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7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86" r:id="rId2"/>
    <p:sldId id="477" r:id="rId3"/>
    <p:sldId id="965" r:id="rId4"/>
    <p:sldId id="828" r:id="rId5"/>
    <p:sldId id="966" r:id="rId6"/>
    <p:sldId id="967" r:id="rId7"/>
    <p:sldId id="501" r:id="rId8"/>
    <p:sldId id="582" r:id="rId9"/>
    <p:sldId id="968" r:id="rId10"/>
    <p:sldId id="969" r:id="rId11"/>
    <p:sldId id="970" r:id="rId12"/>
    <p:sldId id="971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2A7CC"/>
    <a:srgbClr val="3DBCDF"/>
    <a:srgbClr val="FF4B94"/>
    <a:srgbClr val="68D5C8"/>
    <a:srgbClr val="E2F0D9"/>
    <a:srgbClr val="4A8522"/>
    <a:srgbClr val="FFFF99"/>
    <a:srgbClr val="FFECA2"/>
    <a:srgbClr val="1C8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FFB06B-0D4A-462B-9662-A900504EE883}" v="18" dt="2022-07-07T12:45:42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00" autoAdjust="0"/>
    <p:restoredTop sz="67718" autoAdjust="0"/>
  </p:normalViewPr>
  <p:slideViewPr>
    <p:cSldViewPr snapToGrid="0">
      <p:cViewPr varScale="1">
        <p:scale>
          <a:sx n="49" d="100"/>
          <a:sy n="49" d="100"/>
        </p:scale>
        <p:origin x="120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</a:t>
            </a:r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gesto [928] página [598] ganar [295] lago [2151] gusano [4217] juguete [3163] guitarra [2705] </a:t>
            </a:r>
          </a:p>
          <a:p>
            <a:r>
              <a:rPr lang="es-ES_tradnl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gemelo/a [&gt;5000] genial [2890] colegio [628] imaginar [500] domingo [693] galleta [&gt;5000] canguro [&gt;5000]  gota [2391] hoguera [&gt;5000] seguir [99]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guiso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guerra</a:t>
            </a:r>
            <a:r>
              <a:rPr lang="es-ES_tradnl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[283]</a:t>
            </a:r>
          </a:p>
          <a:p>
            <a:endParaRPr lang="en-GB" sz="28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 (new words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aeropuerto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[2492]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puerto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[1077]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río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[496]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hace [26] invierno [1813] otoño [3504] primavera [2735] verano [1139] frío [1020] calor [945] sol [383]  cuando [57] + revise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week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1 &amp; 2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vocabulary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+ hacer [hago]</a:t>
            </a:r>
            <a:r>
              <a:rPr lang="es-ES" sz="2800" dirty="0"/>
              <a:t> </a:t>
            </a:r>
            <a:endParaRPr lang="es-ES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armario [5000] cosa [69] habitación [1069] piso [889] radio [933] televisión [825]  bicicleta [3684] cama [609] cuaderno [3301]  gato [1728]  idea [247] oso [4449] perro [888]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4/5)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singular; prepositions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Spanish prompt words.</a:t>
            </a:r>
            <a:br>
              <a:rPr lang="en-GB" dirty="0"/>
            </a:br>
            <a:r>
              <a:rPr lang="en-GB" dirty="0"/>
              <a:t>2.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53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5/5)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singular; prepositions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Spanish prompt words.</a:t>
            </a:r>
            <a:br>
              <a:rPr lang="en-GB" dirty="0"/>
            </a:br>
            <a:r>
              <a:rPr lang="en-GB" dirty="0"/>
              <a:t>2.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605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7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the three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r>
              <a:rPr lang="en-GB" b="0" dirty="0"/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Spanish word and say the word together with the pupils. 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</a:t>
            </a:r>
            <a:r>
              <a:rPr lang="en-GB" dirty="0" err="1"/>
              <a:t>ge</a:t>
            </a:r>
            <a:r>
              <a:rPr lang="en-GB" dirty="0"/>
              <a:t> | </a:t>
            </a:r>
            <a:r>
              <a:rPr lang="en-GB" dirty="0" err="1"/>
              <a:t>gi</a:t>
            </a:r>
            <a:r>
              <a:rPr lang="en-GB" dirty="0"/>
              <a:t> | ga | go | </a:t>
            </a:r>
            <a:r>
              <a:rPr lang="en-GB" dirty="0" err="1"/>
              <a:t>gu</a:t>
            </a:r>
            <a:r>
              <a:rPr lang="en-GB" dirty="0"/>
              <a:t> | </a:t>
            </a:r>
            <a:r>
              <a:rPr lang="en-GB" dirty="0" err="1"/>
              <a:t>gue</a:t>
            </a:r>
            <a:r>
              <a:rPr lang="en-GB" dirty="0"/>
              <a:t> | </a:t>
            </a:r>
            <a:r>
              <a:rPr lang="en-GB" dirty="0" err="1"/>
              <a:t>gui</a:t>
            </a:r>
            <a:r>
              <a:rPr lang="en-GB" b="0" dirty="0"/>
              <a:t>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pronouncing n / ñ correctly,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mispronounces the SSC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0" i="0" u="none" strike="noStrike" kern="12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/>
              <a:t>Frequency of unknown words and cognates: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 err="1"/>
              <a:t>corregir</a:t>
            </a:r>
            <a:r>
              <a:rPr lang="en-GB" sz="1800" b="0" dirty="0"/>
              <a:t> [2351] </a:t>
            </a:r>
            <a:r>
              <a:rPr lang="en-GB" sz="1800" b="1" dirty="0" err="1"/>
              <a:t>guerra</a:t>
            </a:r>
            <a:r>
              <a:rPr lang="en-GB" sz="1800" b="0" dirty="0"/>
              <a:t> [283] </a:t>
            </a:r>
            <a:r>
              <a:rPr lang="en-GB" sz="1800" b="1" dirty="0" err="1"/>
              <a:t>guisante</a:t>
            </a:r>
            <a:r>
              <a:rPr lang="en-GB" sz="1800" b="0" dirty="0"/>
              <a:t> [&gt;5000] </a:t>
            </a:r>
            <a:r>
              <a:rPr lang="en-GB" sz="1800" b="1" dirty="0" err="1"/>
              <a:t>hamburguesa</a:t>
            </a:r>
            <a:r>
              <a:rPr lang="en-GB" sz="1800" b="0" dirty="0"/>
              <a:t> [&gt;5000] </a:t>
            </a:r>
            <a:r>
              <a:rPr lang="en-GB" sz="1800" b="1" dirty="0" err="1"/>
              <a:t>igual</a:t>
            </a:r>
            <a:r>
              <a:rPr lang="en-GB" sz="1800" b="0" dirty="0"/>
              <a:t> [263] </a:t>
            </a:r>
            <a:r>
              <a:rPr lang="en-GB" sz="1800" b="1" dirty="0" err="1"/>
              <a:t>mago</a:t>
            </a:r>
            <a:r>
              <a:rPr lang="en-GB" sz="1800" b="0" dirty="0"/>
              <a:t> [4573]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 (slide 2)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three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303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muchos,as</a:t>
            </a:r>
            <a:r>
              <a:rPr lang="en-GB" b="0" dirty="0"/>
              <a:t> and how to use it with masculine and feminine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94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transcription of plural nouns and their connection to the correct determiner – </a:t>
            </a:r>
            <a:r>
              <a:rPr lang="en-GB" b="0" dirty="0" err="1"/>
              <a:t>muchos</a:t>
            </a:r>
            <a:r>
              <a:rPr lang="en-GB" b="0" dirty="0"/>
              <a:t> or </a:t>
            </a:r>
            <a:r>
              <a:rPr lang="en-GB" b="0" dirty="0" err="1"/>
              <a:t>muchas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listen out for the place that is mentioned and transcribe the noun. (The article is beeped out).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now decide whether it should say ‘</a:t>
            </a:r>
            <a:r>
              <a:rPr lang="en-GB" b="0" dirty="0" err="1"/>
              <a:t>muchos</a:t>
            </a:r>
            <a:r>
              <a:rPr lang="en-GB" b="0" dirty="0"/>
              <a:t>’ or ‘</a:t>
            </a:r>
            <a:r>
              <a:rPr lang="en-GB" b="0" dirty="0" err="1"/>
              <a:t>muchas</a:t>
            </a:r>
            <a:r>
              <a:rPr lang="en-GB" b="0" dirty="0"/>
              <a:t>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a new set of audio buttons. Listen to the full sentences (Transcript 2) to check, and reveal written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Elicit what the sentences say that Spain has lots of, in English.</a:t>
            </a:r>
          </a:p>
          <a:p>
            <a:endParaRPr lang="en-GB" b="1" dirty="0"/>
          </a:p>
          <a:p>
            <a:r>
              <a:rPr lang="en-GB" b="1" dirty="0"/>
              <a:t>Transcript 1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muchos</a:t>
            </a:r>
            <a:r>
              <a:rPr lang="en-GB" b="1" strike="sngStrike" dirty="0"/>
              <a:t>]</a:t>
            </a:r>
            <a:r>
              <a:rPr lang="en-GB" dirty="0"/>
              <a:t> </a:t>
            </a:r>
            <a:r>
              <a:rPr lang="en-GB" dirty="0" err="1"/>
              <a:t>puertos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muchas</a:t>
            </a:r>
            <a:r>
              <a:rPr lang="en-GB" b="1" strike="sngStrike" dirty="0"/>
              <a:t>]</a:t>
            </a:r>
            <a:r>
              <a:rPr lang="en-GB" dirty="0"/>
              <a:t> casas.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muchos</a:t>
            </a:r>
            <a:r>
              <a:rPr lang="en-GB" b="1" strike="sngStrike" dirty="0"/>
              <a:t>]</a:t>
            </a:r>
            <a:r>
              <a:rPr lang="en-GB" dirty="0"/>
              <a:t> </a:t>
            </a:r>
            <a:r>
              <a:rPr lang="en-GB" dirty="0" err="1"/>
              <a:t>ríos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muchas</a:t>
            </a:r>
            <a:r>
              <a:rPr lang="en-GB" b="1" strike="sngStrike" dirty="0"/>
              <a:t>]</a:t>
            </a:r>
            <a:r>
              <a:rPr lang="en-GB" dirty="0"/>
              <a:t> playas.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muchos</a:t>
            </a:r>
            <a:r>
              <a:rPr lang="en-GB" b="1" strike="sngStrike" dirty="0"/>
              <a:t>]</a:t>
            </a:r>
            <a:r>
              <a:rPr lang="en-GB" dirty="0"/>
              <a:t> </a:t>
            </a:r>
            <a:r>
              <a:rPr lang="en-GB" dirty="0" err="1"/>
              <a:t>aeropuertos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b="1" dirty="0"/>
              <a:t>[</a:t>
            </a:r>
            <a:r>
              <a:rPr lang="en-GB" b="1" strike="sngStrike" dirty="0" err="1"/>
              <a:t>muchas</a:t>
            </a:r>
            <a:r>
              <a:rPr lang="en-GB" b="1" strike="sngStrike" dirty="0"/>
              <a:t>]</a:t>
            </a:r>
            <a:r>
              <a:rPr lang="en-GB" dirty="0"/>
              <a:t> </a:t>
            </a:r>
            <a:r>
              <a:rPr lang="en-GB" dirty="0" err="1"/>
              <a:t>montañas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 2</a:t>
            </a:r>
            <a:r>
              <a:rPr lang="en-GB" dirty="0"/>
              <a:t>: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strike="noStrike" dirty="0" err="1"/>
              <a:t>muchos</a:t>
            </a:r>
            <a:r>
              <a:rPr lang="en-GB" dirty="0"/>
              <a:t> </a:t>
            </a:r>
            <a:r>
              <a:rPr lang="en-GB" dirty="0" err="1"/>
              <a:t>puertos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dirty="0" err="1"/>
              <a:t>muchas</a:t>
            </a:r>
            <a:r>
              <a:rPr lang="en-GB" dirty="0"/>
              <a:t> casas.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dirty="0" err="1"/>
              <a:t>muchos</a:t>
            </a:r>
            <a:r>
              <a:rPr lang="en-GB" dirty="0"/>
              <a:t> </a:t>
            </a:r>
            <a:r>
              <a:rPr lang="en-GB" dirty="0" err="1"/>
              <a:t>ríos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dirty="0" err="1"/>
              <a:t>muchas</a:t>
            </a:r>
            <a:r>
              <a:rPr lang="en-GB" dirty="0"/>
              <a:t> playas.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dirty="0" err="1"/>
              <a:t>muchos</a:t>
            </a:r>
            <a:r>
              <a:rPr lang="en-GB" dirty="0"/>
              <a:t> </a:t>
            </a:r>
            <a:r>
              <a:rPr lang="en-GB" dirty="0" err="1"/>
              <a:t>aeropuertos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En </a:t>
            </a:r>
            <a:r>
              <a:rPr lang="en-GB" dirty="0" err="1"/>
              <a:t>España</a:t>
            </a:r>
            <a:r>
              <a:rPr lang="en-GB" dirty="0"/>
              <a:t> hay </a:t>
            </a:r>
            <a:r>
              <a:rPr lang="en-GB" dirty="0" err="1"/>
              <a:t>muchas</a:t>
            </a:r>
            <a:r>
              <a:rPr lang="en-GB" dirty="0"/>
              <a:t> </a:t>
            </a:r>
            <a:r>
              <a:rPr lang="en-GB" dirty="0" err="1"/>
              <a:t>montañas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1/5)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agreement of many, plural marking</a:t>
            </a:r>
            <a:br>
              <a:rPr lang="en-GB" b="0" baseline="0" dirty="0"/>
            </a:br>
            <a:endParaRPr lang="en-GB" b="0" baseline="0" dirty="0"/>
          </a:p>
          <a:p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Use this slide to model the activity. Elicit Spanish from volunteers and click through the animations to bring up answers.</a:t>
            </a:r>
          </a:p>
          <a:p>
            <a:r>
              <a:rPr lang="en-GB" dirty="0"/>
              <a:t>2. For slide 2-5, pupils work in pairs to produce the full sentence for each picture. Click on </a:t>
            </a:r>
            <a:r>
              <a:rPr lang="en-GB" i="1" dirty="0" err="1"/>
              <a:t>inicio</a:t>
            </a:r>
            <a:r>
              <a:rPr lang="en-GB" i="1" dirty="0"/>
              <a:t> </a:t>
            </a:r>
            <a:r>
              <a:rPr lang="en-GB" dirty="0"/>
              <a:t>to allow pupils to work in pairs for 30 seconds. </a:t>
            </a:r>
          </a:p>
          <a:p>
            <a:r>
              <a:rPr lang="en-GB" dirty="0"/>
              <a:t>3.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365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2/5)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singular; prepositions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Spanish prompt words.</a:t>
            </a:r>
            <a:br>
              <a:rPr lang="en-GB" dirty="0"/>
            </a:br>
            <a:r>
              <a:rPr lang="en-GB" dirty="0"/>
              <a:t>2.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526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3/5)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singular; prepositions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Spanish prompt words.</a:t>
            </a:r>
            <a:br>
              <a:rPr lang="en-GB" dirty="0"/>
            </a:br>
            <a:r>
              <a:rPr lang="en-GB" dirty="0"/>
              <a:t>2.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3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4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14.png"/><Relationship Id="rId4" Type="http://schemas.openxmlformats.org/officeDocument/2006/relationships/image" Target="../media/image45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png"/><Relationship Id="rId1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11.png"/><Relationship Id="rId5" Type="http://schemas.openxmlformats.org/officeDocument/2006/relationships/image" Target="../media/image9.sv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9.wav"/><Relationship Id="rId18" Type="http://schemas.openxmlformats.org/officeDocument/2006/relationships/audio" Target="../media/audio12.wav"/><Relationship Id="rId3" Type="http://schemas.openxmlformats.org/officeDocument/2006/relationships/audio" Target="../media/audio1.wav"/><Relationship Id="rId21" Type="http://schemas.openxmlformats.org/officeDocument/2006/relationships/audio" Target="../media/audio15.wav"/><Relationship Id="rId7" Type="http://schemas.openxmlformats.org/officeDocument/2006/relationships/audio" Target="../media/audio4.wav"/><Relationship Id="rId12" Type="http://schemas.openxmlformats.org/officeDocument/2006/relationships/audio" Target="../media/audio8.wav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20" Type="http://schemas.openxmlformats.org/officeDocument/2006/relationships/audio" Target="../media/audio1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6.png"/><Relationship Id="rId23" Type="http://schemas.openxmlformats.org/officeDocument/2006/relationships/image" Target="../media/image43.png"/><Relationship Id="rId10" Type="http://schemas.openxmlformats.org/officeDocument/2006/relationships/audio" Target="../media/audio7.wav"/><Relationship Id="rId19" Type="http://schemas.openxmlformats.org/officeDocument/2006/relationships/audio" Target="../media/audio13.wav"/><Relationship Id="rId4" Type="http://schemas.openxmlformats.org/officeDocument/2006/relationships/image" Target="../media/image40.png"/><Relationship Id="rId9" Type="http://schemas.openxmlformats.org/officeDocument/2006/relationships/audio" Target="../media/audio6.wav"/><Relationship Id="rId14" Type="http://schemas.openxmlformats.org/officeDocument/2006/relationships/audio" Target="../media/audio10.wav"/><Relationship Id="rId22" Type="http://schemas.openxmlformats.org/officeDocument/2006/relationships/audio" Target="../media/audio1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44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4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885C4FC1-63B4-FEF3-D0C3-BE167DE01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1" y="227311"/>
            <a:ext cx="1772174" cy="1368891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C7283AAD-2815-54CE-CC89-5094FFB0ECE4}"/>
              </a:ext>
            </a:extLst>
          </p:cNvPr>
          <p:cNvSpPr/>
          <p:nvPr/>
        </p:nvSpPr>
        <p:spPr>
          <a:xfrm flipV="1">
            <a:off x="1156789" y="136934"/>
            <a:ext cx="402378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08D49593-3531-7BE6-F1BB-31F84C38F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D11991F-C8D5-9BD7-1935-DF15CF065308}"/>
              </a:ext>
            </a:extLst>
          </p:cNvPr>
          <p:cNvSpPr txBox="1"/>
          <p:nvPr/>
        </p:nvSpPr>
        <p:spPr>
          <a:xfrm>
            <a:off x="1160465" y="100799"/>
            <a:ext cx="4607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90" y="4488532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beach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A22559C-088E-EA8F-1837-9165239BB1ED}"/>
              </a:ext>
            </a:extLst>
          </p:cNvPr>
          <p:cNvSpPr/>
          <p:nvPr/>
        </p:nvSpPr>
        <p:spPr>
          <a:xfrm>
            <a:off x="2546409" y="1458008"/>
            <a:ext cx="4654444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>
                <a:solidFill>
                  <a:srgbClr val="002060"/>
                </a:solidFill>
                <a:latin typeface="Century Gothic" panose="020B0502020202020204" pitchFamily="34" charset="0"/>
              </a:rPr>
              <a:t>En España hay…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200" y="4500140"/>
            <a:ext cx="31863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beach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82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888" y="4505420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beach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505891" y="5067969"/>
            <a:ext cx="22436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200" dirty="0">
              <a:solidFill>
                <a:srgbClr val="FF0066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3300756" y="5067969"/>
            <a:ext cx="276965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7393416" y="5016800"/>
            <a:ext cx="35654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84CF7-2AFF-BAF3-5879-D09A12DA1475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76234-3EBE-D34D-B8F0-C76201C9CD04}"/>
              </a:ext>
            </a:extLst>
          </p:cNvPr>
          <p:cNvSpPr txBox="1"/>
          <p:nvPr/>
        </p:nvSpPr>
        <p:spPr>
          <a:xfrm>
            <a:off x="111580" y="744369"/>
            <a:ext cx="5190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2" descr="Free vector graphics of Beach">
            <a:extLst>
              <a:ext uri="{FF2B5EF4-FFF2-40B4-BE49-F238E27FC236}">
                <a16:creationId xmlns:a16="http://schemas.microsoft.com/office/drawing/2014/main" id="{10165100-D549-DDBC-3816-CB031CA41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9" y="2441141"/>
            <a:ext cx="2051706" cy="16809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ree vector graphics of Beach">
            <a:extLst>
              <a:ext uri="{FF2B5EF4-FFF2-40B4-BE49-F238E27FC236}">
                <a16:creationId xmlns:a16="http://schemas.microsoft.com/office/drawing/2014/main" id="{515E0A5E-8608-F4D2-D011-C55508AB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13" y="2420744"/>
            <a:ext cx="1670842" cy="13688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vector graphics of Beach">
            <a:extLst>
              <a:ext uri="{FF2B5EF4-FFF2-40B4-BE49-F238E27FC236}">
                <a16:creationId xmlns:a16="http://schemas.microsoft.com/office/drawing/2014/main" id="{5040F8A8-FB2D-FF5E-F14D-306EB383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83" y="2855815"/>
            <a:ext cx="1670842" cy="13688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Free vector graphics of Beach">
            <a:extLst>
              <a:ext uri="{FF2B5EF4-FFF2-40B4-BE49-F238E27FC236}">
                <a16:creationId xmlns:a16="http://schemas.microsoft.com/office/drawing/2014/main" id="{0BDD36C9-65CE-11F1-945B-7B1A2BB7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43" y="2460509"/>
            <a:ext cx="1319429" cy="10809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ree vector graphics of Beach">
            <a:extLst>
              <a:ext uri="{FF2B5EF4-FFF2-40B4-BE49-F238E27FC236}">
                <a16:creationId xmlns:a16="http://schemas.microsoft.com/office/drawing/2014/main" id="{7FA04070-B4EC-8008-0A44-5A173760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306" y="2672558"/>
            <a:ext cx="1319429" cy="10809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ree vector graphics of Beach">
            <a:extLst>
              <a:ext uri="{FF2B5EF4-FFF2-40B4-BE49-F238E27FC236}">
                <a16:creationId xmlns:a16="http://schemas.microsoft.com/office/drawing/2014/main" id="{F547A573-B1FF-A7B1-F01B-3BA0FEE12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824" y="3064472"/>
            <a:ext cx="1290876" cy="1057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Free vector graphics of Beach">
            <a:extLst>
              <a:ext uri="{FF2B5EF4-FFF2-40B4-BE49-F238E27FC236}">
                <a16:creationId xmlns:a16="http://schemas.microsoft.com/office/drawing/2014/main" id="{6E9A4DC1-3340-BF47-1C7C-C58A065B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251" y="3420295"/>
            <a:ext cx="1290876" cy="1057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410;p19">
            <a:extLst>
              <a:ext uri="{FF2B5EF4-FFF2-40B4-BE49-F238E27FC236}">
                <a16:creationId xmlns:a16="http://schemas.microsoft.com/office/drawing/2014/main" id="{2870FD72-6E2D-8B11-1FD1-45931D436614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387;p19">
            <a:extLst>
              <a:ext uri="{FF2B5EF4-FFF2-40B4-BE49-F238E27FC236}">
                <a16:creationId xmlns:a16="http://schemas.microsoft.com/office/drawing/2014/main" id="{F67BF9EC-AA2B-59EB-9AE0-F91E669AF9CC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388;p19">
            <a:extLst>
              <a:ext uri="{FF2B5EF4-FFF2-40B4-BE49-F238E27FC236}">
                <a16:creationId xmlns:a16="http://schemas.microsoft.com/office/drawing/2014/main" id="{4E505C81-1FF8-6639-E0AC-2367F7286127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1" name="Google Shape;389;p19">
            <a:extLst>
              <a:ext uri="{FF2B5EF4-FFF2-40B4-BE49-F238E27FC236}">
                <a16:creationId xmlns:a16="http://schemas.microsoft.com/office/drawing/2014/main" id="{DFBD388F-DB6B-53DF-C3BD-CCF30DA4B1D0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390;p19">
            <a:extLst>
              <a:ext uri="{FF2B5EF4-FFF2-40B4-BE49-F238E27FC236}">
                <a16:creationId xmlns:a16="http://schemas.microsoft.com/office/drawing/2014/main" id="{55FECDFF-BF50-3FE5-9C48-CBEEA1C19434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391;p19">
            <a:extLst>
              <a:ext uri="{FF2B5EF4-FFF2-40B4-BE49-F238E27FC236}">
                <a16:creationId xmlns:a16="http://schemas.microsoft.com/office/drawing/2014/main" id="{DCB13314-659B-D376-A8FE-47816CECDF6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393;p19">
            <a:extLst>
              <a:ext uri="{FF2B5EF4-FFF2-40B4-BE49-F238E27FC236}">
                <a16:creationId xmlns:a16="http://schemas.microsoft.com/office/drawing/2014/main" id="{6DB5BDA6-4F55-D1B0-54EC-8707E903D010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90" name="Google Shape;394;p19">
            <a:extLst>
              <a:ext uri="{FF2B5EF4-FFF2-40B4-BE49-F238E27FC236}">
                <a16:creationId xmlns:a16="http://schemas.microsoft.com/office/drawing/2014/main" id="{80A8BA5B-1BC4-6676-4DF9-5519A811561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395;p19">
            <a:extLst>
              <a:ext uri="{FF2B5EF4-FFF2-40B4-BE49-F238E27FC236}">
                <a16:creationId xmlns:a16="http://schemas.microsoft.com/office/drawing/2014/main" id="{FCF34135-05A4-C789-F723-528FC8377C8E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93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3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885C4FC1-63B4-FEF3-D0C3-BE167DE01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1" y="227311"/>
            <a:ext cx="1772174" cy="1368891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C7283AAD-2815-54CE-CC89-5094FFB0ECE4}"/>
              </a:ext>
            </a:extLst>
          </p:cNvPr>
          <p:cNvSpPr/>
          <p:nvPr/>
        </p:nvSpPr>
        <p:spPr>
          <a:xfrm flipV="1">
            <a:off x="1156789" y="136934"/>
            <a:ext cx="402378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08D49593-3531-7BE6-F1BB-31F84C38F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D11991F-C8D5-9BD7-1935-DF15CF065308}"/>
              </a:ext>
            </a:extLst>
          </p:cNvPr>
          <p:cNvSpPr txBox="1"/>
          <p:nvPr/>
        </p:nvSpPr>
        <p:spPr>
          <a:xfrm>
            <a:off x="1160465" y="100799"/>
            <a:ext cx="4607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2305" y="4425402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airport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A22559C-088E-EA8F-1837-9165239BB1ED}"/>
              </a:ext>
            </a:extLst>
          </p:cNvPr>
          <p:cNvSpPr/>
          <p:nvPr/>
        </p:nvSpPr>
        <p:spPr>
          <a:xfrm>
            <a:off x="2546409" y="1458008"/>
            <a:ext cx="4654444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>
                <a:solidFill>
                  <a:srgbClr val="002060"/>
                </a:solidFill>
                <a:latin typeface="Century Gothic" panose="020B0502020202020204" pitchFamily="34" charset="0"/>
              </a:rPr>
              <a:t>En España hay…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644" y="4374347"/>
            <a:ext cx="2872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airport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256" y="4840946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airport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23449" y="5119064"/>
            <a:ext cx="316021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aeropuerto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3277374" y="5107604"/>
            <a:ext cx="369551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aeropuerto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6576109" y="5641766"/>
            <a:ext cx="46760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aeropuerto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84CF7-2AFF-BAF3-5879-D09A12DA1475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76234-3EBE-D34D-B8F0-C76201C9CD04}"/>
              </a:ext>
            </a:extLst>
          </p:cNvPr>
          <p:cNvSpPr txBox="1"/>
          <p:nvPr/>
        </p:nvSpPr>
        <p:spPr>
          <a:xfrm>
            <a:off x="111580" y="744369"/>
            <a:ext cx="5190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32FDA6-B201-C3D3-B874-52060360FE05}"/>
              </a:ext>
            </a:extLst>
          </p:cNvPr>
          <p:cNvGrpSpPr/>
          <p:nvPr/>
        </p:nvGrpSpPr>
        <p:grpSpPr>
          <a:xfrm>
            <a:off x="219465" y="2422917"/>
            <a:ext cx="2158396" cy="1720517"/>
            <a:chOff x="7339262" y="1948751"/>
            <a:chExt cx="4146885" cy="4146885"/>
          </a:xfrm>
        </p:grpSpPr>
        <p:pic>
          <p:nvPicPr>
            <p:cNvPr id="39" name="Picture 4" descr="Gráficos vectoriales gratis de Aeropuerto">
              <a:extLst>
                <a:ext uri="{FF2B5EF4-FFF2-40B4-BE49-F238E27FC236}">
                  <a16:creationId xmlns:a16="http://schemas.microsoft.com/office/drawing/2014/main" id="{4473A90D-6F77-1F51-085F-87BA3ED6A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Gráficos vectoriales gratis de Avión">
              <a:extLst>
                <a:ext uri="{FF2B5EF4-FFF2-40B4-BE49-F238E27FC236}">
                  <a16:creationId xmlns:a16="http://schemas.microsoft.com/office/drawing/2014/main" id="{1D04ADBC-FB2D-9996-6DBE-B8C020987B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Gráficos vectoriales gratis de Avión">
              <a:extLst>
                <a:ext uri="{FF2B5EF4-FFF2-40B4-BE49-F238E27FC236}">
                  <a16:creationId xmlns:a16="http://schemas.microsoft.com/office/drawing/2014/main" id="{9C9A20E6-688B-DE25-FF59-E4CFEA11E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85ACA68-8D7A-44FC-75B8-FF7E02373E21}"/>
              </a:ext>
            </a:extLst>
          </p:cNvPr>
          <p:cNvGrpSpPr/>
          <p:nvPr/>
        </p:nvGrpSpPr>
        <p:grpSpPr>
          <a:xfrm>
            <a:off x="3468363" y="2400962"/>
            <a:ext cx="1834062" cy="1300783"/>
            <a:chOff x="7339262" y="1948751"/>
            <a:chExt cx="4146885" cy="4146885"/>
          </a:xfrm>
        </p:grpSpPr>
        <p:pic>
          <p:nvPicPr>
            <p:cNvPr id="64" name="Picture 4" descr="Gráficos vectoriales gratis de Aeropuerto">
              <a:extLst>
                <a:ext uri="{FF2B5EF4-FFF2-40B4-BE49-F238E27FC236}">
                  <a16:creationId xmlns:a16="http://schemas.microsoft.com/office/drawing/2014/main" id="{21E12408-B6DF-5F9A-C490-0A62ECB34A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Gráficos vectoriales gratis de Avión">
              <a:extLst>
                <a:ext uri="{FF2B5EF4-FFF2-40B4-BE49-F238E27FC236}">
                  <a16:creationId xmlns:a16="http://schemas.microsoft.com/office/drawing/2014/main" id="{711A95AB-0BDA-641D-A51C-97F877A5B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8" descr="Gráficos vectoriales gratis de Avión">
              <a:extLst>
                <a:ext uri="{FF2B5EF4-FFF2-40B4-BE49-F238E27FC236}">
                  <a16:creationId xmlns:a16="http://schemas.microsoft.com/office/drawing/2014/main" id="{DC999BEE-CA1F-F6DE-1737-192BC16D0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0D3C120-8A7A-5A6A-5F44-06E9EBDB2C67}"/>
              </a:ext>
            </a:extLst>
          </p:cNvPr>
          <p:cNvGrpSpPr/>
          <p:nvPr/>
        </p:nvGrpSpPr>
        <p:grpSpPr>
          <a:xfrm>
            <a:off x="4493790" y="2883518"/>
            <a:ext cx="1834062" cy="1300783"/>
            <a:chOff x="7339262" y="1948751"/>
            <a:chExt cx="4146885" cy="4146885"/>
          </a:xfrm>
        </p:grpSpPr>
        <p:pic>
          <p:nvPicPr>
            <p:cNvPr id="68" name="Picture 4" descr="Gráficos vectoriales gratis de Aeropuerto">
              <a:extLst>
                <a:ext uri="{FF2B5EF4-FFF2-40B4-BE49-F238E27FC236}">
                  <a16:creationId xmlns:a16="http://schemas.microsoft.com/office/drawing/2014/main" id="{80A634F0-0FF1-91DC-7FCC-4DAA546CF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Gráficos vectoriales gratis de Avión">
              <a:extLst>
                <a:ext uri="{FF2B5EF4-FFF2-40B4-BE49-F238E27FC236}">
                  <a16:creationId xmlns:a16="http://schemas.microsoft.com/office/drawing/2014/main" id="{57B6C02C-9579-C58B-0000-018DCE352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8" descr="Gráficos vectoriales gratis de Avión">
              <a:extLst>
                <a:ext uri="{FF2B5EF4-FFF2-40B4-BE49-F238E27FC236}">
                  <a16:creationId xmlns:a16="http://schemas.microsoft.com/office/drawing/2014/main" id="{5ACFB4C8-E8AB-037E-865C-0AA7639DB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D8C04C2-CFD7-FC48-AEA2-A89D4F8514FF}"/>
              </a:ext>
            </a:extLst>
          </p:cNvPr>
          <p:cNvGrpSpPr/>
          <p:nvPr/>
        </p:nvGrpSpPr>
        <p:grpSpPr>
          <a:xfrm>
            <a:off x="7100122" y="2377589"/>
            <a:ext cx="1649413" cy="1178412"/>
            <a:chOff x="7339262" y="1948751"/>
            <a:chExt cx="4146885" cy="4146885"/>
          </a:xfrm>
        </p:grpSpPr>
        <p:pic>
          <p:nvPicPr>
            <p:cNvPr id="72" name="Picture 4" descr="Gráficos vectoriales gratis de Aeropuerto">
              <a:extLst>
                <a:ext uri="{FF2B5EF4-FFF2-40B4-BE49-F238E27FC236}">
                  <a16:creationId xmlns:a16="http://schemas.microsoft.com/office/drawing/2014/main" id="{38FCE31E-D1B5-CC56-772D-CE86CE792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6" descr="Gráficos vectoriales gratis de Avión">
              <a:extLst>
                <a:ext uri="{FF2B5EF4-FFF2-40B4-BE49-F238E27FC236}">
                  <a16:creationId xmlns:a16="http://schemas.microsoft.com/office/drawing/2014/main" id="{5D22B284-A072-A699-1F2C-965A04F4A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8" descr="Gráficos vectoriales gratis de Avión">
              <a:extLst>
                <a:ext uri="{FF2B5EF4-FFF2-40B4-BE49-F238E27FC236}">
                  <a16:creationId xmlns:a16="http://schemas.microsoft.com/office/drawing/2014/main" id="{A1C3D5F2-A039-D161-6862-25C3DC70A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EAE36E8-3A31-F749-3CB7-5C4B82F326F1}"/>
              </a:ext>
            </a:extLst>
          </p:cNvPr>
          <p:cNvGrpSpPr/>
          <p:nvPr/>
        </p:nvGrpSpPr>
        <p:grpSpPr>
          <a:xfrm>
            <a:off x="8155603" y="2908024"/>
            <a:ext cx="1268652" cy="937229"/>
            <a:chOff x="7339262" y="1948751"/>
            <a:chExt cx="4146885" cy="4146885"/>
          </a:xfrm>
        </p:grpSpPr>
        <p:pic>
          <p:nvPicPr>
            <p:cNvPr id="76" name="Picture 4" descr="Gráficos vectoriales gratis de Aeropuerto">
              <a:extLst>
                <a:ext uri="{FF2B5EF4-FFF2-40B4-BE49-F238E27FC236}">
                  <a16:creationId xmlns:a16="http://schemas.microsoft.com/office/drawing/2014/main" id="{1321E902-A350-2D14-6268-D4A39BDD9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Gráficos vectoriales gratis de Avión">
              <a:extLst>
                <a:ext uri="{FF2B5EF4-FFF2-40B4-BE49-F238E27FC236}">
                  <a16:creationId xmlns:a16="http://schemas.microsoft.com/office/drawing/2014/main" id="{D2217F06-2E64-313A-ABCD-A0B6CECC0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6" y="2534475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Gráficos vectoriales gratis de Avión">
              <a:extLst>
                <a:ext uri="{FF2B5EF4-FFF2-40B4-BE49-F238E27FC236}">
                  <a16:creationId xmlns:a16="http://schemas.microsoft.com/office/drawing/2014/main" id="{3EEAA06C-B8C6-529E-9632-832ED2D03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9C96CED-B09C-6DBF-1BB6-2555DBAD68EE}"/>
              </a:ext>
            </a:extLst>
          </p:cNvPr>
          <p:cNvGrpSpPr/>
          <p:nvPr/>
        </p:nvGrpSpPr>
        <p:grpSpPr>
          <a:xfrm>
            <a:off x="8750126" y="3395284"/>
            <a:ext cx="1268652" cy="937229"/>
            <a:chOff x="7339262" y="1948751"/>
            <a:chExt cx="4146885" cy="4146885"/>
          </a:xfrm>
        </p:grpSpPr>
        <p:pic>
          <p:nvPicPr>
            <p:cNvPr id="81" name="Picture 4" descr="Gráficos vectoriales gratis de Aeropuerto">
              <a:extLst>
                <a:ext uri="{FF2B5EF4-FFF2-40B4-BE49-F238E27FC236}">
                  <a16:creationId xmlns:a16="http://schemas.microsoft.com/office/drawing/2014/main" id="{E383620C-2671-2757-F3B3-E1917A561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6" descr="Gráficos vectoriales gratis de Avión">
              <a:extLst>
                <a:ext uri="{FF2B5EF4-FFF2-40B4-BE49-F238E27FC236}">
                  <a16:creationId xmlns:a16="http://schemas.microsoft.com/office/drawing/2014/main" id="{5E4FCC0A-C100-F8A6-00F5-401ACCAAE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6" y="2534475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8" descr="Gráficos vectoriales gratis de Avión">
              <a:extLst>
                <a:ext uri="{FF2B5EF4-FFF2-40B4-BE49-F238E27FC236}">
                  <a16:creationId xmlns:a16="http://schemas.microsoft.com/office/drawing/2014/main" id="{D630C50B-697A-0D8C-9743-9A676FA9F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97D8228-90EE-23FC-85FA-60C8DB56FF99}"/>
              </a:ext>
            </a:extLst>
          </p:cNvPr>
          <p:cNvGrpSpPr/>
          <p:nvPr/>
        </p:nvGrpSpPr>
        <p:grpSpPr>
          <a:xfrm>
            <a:off x="9217397" y="3875825"/>
            <a:ext cx="1268652" cy="937229"/>
            <a:chOff x="7339262" y="1948751"/>
            <a:chExt cx="4146885" cy="4146885"/>
          </a:xfrm>
        </p:grpSpPr>
        <p:pic>
          <p:nvPicPr>
            <p:cNvPr id="90" name="Picture 4" descr="Gráficos vectoriales gratis de Aeropuerto">
              <a:extLst>
                <a:ext uri="{FF2B5EF4-FFF2-40B4-BE49-F238E27FC236}">
                  <a16:creationId xmlns:a16="http://schemas.microsoft.com/office/drawing/2014/main" id="{3919BDBB-D458-B963-4E47-95FEF0402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6" descr="Gráficos vectoriales gratis de Avión">
              <a:extLst>
                <a:ext uri="{FF2B5EF4-FFF2-40B4-BE49-F238E27FC236}">
                  <a16:creationId xmlns:a16="http://schemas.microsoft.com/office/drawing/2014/main" id="{C7D8FE33-8F63-0C63-1298-03345FC41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6" y="2534475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8" descr="Gráficos vectoriales gratis de Avión">
              <a:extLst>
                <a:ext uri="{FF2B5EF4-FFF2-40B4-BE49-F238E27FC236}">
                  <a16:creationId xmlns:a16="http://schemas.microsoft.com/office/drawing/2014/main" id="{292F84DE-6070-99EF-0426-356306C07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Google Shape;410;p19">
            <a:extLst>
              <a:ext uri="{FF2B5EF4-FFF2-40B4-BE49-F238E27FC236}">
                <a16:creationId xmlns:a16="http://schemas.microsoft.com/office/drawing/2014/main" id="{A8BB8BA2-C8A9-13CB-27E1-3F070191514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387;p19">
            <a:extLst>
              <a:ext uri="{FF2B5EF4-FFF2-40B4-BE49-F238E27FC236}">
                <a16:creationId xmlns:a16="http://schemas.microsoft.com/office/drawing/2014/main" id="{A8AD0E3C-861D-A793-552E-1D6E6560B653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388;p19">
            <a:extLst>
              <a:ext uri="{FF2B5EF4-FFF2-40B4-BE49-F238E27FC236}">
                <a16:creationId xmlns:a16="http://schemas.microsoft.com/office/drawing/2014/main" id="{11DA1D2C-A2F4-D81B-5B91-7979E6F9C7C0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6" name="Google Shape;389;p19">
            <a:extLst>
              <a:ext uri="{FF2B5EF4-FFF2-40B4-BE49-F238E27FC236}">
                <a16:creationId xmlns:a16="http://schemas.microsoft.com/office/drawing/2014/main" id="{FF84410D-EC75-069B-79C0-C3EA92EDD08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390;p19">
            <a:extLst>
              <a:ext uri="{FF2B5EF4-FFF2-40B4-BE49-F238E27FC236}">
                <a16:creationId xmlns:a16="http://schemas.microsoft.com/office/drawing/2014/main" id="{0CB8FDF8-84F0-7B0E-C894-1E0DAF6408B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391;p19">
            <a:extLst>
              <a:ext uri="{FF2B5EF4-FFF2-40B4-BE49-F238E27FC236}">
                <a16:creationId xmlns:a16="http://schemas.microsoft.com/office/drawing/2014/main" id="{72CEA48A-C7EC-8263-A3FD-77C9937BB17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393;p19">
            <a:extLst>
              <a:ext uri="{FF2B5EF4-FFF2-40B4-BE49-F238E27FC236}">
                <a16:creationId xmlns:a16="http://schemas.microsoft.com/office/drawing/2014/main" id="{1D538E3C-A306-E24F-34DB-03FC0E87AD8D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110" name="Google Shape;394;p19">
            <a:extLst>
              <a:ext uri="{FF2B5EF4-FFF2-40B4-BE49-F238E27FC236}">
                <a16:creationId xmlns:a16="http://schemas.microsoft.com/office/drawing/2014/main" id="{F484C0E1-7D47-2423-D97E-33D19E58DCEF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395;p19">
            <a:extLst>
              <a:ext uri="{FF2B5EF4-FFF2-40B4-BE49-F238E27FC236}">
                <a16:creationId xmlns:a16="http://schemas.microsoft.com/office/drawing/2014/main" id="{7E6552C5-A7F2-4144-F3F9-821F374FC8D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5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30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1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885C4FC1-63B4-FEF3-D0C3-BE167DE01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1" y="227311"/>
            <a:ext cx="1772174" cy="1368891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C7283AAD-2815-54CE-CC89-5094FFB0ECE4}"/>
              </a:ext>
            </a:extLst>
          </p:cNvPr>
          <p:cNvSpPr/>
          <p:nvPr/>
        </p:nvSpPr>
        <p:spPr>
          <a:xfrm flipV="1">
            <a:off x="1156789" y="136934"/>
            <a:ext cx="402378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08D49593-3531-7BE6-F1BB-31F84C38F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D11991F-C8D5-9BD7-1935-DF15CF065308}"/>
              </a:ext>
            </a:extLst>
          </p:cNvPr>
          <p:cNvSpPr txBox="1"/>
          <p:nvPr/>
        </p:nvSpPr>
        <p:spPr>
          <a:xfrm>
            <a:off x="1160465" y="100799"/>
            <a:ext cx="4607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53" y="4434882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mountain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A22559C-088E-EA8F-1837-9165239BB1ED}"/>
              </a:ext>
            </a:extLst>
          </p:cNvPr>
          <p:cNvSpPr/>
          <p:nvPr/>
        </p:nvSpPr>
        <p:spPr>
          <a:xfrm>
            <a:off x="2546409" y="1458008"/>
            <a:ext cx="4654444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>
                <a:solidFill>
                  <a:srgbClr val="002060"/>
                </a:solidFill>
                <a:latin typeface="Century Gothic" panose="020B0502020202020204" pitchFamily="34" charset="0"/>
              </a:rPr>
              <a:t>En España hay…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35547" y="5092482"/>
            <a:ext cx="30113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84CF7-2AFF-BAF3-5879-D09A12DA1475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76234-3EBE-D34D-B8F0-C76201C9CD04}"/>
              </a:ext>
            </a:extLst>
          </p:cNvPr>
          <p:cNvSpPr txBox="1"/>
          <p:nvPr/>
        </p:nvSpPr>
        <p:spPr>
          <a:xfrm>
            <a:off x="111580" y="744369"/>
            <a:ext cx="5190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42" name="Picture 2" descr="Ilustraciones gratis de Montaña">
            <a:extLst>
              <a:ext uri="{FF2B5EF4-FFF2-40B4-BE49-F238E27FC236}">
                <a16:creationId xmlns:a16="http://schemas.microsoft.com/office/drawing/2014/main" id="{EC408455-7A75-6D69-9103-77F9280A9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9" y="2150499"/>
            <a:ext cx="1706013" cy="17060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lustraciones gratis de Montaña">
            <a:extLst>
              <a:ext uri="{FF2B5EF4-FFF2-40B4-BE49-F238E27FC236}">
                <a16:creationId xmlns:a16="http://schemas.microsoft.com/office/drawing/2014/main" id="{94A790C8-81E6-98EC-FB33-0D9B6A05A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96" y="2445315"/>
            <a:ext cx="1373011" cy="13730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lustraciones gratis de Montaña">
            <a:extLst>
              <a:ext uri="{FF2B5EF4-FFF2-40B4-BE49-F238E27FC236}">
                <a16:creationId xmlns:a16="http://schemas.microsoft.com/office/drawing/2014/main" id="{E1BD0A50-E506-F61C-42AA-FED8F6B84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40" y="2886205"/>
            <a:ext cx="1373011" cy="13730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4B7CDA39-63D5-B65E-7F69-124D78711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333" y="4412685"/>
            <a:ext cx="32542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mountain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78A2A2-EF9F-8A92-BEEA-71757B9FF88A}"/>
              </a:ext>
            </a:extLst>
          </p:cNvPr>
          <p:cNvSpPr txBox="1"/>
          <p:nvPr/>
        </p:nvSpPr>
        <p:spPr>
          <a:xfrm>
            <a:off x="3401333" y="5146547"/>
            <a:ext cx="304129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51" name="Picture 2" descr="Ilustraciones gratis de Montaña">
            <a:extLst>
              <a:ext uri="{FF2B5EF4-FFF2-40B4-BE49-F238E27FC236}">
                <a16:creationId xmlns:a16="http://schemas.microsoft.com/office/drawing/2014/main" id="{C588A3C4-23E2-ABC4-D275-65B4CE78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51" y="2145142"/>
            <a:ext cx="1373011" cy="13730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lustraciones gratis de Montaña">
            <a:extLst>
              <a:ext uri="{FF2B5EF4-FFF2-40B4-BE49-F238E27FC236}">
                <a16:creationId xmlns:a16="http://schemas.microsoft.com/office/drawing/2014/main" id="{3CF224CD-89A8-76F4-0724-C11A611A0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03" y="2711763"/>
            <a:ext cx="1154911" cy="11549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Ilustraciones gratis de Montaña">
            <a:extLst>
              <a:ext uri="{FF2B5EF4-FFF2-40B4-BE49-F238E27FC236}">
                <a16:creationId xmlns:a16="http://schemas.microsoft.com/office/drawing/2014/main" id="{92FA3E20-A875-4AC7-6284-B4B0129D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58" y="3212171"/>
            <a:ext cx="1154911" cy="11549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Ilustraciones gratis de Montaña">
            <a:extLst>
              <a:ext uri="{FF2B5EF4-FFF2-40B4-BE49-F238E27FC236}">
                <a16:creationId xmlns:a16="http://schemas.microsoft.com/office/drawing/2014/main" id="{DE83CA5A-7C68-4107-79BC-BAD738EA6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24" y="3027505"/>
            <a:ext cx="1154911" cy="11549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A9D8F40C-732E-4093-5B4A-3C901B55D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0142" y="4395132"/>
            <a:ext cx="38792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mountain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2EED12-3FA2-93E5-EDBA-3EF3A5804391}"/>
              </a:ext>
            </a:extLst>
          </p:cNvPr>
          <p:cNvSpPr txBox="1"/>
          <p:nvPr/>
        </p:nvSpPr>
        <p:spPr>
          <a:xfrm>
            <a:off x="7066859" y="5094159"/>
            <a:ext cx="40675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muchas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2" name="Google Shape;410;p19">
            <a:extLst>
              <a:ext uri="{FF2B5EF4-FFF2-40B4-BE49-F238E27FC236}">
                <a16:creationId xmlns:a16="http://schemas.microsoft.com/office/drawing/2014/main" id="{A2DC5095-86E9-D392-853C-B5AF851710BE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387;p19">
            <a:extLst>
              <a:ext uri="{FF2B5EF4-FFF2-40B4-BE49-F238E27FC236}">
                <a16:creationId xmlns:a16="http://schemas.microsoft.com/office/drawing/2014/main" id="{B98B57B0-A714-B783-8067-C282A105E6E1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388;p19">
            <a:extLst>
              <a:ext uri="{FF2B5EF4-FFF2-40B4-BE49-F238E27FC236}">
                <a16:creationId xmlns:a16="http://schemas.microsoft.com/office/drawing/2014/main" id="{326C29C8-165B-AB52-EEE0-EEF353B0E895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5" name="Google Shape;389;p19">
            <a:extLst>
              <a:ext uri="{FF2B5EF4-FFF2-40B4-BE49-F238E27FC236}">
                <a16:creationId xmlns:a16="http://schemas.microsoft.com/office/drawing/2014/main" id="{89EEF8FC-8DCF-6F9E-2E8E-CC1E9EC4301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390;p19">
            <a:extLst>
              <a:ext uri="{FF2B5EF4-FFF2-40B4-BE49-F238E27FC236}">
                <a16:creationId xmlns:a16="http://schemas.microsoft.com/office/drawing/2014/main" id="{B2BC390D-08A3-BFCD-3CAB-6F442DD7613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391;p19">
            <a:extLst>
              <a:ext uri="{FF2B5EF4-FFF2-40B4-BE49-F238E27FC236}">
                <a16:creationId xmlns:a16="http://schemas.microsoft.com/office/drawing/2014/main" id="{1215A8E1-8AA9-18EA-CE0B-86DA006574E5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393;p19">
            <a:extLst>
              <a:ext uri="{FF2B5EF4-FFF2-40B4-BE49-F238E27FC236}">
                <a16:creationId xmlns:a16="http://schemas.microsoft.com/office/drawing/2014/main" id="{49ECE75D-6701-F293-4E0A-8E4673D92968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80" name="Google Shape;394;p19">
            <a:extLst>
              <a:ext uri="{FF2B5EF4-FFF2-40B4-BE49-F238E27FC236}">
                <a16:creationId xmlns:a16="http://schemas.microsoft.com/office/drawing/2014/main" id="{7558248E-C2AA-55F3-A0E8-4B4052E6AB37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395;p19">
            <a:extLst>
              <a:ext uri="{FF2B5EF4-FFF2-40B4-BE49-F238E27FC236}">
                <a16:creationId xmlns:a16="http://schemas.microsoft.com/office/drawing/2014/main" id="{D4EF9391-3D1E-F278-E3E1-390C12862AB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3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83" grpId="0" animBg="1"/>
      <p:bldP spid="45" grpId="0" animBg="1"/>
      <p:bldP spid="71" grpId="0" animBg="1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17581" y="5037095"/>
            <a:ext cx="4350984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muchos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 / as</a:t>
            </a: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 err="1">
                <a:solidFill>
                  <a:schemeClr val="bg2"/>
                </a:solidFill>
                <a:latin typeface="Century Gothic"/>
                <a:sym typeface="Century Gothic"/>
              </a:rPr>
              <a:t>hay</a:t>
            </a:r>
            <a:endParaRPr lang="fr-FR" sz="2500" b="1" dirty="0">
              <a:solidFill>
                <a:schemeClr val="bg2"/>
              </a:solidFill>
              <a:latin typeface="Century Gothic"/>
              <a:sym typeface="Century Gothic"/>
            </a:endParaRP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[ge, gi | ga, go, gu | gue, gui]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8196" name="Picture 4" descr="Free vector graphics of Globe">
            <a:extLst>
              <a:ext uri="{FF2B5EF4-FFF2-40B4-BE49-F238E27FC236}">
                <a16:creationId xmlns:a16="http://schemas.microsoft.com/office/drawing/2014/main" id="{BDEE2361-CAEC-A9EF-C131-3B195E9A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70" y="3017175"/>
            <a:ext cx="2008246" cy="187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A34B80-F5DE-55DC-2CBC-C7DFE7455371}"/>
              </a:ext>
            </a:extLst>
          </p:cNvPr>
          <p:cNvSpPr/>
          <p:nvPr/>
        </p:nvSpPr>
        <p:spPr>
          <a:xfrm>
            <a:off x="233065" y="2247501"/>
            <a:ext cx="3347088" cy="6708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Geografía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física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94" name="Picture 2" descr="Gráficos vectoriales gratis de España">
            <a:extLst>
              <a:ext uri="{FF2B5EF4-FFF2-40B4-BE49-F238E27FC236}">
                <a16:creationId xmlns:a16="http://schemas.microsoft.com/office/drawing/2014/main" id="{C01846BE-5F83-15CF-235B-E4E40CEE7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29" y="1862664"/>
            <a:ext cx="1030005" cy="76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spaña, Geografía, Ríos, Mapa, Europa">
            <a:extLst>
              <a:ext uri="{FF2B5EF4-FFF2-40B4-BE49-F238E27FC236}">
                <a16:creationId xmlns:a16="http://schemas.microsoft.com/office/drawing/2014/main" id="{5030920D-0780-4ECA-D98F-B4523CB91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35" y="4466292"/>
            <a:ext cx="2279863" cy="193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5636018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Escucha y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bien.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Vocabulario [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1/2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0DD6F6A-A3F8-4171-84CE-593228C059E5}"/>
              </a:ext>
            </a:extLst>
          </p:cNvPr>
          <p:cNvSpPr txBox="1"/>
          <p:nvPr/>
        </p:nvSpPr>
        <p:spPr>
          <a:xfrm>
            <a:off x="1353038" y="1725459"/>
            <a:ext cx="241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4D5390-475B-4207-9774-FE0544EE6EEF}"/>
              </a:ext>
            </a:extLst>
          </p:cNvPr>
          <p:cNvSpPr txBox="1"/>
          <p:nvPr/>
        </p:nvSpPr>
        <p:spPr>
          <a:xfrm>
            <a:off x="7918349" y="1696016"/>
            <a:ext cx="241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22D60CE-8769-4CAA-BDBE-53FB53E3EA8D}"/>
              </a:ext>
            </a:extLst>
          </p:cNvPr>
          <p:cNvSpPr txBox="1"/>
          <p:nvPr/>
        </p:nvSpPr>
        <p:spPr>
          <a:xfrm>
            <a:off x="4259770" y="1742235"/>
            <a:ext cx="2915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aeropuerto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AF628A-DC42-7CA8-7391-E8761D90D293}"/>
              </a:ext>
            </a:extLst>
          </p:cNvPr>
          <p:cNvGrpSpPr/>
          <p:nvPr/>
        </p:nvGrpSpPr>
        <p:grpSpPr>
          <a:xfrm>
            <a:off x="1264155" y="2521947"/>
            <a:ext cx="2605340" cy="1812393"/>
            <a:chOff x="0" y="320869"/>
            <a:chExt cx="3689684" cy="2615684"/>
          </a:xfrm>
        </p:grpSpPr>
        <p:pic>
          <p:nvPicPr>
            <p:cNvPr id="35" name="Picture 12" descr="Gráficos vectoriales gratis de Elba">
              <a:extLst>
                <a:ext uri="{FF2B5EF4-FFF2-40B4-BE49-F238E27FC236}">
                  <a16:creationId xmlns:a16="http://schemas.microsoft.com/office/drawing/2014/main" id="{82C9138D-0774-86C1-980C-4FC5C5333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0869"/>
              <a:ext cx="3689684" cy="257124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Gráficos vectoriales gratis de Bote">
              <a:extLst>
                <a:ext uri="{FF2B5EF4-FFF2-40B4-BE49-F238E27FC236}">
                  <a16:creationId xmlns:a16="http://schemas.microsoft.com/office/drawing/2014/main" id="{3155861B-0A89-B4C5-3129-4034B3947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546" y="2266431"/>
              <a:ext cx="1340244" cy="670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14F237-519F-5CB0-0FDC-EE09F18C193E}"/>
              </a:ext>
            </a:extLst>
          </p:cNvPr>
          <p:cNvGrpSpPr/>
          <p:nvPr/>
        </p:nvGrpSpPr>
        <p:grpSpPr>
          <a:xfrm>
            <a:off x="4481465" y="2521946"/>
            <a:ext cx="2644908" cy="1812394"/>
            <a:chOff x="7339262" y="1948751"/>
            <a:chExt cx="4146885" cy="4146885"/>
          </a:xfrm>
        </p:grpSpPr>
        <p:pic>
          <p:nvPicPr>
            <p:cNvPr id="40" name="Picture 4" descr="Gráficos vectoriales gratis de Aeropuerto">
              <a:extLst>
                <a:ext uri="{FF2B5EF4-FFF2-40B4-BE49-F238E27FC236}">
                  <a16:creationId xmlns:a16="http://schemas.microsoft.com/office/drawing/2014/main" id="{E67AF6D5-72B9-0984-94F4-510426F59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Gráficos vectoriales gratis de Avión">
              <a:extLst>
                <a:ext uri="{FF2B5EF4-FFF2-40B4-BE49-F238E27FC236}">
                  <a16:creationId xmlns:a16="http://schemas.microsoft.com/office/drawing/2014/main" id="{676C7E0F-E4DE-DFE3-5FAF-8D172174A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Gráficos vectoriales gratis de Avión">
              <a:extLst>
                <a:ext uri="{FF2B5EF4-FFF2-40B4-BE49-F238E27FC236}">
                  <a16:creationId xmlns:a16="http://schemas.microsoft.com/office/drawing/2014/main" id="{6F47557A-8770-0971-7B9E-EC51EA7DA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Free vector graphics of River">
            <a:extLst>
              <a:ext uri="{FF2B5EF4-FFF2-40B4-BE49-F238E27FC236}">
                <a16:creationId xmlns:a16="http://schemas.microsoft.com/office/drawing/2014/main" id="{C23DCC8B-AD1D-8B6C-CE33-31074F10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301" y="2448840"/>
            <a:ext cx="2662386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2687" y="13574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14663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Repaso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410;p19">
            <a:extLst>
              <a:ext uri="{FF2B5EF4-FFF2-40B4-BE49-F238E27FC236}">
                <a16:creationId xmlns:a16="http://schemas.microsoft.com/office/drawing/2014/main" id="{074D3D38-28A0-3A62-E619-EA112B24EF2E}"/>
              </a:ext>
            </a:extLst>
          </p:cNvPr>
          <p:cNvSpPr txBox="1"/>
          <p:nvPr/>
        </p:nvSpPr>
        <p:spPr>
          <a:xfrm>
            <a:off x="11669075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7AFA3501-CDAE-6A01-78C1-E0E32E8E95A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89CCE4EC-FE85-10AB-EFA8-A97D04084117}"/>
              </a:ext>
            </a:extLst>
          </p:cNvPr>
          <p:cNvSpPr/>
          <p:nvPr/>
        </p:nvSpPr>
        <p:spPr>
          <a:xfrm>
            <a:off x="11013953" y="1886314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CF3E97F-D7CF-1619-304F-07CC416E041F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2C638382-DFEB-A393-6E66-74D0DE1ED3B5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391;p19">
            <a:extLst>
              <a:ext uri="{FF2B5EF4-FFF2-40B4-BE49-F238E27FC236}">
                <a16:creationId xmlns:a16="http://schemas.microsoft.com/office/drawing/2014/main" id="{EDA20CF8-183F-48F4-9041-D0F890EFE79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393;p19">
            <a:extLst>
              <a:ext uri="{FF2B5EF4-FFF2-40B4-BE49-F238E27FC236}">
                <a16:creationId xmlns:a16="http://schemas.microsoft.com/office/drawing/2014/main" id="{FEB7225B-19E9-5082-C40F-5AD89F328FBC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394;p19">
            <a:extLst>
              <a:ext uri="{FF2B5EF4-FFF2-40B4-BE49-F238E27FC236}">
                <a16:creationId xmlns:a16="http://schemas.microsoft.com/office/drawing/2014/main" id="{A445840F-2CE1-902A-9EF3-A0E386A21DB0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395;p19">
            <a:extLst>
              <a:ext uri="{FF2B5EF4-FFF2-40B4-BE49-F238E27FC236}">
                <a16:creationId xmlns:a16="http://schemas.microsoft.com/office/drawing/2014/main" id="{F2FC6A08-F36C-3325-0D65-F0D8BBA20FE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71" name="Table 5">
            <a:extLst>
              <a:ext uri="{FF2B5EF4-FFF2-40B4-BE49-F238E27FC236}">
                <a16:creationId xmlns:a16="http://schemas.microsoft.com/office/drawing/2014/main" id="{870511EF-8477-BBA7-8C33-E7352919B048}"/>
              </a:ext>
            </a:extLst>
          </p:cNvPr>
          <p:cNvGraphicFramePr>
            <a:graphicFrameLocks noGrp="1"/>
          </p:cNvGraphicFramePr>
          <p:nvPr/>
        </p:nvGraphicFramePr>
        <p:xfrm>
          <a:off x="110417" y="1594142"/>
          <a:ext cx="10280186" cy="4443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98">
                  <a:extLst>
                    <a:ext uri="{9D8B030D-6E8A-4147-A177-3AD203B41FA5}">
                      <a16:colId xmlns:a16="http://schemas.microsoft.com/office/drawing/2014/main" val="376297205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78701953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92940227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255437448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402706811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2144741330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01905077"/>
                    </a:ext>
                  </a:extLst>
                </a:gridCol>
              </a:tblGrid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gesto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magia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mago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guisantes</a:t>
                      </a:r>
                      <a:endParaRPr lang="en-GB" sz="2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guiso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6510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juguete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seguir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hamburguesa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guerra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56021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lago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gemelos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galleta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Bélgica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igual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corregir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28032"/>
                  </a:ext>
                </a:extLst>
              </a:tr>
            </a:tbl>
          </a:graphicData>
        </a:graphic>
      </p:graphicFrame>
      <p:sp>
        <p:nvSpPr>
          <p:cNvPr id="103" name="Google Shape;108;p3">
            <a:extLst>
              <a:ext uri="{FF2B5EF4-FFF2-40B4-BE49-F238E27FC236}">
                <a16:creationId xmlns:a16="http://schemas.microsoft.com/office/drawing/2014/main" id="{F9FCB481-1DF9-BB57-E964-629E043F46CE}"/>
              </a:ext>
            </a:extLst>
          </p:cNvPr>
          <p:cNvSpPr txBox="1"/>
          <p:nvPr/>
        </p:nvSpPr>
        <p:spPr>
          <a:xfrm>
            <a:off x="5342650" y="145608"/>
            <a:ext cx="56713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[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gi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| ga, go,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|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gui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]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Picture 2" descr="Gesto De La Mano, Mano, Iconos">
            <a:extLst>
              <a:ext uri="{FF2B5EF4-FFF2-40B4-BE49-F238E27FC236}">
                <a16:creationId xmlns:a16="http://schemas.microsoft.com/office/drawing/2014/main" id="{081EF097-3A70-BFE4-17ED-373D4D7A0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9" y="1801242"/>
            <a:ext cx="783864" cy="77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0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71B07F-A89A-885A-DFAE-D6898D036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3259882"/>
            <a:ext cx="1293808" cy="916199"/>
          </a:xfrm>
          <a:prstGeom prst="rect">
            <a:avLst/>
          </a:prstGeom>
        </p:spPr>
      </p:pic>
      <p:pic>
        <p:nvPicPr>
          <p:cNvPr id="110" name="Picture 4" descr="Łódź, Lago, Articulación, Agua, Playa, Velero, Globo">
            <a:extLst>
              <a:ext uri="{FF2B5EF4-FFF2-40B4-BE49-F238E27FC236}">
                <a16:creationId xmlns:a16="http://schemas.microsoft.com/office/drawing/2014/main" id="{2FD92B5A-E8FB-CDC5-BC75-13C090C9F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5" y="4765568"/>
            <a:ext cx="1098234" cy="77677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8D640564-11FC-24D6-4DF3-2569BB8F2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722" y="4778921"/>
            <a:ext cx="658964" cy="750065"/>
          </a:xfrm>
          <a:prstGeom prst="rect">
            <a:avLst/>
          </a:prstGeom>
        </p:spPr>
      </p:pic>
      <p:pic>
        <p:nvPicPr>
          <p:cNvPr id="4098" name="Picture 2" descr="Gráficos vectoriales gratis de Galleta">
            <a:extLst>
              <a:ext uri="{FF2B5EF4-FFF2-40B4-BE49-F238E27FC236}">
                <a16:creationId xmlns:a16="http://schemas.microsoft.com/office/drawing/2014/main" id="{76BCD263-D7B4-882A-DA24-9EF1A69B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74" y="4778921"/>
            <a:ext cx="857296" cy="8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5445DA9-913E-052A-B840-B40D5EB087B5}"/>
              </a:ext>
            </a:extLst>
          </p:cNvPr>
          <p:cNvGrpSpPr/>
          <p:nvPr/>
        </p:nvGrpSpPr>
        <p:grpSpPr>
          <a:xfrm>
            <a:off x="3499534" y="3132333"/>
            <a:ext cx="681434" cy="968481"/>
            <a:chOff x="4914900" y="1809750"/>
            <a:chExt cx="2362200" cy="3238500"/>
          </a:xfrm>
        </p:grpSpPr>
        <p:pic>
          <p:nvPicPr>
            <p:cNvPr id="4100" name="Picture 4" descr="Gráficos vectoriales gratis de Boy scout">
              <a:extLst>
                <a:ext uri="{FF2B5EF4-FFF2-40B4-BE49-F238E27FC236}">
                  <a16:creationId xmlns:a16="http://schemas.microsoft.com/office/drawing/2014/main" id="{70A5945F-D4C9-358D-1002-32E976EBD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1809750"/>
              <a:ext cx="2362200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75014378-4915-964F-2B44-8C261288E401}"/>
                </a:ext>
              </a:extLst>
            </p:cNvPr>
            <p:cNvSpPr/>
            <p:nvPr/>
          </p:nvSpPr>
          <p:spPr>
            <a:xfrm>
              <a:off x="6115961" y="1908537"/>
              <a:ext cx="882255" cy="613610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102" name="Picture 6" descr="Gráficos vectoriales gratis de Magia">
            <a:extLst>
              <a:ext uri="{FF2B5EF4-FFF2-40B4-BE49-F238E27FC236}">
                <a16:creationId xmlns:a16="http://schemas.microsoft.com/office/drawing/2014/main" id="{CB0681F5-AAAD-8B1B-EF82-A2957055E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27" y="1761792"/>
            <a:ext cx="1297928" cy="8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áficos vectoriales gratis de Mago">
            <a:extLst>
              <a:ext uri="{FF2B5EF4-FFF2-40B4-BE49-F238E27FC236}">
                <a16:creationId xmlns:a16="http://schemas.microsoft.com/office/drawing/2014/main" id="{F7A6FEBB-0FDB-DD28-EE26-F7D02120F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46" y="1690560"/>
            <a:ext cx="963204" cy="100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mer, Comiendo, Essen Nahrung, Comida">
            <a:extLst>
              <a:ext uri="{FF2B5EF4-FFF2-40B4-BE49-F238E27FC236}">
                <a16:creationId xmlns:a16="http://schemas.microsoft.com/office/drawing/2014/main" id="{8FFB2821-23AF-58C1-76F4-17711ACA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54" y="1868747"/>
            <a:ext cx="873323" cy="72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amburguesa Con Queso, Carne, Bollo">
            <a:extLst>
              <a:ext uri="{FF2B5EF4-FFF2-40B4-BE49-F238E27FC236}">
                <a16:creationId xmlns:a16="http://schemas.microsoft.com/office/drawing/2014/main" id="{3301AE3B-1A87-EF97-6071-45EADB6E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77" y="3221355"/>
            <a:ext cx="923473" cy="87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Gráficos vectoriales gratis de Caldera">
            <a:extLst>
              <a:ext uri="{FF2B5EF4-FFF2-40B4-BE49-F238E27FC236}">
                <a16:creationId xmlns:a16="http://schemas.microsoft.com/office/drawing/2014/main" id="{484B6E86-E13F-9185-E95B-EB487B35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112" y="1649804"/>
            <a:ext cx="1085842" cy="101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Bélgica, País, Europa, Bandera">
            <a:extLst>
              <a:ext uri="{FF2B5EF4-FFF2-40B4-BE49-F238E27FC236}">
                <a16:creationId xmlns:a16="http://schemas.microsoft.com/office/drawing/2014/main" id="{F563382C-0B3D-5035-F0CD-0BC99D4B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98" y="4764207"/>
            <a:ext cx="1098234" cy="89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Equals 113">
            <a:extLst>
              <a:ext uri="{FF2B5EF4-FFF2-40B4-BE49-F238E27FC236}">
                <a16:creationId xmlns:a16="http://schemas.microsoft.com/office/drawing/2014/main" id="{53DA632F-96BC-172E-717A-492701327921}"/>
              </a:ext>
            </a:extLst>
          </p:cNvPr>
          <p:cNvSpPr/>
          <p:nvPr/>
        </p:nvSpPr>
        <p:spPr>
          <a:xfrm>
            <a:off x="7635094" y="4806658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114" name="Picture 18" descr="Gráficos vectoriales gratis de Armadura">
            <a:extLst>
              <a:ext uri="{FF2B5EF4-FFF2-40B4-BE49-F238E27FC236}">
                <a16:creationId xmlns:a16="http://schemas.microsoft.com/office/drawing/2014/main" id="{371D87E1-6122-1624-8EC9-55F07CA1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608" y="3132333"/>
            <a:ext cx="1206639" cy="9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Free vector graphics of Examination">
            <a:extLst>
              <a:ext uri="{FF2B5EF4-FFF2-40B4-BE49-F238E27FC236}">
                <a16:creationId xmlns:a16="http://schemas.microsoft.com/office/drawing/2014/main" id="{0D509520-C818-3EA1-35AA-EEA46F72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213" y="4764207"/>
            <a:ext cx="753390" cy="73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Free vector graphics of Spellcheck">
            <a:extLst>
              <a:ext uri="{FF2B5EF4-FFF2-40B4-BE49-F238E27FC236}">
                <a16:creationId xmlns:a16="http://schemas.microsoft.com/office/drawing/2014/main" id="{EFADF3C1-C7B5-718A-CE02-28D80706E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972" y="4677643"/>
            <a:ext cx="441547" cy="4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Callout: Down Arrow 70">
            <a:extLst>
              <a:ext uri="{FF2B5EF4-FFF2-40B4-BE49-F238E27FC236}">
                <a16:creationId xmlns:a16="http://schemas.microsoft.com/office/drawing/2014/main" id="{07E146CA-FB7C-5D02-B69A-CE1AB4D609AA}"/>
              </a:ext>
            </a:extLst>
          </p:cNvPr>
          <p:cNvSpPr/>
          <p:nvPr/>
        </p:nvSpPr>
        <p:spPr>
          <a:xfrm>
            <a:off x="110417" y="1593900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esto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[gesture]</a:t>
            </a:r>
          </a:p>
        </p:txBody>
      </p:sp>
      <p:sp>
        <p:nvSpPr>
          <p:cNvPr id="75" name="Callout: Down Arrow 70">
            <a:extLst>
              <a:ext uri="{FF2B5EF4-FFF2-40B4-BE49-F238E27FC236}">
                <a16:creationId xmlns:a16="http://schemas.microsoft.com/office/drawing/2014/main" id="{2A840123-3D52-650F-68FE-5ED0C20EA1B3}"/>
              </a:ext>
            </a:extLst>
          </p:cNvPr>
          <p:cNvSpPr/>
          <p:nvPr/>
        </p:nvSpPr>
        <p:spPr>
          <a:xfrm>
            <a:off x="97252" y="3075224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ju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gue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[toy]</a:t>
            </a:r>
          </a:p>
        </p:txBody>
      </p:sp>
      <p:sp>
        <p:nvSpPr>
          <p:cNvPr id="37" name="Callout: Down Arrow 70">
            <a:extLst>
              <a:ext uri="{FF2B5EF4-FFF2-40B4-BE49-F238E27FC236}">
                <a16:creationId xmlns:a16="http://schemas.microsoft.com/office/drawing/2014/main" id="{54C22E78-E36B-F14D-C91B-70581C0287F9}"/>
              </a:ext>
            </a:extLst>
          </p:cNvPr>
          <p:cNvSpPr/>
          <p:nvPr/>
        </p:nvSpPr>
        <p:spPr>
          <a:xfrm rot="16200000">
            <a:off x="107581" y="4556549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[lake]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Callout: Down Arrow 70">
            <a:extLst>
              <a:ext uri="{FF2B5EF4-FFF2-40B4-BE49-F238E27FC236}">
                <a16:creationId xmlns:a16="http://schemas.microsoft.com/office/drawing/2014/main" id="{3A00AB10-F464-A590-1080-3633B48B9316}"/>
              </a:ext>
            </a:extLst>
          </p:cNvPr>
          <p:cNvSpPr/>
          <p:nvPr/>
        </p:nvSpPr>
        <p:spPr>
          <a:xfrm rot="16200000">
            <a:off x="1571134" y="4543889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emelos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twins]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Callout: Down Arrow 70">
            <a:extLst>
              <a:ext uri="{FF2B5EF4-FFF2-40B4-BE49-F238E27FC236}">
                <a16:creationId xmlns:a16="http://schemas.microsoft.com/office/drawing/2014/main" id="{5930B098-7815-772B-4820-DE447F90DC0D}"/>
              </a:ext>
            </a:extLst>
          </p:cNvPr>
          <p:cNvSpPr/>
          <p:nvPr/>
        </p:nvSpPr>
        <p:spPr>
          <a:xfrm rot="16200000">
            <a:off x="3035933" y="1550780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ma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ia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[magic]</a:t>
            </a:r>
          </a:p>
        </p:txBody>
      </p:sp>
      <p:sp>
        <p:nvSpPr>
          <p:cNvPr id="42" name="Callout: Down Arrow 70">
            <a:extLst>
              <a:ext uri="{FF2B5EF4-FFF2-40B4-BE49-F238E27FC236}">
                <a16:creationId xmlns:a16="http://schemas.microsoft.com/office/drawing/2014/main" id="{35E40036-4105-6D57-E2BA-29CBFB018B91}"/>
              </a:ext>
            </a:extLst>
          </p:cNvPr>
          <p:cNvSpPr/>
          <p:nvPr/>
        </p:nvSpPr>
        <p:spPr>
          <a:xfrm rot="16200000">
            <a:off x="4501526" y="1593809"/>
            <a:ext cx="1480549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</a:t>
            </a:r>
            <a:r>
              <a:rPr lang="en-GB" dirty="0">
                <a:solidFill>
                  <a:srgbClr val="002060"/>
                </a:solidFill>
                <a:latin typeface="Century Gothic" panose="020F0302020204030204"/>
              </a:rPr>
              <a:t>magician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]</a:t>
            </a:r>
          </a:p>
        </p:txBody>
      </p:sp>
      <p:sp>
        <p:nvSpPr>
          <p:cNvPr id="43" name="Callout: Down Arrow 70">
            <a:extLst>
              <a:ext uri="{FF2B5EF4-FFF2-40B4-BE49-F238E27FC236}">
                <a16:creationId xmlns:a16="http://schemas.microsoft.com/office/drawing/2014/main" id="{E086F52A-A193-795D-E152-2AA9DA606E12}"/>
              </a:ext>
            </a:extLst>
          </p:cNvPr>
          <p:cNvSpPr/>
          <p:nvPr/>
        </p:nvSpPr>
        <p:spPr>
          <a:xfrm>
            <a:off x="5984665" y="1581239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uisantes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[peas]</a:t>
            </a:r>
          </a:p>
        </p:txBody>
      </p:sp>
      <p:sp>
        <p:nvSpPr>
          <p:cNvPr id="44" name="Callout: Down Arrow 70">
            <a:extLst>
              <a:ext uri="{FF2B5EF4-FFF2-40B4-BE49-F238E27FC236}">
                <a16:creationId xmlns:a16="http://schemas.microsoft.com/office/drawing/2014/main" id="{EDD3697E-B8B9-EED1-B58D-2A97FB108250}"/>
              </a:ext>
            </a:extLst>
          </p:cNvPr>
          <p:cNvSpPr/>
          <p:nvPr/>
        </p:nvSpPr>
        <p:spPr>
          <a:xfrm>
            <a:off x="5932315" y="3087642"/>
            <a:ext cx="1579492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hambur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1600" dirty="0" err="1">
                <a:solidFill>
                  <a:srgbClr val="002060"/>
                </a:solidFill>
                <a:latin typeface="Century Gothic" panose="020F0302020204030204"/>
              </a:rPr>
              <a:t>uesa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[burger]</a:t>
            </a:r>
          </a:p>
        </p:txBody>
      </p:sp>
      <p:sp>
        <p:nvSpPr>
          <p:cNvPr id="46" name="Callout: Down Arrow 70">
            <a:extLst>
              <a:ext uri="{FF2B5EF4-FFF2-40B4-BE49-F238E27FC236}">
                <a16:creationId xmlns:a16="http://schemas.microsoft.com/office/drawing/2014/main" id="{33402634-CBDE-C3EE-25C8-41BE83232BB5}"/>
              </a:ext>
            </a:extLst>
          </p:cNvPr>
          <p:cNvSpPr/>
          <p:nvPr/>
        </p:nvSpPr>
        <p:spPr>
          <a:xfrm rot="16200000">
            <a:off x="7482854" y="4544609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ual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equa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AB5905-5BDD-020F-36BB-AE7F0F5504EC}"/>
              </a:ext>
            </a:extLst>
          </p:cNvPr>
          <p:cNvGrpSpPr/>
          <p:nvPr/>
        </p:nvGrpSpPr>
        <p:grpSpPr>
          <a:xfrm>
            <a:off x="3062649" y="4537620"/>
            <a:ext cx="1446713" cy="1481567"/>
            <a:chOff x="3710799" y="6860318"/>
            <a:chExt cx="1456247" cy="1481567"/>
          </a:xfrm>
        </p:grpSpPr>
        <p:sp>
          <p:nvSpPr>
            <p:cNvPr id="39" name="Callout: Down Arrow 70">
              <a:extLst>
                <a:ext uri="{FF2B5EF4-FFF2-40B4-BE49-F238E27FC236}">
                  <a16:creationId xmlns:a16="http://schemas.microsoft.com/office/drawing/2014/main" id="{EDE7C91E-43D4-3373-B483-06D8351A067E}"/>
                </a:ext>
              </a:extLst>
            </p:cNvPr>
            <p:cNvSpPr/>
            <p:nvPr/>
          </p:nvSpPr>
          <p:spPr>
            <a:xfrm rot="10800000">
              <a:off x="3710799" y="686031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000CD2C-B123-099B-91FB-E82CCD5C911A}"/>
                </a:ext>
              </a:extLst>
            </p:cNvPr>
            <p:cNvSpPr txBox="1"/>
            <p:nvPr/>
          </p:nvSpPr>
          <p:spPr>
            <a:xfrm>
              <a:off x="3878768" y="7492355"/>
              <a:ext cx="11918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alleta</a:t>
              </a:r>
            </a:p>
            <a:p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biscuit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B41BD06-DF4D-495E-759A-9498E29B235A}"/>
              </a:ext>
            </a:extLst>
          </p:cNvPr>
          <p:cNvGrpSpPr/>
          <p:nvPr/>
        </p:nvGrpSpPr>
        <p:grpSpPr>
          <a:xfrm>
            <a:off x="2929629" y="3074982"/>
            <a:ext cx="1684875" cy="1481567"/>
            <a:chOff x="3605728" y="6860318"/>
            <a:chExt cx="1684875" cy="1481567"/>
          </a:xfrm>
        </p:grpSpPr>
        <p:sp>
          <p:nvSpPr>
            <p:cNvPr id="59" name="Callout: Down Arrow 70">
              <a:extLst>
                <a:ext uri="{FF2B5EF4-FFF2-40B4-BE49-F238E27FC236}">
                  <a16:creationId xmlns:a16="http://schemas.microsoft.com/office/drawing/2014/main" id="{932D0BB1-2C2D-47EC-AD41-0977041789B4}"/>
                </a:ext>
              </a:extLst>
            </p:cNvPr>
            <p:cNvSpPr/>
            <p:nvPr/>
          </p:nvSpPr>
          <p:spPr>
            <a:xfrm rot="10800000">
              <a:off x="3709622" y="686031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D49404D-5F39-1F5D-1AC5-5818549E73AC}"/>
                </a:ext>
              </a:extLst>
            </p:cNvPr>
            <p:cNvSpPr txBox="1"/>
            <p:nvPr/>
          </p:nvSpPr>
          <p:spPr>
            <a:xfrm>
              <a:off x="3605728" y="7555694"/>
              <a:ext cx="168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se</a:t>
              </a:r>
              <a:r>
                <a:rPr lang="es-ES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uir</a:t>
              </a:r>
            </a:p>
            <a:p>
              <a:pPr algn="ctr"/>
              <a:r>
                <a:rPr lang="es-ES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to</a:t>
              </a:r>
              <a:r>
                <a:rPr lang="es-ES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continue]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74EC5A-4290-125A-E6D3-DCD4815BEB54}"/>
              </a:ext>
            </a:extLst>
          </p:cNvPr>
          <p:cNvGrpSpPr/>
          <p:nvPr/>
        </p:nvGrpSpPr>
        <p:grpSpPr>
          <a:xfrm>
            <a:off x="8827696" y="4581933"/>
            <a:ext cx="1688633" cy="1481567"/>
            <a:chOff x="3621557" y="6860318"/>
            <a:chExt cx="1688633" cy="1481567"/>
          </a:xfrm>
        </p:grpSpPr>
        <p:sp>
          <p:nvSpPr>
            <p:cNvPr id="65" name="Callout: Down Arrow 70">
              <a:extLst>
                <a:ext uri="{FF2B5EF4-FFF2-40B4-BE49-F238E27FC236}">
                  <a16:creationId xmlns:a16="http://schemas.microsoft.com/office/drawing/2014/main" id="{554BB341-7323-FB5A-C974-EE7C843ADC04}"/>
                </a:ext>
              </a:extLst>
            </p:cNvPr>
            <p:cNvSpPr/>
            <p:nvPr/>
          </p:nvSpPr>
          <p:spPr>
            <a:xfrm rot="10800000">
              <a:off x="3710799" y="686031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6B85530-789A-BD2A-E106-61CC27505FF5}"/>
                </a:ext>
              </a:extLst>
            </p:cNvPr>
            <p:cNvSpPr txBox="1"/>
            <p:nvPr/>
          </p:nvSpPr>
          <p:spPr>
            <a:xfrm>
              <a:off x="3621557" y="7478995"/>
              <a:ext cx="16886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corre</a:t>
              </a:r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ir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to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correct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98BD010-F332-EB4B-5A99-8C4800FE389F}"/>
              </a:ext>
            </a:extLst>
          </p:cNvPr>
          <p:cNvGrpSpPr/>
          <p:nvPr/>
        </p:nvGrpSpPr>
        <p:grpSpPr>
          <a:xfrm>
            <a:off x="8907387" y="3074868"/>
            <a:ext cx="1456247" cy="1481567"/>
            <a:chOff x="3710799" y="6860318"/>
            <a:chExt cx="1456247" cy="1481567"/>
          </a:xfrm>
        </p:grpSpPr>
        <p:sp>
          <p:nvSpPr>
            <p:cNvPr id="68" name="Callout: Down Arrow 70">
              <a:extLst>
                <a:ext uri="{FF2B5EF4-FFF2-40B4-BE49-F238E27FC236}">
                  <a16:creationId xmlns:a16="http://schemas.microsoft.com/office/drawing/2014/main" id="{714BAFDA-6A60-B013-8A0D-0354D248A59A}"/>
                </a:ext>
              </a:extLst>
            </p:cNvPr>
            <p:cNvSpPr/>
            <p:nvPr/>
          </p:nvSpPr>
          <p:spPr>
            <a:xfrm rot="10800000">
              <a:off x="3710799" y="686031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39D2183-1D2E-3B20-9AFA-B3CAB2955620}"/>
                </a:ext>
              </a:extLst>
            </p:cNvPr>
            <p:cNvSpPr txBox="1"/>
            <p:nvPr/>
          </p:nvSpPr>
          <p:spPr>
            <a:xfrm>
              <a:off x="3946858" y="7492355"/>
              <a:ext cx="1123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uerra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war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0E55350-2148-0687-5633-3A72BE8DB684}"/>
              </a:ext>
            </a:extLst>
          </p:cNvPr>
          <p:cNvGrpSpPr/>
          <p:nvPr/>
        </p:nvGrpSpPr>
        <p:grpSpPr>
          <a:xfrm>
            <a:off x="8914132" y="1593899"/>
            <a:ext cx="1456247" cy="1481567"/>
            <a:chOff x="3733692" y="6861232"/>
            <a:chExt cx="1456247" cy="1481567"/>
          </a:xfrm>
        </p:grpSpPr>
        <p:sp>
          <p:nvSpPr>
            <p:cNvPr id="72" name="Callout: Down Arrow 70">
              <a:extLst>
                <a:ext uri="{FF2B5EF4-FFF2-40B4-BE49-F238E27FC236}">
                  <a16:creationId xmlns:a16="http://schemas.microsoft.com/office/drawing/2014/main" id="{DD6B53A9-C103-853E-FCDF-968AC143C61D}"/>
                </a:ext>
              </a:extLst>
            </p:cNvPr>
            <p:cNvSpPr/>
            <p:nvPr/>
          </p:nvSpPr>
          <p:spPr>
            <a:xfrm rot="10800000">
              <a:off x="3733692" y="6861232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FE382BF-B681-DBE5-6755-B484D0762EC6}"/>
                </a:ext>
              </a:extLst>
            </p:cNvPr>
            <p:cNvSpPr txBox="1"/>
            <p:nvPr/>
          </p:nvSpPr>
          <p:spPr>
            <a:xfrm>
              <a:off x="3946858" y="7492355"/>
              <a:ext cx="1123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uiso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stew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729C13-8DCC-1D0B-3F7E-3A50E4C023D3}"/>
              </a:ext>
            </a:extLst>
          </p:cNvPr>
          <p:cNvGrpSpPr/>
          <p:nvPr/>
        </p:nvGrpSpPr>
        <p:grpSpPr>
          <a:xfrm>
            <a:off x="5956431" y="4578535"/>
            <a:ext cx="1481567" cy="1460649"/>
            <a:chOff x="5869009" y="7193788"/>
            <a:chExt cx="1481567" cy="1460649"/>
          </a:xfrm>
        </p:grpSpPr>
        <p:sp>
          <p:nvSpPr>
            <p:cNvPr id="45" name="Callout: Down Arrow 70">
              <a:extLst>
                <a:ext uri="{FF2B5EF4-FFF2-40B4-BE49-F238E27FC236}">
                  <a16:creationId xmlns:a16="http://schemas.microsoft.com/office/drawing/2014/main" id="{063E31AB-C57A-D89E-86E4-3602A8A3CECE}"/>
                </a:ext>
              </a:extLst>
            </p:cNvPr>
            <p:cNvSpPr/>
            <p:nvPr/>
          </p:nvSpPr>
          <p:spPr>
            <a:xfrm rot="16200000">
              <a:off x="5881669" y="718112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534007-11F9-5D09-5C25-BE80CDA57D61}"/>
                </a:ext>
              </a:extLst>
            </p:cNvPr>
            <p:cNvSpPr txBox="1"/>
            <p:nvPr/>
          </p:nvSpPr>
          <p:spPr>
            <a:xfrm rot="16200000">
              <a:off x="5650115" y="7591764"/>
              <a:ext cx="1456248" cy="669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Bél</a:t>
              </a:r>
              <a:r>
                <a:rPr lang="es-ES" sz="1800" b="1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es-ES" sz="180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ica</a:t>
              </a:r>
            </a:p>
            <a:p>
              <a:pPr algn="ctr"/>
              <a:r>
                <a:rPr lang="es-ES" dirty="0">
                  <a:solidFill>
                    <a:srgbClr val="002060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[</a:t>
              </a:r>
              <a:r>
                <a:rPr lang="es-ES" dirty="0" err="1">
                  <a:solidFill>
                    <a:srgbClr val="002060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Belgium</a:t>
              </a:r>
              <a:r>
                <a:rPr lang="es-ES" dirty="0">
                  <a:solidFill>
                    <a:srgbClr val="002060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]</a:t>
              </a:r>
              <a:endParaRPr lang="es-ES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9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9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4" grpId="0" animBg="1"/>
      <p:bldP spid="83" grpId="0" animBg="1"/>
      <p:bldP spid="75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 [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2/2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416444" y="3814105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mountain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playa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lago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mercado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puerto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pueblo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río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casa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bandera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8939906" y="5649805"/>
            <a:ext cx="275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aeropuerto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416444" y="3795937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390151" y="3761563"/>
            <a:ext cx="4972052" cy="646986"/>
          </a:xfrm>
          <a:prstGeom prst="round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beach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416444" y="3793860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port,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harbour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430651" y="3814105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village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429686" y="3791938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river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451799" y="3782947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market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452213" y="3782947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airport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409089" y="3763512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flag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440550" y="3793859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house</a:t>
            </a:r>
          </a:p>
        </p:txBody>
      </p:sp>
      <p:pic>
        <p:nvPicPr>
          <p:cNvPr id="81" name="Picture 80" descr="Logo&#10;&#10;Description automatically generated">
            <a:extLst>
              <a:ext uri="{FF2B5EF4-FFF2-40B4-BE49-F238E27FC236}">
                <a16:creationId xmlns:a16="http://schemas.microsoft.com/office/drawing/2014/main" id="{E59BCE6E-F386-41D3-82A3-47568C54A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00" y="1778455"/>
            <a:ext cx="1718154" cy="1144988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75A186F-0611-4BC0-91D3-E974D7AAE0E6}"/>
              </a:ext>
            </a:extLst>
          </p:cNvPr>
          <p:cNvSpPr txBox="1"/>
          <p:nvPr/>
        </p:nvSpPr>
        <p:spPr>
          <a:xfrm>
            <a:off x="3415479" y="3772596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port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DDB7A8-2BCA-4E0B-9FC9-F421DECE3738}"/>
              </a:ext>
            </a:extLst>
          </p:cNvPr>
          <p:cNvSpPr txBox="1"/>
          <p:nvPr/>
        </p:nvSpPr>
        <p:spPr>
          <a:xfrm>
            <a:off x="3548656" y="3807579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996E3-14E5-4302-94D0-DB5F856ABF15}"/>
              </a:ext>
            </a:extLst>
          </p:cNvPr>
          <p:cNvSpPr txBox="1"/>
          <p:nvPr/>
        </p:nvSpPr>
        <p:spPr>
          <a:xfrm>
            <a:off x="3633045" y="3777091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mountain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9D9BDB-7CB4-4EF7-A23F-1F6B7A4778F2}"/>
              </a:ext>
            </a:extLst>
          </p:cNvPr>
          <p:cNvSpPr txBox="1"/>
          <p:nvPr/>
        </p:nvSpPr>
        <p:spPr>
          <a:xfrm>
            <a:off x="3523585" y="3770372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market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CD726E-179F-4A31-B7B3-E43A23444256}"/>
              </a:ext>
            </a:extLst>
          </p:cNvPr>
          <p:cNvSpPr txBox="1"/>
          <p:nvPr/>
        </p:nvSpPr>
        <p:spPr>
          <a:xfrm>
            <a:off x="3514192" y="3804845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flag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3980F1-CBA7-4C7A-B557-2EEC18021DC9}"/>
              </a:ext>
            </a:extLst>
          </p:cNvPr>
          <p:cNvSpPr txBox="1"/>
          <p:nvPr/>
        </p:nvSpPr>
        <p:spPr>
          <a:xfrm>
            <a:off x="3536822" y="3804436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village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CE78-E8D7-46FF-8F0D-45661A8E54A7}"/>
              </a:ext>
            </a:extLst>
          </p:cNvPr>
          <p:cNvSpPr txBox="1"/>
          <p:nvPr/>
        </p:nvSpPr>
        <p:spPr>
          <a:xfrm>
            <a:off x="3474431" y="3826525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airport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979B48-859F-48AA-B96A-69B7F96F0B9C}"/>
              </a:ext>
            </a:extLst>
          </p:cNvPr>
          <p:cNvSpPr txBox="1"/>
          <p:nvPr/>
        </p:nvSpPr>
        <p:spPr>
          <a:xfrm>
            <a:off x="3489326" y="3826525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beach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506AC5-8B83-44BA-B154-38A383631793}"/>
              </a:ext>
            </a:extLst>
          </p:cNvPr>
          <p:cNvSpPr txBox="1"/>
          <p:nvPr/>
        </p:nvSpPr>
        <p:spPr>
          <a:xfrm>
            <a:off x="3610415" y="3829984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81A6619-2856-4F1B-82B6-23C019B0FB0F}"/>
              </a:ext>
            </a:extLst>
          </p:cNvPr>
          <p:cNvSpPr txBox="1"/>
          <p:nvPr/>
        </p:nvSpPr>
        <p:spPr>
          <a:xfrm>
            <a:off x="3423548" y="3794038"/>
            <a:ext cx="4972052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river</a:t>
            </a:r>
          </a:p>
        </p:txBody>
      </p:sp>
      <p:pic>
        <p:nvPicPr>
          <p:cNvPr id="63" name="Picture 36" descr="Gráficos vectoriales gratis de Paisaje">
            <a:extLst>
              <a:ext uri="{FF2B5EF4-FFF2-40B4-BE49-F238E27FC236}">
                <a16:creationId xmlns:a16="http://schemas.microsoft.com/office/drawing/2014/main" id="{FFC49EA5-42FE-C6E6-7382-A38B96D79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114" y="1471129"/>
            <a:ext cx="2123629" cy="151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Łódź, Lago, Articulación, Agua, Playa, Velero, Globo">
            <a:extLst>
              <a:ext uri="{FF2B5EF4-FFF2-40B4-BE49-F238E27FC236}">
                <a16:creationId xmlns:a16="http://schemas.microsoft.com/office/drawing/2014/main" id="{DD1AD281-E2C0-5DAD-9C59-7D2C3ED68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28" y="3481375"/>
            <a:ext cx="1811577" cy="128131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Free vector graphics of Beach">
            <a:extLst>
              <a:ext uri="{FF2B5EF4-FFF2-40B4-BE49-F238E27FC236}">
                <a16:creationId xmlns:a16="http://schemas.microsoft.com/office/drawing/2014/main" id="{17763971-3F04-BE51-9E95-4E6462DED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68" y="1533016"/>
            <a:ext cx="1758727" cy="14408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46E1B71-DABC-B80F-A678-721AD3BBC637}"/>
              </a:ext>
            </a:extLst>
          </p:cNvPr>
          <p:cNvGrpSpPr/>
          <p:nvPr/>
        </p:nvGrpSpPr>
        <p:grpSpPr>
          <a:xfrm>
            <a:off x="9433396" y="3397933"/>
            <a:ext cx="1923504" cy="1364756"/>
            <a:chOff x="0" y="320869"/>
            <a:chExt cx="3689684" cy="2615684"/>
          </a:xfrm>
        </p:grpSpPr>
        <p:pic>
          <p:nvPicPr>
            <p:cNvPr id="69" name="Picture 12" descr="Gráficos vectoriales gratis de Elba">
              <a:extLst>
                <a:ext uri="{FF2B5EF4-FFF2-40B4-BE49-F238E27FC236}">
                  <a16:creationId xmlns:a16="http://schemas.microsoft.com/office/drawing/2014/main" id="{761374D0-0B91-9B90-2611-15A041097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0869"/>
              <a:ext cx="3689684" cy="257124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0" descr="Gráficos vectoriales gratis de Bote">
              <a:extLst>
                <a:ext uri="{FF2B5EF4-FFF2-40B4-BE49-F238E27FC236}">
                  <a16:creationId xmlns:a16="http://schemas.microsoft.com/office/drawing/2014/main" id="{082EA6C6-1A1E-F4DC-B257-CB908AA3F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546" y="2266431"/>
              <a:ext cx="1340244" cy="670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" name="Picture 18" descr="Ciudad, Pueblo, Región, Casas, Arquitectura, Comunidad">
            <a:extLst>
              <a:ext uri="{FF2B5EF4-FFF2-40B4-BE49-F238E27FC236}">
                <a16:creationId xmlns:a16="http://schemas.microsoft.com/office/drawing/2014/main" id="{D80968AA-E8D2-B713-930F-02FFE3F0B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" y="5057235"/>
            <a:ext cx="2230117" cy="12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Free vector graphics of River">
            <a:extLst>
              <a:ext uri="{FF2B5EF4-FFF2-40B4-BE49-F238E27FC236}">
                <a16:creationId xmlns:a16="http://schemas.microsoft.com/office/drawing/2014/main" id="{05A44990-52E4-F52C-376D-003BE65F4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70" y="5126758"/>
            <a:ext cx="2034060" cy="13882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1CAE47E-14A8-D6A8-118B-B0F26079AA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4145" y="5042325"/>
            <a:ext cx="1292464" cy="162167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0AB2FE3-18D1-0BDF-3BD4-419F2F12E7F5}"/>
              </a:ext>
            </a:extLst>
          </p:cNvPr>
          <p:cNvGrpSpPr/>
          <p:nvPr/>
        </p:nvGrpSpPr>
        <p:grpSpPr>
          <a:xfrm>
            <a:off x="9514800" y="5170852"/>
            <a:ext cx="1786756" cy="1318357"/>
            <a:chOff x="7339262" y="1948751"/>
            <a:chExt cx="4146885" cy="4146885"/>
          </a:xfrm>
        </p:grpSpPr>
        <p:pic>
          <p:nvPicPr>
            <p:cNvPr id="78" name="Picture 4" descr="Gráficos vectoriales gratis de Aeropuerto">
              <a:extLst>
                <a:ext uri="{FF2B5EF4-FFF2-40B4-BE49-F238E27FC236}">
                  <a16:creationId xmlns:a16="http://schemas.microsoft.com/office/drawing/2014/main" id="{BE45B776-BD1A-33E7-9D5D-A0A6CAD7C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62" y="1948751"/>
              <a:ext cx="4146885" cy="41468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Gráficos vectoriales gratis de Avión">
              <a:extLst>
                <a:ext uri="{FF2B5EF4-FFF2-40B4-BE49-F238E27FC236}">
                  <a16:creationId xmlns:a16="http://schemas.microsoft.com/office/drawing/2014/main" id="{C8ADE146-F830-E0DF-73C3-369F041B1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744">
              <a:off x="9776035" y="2534476"/>
              <a:ext cx="1374070" cy="891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8" descr="Gráficos vectoriales gratis de Avión">
              <a:extLst>
                <a:ext uri="{FF2B5EF4-FFF2-40B4-BE49-F238E27FC236}">
                  <a16:creationId xmlns:a16="http://schemas.microsoft.com/office/drawing/2014/main" id="{6B09EF24-2C86-07DD-C7C6-D8043BF37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3" y="2202007"/>
              <a:ext cx="789071" cy="78907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Free vector graphics of Home">
            <a:extLst>
              <a:ext uri="{FF2B5EF4-FFF2-40B4-BE49-F238E27FC236}">
                <a16:creationId xmlns:a16="http://schemas.microsoft.com/office/drawing/2014/main" id="{965B0D43-818D-716D-A63B-0E4DAB380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596" y="1616172"/>
            <a:ext cx="1356731" cy="138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0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2.96296E-6 L -3.75E-6 -0.07223 " pathEditMode="relative" rAng="0" ptsTypes="AA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muchos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muchas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2045" y="9158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[many, a lot of, lots of]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2A7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means </a:t>
            </a:r>
            <a:r>
              <a:rPr lang="en-GB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many, a lot of, lots of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90168" y="2269133"/>
            <a:ext cx="11811664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plural nouns.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spelling changes to match gender and number: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411" y="4975957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1380663" y="4290344"/>
            <a:ext cx="4947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much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1417010" y="5047118"/>
            <a:ext cx="311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ports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0195" y="4991366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7726741" y="4328013"/>
            <a:ext cx="2889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much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playas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7726741" y="5047118"/>
            <a:ext cx="311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many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beaches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647445" y="3616518"/>
            <a:ext cx="240462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27914" y="3638582"/>
            <a:ext cx="240462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</p:spTree>
    <p:extLst>
      <p:ext uri="{BB962C8B-B14F-4D97-AF65-F5344CB8AC3E}">
        <p14:creationId xmlns:p14="http://schemas.microsoft.com/office/powerpoint/2010/main" val="138640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1" grpId="0"/>
      <p:bldP spid="52" grpId="0"/>
      <p:bldP spid="3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281338" y="1693047"/>
          <a:ext cx="8093406" cy="4912411"/>
        </p:xfrm>
        <a:graphic>
          <a:graphicData uri="http://schemas.openxmlformats.org/drawingml/2006/table">
            <a:tbl>
              <a:tblPr firstRow="1" bandRow="1"/>
              <a:tblGrid>
                <a:gridCol w="112477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58382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  <a:gridCol w="3962401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muchos</a:t>
                      </a:r>
                      <a:endParaRPr lang="en-GB" sz="2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muchas</a:t>
                      </a:r>
                      <a:endParaRPr lang="en-GB" sz="2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puertos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playas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casas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ríos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ríos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jardines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playas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aeropuertos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ríos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5" name="7_4_2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34558" y="246994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6" name="7_5_2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34559" y="3134803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7" name="7_6_2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34559" y="384138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8" name="7_7_2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46079" y="4556375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9" name="7_8_2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34557" y="5231536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0" name="7_9_2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34556" y="5951353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2474472" y="1217083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Después,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249023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66" y="3156263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389800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66" y="4567944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62" y="5276232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46" y="5942962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6" y="1182628"/>
            <a:ext cx="527764" cy="457528"/>
          </a:xfrm>
          <a:prstGeom prst="rect">
            <a:avLst/>
          </a:prstGeom>
        </p:spPr>
      </p:pic>
      <p:sp>
        <p:nvSpPr>
          <p:cNvPr id="61" name="TextBox 60">
            <a:hlinkClick r:id="" action="ppaction://noaction">
              <a:snd r:embed="rId12" name="7_1.wav"/>
            </a:hlinkClick>
            <a:extLst>
              <a:ext uri="{FF2B5EF4-FFF2-40B4-BE49-F238E27FC236}">
                <a16:creationId xmlns:a16="http://schemas.microsoft.com/office/drawing/2014/main" id="{ADED359A-FFD9-4FC4-94D9-68067CC3BAD8}"/>
              </a:ext>
            </a:extLst>
          </p:cNvPr>
          <p:cNvSpPr txBox="1"/>
          <p:nvPr/>
        </p:nvSpPr>
        <p:spPr>
          <a:xfrm>
            <a:off x="221286" y="663267"/>
            <a:ext cx="10809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menciona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? Escucha y escribe las palabras.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4245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clase de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geografía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hlinkClick r:id="" action="ppaction://noaction">
              <a:snd r:embed="rId14" name="7_2.wav"/>
            </a:hlinkClick>
            <a:extLst>
              <a:ext uri="{FF2B5EF4-FFF2-40B4-BE49-F238E27FC236}">
                <a16:creationId xmlns:a16="http://schemas.microsoft.com/office/drawing/2014/main" id="{DFE7F7FF-47A7-4798-8BFA-3C7B9DE5C4F8}"/>
              </a:ext>
            </a:extLst>
          </p:cNvPr>
          <p:cNvSpPr txBox="1"/>
          <p:nvPr/>
        </p:nvSpPr>
        <p:spPr>
          <a:xfrm>
            <a:off x="4436779" y="153830"/>
            <a:ext cx="62896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Escucha. ¿Qué hay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F8986-1125-A363-84B6-6BE577A33693}"/>
              </a:ext>
            </a:extLst>
          </p:cNvPr>
          <p:cNvSpPr txBox="1"/>
          <p:nvPr/>
        </p:nvSpPr>
        <p:spPr>
          <a:xfrm>
            <a:off x="4731656" y="2598057"/>
            <a:ext cx="1683657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D180BB-D212-23B7-DA1E-C811E40FC593}"/>
              </a:ext>
            </a:extLst>
          </p:cNvPr>
          <p:cNvSpPr txBox="1"/>
          <p:nvPr/>
        </p:nvSpPr>
        <p:spPr>
          <a:xfrm>
            <a:off x="5341257" y="3303205"/>
            <a:ext cx="1172879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C4CD17-AB6D-D862-5F51-4DAF5CFAC926}"/>
              </a:ext>
            </a:extLst>
          </p:cNvPr>
          <p:cNvSpPr txBox="1"/>
          <p:nvPr/>
        </p:nvSpPr>
        <p:spPr>
          <a:xfrm>
            <a:off x="4934856" y="3995275"/>
            <a:ext cx="700521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2D555E-F854-A28A-E5D9-32CF916B6B0F}"/>
              </a:ext>
            </a:extLst>
          </p:cNvPr>
          <p:cNvSpPr txBox="1"/>
          <p:nvPr/>
        </p:nvSpPr>
        <p:spPr>
          <a:xfrm>
            <a:off x="6642755" y="4691555"/>
            <a:ext cx="1351803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D909D7-D8C2-5937-E6B1-E183F66E0701}"/>
              </a:ext>
            </a:extLst>
          </p:cNvPr>
          <p:cNvSpPr txBox="1"/>
          <p:nvPr/>
        </p:nvSpPr>
        <p:spPr>
          <a:xfrm>
            <a:off x="4552031" y="5375764"/>
            <a:ext cx="1848768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1D595C-FB82-5B7D-2EA0-02C0A53D1CB9}"/>
              </a:ext>
            </a:extLst>
          </p:cNvPr>
          <p:cNvSpPr txBox="1"/>
          <p:nvPr/>
        </p:nvSpPr>
        <p:spPr>
          <a:xfrm>
            <a:off x="4958737" y="6059973"/>
            <a:ext cx="1892005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3" name="Picture 6" descr="España, Geografía, Ríos, Mapa, Europa">
            <a:extLst>
              <a:ext uri="{FF2B5EF4-FFF2-40B4-BE49-F238E27FC236}">
                <a16:creationId xmlns:a16="http://schemas.microsoft.com/office/drawing/2014/main" id="{BA2E26D3-554E-1C15-0B16-50096D2A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313" y="4365030"/>
            <a:ext cx="2279863" cy="193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ree vector graphics of Earth">
            <a:extLst>
              <a:ext uri="{FF2B5EF4-FFF2-40B4-BE49-F238E27FC236}">
                <a16:creationId xmlns:a16="http://schemas.microsoft.com/office/drawing/2014/main" id="{8D584923-B0A4-B9E8-B19E-EC28EB828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192" y="5257524"/>
            <a:ext cx="1148709" cy="114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hlinkClick r:id="" action="ppaction://noaction">
              <a:snd r:embed="rId17" name="7_4_1.wav"/>
            </a:hlinkClick>
            <a:extLst>
              <a:ext uri="{FF2B5EF4-FFF2-40B4-BE49-F238E27FC236}">
                <a16:creationId xmlns:a16="http://schemas.microsoft.com/office/drawing/2014/main" id="{FE1B5928-4CF7-0EE7-1A7D-3B1CE25756FB}"/>
              </a:ext>
            </a:extLst>
          </p:cNvPr>
          <p:cNvSpPr/>
          <p:nvPr/>
        </p:nvSpPr>
        <p:spPr>
          <a:xfrm>
            <a:off x="734625" y="2458643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5" name="Rectangle 54">
            <a:hlinkClick r:id="" action="ppaction://noaction">
              <a:snd r:embed="rId18" name="7_5_1.wav"/>
            </a:hlinkClick>
            <a:extLst>
              <a:ext uri="{FF2B5EF4-FFF2-40B4-BE49-F238E27FC236}">
                <a16:creationId xmlns:a16="http://schemas.microsoft.com/office/drawing/2014/main" id="{EE2B5994-28FA-C28B-F37E-D6695078FE56}"/>
              </a:ext>
            </a:extLst>
          </p:cNvPr>
          <p:cNvSpPr/>
          <p:nvPr/>
        </p:nvSpPr>
        <p:spPr>
          <a:xfrm>
            <a:off x="734626" y="3123506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6" name="Rectangle 55">
            <a:hlinkClick r:id="" action="ppaction://noaction">
              <a:snd r:embed="rId19" name="7_6_1.wav"/>
            </a:hlinkClick>
            <a:extLst>
              <a:ext uri="{FF2B5EF4-FFF2-40B4-BE49-F238E27FC236}">
                <a16:creationId xmlns:a16="http://schemas.microsoft.com/office/drawing/2014/main" id="{977DCB74-DE06-9787-19EE-E09A5BAFA2BE}"/>
              </a:ext>
            </a:extLst>
          </p:cNvPr>
          <p:cNvSpPr/>
          <p:nvPr/>
        </p:nvSpPr>
        <p:spPr>
          <a:xfrm>
            <a:off x="734626" y="3830090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7" name="Rectangle 56">
            <a:hlinkClick r:id="" action="ppaction://noaction">
              <a:snd r:embed="rId20" name="7_7_1.wav"/>
            </a:hlinkClick>
            <a:extLst>
              <a:ext uri="{FF2B5EF4-FFF2-40B4-BE49-F238E27FC236}">
                <a16:creationId xmlns:a16="http://schemas.microsoft.com/office/drawing/2014/main" id="{7CCBE053-584B-D0EB-3FD5-88D91325C172}"/>
              </a:ext>
            </a:extLst>
          </p:cNvPr>
          <p:cNvSpPr/>
          <p:nvPr/>
        </p:nvSpPr>
        <p:spPr>
          <a:xfrm>
            <a:off x="746146" y="4545078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8" name="Rectangle 57">
            <a:hlinkClick r:id="" action="ppaction://noaction">
              <a:snd r:embed="rId21" name="7_8_1.wav"/>
            </a:hlinkClick>
            <a:extLst>
              <a:ext uri="{FF2B5EF4-FFF2-40B4-BE49-F238E27FC236}">
                <a16:creationId xmlns:a16="http://schemas.microsoft.com/office/drawing/2014/main" id="{CF75CEDC-366A-3A63-3061-0E3A5AA228AE}"/>
              </a:ext>
            </a:extLst>
          </p:cNvPr>
          <p:cNvSpPr/>
          <p:nvPr/>
        </p:nvSpPr>
        <p:spPr>
          <a:xfrm>
            <a:off x="734624" y="5220239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9" name="Rectangle 58">
            <a:hlinkClick r:id="" action="ppaction://noaction">
              <a:snd r:embed="rId22" name="7_9_1.wav"/>
            </a:hlinkClick>
            <a:extLst>
              <a:ext uri="{FF2B5EF4-FFF2-40B4-BE49-F238E27FC236}">
                <a16:creationId xmlns:a16="http://schemas.microsoft.com/office/drawing/2014/main" id="{ABBC69BE-1F6E-A097-1D5D-EA502C58C044}"/>
              </a:ext>
            </a:extLst>
          </p:cNvPr>
          <p:cNvSpPr/>
          <p:nvPr/>
        </p:nvSpPr>
        <p:spPr>
          <a:xfrm>
            <a:off x="734623" y="5940056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A91FB8D-5D3E-1FDC-6A81-5776BD30B948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40836"/>
          <a:stretch/>
        </p:blipFill>
        <p:spPr>
          <a:xfrm>
            <a:off x="11114036" y="4240880"/>
            <a:ext cx="1112481" cy="10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61" grpId="0"/>
      <p:bldP spid="6" grpId="0" animBg="1"/>
      <p:bldP spid="35" grpId="0" animBg="1"/>
      <p:bldP spid="44" grpId="0" animBg="1"/>
      <p:bldP spid="45" grpId="0" animBg="1"/>
      <p:bldP spid="47" grpId="0" animBg="1"/>
      <p:bldP spid="48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885C4FC1-63B4-FEF3-D0C3-BE167DE01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1" y="227311"/>
            <a:ext cx="1772174" cy="1368891"/>
          </a:xfrm>
          <a:prstGeom prst="rect">
            <a:avLst/>
          </a:prstGeom>
        </p:spPr>
      </p:pic>
      <p:pic>
        <p:nvPicPr>
          <p:cNvPr id="35" name="Picture 2" descr="Free vector graphics of River">
            <a:extLst>
              <a:ext uri="{FF2B5EF4-FFF2-40B4-BE49-F238E27FC236}">
                <a16:creationId xmlns:a16="http://schemas.microsoft.com/office/drawing/2014/main" id="{AC42447B-A7CB-6CE8-43FB-412EBF85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1" y="2458745"/>
            <a:ext cx="2662386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C7283AAD-2815-54CE-CC89-5094FFB0ECE4}"/>
              </a:ext>
            </a:extLst>
          </p:cNvPr>
          <p:cNvSpPr/>
          <p:nvPr/>
        </p:nvSpPr>
        <p:spPr>
          <a:xfrm flipV="1">
            <a:off x="1156789" y="136934"/>
            <a:ext cx="402378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08D49593-3531-7BE6-F1BB-31F84C38F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D11991F-C8D5-9BD7-1935-DF15CF065308}"/>
              </a:ext>
            </a:extLst>
          </p:cNvPr>
          <p:cNvSpPr txBox="1"/>
          <p:nvPr/>
        </p:nvSpPr>
        <p:spPr>
          <a:xfrm>
            <a:off x="1160465" y="100799"/>
            <a:ext cx="4607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Text Box 11">
            <a:hlinkClick r:id="" action="ppaction://noaction">
              <a:snd r:embed="rId8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07" y="4634566"/>
            <a:ext cx="23764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river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A22559C-088E-EA8F-1837-9165239BB1ED}"/>
              </a:ext>
            </a:extLst>
          </p:cNvPr>
          <p:cNvSpPr/>
          <p:nvPr/>
        </p:nvSpPr>
        <p:spPr>
          <a:xfrm>
            <a:off x="2546409" y="1458008"/>
            <a:ext cx="4654444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>
                <a:solidFill>
                  <a:srgbClr val="002060"/>
                </a:solidFill>
                <a:latin typeface="Century Gothic" panose="020B0502020202020204" pitchFamily="34" charset="0"/>
              </a:rPr>
              <a:t>En España hay…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5" name="Picture 2" descr="Free vector graphics of River">
            <a:extLst>
              <a:ext uri="{FF2B5EF4-FFF2-40B4-BE49-F238E27FC236}">
                <a16:creationId xmlns:a16="http://schemas.microsoft.com/office/drawing/2014/main" id="{D593ED57-7887-0CB3-9E25-8E4A855C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51" y="2458745"/>
            <a:ext cx="2150479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Free vector graphics of River">
            <a:extLst>
              <a:ext uri="{FF2B5EF4-FFF2-40B4-BE49-F238E27FC236}">
                <a16:creationId xmlns:a16="http://schemas.microsoft.com/office/drawing/2014/main" id="{05A2E1B2-E081-A271-5BFA-4E8C62506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1" y="2881083"/>
            <a:ext cx="2150479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11">
            <a:hlinkClick r:id="" action="ppaction://noaction">
              <a:snd r:embed="rId8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296" y="4948499"/>
            <a:ext cx="23764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rivers</a:t>
            </a:r>
          </a:p>
        </p:txBody>
      </p:sp>
      <p:pic>
        <p:nvPicPr>
          <p:cNvPr id="78" name="Picture 2" descr="Free vector graphics of River">
            <a:extLst>
              <a:ext uri="{FF2B5EF4-FFF2-40B4-BE49-F238E27FC236}">
                <a16:creationId xmlns:a16="http://schemas.microsoft.com/office/drawing/2014/main" id="{A65301EE-4EA4-7D9D-D8D4-EE8558D3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16" y="2572654"/>
            <a:ext cx="1440260" cy="12169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Free vector graphics of River">
            <a:extLst>
              <a:ext uri="{FF2B5EF4-FFF2-40B4-BE49-F238E27FC236}">
                <a16:creationId xmlns:a16="http://schemas.microsoft.com/office/drawing/2014/main" id="{FDDB0CB9-6610-6D21-D363-DB53DF98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10" y="3111107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Free vector graphics of River">
            <a:extLst>
              <a:ext uri="{FF2B5EF4-FFF2-40B4-BE49-F238E27FC236}">
                <a16:creationId xmlns:a16="http://schemas.microsoft.com/office/drawing/2014/main" id="{FDDA3235-EE92-D16C-58CD-FC2BD224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33" y="3475626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ree vector graphics of River">
            <a:extLst>
              <a:ext uri="{FF2B5EF4-FFF2-40B4-BE49-F238E27FC236}">
                <a16:creationId xmlns:a16="http://schemas.microsoft.com/office/drawing/2014/main" id="{6F9C6AA2-C1BB-5BC3-449C-40E546190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489" y="3840145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 Box 11">
            <a:hlinkClick r:id="" action="ppaction://noaction">
              <a:snd r:embed="rId8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186" y="5012145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rivers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871179" y="5502171"/>
            <a:ext cx="22259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4332047" y="5704983"/>
            <a:ext cx="26660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8291346" y="5693492"/>
            <a:ext cx="308928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84CF7-2AFF-BAF3-5879-D09A12DA1475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76234-3EBE-D34D-B8F0-C76201C9CD04}"/>
              </a:ext>
            </a:extLst>
          </p:cNvPr>
          <p:cNvSpPr txBox="1"/>
          <p:nvPr/>
        </p:nvSpPr>
        <p:spPr>
          <a:xfrm>
            <a:off x="111580" y="744369"/>
            <a:ext cx="5290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r>
              <a:rPr lang="en-GB" sz="280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57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7" grpId="2"/>
      <p:bldP spid="77" grpId="0"/>
      <p:bldP spid="77" grpId="1"/>
      <p:bldP spid="77" grpId="2"/>
      <p:bldP spid="82" grpId="0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2DEF6CA9-23B2-49CC-A550-3177F5BE604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DF8A95F8-B267-4782-A2B7-7F223929008D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5133B8E-3C5F-43C6-A1A5-E00EC531A42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655866C2-D0F4-4E2E-9AF5-BCE0D355280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91;p19">
            <a:extLst>
              <a:ext uri="{FF2B5EF4-FFF2-40B4-BE49-F238E27FC236}">
                <a16:creationId xmlns:a16="http://schemas.microsoft.com/office/drawing/2014/main" id="{F2C11B9E-85C2-4655-82B7-AF4FA146813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3;p19">
            <a:extLst>
              <a:ext uri="{FF2B5EF4-FFF2-40B4-BE49-F238E27FC236}">
                <a16:creationId xmlns:a16="http://schemas.microsoft.com/office/drawing/2014/main" id="{68EBE709-6013-4795-A17B-5C5DA932297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59" name="Google Shape;394;p19">
            <a:extLst>
              <a:ext uri="{FF2B5EF4-FFF2-40B4-BE49-F238E27FC236}">
                <a16:creationId xmlns:a16="http://schemas.microsoft.com/office/drawing/2014/main" id="{504ECD11-CF69-43EE-9CAD-CE5FB5F1720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395;p19">
            <a:extLst>
              <a:ext uri="{FF2B5EF4-FFF2-40B4-BE49-F238E27FC236}">
                <a16:creationId xmlns:a16="http://schemas.microsoft.com/office/drawing/2014/main" id="{46F4D68E-6510-4BB4-B778-9C71E137361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885C4FC1-63B4-FEF3-D0C3-BE167DE01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1" y="227311"/>
            <a:ext cx="1772174" cy="1368891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C7283AAD-2815-54CE-CC89-5094FFB0ECE4}"/>
              </a:ext>
            </a:extLst>
          </p:cNvPr>
          <p:cNvSpPr/>
          <p:nvPr/>
        </p:nvSpPr>
        <p:spPr>
          <a:xfrm flipV="1">
            <a:off x="1156789" y="136934"/>
            <a:ext cx="402378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08D49593-3531-7BE6-F1BB-31F84C38F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D11991F-C8D5-9BD7-1935-DF15CF065308}"/>
              </a:ext>
            </a:extLst>
          </p:cNvPr>
          <p:cNvSpPr txBox="1"/>
          <p:nvPr/>
        </p:nvSpPr>
        <p:spPr>
          <a:xfrm>
            <a:off x="1160465" y="100799"/>
            <a:ext cx="4607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72" y="4414252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port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A22559C-088E-EA8F-1837-9165239BB1ED}"/>
              </a:ext>
            </a:extLst>
          </p:cNvPr>
          <p:cNvSpPr/>
          <p:nvPr/>
        </p:nvSpPr>
        <p:spPr>
          <a:xfrm>
            <a:off x="2546409" y="1458008"/>
            <a:ext cx="4654444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>
                <a:solidFill>
                  <a:srgbClr val="002060"/>
                </a:solidFill>
                <a:latin typeface="Century Gothic" panose="020B0502020202020204" pitchFamily="34" charset="0"/>
              </a:rPr>
              <a:t>En España hay…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532" y="4414252"/>
            <a:ext cx="2872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port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893" y="4414252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port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633788" y="5151554"/>
            <a:ext cx="242547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puerto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3820534" y="5151554"/>
            <a:ext cx="287208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7453886" y="5129610"/>
            <a:ext cx="343808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84CF7-2AFF-BAF3-5879-D09A12DA1475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76234-3EBE-D34D-B8F0-C76201C9CD04}"/>
              </a:ext>
            </a:extLst>
          </p:cNvPr>
          <p:cNvSpPr txBox="1"/>
          <p:nvPr/>
        </p:nvSpPr>
        <p:spPr>
          <a:xfrm>
            <a:off x="111580" y="744369"/>
            <a:ext cx="5190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6C2E89-2C76-F894-156B-4CEDFD4B552A}"/>
              </a:ext>
            </a:extLst>
          </p:cNvPr>
          <p:cNvGrpSpPr/>
          <p:nvPr/>
        </p:nvGrpSpPr>
        <p:grpSpPr>
          <a:xfrm>
            <a:off x="383571" y="2443994"/>
            <a:ext cx="2605340" cy="1812393"/>
            <a:chOff x="0" y="320869"/>
            <a:chExt cx="3689684" cy="2615684"/>
          </a:xfrm>
        </p:grpSpPr>
        <p:pic>
          <p:nvPicPr>
            <p:cNvPr id="36" name="Picture 12" descr="Gráficos vectoriales gratis de Elba">
              <a:extLst>
                <a:ext uri="{FF2B5EF4-FFF2-40B4-BE49-F238E27FC236}">
                  <a16:creationId xmlns:a16="http://schemas.microsoft.com/office/drawing/2014/main" id="{F44CD64A-FF93-E22D-534F-E4CCFE7B7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0869"/>
              <a:ext cx="3689684" cy="257124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Gráficos vectoriales gratis de Bote">
              <a:extLst>
                <a:ext uri="{FF2B5EF4-FFF2-40B4-BE49-F238E27FC236}">
                  <a16:creationId xmlns:a16="http://schemas.microsoft.com/office/drawing/2014/main" id="{12752F49-0BCD-7EB8-847A-80EE66024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546" y="2266431"/>
              <a:ext cx="1340244" cy="670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C65272-1333-0C99-BEEC-41D71EE38D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5515" y="2441141"/>
            <a:ext cx="2190540" cy="15338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855CA4D-DAB7-6F16-43DB-F880163BC8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2076" y="2838015"/>
            <a:ext cx="2190540" cy="15338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125448-7B95-3F21-D1BE-9A8A189677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5031" y="2441141"/>
            <a:ext cx="1617859" cy="1132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A36E51D-9DDD-5206-01F1-360F623276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8353" y="2858980"/>
            <a:ext cx="1199476" cy="83991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9165992-A880-BF7E-9070-45C3D5F19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2000" y="3141060"/>
            <a:ext cx="1199476" cy="83991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4A7166D-9A33-438D-316F-DB4664C9AD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4012" y="3525035"/>
            <a:ext cx="1199476" cy="83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5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3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4" grpId="0" animBg="1"/>
      <p:bldP spid="83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10858</TotalTime>
  <Words>1881</Words>
  <Application>Microsoft Office PowerPoint</Application>
  <PresentationFormat>Widescreen</PresentationFormat>
  <Paragraphs>328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what others and I do</vt:lpstr>
      <vt:lpstr>vocabulario</vt:lpstr>
      <vt:lpstr>PowerPoint Presentation</vt:lpstr>
      <vt:lpstr>vocabulario</vt:lpstr>
      <vt:lpstr>muchos, muchas</vt:lpstr>
      <vt:lpstr>escuchar</vt:lpstr>
      <vt:lpstr>hablar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101</cp:revision>
  <dcterms:created xsi:type="dcterms:W3CDTF">2022-01-14T09:06:54Z</dcterms:created>
  <dcterms:modified xsi:type="dcterms:W3CDTF">2022-07-07T17:44:37Z</dcterms:modified>
</cp:coreProperties>
</file>