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970" r:id="rId3"/>
    <p:sldId id="962" r:id="rId4"/>
    <p:sldId id="821" r:id="rId5"/>
    <p:sldId id="972" r:id="rId6"/>
    <p:sldId id="973" r:id="rId7"/>
    <p:sldId id="974" r:id="rId8"/>
    <p:sldId id="940" r:id="rId9"/>
    <p:sldId id="956" r:id="rId10"/>
    <p:sldId id="980" r:id="rId11"/>
    <p:sldId id="942" r:id="rId12"/>
    <p:sldId id="276" r:id="rId13"/>
    <p:sldId id="975" r:id="rId14"/>
    <p:sldId id="976" r:id="rId15"/>
    <p:sldId id="979" r:id="rId16"/>
    <p:sldId id="9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FFF"/>
    <a:srgbClr val="86CFE2"/>
    <a:srgbClr val="FFB3D2"/>
    <a:srgbClr val="FF4B94"/>
    <a:srgbClr val="FFFFFF"/>
    <a:srgbClr val="C2E49C"/>
    <a:srgbClr val="FF0066"/>
    <a:srgbClr val="DA0058"/>
    <a:srgbClr val="FF84B6"/>
    <a:srgbClr val="BFE5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D706BE-796F-4031-A8AD-D701D2D7A3EE}" v="3" dt="2022-07-07T17:21:39.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12" autoAdjust="0"/>
    <p:restoredTop sz="65100" autoAdjust="0"/>
  </p:normalViewPr>
  <p:slideViewPr>
    <p:cSldViewPr snapToGrid="0">
      <p:cViewPr varScale="1">
        <p:scale>
          <a:sx n="47" d="100"/>
          <a:sy n="47" d="100"/>
        </p:scale>
        <p:origin x="1212" y="42"/>
      </p:cViewPr>
      <p:guideLst/>
    </p:cSldViewPr>
  </p:slideViewPr>
  <p:outlineViewPr>
    <p:cViewPr>
      <p:scale>
        <a:sx n="33" d="100"/>
        <a:sy n="33" d="100"/>
      </p:scale>
      <p:origin x="0" y="-1908"/>
    </p:cViewPr>
  </p:outlineViewPr>
  <p:notesTextViewPr>
    <p:cViewPr>
      <p:scale>
        <a:sx n="75" d="100"/>
        <a:sy n="75" d="100"/>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07/07/2022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ge | </a:t>
            </a:r>
            <a:r>
              <a:rPr lang="es-ES_tradnl" sz="1200" kern="1200" dirty="0" err="1">
                <a:solidFill>
                  <a:schemeClr val="tx1"/>
                </a:solidFill>
                <a:effectLst/>
                <a:latin typeface="+mn-lt"/>
                <a:ea typeface="+mn-ea"/>
                <a:cs typeface="+mn-cs"/>
              </a:rPr>
              <a:t>gi</a:t>
            </a:r>
            <a:r>
              <a:rPr lang="es-ES_tradnl" sz="1200" kern="1200" dirty="0">
                <a:solidFill>
                  <a:schemeClr val="tx1"/>
                </a:solidFill>
                <a:effectLst/>
                <a:latin typeface="+mn-lt"/>
                <a:ea typeface="+mn-ea"/>
                <a:cs typeface="+mn-cs"/>
              </a:rPr>
              <a:t> | </a:t>
            </a:r>
            <a:r>
              <a:rPr lang="es-ES_tradnl" sz="1200" kern="1200" dirty="0" err="1">
                <a:solidFill>
                  <a:schemeClr val="tx1"/>
                </a:solidFill>
                <a:effectLst/>
                <a:latin typeface="+mn-lt"/>
                <a:ea typeface="+mn-ea"/>
                <a:cs typeface="+mn-cs"/>
              </a:rPr>
              <a:t>ga</a:t>
            </a:r>
            <a:r>
              <a:rPr lang="es-ES_tradnl" sz="1200" kern="1200" dirty="0">
                <a:solidFill>
                  <a:schemeClr val="tx1"/>
                </a:solidFill>
                <a:effectLst/>
                <a:latin typeface="+mn-lt"/>
                <a:ea typeface="+mn-ea"/>
                <a:cs typeface="+mn-cs"/>
              </a:rPr>
              <a:t> | </a:t>
            </a:r>
            <a:r>
              <a:rPr lang="es-ES_tradnl" sz="1200" kern="1200" dirty="0" err="1">
                <a:solidFill>
                  <a:schemeClr val="tx1"/>
                </a:solidFill>
                <a:effectLst/>
                <a:latin typeface="+mn-lt"/>
                <a:ea typeface="+mn-ea"/>
                <a:cs typeface="+mn-cs"/>
              </a:rPr>
              <a:t>go</a:t>
            </a:r>
            <a:r>
              <a:rPr lang="es-ES_tradnl" sz="1200" kern="1200" dirty="0">
                <a:solidFill>
                  <a:schemeClr val="tx1"/>
                </a:solidFill>
                <a:effectLst/>
                <a:latin typeface="+mn-lt"/>
                <a:ea typeface="+mn-ea"/>
                <a:cs typeface="+mn-cs"/>
              </a:rPr>
              <a:t> | </a:t>
            </a:r>
            <a:r>
              <a:rPr lang="es-ES_tradnl" sz="1200" kern="1200" dirty="0" err="1">
                <a:solidFill>
                  <a:schemeClr val="tx1"/>
                </a:solidFill>
                <a:effectLst/>
                <a:latin typeface="+mn-lt"/>
                <a:ea typeface="+mn-ea"/>
                <a:cs typeface="+mn-cs"/>
              </a:rPr>
              <a:t>gu</a:t>
            </a:r>
            <a:r>
              <a:rPr lang="es-ES_tradnl" sz="1200" kern="1200" dirty="0">
                <a:solidFill>
                  <a:schemeClr val="tx1"/>
                </a:solidFill>
                <a:effectLst/>
                <a:latin typeface="+mn-lt"/>
                <a:ea typeface="+mn-ea"/>
                <a:cs typeface="+mn-cs"/>
              </a:rPr>
              <a:t> | </a:t>
            </a:r>
            <a:r>
              <a:rPr lang="es-ES_tradnl" sz="1200" kern="1200" dirty="0" err="1">
                <a:solidFill>
                  <a:schemeClr val="tx1"/>
                </a:solidFill>
                <a:effectLst/>
                <a:latin typeface="+mn-lt"/>
                <a:ea typeface="+mn-ea"/>
                <a:cs typeface="+mn-cs"/>
              </a:rPr>
              <a:t>gue</a:t>
            </a:r>
            <a:r>
              <a:rPr lang="es-ES_tradnl" sz="1200" kern="1200" dirty="0">
                <a:solidFill>
                  <a:schemeClr val="tx1"/>
                </a:solidFill>
                <a:effectLst/>
                <a:latin typeface="+mn-lt"/>
                <a:ea typeface="+mn-ea"/>
                <a:cs typeface="+mn-cs"/>
              </a:rPr>
              <a:t> | </a:t>
            </a:r>
            <a:r>
              <a:rPr lang="es-ES_tradnl" sz="1200" kern="1200" dirty="0" err="1">
                <a:solidFill>
                  <a:schemeClr val="tx1"/>
                </a:solidFill>
                <a:effectLst/>
                <a:latin typeface="+mn-lt"/>
                <a:ea typeface="+mn-ea"/>
                <a:cs typeface="+mn-cs"/>
              </a:rPr>
              <a:t>gui</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err="1">
                <a:solidFill>
                  <a:schemeClr val="tx1"/>
                </a:solidFill>
                <a:effectLst/>
                <a:latin typeface="+mn-lt"/>
                <a:ea typeface="+mn-ea"/>
                <a:cs typeface="+mn-cs"/>
              </a:rPr>
              <a:t>Source</a:t>
            </a:r>
            <a:r>
              <a:rPr lang="es-ES_tradnl" sz="1200" kern="1200" dirty="0">
                <a:solidFill>
                  <a:schemeClr val="tx1"/>
                </a:solidFill>
                <a:effectLst/>
                <a:latin typeface="+mn-lt"/>
                <a:ea typeface="+mn-ea"/>
                <a:cs typeface="+mn-cs"/>
              </a:rPr>
              <a:t>: gesto [928] página [598] ganar [295] lago [2151] gusano [4217] juguete [3163] guitarra [2705]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err="1">
                <a:solidFill>
                  <a:schemeClr val="tx1"/>
                </a:solidFill>
                <a:effectLst/>
                <a:latin typeface="+mn-lt"/>
                <a:ea typeface="+mn-ea"/>
                <a:cs typeface="+mn-cs"/>
              </a:rPr>
              <a:t>Cluster</a:t>
            </a:r>
            <a:r>
              <a:rPr lang="es-ES_tradnl" sz="1200" kern="1200" dirty="0">
                <a:solidFill>
                  <a:schemeClr val="tx1"/>
                </a:solidFill>
                <a:effectLst/>
                <a:latin typeface="+mn-lt"/>
                <a:ea typeface="+mn-ea"/>
                <a:cs typeface="+mn-cs"/>
              </a:rPr>
              <a:t>:  gemelo/a [&gt;5000] genial [2890] colegio [628] imaginar [500] domingo [693] galleta [&gt;5000] canguro [&gt;5000]  gota [2391] hoguera [&gt;5000] seguir [99] guiso [&gt;5000] guerra [283]</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0" i="0" u="none" strike="noStrike" dirty="0" err="1">
                <a:solidFill>
                  <a:srgbClr val="002060"/>
                </a:solidFill>
                <a:effectLst/>
                <a:latin typeface="Century Gothic" panose="020B0502020202020204" pitchFamily="34" charset="0"/>
              </a:rPr>
              <a:t>h</a:t>
            </a:r>
            <a:r>
              <a:rPr lang="es-ES" sz="1800" b="1" i="0" u="none" strike="noStrike" dirty="0" err="1">
                <a:solidFill>
                  <a:srgbClr val="002060"/>
                </a:solidFill>
                <a:effectLst/>
                <a:latin typeface="Century Gothic" panose="020B0502020202020204" pitchFamily="34" charset="0"/>
              </a:rPr>
              <a:t>aeropuerto</a:t>
            </a:r>
            <a:r>
              <a:rPr lang="es-ES" sz="1800" b="0" i="0" u="none" strike="noStrike" dirty="0">
                <a:solidFill>
                  <a:srgbClr val="002060"/>
                </a:solidFill>
                <a:effectLst/>
                <a:latin typeface="Century Gothic" panose="020B0502020202020204" pitchFamily="34" charset="0"/>
              </a:rPr>
              <a:t> [2492] </a:t>
            </a:r>
            <a:r>
              <a:rPr lang="es-ES" sz="1800" b="1" i="0" u="none" strike="noStrike" dirty="0">
                <a:solidFill>
                  <a:srgbClr val="002060"/>
                </a:solidFill>
                <a:effectLst/>
                <a:latin typeface="Century Gothic" panose="020B0502020202020204" pitchFamily="34" charset="0"/>
              </a:rPr>
              <a:t>puerto</a:t>
            </a:r>
            <a:r>
              <a:rPr lang="es-ES" sz="1800" b="0" i="0" u="none" strike="noStrike" dirty="0">
                <a:solidFill>
                  <a:srgbClr val="002060"/>
                </a:solidFill>
                <a:effectLst/>
                <a:latin typeface="Century Gothic" panose="020B0502020202020204" pitchFamily="34" charset="0"/>
              </a:rPr>
              <a:t> [1077]</a:t>
            </a:r>
            <a:r>
              <a:rPr lang="es-ES" sz="1800" b="1" i="0" u="none" strike="noStrike" dirty="0">
                <a:solidFill>
                  <a:srgbClr val="002060"/>
                </a:solidFill>
                <a:effectLst/>
                <a:latin typeface="Century Gothic" panose="020B0502020202020204" pitchFamily="34" charset="0"/>
              </a:rPr>
              <a:t> río</a:t>
            </a:r>
            <a:r>
              <a:rPr lang="es-ES" sz="1800" b="0" i="0" u="none" strike="noStrike" dirty="0">
                <a:solidFill>
                  <a:srgbClr val="002060"/>
                </a:solidFill>
                <a:effectLst/>
                <a:latin typeface="Century Gothic" panose="020B0502020202020204" pitchFamily="34" charset="0"/>
              </a:rPr>
              <a:t> [496] </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a:t>
            </a:r>
            <a:r>
              <a:rPr lang="es-ES_tradnl" sz="1200" b="1"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hace [26] invierno [1813] otoño [3504] primavera [2735] verano [1139] frío [1020] calor [945] sol [383]  cuando [57] + revise </a:t>
            </a:r>
            <a:r>
              <a:rPr lang="es-ES" sz="1800" b="0" i="0" u="none" strike="noStrike" dirty="0" err="1">
                <a:solidFill>
                  <a:srgbClr val="002060"/>
                </a:solidFill>
                <a:effectLst/>
                <a:latin typeface="Century Gothic" panose="020B0502020202020204" pitchFamily="34" charset="0"/>
              </a:rPr>
              <a:t>week</a:t>
            </a:r>
            <a:r>
              <a:rPr lang="es-ES" sz="1800" b="0" i="0" u="none" strike="noStrike" dirty="0">
                <a:solidFill>
                  <a:srgbClr val="002060"/>
                </a:solidFill>
                <a:effectLst/>
                <a:latin typeface="Century Gothic" panose="020B0502020202020204" pitchFamily="34" charset="0"/>
              </a:rPr>
              <a:t> 1 &amp; 2 </a:t>
            </a:r>
            <a:r>
              <a:rPr lang="es-ES" sz="1800" b="0" i="0" u="none" strike="noStrike" dirty="0" err="1">
                <a:solidFill>
                  <a:srgbClr val="002060"/>
                </a:solidFill>
                <a:effectLst/>
                <a:latin typeface="Century Gothic" panose="020B0502020202020204" pitchFamily="34" charset="0"/>
              </a:rPr>
              <a:t>vocabulary</a:t>
            </a:r>
            <a:r>
              <a:rPr lang="es-ES" sz="1800" b="0" i="0" u="none" strike="noStrike" dirty="0">
                <a:solidFill>
                  <a:srgbClr val="002060"/>
                </a:solidFill>
                <a:effectLst/>
                <a:latin typeface="Century Gothic" panose="020B0502020202020204" pitchFamily="34" charset="0"/>
              </a:rPr>
              <a:t> + hacer [hago]</a:t>
            </a:r>
            <a:r>
              <a:rPr lang="es-ES" dirty="0"/>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Revisit 2: </a:t>
            </a:r>
            <a:r>
              <a:rPr lang="es-ES" sz="1800" b="0" i="0" u="none" strike="noStrike" dirty="0">
                <a:solidFill>
                  <a:srgbClr val="002060"/>
                </a:solidFill>
                <a:effectLst/>
                <a:latin typeface="Century Gothic" panose="020B0502020202020204" pitchFamily="34" charset="0"/>
              </a:rPr>
              <a:t>armario [5000] cosa [69] habitación [1069] piso [889] radio [933] televisión [825]  bicicleta [3684] cama [609] cuaderno [3301]  gato [1728]  idea [247] oso [4449] perro [888] </a:t>
            </a: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Glossed words:</a:t>
            </a:r>
            <a:r>
              <a:rPr lang="en-GB" sz="1200" b="0" dirty="0">
                <a:solidFill>
                  <a:schemeClr val="tx1"/>
                </a:solidFill>
                <a:effectLst/>
                <a:latin typeface="+mn-lt"/>
                <a:ea typeface="Calibri" panose="020F0502020204030204" pitchFamily="34" charset="0"/>
              </a:rPr>
              <a:t> </a:t>
            </a:r>
            <a:r>
              <a:rPr lang="en-GB" sz="1200" b="1" dirty="0" err="1">
                <a:solidFill>
                  <a:srgbClr val="002060"/>
                </a:solidFill>
                <a:latin typeface="Century Gothic" panose="020B0502020202020204" pitchFamily="34" charset="0"/>
              </a:rPr>
              <a:t>llamar</a:t>
            </a:r>
            <a:r>
              <a:rPr lang="en-GB" sz="1200" b="0" dirty="0"/>
              <a:t> [122]</a:t>
            </a:r>
            <a:r>
              <a:rPr lang="en-GB" sz="1000" b="0" dirty="0">
                <a:solidFill>
                  <a:schemeClr val="tx1"/>
                </a:solidFill>
                <a:latin typeface="+mn-lt"/>
              </a:rPr>
              <a:t> </a:t>
            </a:r>
            <a:r>
              <a:rPr lang="en-GB" sz="1200" b="1" dirty="0">
                <a:solidFill>
                  <a:srgbClr val="002060"/>
                </a:solidFill>
                <a:latin typeface="Century Gothic" panose="020B0502020202020204" pitchFamily="34" charset="0"/>
              </a:rPr>
              <a:t>pasar</a:t>
            </a:r>
            <a:r>
              <a:rPr lang="en-GB" sz="1200" b="0" dirty="0"/>
              <a:t> [68]</a:t>
            </a:r>
            <a:r>
              <a:rPr kumimoji="0" lang="en-GB" sz="1000" b="0" i="0" u="none" strike="noStrike" kern="1200" cap="none" spc="0" normalizeH="0" baseline="0" dirty="0">
                <a:ln>
                  <a:noFill/>
                </a:ln>
                <a:solidFill>
                  <a:schemeClr val="tx1"/>
                </a:solidFill>
                <a:effectLst/>
                <a:uLnTx/>
                <a:uFillTx/>
                <a:latin typeface="+mn-lt"/>
                <a:ea typeface="+mn-ea"/>
                <a:cs typeface="+mn-cs"/>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habitante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[1121] </a:t>
            </a:r>
            <a:r>
              <a:rPr lang="en-GB" sz="1200" b="1" dirty="0" err="1">
                <a:solidFill>
                  <a:srgbClr val="002060"/>
                </a:solidFill>
                <a:latin typeface="Century Gothic" panose="020B0502020202020204" pitchFamily="34" charset="0"/>
              </a:rPr>
              <a:t>menos</a:t>
            </a:r>
            <a:r>
              <a:rPr lang="en-GB" sz="1200" dirty="0">
                <a:solidFill>
                  <a:srgbClr val="002060"/>
                </a:solidFill>
                <a:latin typeface="Century Gothic" panose="020B0502020202020204" pitchFamily="34" charset="0"/>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117</a:t>
            </a:r>
            <a:r>
              <a:rPr lang="en-GB" sz="1200" dirty="0">
                <a:solidFill>
                  <a:srgbClr val="002060"/>
                </a:solidFill>
                <a:latin typeface="Century Gothic" panose="020B0502020202020204" pitchFamily="34" charset="0"/>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661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661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052B50-4CAA-498F-BA55-B096FCBD9A9E}" type="slidenum">
              <a:rPr lang="en-GB" smtClean="0"/>
              <a:t>13</a:t>
            </a:fld>
            <a:endParaRPr lang="en-GB"/>
          </a:p>
        </p:txBody>
      </p:sp>
    </p:spTree>
    <p:extLst>
      <p:ext uri="{BB962C8B-B14F-4D97-AF65-F5344CB8AC3E}">
        <p14:creationId xmlns:p14="http://schemas.microsoft.com/office/powerpoint/2010/main" val="2182650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86253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72585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Timing: </a:t>
            </a:r>
            <a:r>
              <a:rPr lang="en-GB" sz="1200" b="0" dirty="0"/>
              <a:t>5 minutes </a:t>
            </a:r>
          </a:p>
          <a:p>
            <a:pPr marL="0" marR="0" lvl="0" indent="0" algn="l" rtl="0">
              <a:lnSpc>
                <a:spcPct val="100000"/>
              </a:lnSpc>
              <a:spcBef>
                <a:spcPts val="0"/>
              </a:spcBef>
              <a:spcAft>
                <a:spcPts val="0"/>
              </a:spcAft>
              <a:buClr>
                <a:schemeClr val="dk1"/>
              </a:buClr>
              <a:buSzPts val="1200"/>
              <a:buFont typeface="Calibri"/>
              <a:buNone/>
            </a:pPr>
            <a:r>
              <a:rPr lang="en-GB" sz="1200" b="0" dirty="0"/>
              <a:t> </a:t>
            </a:r>
          </a:p>
          <a:p>
            <a:pPr marL="0" marR="0" lvl="0" indent="0" algn="l" rtl="0">
              <a:lnSpc>
                <a:spcPct val="100000"/>
              </a:lnSpc>
              <a:spcBef>
                <a:spcPts val="0"/>
              </a:spcBef>
              <a:spcAft>
                <a:spcPts val="0"/>
              </a:spcAft>
              <a:buClr>
                <a:schemeClr val="dk1"/>
              </a:buClr>
              <a:buSzPts val="1200"/>
              <a:buFont typeface="Calibri"/>
              <a:buNone/>
            </a:pPr>
            <a:r>
              <a:rPr lang="en-GB" sz="1200" b="1" dirty="0"/>
              <a:t>Aim:</a:t>
            </a:r>
            <a:r>
              <a:rPr lang="en-GB" sz="1200" b="0" dirty="0"/>
              <a:t> to practise applying knowledge of </a:t>
            </a:r>
            <a:r>
              <a:rPr lang="en-GB" sz="1200" dirty="0" err="1"/>
              <a:t>ge</a:t>
            </a:r>
            <a:r>
              <a:rPr lang="en-GB" sz="1200" dirty="0"/>
              <a:t> | </a:t>
            </a:r>
            <a:r>
              <a:rPr lang="en-GB" sz="1200" dirty="0" err="1"/>
              <a:t>gi</a:t>
            </a:r>
            <a:r>
              <a:rPr lang="en-GB" sz="1200" dirty="0"/>
              <a:t> | ga | go | </a:t>
            </a:r>
            <a:r>
              <a:rPr lang="en-GB" sz="1200" dirty="0" err="1"/>
              <a:t>gu</a:t>
            </a:r>
            <a:r>
              <a:rPr lang="en-GB" sz="1200" dirty="0"/>
              <a:t> | </a:t>
            </a:r>
            <a:r>
              <a:rPr lang="en-GB" sz="1200" dirty="0" err="1"/>
              <a:t>gue</a:t>
            </a:r>
            <a:r>
              <a:rPr lang="en-GB" sz="1200" dirty="0"/>
              <a:t> | </a:t>
            </a:r>
            <a:r>
              <a:rPr lang="en-GB" sz="1200" dirty="0" err="1"/>
              <a:t>gui</a:t>
            </a:r>
            <a:r>
              <a:rPr lang="en-GB" sz="1200" b="0" dirty="0"/>
              <a:t> to unknown words.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br>
              <a:rPr lang="en-GB" sz="1200" b="1" dirty="0"/>
            </a:br>
            <a:r>
              <a:rPr lang="en-GB" sz="1200" b="0" dirty="0"/>
              <a:t>1. Pupils read the texts in pairs, filling the gaps with the names of the rivers in the map. </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kern="1200" dirty="0">
                <a:solidFill>
                  <a:srgbClr val="FFFFFF"/>
                </a:solidFill>
                <a:effectLst/>
                <a:latin typeface="Century Gothic" panose="020B0502020202020204" pitchFamily="34" charset="0"/>
              </a:rPr>
              <a:t>2. They then read the shorts texts aloud, focusing in particularly on the SSC </a:t>
            </a:r>
            <a:r>
              <a:rPr lang="en-GB" sz="1800" dirty="0" err="1"/>
              <a:t>ge</a:t>
            </a:r>
            <a:r>
              <a:rPr lang="en-GB" sz="1800" dirty="0"/>
              <a:t> | </a:t>
            </a:r>
            <a:r>
              <a:rPr lang="en-GB" sz="1800" dirty="0" err="1"/>
              <a:t>gi</a:t>
            </a:r>
            <a:r>
              <a:rPr lang="en-GB" sz="1800" dirty="0"/>
              <a:t> | ga | go | </a:t>
            </a:r>
            <a:r>
              <a:rPr lang="en-GB" sz="1800" dirty="0" err="1"/>
              <a:t>gu</a:t>
            </a:r>
            <a:r>
              <a:rPr lang="en-GB" sz="1800" dirty="0"/>
              <a:t> | </a:t>
            </a:r>
            <a:r>
              <a:rPr lang="en-GB" sz="1800" dirty="0" err="1"/>
              <a:t>gue</a:t>
            </a:r>
            <a:r>
              <a:rPr lang="en-GB" sz="1800" dirty="0"/>
              <a:t> | </a:t>
            </a:r>
            <a:r>
              <a:rPr lang="en-GB" sz="1800" dirty="0" err="1"/>
              <a:t>gui</a:t>
            </a:r>
            <a:r>
              <a:rPr lang="en-GB" sz="1800" b="0" dirty="0"/>
              <a:t>.</a:t>
            </a:r>
            <a:endParaRPr lang="en-GB" sz="1800" b="0" i="0" u="none" strike="noStrike" kern="1200" dirty="0">
              <a:solidFill>
                <a:srgbClr val="FFFFFF"/>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0" dirty="0"/>
              <a:t>2. Click on the play button for pupils to listen to the texts and check their answers.</a:t>
            </a:r>
          </a:p>
          <a:p>
            <a:pPr marL="0" marR="0" lvl="0" indent="0" algn="l" rtl="0">
              <a:lnSpc>
                <a:spcPct val="100000"/>
              </a:lnSpc>
              <a:spcBef>
                <a:spcPts val="0"/>
              </a:spcBef>
              <a:spcAft>
                <a:spcPts val="0"/>
              </a:spcAft>
              <a:buClr>
                <a:schemeClr val="dk1"/>
              </a:buClr>
              <a:buSzPts val="1200"/>
              <a:buFont typeface="Calibri"/>
              <a:buNone/>
            </a:pPr>
            <a:endParaRPr lang="en-GB" sz="1800" b="0" dirty="0"/>
          </a:p>
          <a:p>
            <a:pPr marL="0" marR="0" lvl="0" indent="0" algn="l" rtl="0">
              <a:lnSpc>
                <a:spcPct val="100000"/>
              </a:lnSpc>
              <a:spcBef>
                <a:spcPts val="0"/>
              </a:spcBef>
              <a:spcAft>
                <a:spcPts val="0"/>
              </a:spcAft>
              <a:buClr>
                <a:schemeClr val="dk1"/>
              </a:buClr>
              <a:buSzPts val="1200"/>
              <a:buFont typeface="Calibri"/>
              <a:buNone/>
            </a:pPr>
            <a:r>
              <a:rPr lang="en-GB" sz="1800" b="0" dirty="0"/>
              <a:t>Click on the culture button to play the sentence.  Explain that ‘</a:t>
            </a:r>
            <a:r>
              <a:rPr lang="en-GB" sz="1800" b="0" dirty="0" err="1"/>
              <a:t>comunidades</a:t>
            </a:r>
            <a:r>
              <a:rPr lang="en-GB" sz="1800" b="0" dirty="0"/>
              <a:t>’ is the word for areas, regions – the way that Spain is divided up to organise the country – similar to the idea of counties in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Frequency of unknown words and cognates:</a:t>
            </a:r>
            <a:br>
              <a:rPr lang="en-GB" sz="1200" b="1" dirty="0"/>
            </a:br>
            <a:r>
              <a:rPr lang="en-GB" sz="1200" b="1" dirty="0">
                <a:solidFill>
                  <a:srgbClr val="002060"/>
                </a:solidFill>
                <a:latin typeface="Century Gothic" panose="020B0502020202020204" pitchFamily="34" charset="0"/>
              </a:rPr>
              <a:t>pasar</a:t>
            </a:r>
            <a:r>
              <a:rPr lang="en-GB" sz="1200" b="0" dirty="0"/>
              <a:t> [68]</a:t>
            </a:r>
            <a:endParaRPr lang="en-GB" sz="1000" dirty="0"/>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216000" indent="-215280">
              <a:lnSpc>
                <a:spcPct val="100000"/>
              </a:lnSpc>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7677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use of the correct forms of </a:t>
            </a:r>
            <a:r>
              <a:rPr lang="en-US" b="0" dirty="0" err="1"/>
              <a:t>mucho</a:t>
            </a:r>
            <a:r>
              <a:rPr lang="en-US" b="0" dirty="0"/>
              <a:t> to match the noun that follows; to </a:t>
            </a:r>
            <a:r>
              <a:rPr lang="en-US" b="0" dirty="0" err="1"/>
              <a:t>practise</a:t>
            </a:r>
            <a:r>
              <a:rPr lang="en-US" b="0" dirty="0"/>
              <a:t> written comprehension of previously taught vocabulary and most of this week’s new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first look at the words that follow the gaps.  For each one (1-7) they decide which word is needed from the options below and write it down.</a:t>
            </a:r>
          </a:p>
          <a:p>
            <a:pPr marL="228600" indent="-228600">
              <a:buAutoNum type="arabicPeriod"/>
            </a:pPr>
            <a:r>
              <a:rPr lang="en-US" b="0" dirty="0"/>
              <a:t>Teacher elicits the responses and clicks to reveal the answers.</a:t>
            </a:r>
          </a:p>
          <a:p>
            <a:pPr marL="228600" indent="-228600">
              <a:buAutoNum type="arabicPeriod"/>
            </a:pPr>
            <a:r>
              <a:rPr lang="en-US" b="0" dirty="0"/>
              <a:t>Pupils then read the text aloud with teacher support, as needed.</a:t>
            </a:r>
          </a:p>
          <a:p>
            <a:pPr marL="228600" indent="-228600">
              <a:buAutoNum type="arabicPeriod"/>
            </a:pPr>
            <a:r>
              <a:rPr lang="en-US" b="0" dirty="0"/>
              <a:t>Click on the play button to hear an audio version of the text, if desired.</a:t>
            </a:r>
          </a:p>
          <a:p>
            <a:pPr marL="228600" indent="-228600">
              <a:buAutoNum type="arabicPeriod" startAt="5"/>
            </a:pPr>
            <a:r>
              <a:rPr lang="en-US" b="0" dirty="0"/>
              <a:t>Teachers elicit an oral translation of the text from the class to consolidate meaning of the 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Frequency of unknown words and cognates</a:t>
            </a:r>
            <a:r>
              <a:rPr lang="en-GB" dirty="0"/>
              <a:t>:</a:t>
            </a:r>
            <a:br>
              <a:rPr lang="en-GB" dirty="0"/>
            </a:b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habitante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[1121] </a:t>
            </a:r>
            <a:r>
              <a:rPr lang="en-GB" sz="1200" b="1" dirty="0" err="1">
                <a:solidFill>
                  <a:srgbClr val="002060"/>
                </a:solidFill>
                <a:latin typeface="Century Gothic" panose="020B0502020202020204" pitchFamily="34" charset="0"/>
              </a:rPr>
              <a:t>menos</a:t>
            </a:r>
            <a:r>
              <a:rPr lang="en-GB" sz="1200" dirty="0">
                <a:solidFill>
                  <a:srgbClr val="002060"/>
                </a:solidFill>
                <a:latin typeface="Century Gothic" panose="020B0502020202020204" pitchFamily="34" charset="0"/>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117</a:t>
            </a:r>
            <a:r>
              <a:rPr lang="en-GB" sz="1200" dirty="0">
                <a:solidFill>
                  <a:srgbClr val="002060"/>
                </a:solidFill>
                <a:latin typeface="Century Gothic" panose="020B0502020202020204" pitchFamily="34" charset="0"/>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82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 (four slides)</a:t>
            </a: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 </a:t>
            </a:r>
            <a:r>
              <a:rPr lang="en-GB" dirty="0"/>
              <a:t>to practise aural comprehension of taught vocabulary</a:t>
            </a:r>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out the cards and ‘bingo’ cards to pupils before explaining the instructions.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are going to listen and put their cards in the order they hear the sentences, working from left to right and ending up with a 9-picture 3x3 formation.</a:t>
            </a:r>
            <a:r>
              <a:rPr lang="en-GB" baseline="0" dirty="0"/>
              <a:t>  (NB. Pupils can work in pairs or individually). </a:t>
            </a:r>
          </a:p>
          <a:p>
            <a:pPr marL="228600" marR="0" lvl="0" indent="-228600" algn="l" rtl="0">
              <a:lnSpc>
                <a:spcPct val="100000"/>
              </a:lnSpc>
              <a:spcBef>
                <a:spcPts val="0"/>
              </a:spcBef>
              <a:spcAft>
                <a:spcPts val="0"/>
              </a:spcAft>
              <a:buClr>
                <a:schemeClr val="dk1"/>
              </a:buClr>
              <a:buSzPts val="1200"/>
              <a:buFont typeface="Calibri"/>
              <a:buAutoNum type="arabicPeriod"/>
            </a:pPr>
            <a:r>
              <a:rPr lang="en-GB" baseline="0" dirty="0"/>
              <a:t>Pupils might find it helpful for put their cards more or less as they appear on the right hand side of the slide, in singular and plural groups, just to help them find them more easily, as they listen.</a:t>
            </a:r>
          </a:p>
          <a:p>
            <a:pPr marL="228600" marR="0" lvl="0" indent="-228600" algn="l" rtl="0">
              <a:lnSpc>
                <a:spcPct val="100000"/>
              </a:lnSpc>
              <a:spcBef>
                <a:spcPts val="0"/>
              </a:spcBef>
              <a:spcAft>
                <a:spcPts val="0"/>
              </a:spcAft>
              <a:buClr>
                <a:schemeClr val="dk1"/>
              </a:buClr>
              <a:buSzPts val="1200"/>
              <a:buFont typeface="Calibri"/>
              <a:buAutoNum type="arabicPeriod"/>
            </a:pPr>
            <a:r>
              <a:rPr lang="en-GB" baseline="0" dirty="0"/>
              <a:t>Click the audio icon to listen.  The audio is continuous, but at a reasonably slow pace with a pause after each word to allow process.  Subsequent rounds of listening reduce the pauses to after each set of three words and increase the pace a little.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allow pupils to check their answers and move on to the next round.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una </a:t>
            </a:r>
            <a:r>
              <a:rPr lang="en-GB" b="0" baseline="0" dirty="0" err="1"/>
              <a:t>montaña</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aeropuerto</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playas.</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unas</a:t>
            </a:r>
            <a:r>
              <a:rPr lang="en-GB" b="0" baseline="0" dirty="0"/>
              <a:t> </a:t>
            </a:r>
            <a:r>
              <a:rPr lang="en-GB" b="0" baseline="0" dirty="0" err="1"/>
              <a:t>montañas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unos</a:t>
            </a:r>
            <a:r>
              <a:rPr lang="en-GB" b="0" baseline="0" dirty="0"/>
              <a:t> </a:t>
            </a:r>
            <a:r>
              <a:rPr lang="en-GB" b="0" baseline="0" dirty="0" err="1"/>
              <a:t>aeropuertos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Puerto.</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945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playas.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a:t>
            </a:r>
            <a:r>
              <a:rPr lang="en-GB" b="0" baseline="0" dirty="0" err="1"/>
              <a:t>montañas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aeropuerto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montaña</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unos</a:t>
            </a:r>
            <a:r>
              <a:rPr lang="en-GB" b="0" baseline="0" dirty="0"/>
              <a:t> </a:t>
            </a:r>
            <a:r>
              <a:rPr lang="en-GB" b="0" baseline="0" dirty="0" err="1"/>
              <a:t>puertos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puerto</a:t>
            </a:r>
            <a:r>
              <a:rPr lang="en-GB" b="0" baseline="0" dirty="0"/>
              <a:t>.</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2571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puerto</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a:t>
            </a:r>
            <a:r>
              <a:rPr lang="en-GB" b="0" baseline="0" dirty="0" err="1"/>
              <a:t>montañas</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montaña</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aeropuertos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aeropuerto</a:t>
            </a:r>
            <a:r>
              <a:rPr lang="en-GB" b="0" baseline="0" dirty="0"/>
              <a:t>.</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7818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puerto</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a:t>
            </a:r>
            <a:r>
              <a:rPr lang="en-GB" b="0" baseline="0" dirty="0" err="1"/>
              <a:t>montañas</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montaña</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aeropuertos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aeropuerto</a:t>
            </a:r>
            <a:r>
              <a:rPr lang="en-GB" b="0" baseline="0" dirty="0"/>
              <a:t>.</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1372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Timing: </a:t>
            </a:r>
            <a:r>
              <a:rPr lang="en-GB" sz="1200" b="0" dirty="0"/>
              <a:t>5 minutes </a:t>
            </a:r>
          </a:p>
          <a:p>
            <a:pPr marL="0" marR="0" lvl="0" indent="0" algn="l" rtl="0">
              <a:lnSpc>
                <a:spcPct val="100000"/>
              </a:lnSpc>
              <a:spcBef>
                <a:spcPts val="0"/>
              </a:spcBef>
              <a:spcAft>
                <a:spcPts val="0"/>
              </a:spcAft>
              <a:buClr>
                <a:schemeClr val="dk1"/>
              </a:buClr>
              <a:buSzPts val="1200"/>
              <a:buFont typeface="Calibri"/>
              <a:buNone/>
            </a:pPr>
            <a:r>
              <a:rPr lang="en-GB" sz="1200" b="0" dirty="0"/>
              <a:t> </a:t>
            </a:r>
          </a:p>
          <a:p>
            <a:pPr marL="0" marR="0" lvl="0" indent="0" algn="l" rtl="0">
              <a:lnSpc>
                <a:spcPct val="100000"/>
              </a:lnSpc>
              <a:spcBef>
                <a:spcPts val="0"/>
              </a:spcBef>
              <a:spcAft>
                <a:spcPts val="0"/>
              </a:spcAft>
              <a:buClr>
                <a:schemeClr val="dk1"/>
              </a:buClr>
              <a:buSzPts val="1200"/>
              <a:buFont typeface="Calibri"/>
              <a:buNone/>
            </a:pPr>
            <a:r>
              <a:rPr lang="en-GB" sz="1200" b="1" dirty="0"/>
              <a:t>Aim:</a:t>
            </a:r>
            <a:r>
              <a:rPr lang="en-GB" sz="1200" b="0" dirty="0"/>
              <a:t> to use this week’s vocabulary with the correct form of </a:t>
            </a:r>
            <a:r>
              <a:rPr lang="en-GB" sz="1200" b="0" dirty="0" err="1"/>
              <a:t>muchos</a:t>
            </a:r>
            <a:r>
              <a:rPr lang="en-GB" sz="1200" b="0" dirty="0"/>
              <a:t> / </a:t>
            </a:r>
            <a:r>
              <a:rPr lang="en-GB" sz="1200" b="0" dirty="0" err="1"/>
              <a:t>muchas</a:t>
            </a:r>
            <a:r>
              <a:rPr lang="en-GB" sz="1200" b="0" dirty="0"/>
              <a:t> in guided oral.</a:t>
            </a: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br>
              <a:rPr lang="en-GB" sz="1200" b="1" dirty="0"/>
            </a:br>
            <a:r>
              <a:rPr lang="en-GB" sz="1200" b="0" dirty="0"/>
              <a:t>1. Pupils work in pairs to describe the map. </a:t>
            </a:r>
            <a:endParaRPr lang="en-GB" sz="1800" b="0" i="0" u="none" strike="noStrike" kern="1200" dirty="0">
              <a:solidFill>
                <a:srgbClr val="FFFFFF"/>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800" b="0" dirty="0"/>
          </a:p>
          <a:p>
            <a:pPr marL="0" marR="0" lvl="0" indent="0" algn="l" rtl="0">
              <a:lnSpc>
                <a:spcPct val="100000"/>
              </a:lnSpc>
              <a:spcBef>
                <a:spcPts val="0"/>
              </a:spcBef>
              <a:spcAft>
                <a:spcPts val="0"/>
              </a:spcAft>
              <a:buClr>
                <a:schemeClr val="dk1"/>
              </a:buClr>
              <a:buSzPts val="1200"/>
              <a:buFont typeface="Calibri"/>
              <a:buNone/>
            </a:pPr>
            <a:r>
              <a:rPr lang="en-GB" sz="1800" b="1" dirty="0" err="1">
                <a:solidFill>
                  <a:srgbClr val="002060"/>
                </a:solidFill>
                <a:latin typeface="Century Gothic" panose="020B0502020202020204" pitchFamily="34" charset="0"/>
              </a:rPr>
              <a:t>llamar</a:t>
            </a:r>
            <a:r>
              <a:rPr lang="en-GB" sz="1800" b="0" dirty="0"/>
              <a:t> [122]</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216000" indent="-215280">
              <a:lnSpc>
                <a:spcPct val="100000"/>
              </a:lnSpc>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016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10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production of key vocabulary and the correct form of the article (a/an/many).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instruction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speech bubble and remind pupils about using the correct form of </a:t>
            </a:r>
            <a:r>
              <a:rPr lang="en-GB" dirty="0" err="1"/>
              <a:t>muchos</a:t>
            </a:r>
            <a:r>
              <a:rPr lang="en-GB" dirty="0"/>
              <a:t>/as.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examples in English to support pupils who might need help. Encourage more linguistically able pupils to come up with their own sentences.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 Click to bring up part two of the task. Pupils can conduct their own independent research. This would provide an extra opportunity to apply their SSC knowledge when pronouncing the names of the different places they research.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4575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07/07/2022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07/07/2022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audio" Target="../media/audio13.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audio" Target="../media/audio13.wav"/></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audio" Target="../media/audio14.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audio" Target="../media/audio5.wav"/><Relationship Id="rId3" Type="http://schemas.openxmlformats.org/officeDocument/2006/relationships/image" Target="../media/image5.png"/><Relationship Id="rId21" Type="http://schemas.openxmlformats.org/officeDocument/2006/relationships/image" Target="../media/image16.png"/><Relationship Id="rId7" Type="http://schemas.openxmlformats.org/officeDocument/2006/relationships/image" Target="../media/image8.png"/><Relationship Id="rId12" Type="http://schemas.openxmlformats.org/officeDocument/2006/relationships/audio" Target="../media/audio1.wav"/><Relationship Id="rId17" Type="http://schemas.openxmlformats.org/officeDocument/2006/relationships/audio" Target="../media/audio4.wav"/><Relationship Id="rId2" Type="http://schemas.openxmlformats.org/officeDocument/2006/relationships/notesSlide" Target="../notesSlides/notesSlide2.xml"/><Relationship Id="rId16" Type="http://schemas.openxmlformats.org/officeDocument/2006/relationships/audio" Target="../media/audio3.wav"/><Relationship Id="rId20"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audio" Target="../media/audio2.wav"/><Relationship Id="rId10" Type="http://schemas.openxmlformats.org/officeDocument/2006/relationships/image" Target="../media/image11.png"/><Relationship Id="rId19" Type="http://schemas.openxmlformats.org/officeDocument/2006/relationships/audio" Target="../media/audio6.wav"/><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18.sv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audio" Target="../media/audio8.wav"/><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audio" Target="../media/audio9.wav"/><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0.sv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22.jpeg"/><Relationship Id="rId17" Type="http://schemas.openxmlformats.org/officeDocument/2006/relationships/audio" Target="../media/audio10.wav"/><Relationship Id="rId2" Type="http://schemas.openxmlformats.org/officeDocument/2006/relationships/notesSlide" Target="../notesSlides/notesSlide5.xml"/><Relationship Id="rId16"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28.png"/><Relationship Id="rId5" Type="http://schemas.openxmlformats.org/officeDocument/2006/relationships/image" Target="../media/image27.png"/><Relationship Id="rId15" Type="http://schemas.openxmlformats.org/officeDocument/2006/relationships/image" Target="../media/image32.png"/><Relationship Id="rId10" Type="http://schemas.openxmlformats.org/officeDocument/2006/relationships/image" Target="../media/image25.png"/><Relationship Id="rId4" Type="http://schemas.openxmlformats.org/officeDocument/2006/relationships/image" Target="../media/image33.png"/><Relationship Id="rId9" Type="http://schemas.openxmlformats.org/officeDocument/2006/relationships/image" Target="../media/image24.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8.png"/><Relationship Id="rId18" Type="http://schemas.openxmlformats.org/officeDocument/2006/relationships/audio" Target="../media/audio11.wav"/><Relationship Id="rId3" Type="http://schemas.openxmlformats.org/officeDocument/2006/relationships/image" Target="../media/image21.png"/><Relationship Id="rId7" Type="http://schemas.openxmlformats.org/officeDocument/2006/relationships/image" Target="../media/image41.png"/><Relationship Id="rId12" Type="http://schemas.openxmlformats.org/officeDocument/2006/relationships/image" Target="../media/image26.pn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22.jpeg"/><Relationship Id="rId5" Type="http://schemas.openxmlformats.org/officeDocument/2006/relationships/image" Target="../media/image32.png"/><Relationship Id="rId15" Type="http://schemas.openxmlformats.org/officeDocument/2006/relationships/image" Target="../media/image24.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6.png"/><Relationship Id="rId18" Type="http://schemas.openxmlformats.org/officeDocument/2006/relationships/audio" Target="../media/audio12.wav"/><Relationship Id="rId3" Type="http://schemas.openxmlformats.org/officeDocument/2006/relationships/image" Target="../media/image21.png"/><Relationship Id="rId7" Type="http://schemas.openxmlformats.org/officeDocument/2006/relationships/image" Target="../media/image41.png"/><Relationship Id="rId12" Type="http://schemas.openxmlformats.org/officeDocument/2006/relationships/image" Target="../media/image25.png"/><Relationship Id="rId17"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24.png"/><Relationship Id="rId5" Type="http://schemas.openxmlformats.org/officeDocument/2006/relationships/image" Target="../media/image32.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9.png"/><Relationship Id="rId3" Type="http://schemas.openxmlformats.org/officeDocument/2006/relationships/image" Target="../media/image42.png"/><Relationship Id="rId7" Type="http://schemas.openxmlformats.org/officeDocument/2006/relationships/image" Target="../media/image33.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45.png"/><Relationship Id="rId4" Type="http://schemas.microsoft.com/office/2007/relationships/hdphoto" Target="../media/hdphoto2.wdp"/><Relationship Id="rId9" Type="http://schemas.openxmlformats.org/officeDocument/2006/relationships/image" Target="../media/image5.png"/><Relationship Id="rId14"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8.png"/><Relationship Id="rId18" Type="http://schemas.openxmlformats.org/officeDocument/2006/relationships/image" Target="../media/image52.png"/><Relationship Id="rId3" Type="http://schemas.openxmlformats.org/officeDocument/2006/relationships/image" Target="../media/image39.png"/><Relationship Id="rId7" Type="http://schemas.openxmlformats.org/officeDocument/2006/relationships/image" Target="../media/image31.png"/><Relationship Id="rId12" Type="http://schemas.openxmlformats.org/officeDocument/2006/relationships/image" Target="../media/image33.png"/><Relationship Id="rId17" Type="http://schemas.openxmlformats.org/officeDocument/2006/relationships/image" Target="../media/image51.png"/><Relationship Id="rId2" Type="http://schemas.openxmlformats.org/officeDocument/2006/relationships/notesSlide" Target="../notesSlides/notesSlide9.xml"/><Relationship Id="rId16" Type="http://schemas.openxmlformats.org/officeDocument/2006/relationships/image" Target="../media/image50.png"/><Relationship Id="rId20"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2.jpeg"/><Relationship Id="rId11" Type="http://schemas.openxmlformats.org/officeDocument/2006/relationships/image" Target="../media/image25.png"/><Relationship Id="rId5" Type="http://schemas.openxmlformats.org/officeDocument/2006/relationships/image" Target="../media/image47.png"/><Relationship Id="rId15" Type="http://schemas.openxmlformats.org/officeDocument/2006/relationships/image" Target="../media/image49.png"/><Relationship Id="rId10" Type="http://schemas.openxmlformats.org/officeDocument/2006/relationships/image" Target="../media/image24.png"/><Relationship Id="rId19" Type="http://schemas.openxmlformats.org/officeDocument/2006/relationships/image" Target="../media/image15.png"/><Relationship Id="rId4" Type="http://schemas.openxmlformats.org/officeDocument/2006/relationships/image" Target="../media/image40.svg"/><Relationship Id="rId9" Type="http://schemas.openxmlformats.org/officeDocument/2006/relationships/image" Target="../media/image23.pn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pic>
        <p:nvPicPr>
          <p:cNvPr id="7" name="Picture 4" descr="Free vector graphics of Globe">
            <a:extLst>
              <a:ext uri="{FF2B5EF4-FFF2-40B4-BE49-F238E27FC236}">
                <a16:creationId xmlns:a16="http://schemas.microsoft.com/office/drawing/2014/main" id="{855C80FB-62E2-1291-FDE7-278292589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5470" y="3017175"/>
            <a:ext cx="2008246" cy="18758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1E2063A-ED62-F3A6-AD6A-49AA873D57DE}"/>
              </a:ext>
            </a:extLst>
          </p:cNvPr>
          <p:cNvSpPr/>
          <p:nvPr/>
        </p:nvSpPr>
        <p:spPr>
          <a:xfrm>
            <a:off x="233065" y="2247501"/>
            <a:ext cx="3347088" cy="670826"/>
          </a:xfrm>
          <a:prstGeom prst="roundRect">
            <a:avLst/>
          </a:prstGeom>
          <a:solidFill>
            <a:schemeClr val="accent4">
              <a:lumMod val="60000"/>
              <a:lumOff val="4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Geografía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física</a:t>
            </a:r>
            <a:endParaRPr lang="en-GB" sz="2800" dirty="0">
              <a:solidFill>
                <a:srgbClr val="002060"/>
              </a:solidFill>
              <a:latin typeface="Century Gothic" panose="020B0502020202020204" pitchFamily="34" charset="0"/>
            </a:endParaRPr>
          </a:p>
        </p:txBody>
      </p:sp>
      <p:pic>
        <p:nvPicPr>
          <p:cNvPr id="9" name="Picture 2" descr="Gráficos vectoriales gratis de España">
            <a:extLst>
              <a:ext uri="{FF2B5EF4-FFF2-40B4-BE49-F238E27FC236}">
                <a16:creationId xmlns:a16="http://schemas.microsoft.com/office/drawing/2014/main" id="{9B6C1A74-CC3F-CD24-76BE-44484F443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6429" y="1862664"/>
            <a:ext cx="1030005" cy="7696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España, Geografía, Ríos, Mapa, Europa">
            <a:extLst>
              <a:ext uri="{FF2B5EF4-FFF2-40B4-BE49-F238E27FC236}">
                <a16:creationId xmlns:a16="http://schemas.microsoft.com/office/drawing/2014/main" id="{6BA5D182-6382-1A2C-B129-47F5573A8EC5}"/>
              </a:ext>
            </a:extLst>
          </p:cNvPr>
          <p:cNvPicPr>
            <a:picLocks noChangeAspect="1" noChangeArrowheads="1"/>
          </p:cNvPicPr>
          <p:nvPr/>
        </p:nvPicPr>
        <p:blipFill>
          <a:blip r:embed="rId6">
            <a:alphaModFix/>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1535" y="4466292"/>
            <a:ext cx="2279863" cy="1930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armario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cama</a:t>
                      </a:r>
                      <a:endParaRPr lang="en-GB" sz="2800" b="1" dirty="0">
                        <a:solidFill>
                          <a:srgbClr val="00B0F0"/>
                        </a:solidFill>
                        <a:latin typeface="Century Gothic" panose="020B0502020202020204" pitchFamily="34" charset="0"/>
                      </a:endParaRPr>
                    </a:p>
                  </a:txBody>
                  <a:tcPr/>
                </a:tc>
                <a:tc>
                  <a:txBody>
                    <a:bodyPr/>
                    <a:lstStyle/>
                    <a:p>
                      <a:pPr algn="l">
                        <a:lnSpc>
                          <a:spcPct val="107000"/>
                        </a:lnSpc>
                        <a:spcAft>
                          <a:spcPts val="800"/>
                        </a:spcAft>
                      </a:pPr>
                      <a:r>
                        <a:rPr lang="es-ES" sz="2800" b="1"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la habitación</a:t>
                      </a:r>
                      <a:endParaRPr lang="en-GB" sz="2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piso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pero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cosa</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pPr algn="l">
                        <a:lnSpc>
                          <a:spcPct val="107000"/>
                        </a:lnSpc>
                        <a:spcAft>
                          <a:spcPts val="800"/>
                        </a:spcAft>
                      </a:pPr>
                      <a:r>
                        <a:rPr lang="es-ES" sz="2800" b="1" dirty="0">
                          <a:solidFill>
                            <a:srgbClr val="92D050"/>
                          </a:solidFill>
                          <a:effectLst/>
                          <a:latin typeface="Century Gothic" panose="020B0502020202020204" pitchFamily="34" charset="0"/>
                          <a:ea typeface="Calibri" panose="020F0502020204030204" pitchFamily="34" charset="0"/>
                          <a:cs typeface="Times New Roman" panose="02020603050405020304" pitchFamily="18" charset="0"/>
                        </a:rPr>
                        <a:t>el otoño</a:t>
                      </a:r>
                      <a:endParaRPr lang="en-GB" sz="28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tc>
                  <a:txBody>
                    <a:bodyPr/>
                    <a:lstStyle/>
                    <a:p>
                      <a:r>
                        <a:rPr lang="en-GB" sz="2800" b="1" dirty="0" err="1">
                          <a:solidFill>
                            <a:srgbClr val="92D050"/>
                          </a:solidFill>
                          <a:latin typeface="Century Gothic" panose="020B0502020202020204" pitchFamily="34" charset="0"/>
                        </a:rPr>
                        <a:t>hace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sol</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calor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primavera</a:t>
                      </a:r>
                    </a:p>
                  </a:txBody>
                  <a:tcPr/>
                </a:tc>
                <a:tc>
                  <a:txBody>
                    <a:bodyPr/>
                    <a:lstStyle/>
                    <a:p>
                      <a:r>
                        <a:rPr lang="es-ES" sz="2800" b="1" kern="1200" dirty="0">
                          <a:solidFill>
                            <a:srgbClr val="92D050"/>
                          </a:solidFill>
                          <a:effectLst/>
                          <a:latin typeface="Century Gothic" panose="020B0502020202020204" pitchFamily="34" charset="0"/>
                          <a:ea typeface="+mn-ea"/>
                          <a:cs typeface="+mn-cs"/>
                        </a:rPr>
                        <a:t>el frío</a:t>
                      </a:r>
                      <a:endParaRPr lang="en-GB" sz="4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sz="2800" dirty="0"/>
                    </a:p>
                  </a:txBody>
                  <a:tcPr/>
                </a:tc>
                <a:tc>
                  <a:txBody>
                    <a:bodyPr/>
                    <a:lstStyle/>
                    <a:p>
                      <a:r>
                        <a:rPr lang="en-GB" sz="2800" b="1" dirty="0" err="1">
                          <a:solidFill>
                            <a:srgbClr val="FF3399"/>
                          </a:solidFill>
                          <a:latin typeface="Century Gothic" panose="020B0502020202020204" pitchFamily="34" charset="0"/>
                        </a:rPr>
                        <a:t>muchas</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bandera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muchos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pPr algn="l">
                        <a:lnSpc>
                          <a:spcPct val="107000"/>
                        </a:lnSpc>
                        <a:spcAft>
                          <a:spcPts val="800"/>
                        </a:spcAft>
                      </a:pPr>
                      <a:r>
                        <a:rPr lang="es-ES" sz="2800" b="1" dirty="0">
                          <a:solidFill>
                            <a:srgbClr val="FF4B94"/>
                          </a:solidFill>
                          <a:effectLst/>
                          <a:latin typeface="Century Gothic" panose="020B0502020202020204" pitchFamily="34" charset="0"/>
                          <a:ea typeface="Calibri" panose="020F0502020204030204" pitchFamily="34" charset="0"/>
                          <a:cs typeface="Times New Roman" panose="02020603050405020304" pitchFamily="18" charset="0"/>
                        </a:rPr>
                        <a:t>el río</a:t>
                      </a:r>
                      <a:endParaRPr lang="en-GB" sz="2800" dirty="0">
                        <a:solidFill>
                          <a:srgbClr val="FF4B94"/>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aeropuerto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puerto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7" name="6_1.wav"/>
            </a:hlinkClick>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ingl</a:t>
            </a:r>
            <a:r>
              <a:rPr lang="es-ES" sz="2400" b="1"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337635" y="6019556"/>
            <a:ext cx="221155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river</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87596" y="6000943"/>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airport</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430600" y="6031393"/>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port</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111249"/>
            <a:ext cx="233033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many (f)</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614402" y="5094499"/>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flag</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355137" y="512494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many (m)</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heat</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510621" y="4200464"/>
            <a:ext cx="3541557"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(the) spring</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20395"/>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cold</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222722" y="3333809"/>
            <a:ext cx="22648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autumn </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60440" y="3358593"/>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it is (weather)</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338264"/>
            <a:ext cx="25693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sun</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92739" y="2436234"/>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flat</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439790"/>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but</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338808" y="2439789"/>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thing</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114964" y="1582707"/>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wardrobe</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510622" y="1551096"/>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bed</a:t>
            </a:r>
          </a:p>
        </p:txBody>
      </p:sp>
      <p:sp>
        <p:nvSpPr>
          <p:cNvPr id="47" name="TextBox 46">
            <a:extLst>
              <a:ext uri="{FF2B5EF4-FFF2-40B4-BE49-F238E27FC236}">
                <a16:creationId xmlns:a16="http://schemas.microsoft.com/office/drawing/2014/main" id="{9F91E34D-5504-87CC-3164-457D53B4E2A4}"/>
              </a:ext>
            </a:extLst>
          </p:cNvPr>
          <p:cNvSpPr txBox="1"/>
          <p:nvPr/>
        </p:nvSpPr>
        <p:spPr>
          <a:xfrm>
            <a:off x="7453215" y="1551095"/>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room</a:t>
            </a:r>
          </a:p>
        </p:txBody>
      </p:sp>
    </p:spTree>
    <p:extLst>
      <p:ext uri="{BB962C8B-B14F-4D97-AF65-F5344CB8AC3E}">
        <p14:creationId xmlns:p14="http://schemas.microsoft.com/office/powerpoint/2010/main" val="25987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570854740"/>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thing</a:t>
                      </a:r>
                    </a:p>
                  </a:txBody>
                  <a:tcPr/>
                </a:tc>
                <a:tc>
                  <a:txBody>
                    <a:bodyPr/>
                    <a:lstStyle/>
                    <a:p>
                      <a:r>
                        <a:rPr lang="en-GB" sz="2800" b="1" dirty="0">
                          <a:solidFill>
                            <a:srgbClr val="00B0F0"/>
                          </a:solidFill>
                          <a:latin typeface="Century Gothic" panose="020B0502020202020204" pitchFamily="34" charset="0"/>
                        </a:rPr>
                        <a:t>but</a:t>
                      </a:r>
                    </a:p>
                  </a:txBody>
                  <a:tcPr/>
                </a:tc>
                <a:tc>
                  <a:txBody>
                    <a:bodyPr/>
                    <a:lstStyle/>
                    <a:p>
                      <a:r>
                        <a:rPr lang="en-GB" sz="2800" b="1" dirty="0">
                          <a:solidFill>
                            <a:srgbClr val="00B0F0"/>
                          </a:solidFill>
                          <a:latin typeface="Century Gothic" panose="020B0502020202020204" pitchFamily="34" charset="0"/>
                        </a:rPr>
                        <a:t>(the) bed</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room</a:t>
                      </a:r>
                    </a:p>
                  </a:txBody>
                  <a:tcPr/>
                </a:tc>
                <a:tc>
                  <a:txBody>
                    <a:bodyPr/>
                    <a:lstStyle/>
                    <a:p>
                      <a:r>
                        <a:rPr lang="en-GB" sz="2800" b="1" dirty="0">
                          <a:solidFill>
                            <a:srgbClr val="00B0F0"/>
                          </a:solidFill>
                          <a:latin typeface="Century Gothic" panose="020B0502020202020204" pitchFamily="34" charset="0"/>
                        </a:rPr>
                        <a:t>(the) wardrobe</a:t>
                      </a:r>
                    </a:p>
                  </a:txBody>
                  <a:tcPr/>
                </a:tc>
                <a:tc>
                  <a:txBody>
                    <a:bodyPr/>
                    <a:lstStyle/>
                    <a:p>
                      <a:r>
                        <a:rPr lang="en-GB" sz="2800" b="1" dirty="0">
                          <a:solidFill>
                            <a:srgbClr val="00B0F0"/>
                          </a:solidFill>
                          <a:latin typeface="Century Gothic" panose="020B0502020202020204" pitchFamily="34" charset="0"/>
                        </a:rPr>
                        <a:t>(the) flat</a:t>
                      </a: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cold</a:t>
                      </a:r>
                    </a:p>
                  </a:txBody>
                  <a:tcPr/>
                </a:tc>
                <a:tc>
                  <a:txBody>
                    <a:bodyPr/>
                    <a:lstStyle/>
                    <a:p>
                      <a:r>
                        <a:rPr lang="en-GB" sz="2800" b="1" dirty="0">
                          <a:solidFill>
                            <a:srgbClr val="92D050"/>
                          </a:solidFill>
                          <a:latin typeface="Century Gothic" panose="020B0502020202020204" pitchFamily="34" charset="0"/>
                        </a:rPr>
                        <a:t>(the) heat</a:t>
                      </a:r>
                    </a:p>
                  </a:txBody>
                  <a:tcPr/>
                </a:tc>
                <a:tc>
                  <a:txBody>
                    <a:bodyPr/>
                    <a:lstStyle/>
                    <a:p>
                      <a:r>
                        <a:rPr lang="en-GB" sz="2800" b="1" dirty="0">
                          <a:solidFill>
                            <a:srgbClr val="92D050"/>
                          </a:solidFill>
                          <a:latin typeface="Century Gothic" panose="020B0502020202020204" pitchFamily="34" charset="0"/>
                        </a:rPr>
                        <a:t>(the) spring</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it </a:t>
                      </a:r>
                      <a:r>
                        <a:rPr lang="en-GB" sz="2400" b="1" dirty="0">
                          <a:solidFill>
                            <a:srgbClr val="92D050"/>
                          </a:solidFill>
                          <a:latin typeface="Century Gothic" panose="020B0502020202020204" pitchFamily="34" charset="0"/>
                        </a:rPr>
                        <a:t>is </a:t>
                      </a:r>
                      <a:r>
                        <a:rPr lang="en-GB" sz="2000" b="1" dirty="0">
                          <a:solidFill>
                            <a:srgbClr val="92D050"/>
                          </a:solidFill>
                          <a:latin typeface="Century Gothic" panose="020B0502020202020204" pitchFamily="34" charset="0"/>
                        </a:rPr>
                        <a:t>(weather)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sun</a:t>
                      </a:r>
                    </a:p>
                  </a:txBody>
                  <a:tcPr/>
                </a:tc>
                <a:tc>
                  <a:txBody>
                    <a:bodyPr/>
                    <a:lstStyle/>
                    <a:p>
                      <a:r>
                        <a:rPr lang="en-GB" sz="2800" b="1" dirty="0">
                          <a:solidFill>
                            <a:srgbClr val="92D050"/>
                          </a:solidFill>
                          <a:latin typeface="Century Gothic" panose="020B0502020202020204" pitchFamily="34" charset="0"/>
                        </a:rPr>
                        <a:t>(the) autumn</a:t>
                      </a:r>
                    </a:p>
                  </a:txBody>
                  <a:tcPr/>
                </a:tc>
                <a:extLst>
                  <a:ext uri="{0D108BD9-81ED-4DB2-BD59-A6C34878D82A}">
                    <a16:rowId xmlns:a16="http://schemas.microsoft.com/office/drawing/2014/main" val="1047692962"/>
                  </a:ext>
                </a:extLst>
              </a:tr>
              <a:tr h="893952">
                <a:tc rowSpan="2">
                  <a:txBody>
                    <a:bodyPr/>
                    <a:lstStyle/>
                    <a:p>
                      <a:endParaRPr lang="en-GB" sz="2800" dirty="0"/>
                    </a:p>
                  </a:txBody>
                  <a:tcPr/>
                </a:tc>
                <a:tc>
                  <a:txBody>
                    <a:bodyPr/>
                    <a:lstStyle/>
                    <a:p>
                      <a:r>
                        <a:rPr lang="en-GB" sz="2800" b="1" dirty="0">
                          <a:solidFill>
                            <a:srgbClr val="FF3399"/>
                          </a:solidFill>
                          <a:latin typeface="Century Gothic" panose="020B0502020202020204" pitchFamily="34" charset="0"/>
                        </a:rPr>
                        <a:t>(the) airport </a:t>
                      </a:r>
                    </a:p>
                  </a:txBody>
                  <a:tcPr/>
                </a:tc>
                <a:tc>
                  <a:txBody>
                    <a:bodyPr/>
                    <a:lstStyle/>
                    <a:p>
                      <a:r>
                        <a:rPr lang="en-GB" sz="2800" b="1" dirty="0">
                          <a:solidFill>
                            <a:srgbClr val="FF3399"/>
                          </a:solidFill>
                          <a:latin typeface="Century Gothic" panose="020B0502020202020204" pitchFamily="34" charset="0"/>
                        </a:rPr>
                        <a:t>(the) river </a:t>
                      </a:r>
                    </a:p>
                  </a:txBody>
                  <a:tcPr/>
                </a:tc>
                <a:tc>
                  <a:txBody>
                    <a:bodyPr/>
                    <a:lstStyle/>
                    <a:p>
                      <a:r>
                        <a:rPr lang="en-GB" sz="2800" b="1" dirty="0">
                          <a:solidFill>
                            <a:srgbClr val="FF3399"/>
                          </a:solidFill>
                          <a:latin typeface="Century Gothic" panose="020B0502020202020204" pitchFamily="34" charset="0"/>
                        </a:rPr>
                        <a:t>(the) port</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many (f) </a:t>
                      </a:r>
                    </a:p>
                  </a:txBody>
                  <a:tcPr/>
                </a:tc>
                <a:tc>
                  <a:txBody>
                    <a:bodyPr/>
                    <a:lstStyle/>
                    <a:p>
                      <a:r>
                        <a:rPr lang="en-GB" sz="2800" b="1" dirty="0">
                          <a:solidFill>
                            <a:srgbClr val="FF3399"/>
                          </a:solidFill>
                          <a:latin typeface="Century Gothic" panose="020B0502020202020204" pitchFamily="34" charset="0"/>
                        </a:rPr>
                        <a:t>many (m)</a:t>
                      </a:r>
                    </a:p>
                  </a:txBody>
                  <a:tcPr/>
                </a:tc>
                <a:tc>
                  <a:txBody>
                    <a:bodyPr/>
                    <a:lstStyle/>
                    <a:p>
                      <a:r>
                        <a:rPr lang="en-GB" sz="2800" b="1" dirty="0">
                          <a:solidFill>
                            <a:srgbClr val="FF3399"/>
                          </a:solidFill>
                          <a:latin typeface="Century Gothic" panose="020B0502020202020204" pitchFamily="34" charset="0"/>
                        </a:rPr>
                        <a:t>(the) flag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337635" y="6019556"/>
            <a:ext cx="2211554"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muchas</a:t>
            </a:r>
            <a:endParaRPr lang="en-GB" sz="20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487596" y="6000943"/>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muchos</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430600" y="6031393"/>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bandera</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111249"/>
            <a:ext cx="23303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aeropuerto</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614402" y="5094499"/>
            <a:ext cx="27114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río</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355137" y="5124949"/>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puerto</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510621" y="4200464"/>
            <a:ext cx="3541557"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el</a:t>
            </a:r>
            <a:r>
              <a:rPr lang="en-GB" sz="2200" dirty="0">
                <a:solidFill>
                  <a:srgbClr val="002060"/>
                </a:solidFill>
                <a:latin typeface="Century Gothic" panose="020B0502020202020204" pitchFamily="34" charset="0"/>
              </a:rPr>
              <a:t> sol</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20395"/>
            <a:ext cx="28284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otoño</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222722" y="3333809"/>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frío</a:t>
            </a:r>
            <a:r>
              <a:rPr lang="en-GB" sz="2400" dirty="0">
                <a:solidFill>
                  <a:srgbClr val="002060"/>
                </a:solidFill>
                <a:latin typeface="Century Gothic" panose="020B0502020202020204" pitchFamily="34" charset="0"/>
              </a:rPr>
              <a:t> </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60440" y="3358593"/>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calor</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338264"/>
            <a:ext cx="25693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primavera</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92739" y="2436234"/>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habitación</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439790"/>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armario</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338808" y="2439789"/>
            <a:ext cx="28284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piso</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215174" y="1581874"/>
            <a:ext cx="23992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cosa</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510622" y="1551096"/>
            <a:ext cx="255249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pero</a:t>
            </a:r>
            <a:endParaRPr lang="en-GB" sz="24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364674" y="1535694"/>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cama</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6730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pic>
        <p:nvPicPr>
          <p:cNvPr id="12" name="Picture 6" descr="España, Geografía, Ríos, Mapa, Europa">
            <a:extLst>
              <a:ext uri="{FF2B5EF4-FFF2-40B4-BE49-F238E27FC236}">
                <a16:creationId xmlns:a16="http://schemas.microsoft.com/office/drawing/2014/main" id="{ECDC3790-1492-A0B1-E9DD-B02A8209D883}"/>
              </a:ext>
            </a:extLst>
          </p:cNvPr>
          <p:cNvPicPr>
            <a:picLocks noChangeAspect="1" noChangeArrowheads="1"/>
          </p:cNvPicPr>
          <p:nvPr/>
        </p:nvPicPr>
        <p:blipFill>
          <a:blip r:embed="rId4">
            <a:alphaModFix/>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32153" y="4292141"/>
            <a:ext cx="2811761" cy="23803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vector graphics of Earth">
            <a:extLst>
              <a:ext uri="{FF2B5EF4-FFF2-40B4-BE49-F238E27FC236}">
                <a16:creationId xmlns:a16="http://schemas.microsoft.com/office/drawing/2014/main" id="{109F60B0-8FDA-A445-CF94-9C87D84E9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984" y="4292141"/>
            <a:ext cx="2006997" cy="200699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59A0F540-B1DB-71CE-FF08-22CEF6B7649D}"/>
              </a:ext>
            </a:extLst>
          </p:cNvPr>
          <p:cNvSpPr/>
          <p:nvPr/>
        </p:nvSpPr>
        <p:spPr>
          <a:xfrm>
            <a:off x="397615" y="1293344"/>
            <a:ext cx="3347088" cy="670826"/>
          </a:xfrm>
          <a:prstGeom prst="roundRect">
            <a:avLst/>
          </a:prstGeom>
          <a:solidFill>
            <a:schemeClr val="accent4">
              <a:lumMod val="60000"/>
              <a:lumOff val="4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Geografía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física</a:t>
            </a:r>
            <a:endParaRPr lang="en-GB" sz="2800" dirty="0">
              <a:solidFill>
                <a:srgbClr val="002060"/>
              </a:solidFill>
              <a:latin typeface="Century Gothic" panose="020B0502020202020204" pitchFamily="34" charset="0"/>
            </a:endParaRPr>
          </a:p>
        </p:txBody>
      </p:sp>
      <p:pic>
        <p:nvPicPr>
          <p:cNvPr id="15" name="Picture 2" descr="Gráficos vectoriales gratis de España">
            <a:extLst>
              <a:ext uri="{FF2B5EF4-FFF2-40B4-BE49-F238E27FC236}">
                <a16:creationId xmlns:a16="http://schemas.microsoft.com/office/drawing/2014/main" id="{F8361817-1FB7-E09B-D5E3-72C95B9069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0979" y="908507"/>
            <a:ext cx="1030005" cy="7696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CD61-EE3C-03DE-BE69-27B5EEA4A6B0}"/>
              </a:ext>
            </a:extLst>
          </p:cNvPr>
          <p:cNvSpPr>
            <a:spLocks noGrp="1"/>
          </p:cNvSpPr>
          <p:nvPr>
            <p:ph type="title"/>
          </p:nvPr>
        </p:nvSpPr>
        <p:spPr>
          <a:xfrm>
            <a:off x="0" y="24064"/>
            <a:ext cx="2378242" cy="385011"/>
          </a:xfrm>
        </p:spPr>
        <p:txBody>
          <a:bodyPr>
            <a:normAutofit/>
          </a:bodyPr>
          <a:lstStyle/>
          <a:p>
            <a:r>
              <a:rPr lang="en-GB" sz="2000" dirty="0">
                <a:solidFill>
                  <a:schemeClr val="bg1"/>
                </a:solidFill>
              </a:rPr>
              <a:t>Handout: follow up 3</a:t>
            </a:r>
          </a:p>
        </p:txBody>
      </p:sp>
      <p:graphicFrame>
        <p:nvGraphicFramePr>
          <p:cNvPr id="5" name="Table 4">
            <a:extLst>
              <a:ext uri="{FF2B5EF4-FFF2-40B4-BE49-F238E27FC236}">
                <a16:creationId xmlns:a16="http://schemas.microsoft.com/office/drawing/2014/main" id="{03B43A2F-80DE-9699-CBA3-60199FD477B5}"/>
              </a:ext>
            </a:extLst>
          </p:cNvPr>
          <p:cNvGraphicFramePr>
            <a:graphicFrameLocks noGrp="1"/>
          </p:cNvGraphicFramePr>
          <p:nvPr>
            <p:extLst>
              <p:ext uri="{D42A27DB-BD31-4B8C-83A1-F6EECF244321}">
                <p14:modId xmlns:p14="http://schemas.microsoft.com/office/powerpoint/2010/main" val="1002169309"/>
              </p:ext>
            </p:extLst>
          </p:nvPr>
        </p:nvGraphicFramePr>
        <p:xfrm>
          <a:off x="194268" y="178104"/>
          <a:ext cx="3665240" cy="6542120"/>
        </p:xfrm>
        <a:graphic>
          <a:graphicData uri="http://schemas.openxmlformats.org/drawingml/2006/table">
            <a:tbl>
              <a:tblPr firstRow="1" bandRow="1">
                <a:tableStyleId>{5940675A-B579-460E-94D1-54222C63F5DA}</a:tableStyleId>
              </a:tblPr>
              <a:tblGrid>
                <a:gridCol w="1832620">
                  <a:extLst>
                    <a:ext uri="{9D8B030D-6E8A-4147-A177-3AD203B41FA5}">
                      <a16:colId xmlns:a16="http://schemas.microsoft.com/office/drawing/2014/main" val="2993965539"/>
                    </a:ext>
                  </a:extLst>
                </a:gridCol>
                <a:gridCol w="1832620">
                  <a:extLst>
                    <a:ext uri="{9D8B030D-6E8A-4147-A177-3AD203B41FA5}">
                      <a16:colId xmlns:a16="http://schemas.microsoft.com/office/drawing/2014/main" val="3657837849"/>
                    </a:ext>
                  </a:extLst>
                </a:gridCol>
              </a:tblGrid>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0359293"/>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74766341"/>
                  </a:ext>
                </a:extLst>
              </a:tr>
            </a:tbl>
          </a:graphicData>
        </a:graphic>
      </p:graphicFrame>
      <p:pic>
        <p:nvPicPr>
          <p:cNvPr id="6" name="Picture 2" descr="Ilustraciones gratis de Montaña">
            <a:extLst>
              <a:ext uri="{FF2B5EF4-FFF2-40B4-BE49-F238E27FC236}">
                <a16:creationId xmlns:a16="http://schemas.microsoft.com/office/drawing/2014/main" id="{285532D7-FBC9-28AD-173F-23C308A92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99" y="5520378"/>
            <a:ext cx="1121809" cy="1121809"/>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2" descr="Free vector graphics of Beach">
            <a:extLst>
              <a:ext uri="{FF2B5EF4-FFF2-40B4-BE49-F238E27FC236}">
                <a16:creationId xmlns:a16="http://schemas.microsoft.com/office/drawing/2014/main" id="{7C57F2BF-2ED2-BEDF-9AB1-B8A322B545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913" y="1574771"/>
            <a:ext cx="661027" cy="541564"/>
          </a:xfrm>
          <a:prstGeom prst="round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9A27D67-2CAF-286D-5AC3-45364ECF3472}"/>
              </a:ext>
            </a:extLst>
          </p:cNvPr>
          <p:cNvGrpSpPr/>
          <p:nvPr/>
        </p:nvGrpSpPr>
        <p:grpSpPr>
          <a:xfrm>
            <a:off x="513486" y="2911227"/>
            <a:ext cx="1146623" cy="1107816"/>
            <a:chOff x="0" y="320869"/>
            <a:chExt cx="3689684" cy="2615684"/>
          </a:xfrm>
        </p:grpSpPr>
        <p:pic>
          <p:nvPicPr>
            <p:cNvPr id="9" name="Picture 12" descr="Gráficos vectoriales gratis de Elba">
              <a:extLst>
                <a:ext uri="{FF2B5EF4-FFF2-40B4-BE49-F238E27FC236}">
                  <a16:creationId xmlns:a16="http://schemas.microsoft.com/office/drawing/2014/main" id="{0C2C06A4-11ED-A29B-A57E-79A1542FA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10" descr="Gráficos vectoriales gratis de Bote">
              <a:extLst>
                <a:ext uri="{FF2B5EF4-FFF2-40B4-BE49-F238E27FC236}">
                  <a16:creationId xmlns:a16="http://schemas.microsoft.com/office/drawing/2014/main" id="{3D0C12B2-C71B-3C93-8680-4157449243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01C2F40D-7F0C-2B87-9E0D-79804C8FAADE}"/>
              </a:ext>
            </a:extLst>
          </p:cNvPr>
          <p:cNvGrpSpPr/>
          <p:nvPr/>
        </p:nvGrpSpPr>
        <p:grpSpPr>
          <a:xfrm>
            <a:off x="505334" y="261348"/>
            <a:ext cx="1170583" cy="1113989"/>
            <a:chOff x="7339265" y="1948754"/>
            <a:chExt cx="4146887" cy="4146888"/>
          </a:xfrm>
        </p:grpSpPr>
        <p:pic>
          <p:nvPicPr>
            <p:cNvPr id="12" name="Picture 4" descr="Gráficos vectoriales gratis de Aeropuerto">
              <a:extLst>
                <a:ext uri="{FF2B5EF4-FFF2-40B4-BE49-F238E27FC236}">
                  <a16:creationId xmlns:a16="http://schemas.microsoft.com/office/drawing/2014/main" id="{0DF5FF87-017A-BDAC-E371-D3786BD47A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6" descr="Gráficos vectoriales gratis de Avión">
              <a:extLst>
                <a:ext uri="{FF2B5EF4-FFF2-40B4-BE49-F238E27FC236}">
                  <a16:creationId xmlns:a16="http://schemas.microsoft.com/office/drawing/2014/main" id="{B8854989-C82F-0711-9756-4AE5F0A6A6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Gráficos vectoriales gratis de Avión">
              <a:extLst>
                <a:ext uri="{FF2B5EF4-FFF2-40B4-BE49-F238E27FC236}">
                  <a16:creationId xmlns:a16="http://schemas.microsoft.com/office/drawing/2014/main" id="{37F55C3F-B966-7095-1BBB-75C6A931F0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5" name="Picture 2" descr="Free vector graphics of Beach">
            <a:extLst>
              <a:ext uri="{FF2B5EF4-FFF2-40B4-BE49-F238E27FC236}">
                <a16:creationId xmlns:a16="http://schemas.microsoft.com/office/drawing/2014/main" id="{3EEB5668-AE9C-6920-F854-42A3E6F6F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677" y="1574771"/>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6" name="Picture 2" descr="Free vector graphics of Beach">
            <a:extLst>
              <a:ext uri="{FF2B5EF4-FFF2-40B4-BE49-F238E27FC236}">
                <a16:creationId xmlns:a16="http://schemas.microsoft.com/office/drawing/2014/main" id="{A3615F35-1573-A9E8-A62F-CF75659ED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913" y="219797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 name="Picture 2" descr="Free vector graphics of Beach">
            <a:extLst>
              <a:ext uri="{FF2B5EF4-FFF2-40B4-BE49-F238E27FC236}">
                <a16:creationId xmlns:a16="http://schemas.microsoft.com/office/drawing/2014/main" id="{C1C760D3-D622-489D-324F-79F4AEAF6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677" y="219797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8" name="Picture 2" descr="Free vector graphics of Beach">
            <a:extLst>
              <a:ext uri="{FF2B5EF4-FFF2-40B4-BE49-F238E27FC236}">
                <a16:creationId xmlns:a16="http://schemas.microsoft.com/office/drawing/2014/main" id="{4CD82A8F-506C-D656-DBE8-5F48AD38C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50" y="1570286"/>
            <a:ext cx="1146667" cy="1135397"/>
          </a:xfrm>
          <a:prstGeom prst="round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277D053-49F8-186C-7E85-20D3C6DF43DE}"/>
              </a:ext>
            </a:extLst>
          </p:cNvPr>
          <p:cNvGrpSpPr/>
          <p:nvPr/>
        </p:nvGrpSpPr>
        <p:grpSpPr>
          <a:xfrm>
            <a:off x="2189570" y="2887436"/>
            <a:ext cx="735327" cy="541564"/>
            <a:chOff x="0" y="320871"/>
            <a:chExt cx="3689684" cy="2615682"/>
          </a:xfrm>
        </p:grpSpPr>
        <p:pic>
          <p:nvPicPr>
            <p:cNvPr id="20" name="Picture 12" descr="Gráficos vectoriales gratis de Elba">
              <a:extLst>
                <a:ext uri="{FF2B5EF4-FFF2-40B4-BE49-F238E27FC236}">
                  <a16:creationId xmlns:a16="http://schemas.microsoft.com/office/drawing/2014/main" id="{6F5B5DC5-B179-EED9-D881-B8EE2A14E5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21" name="Picture 10" descr="Gráficos vectoriales gratis de Bote">
              <a:extLst>
                <a:ext uri="{FF2B5EF4-FFF2-40B4-BE49-F238E27FC236}">
                  <a16:creationId xmlns:a16="http://schemas.microsoft.com/office/drawing/2014/main" id="{32EBC75A-E0F9-4486-0D98-A567ECE822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87C2542C-6EAB-1F5E-107D-1A9641EA548C}"/>
              </a:ext>
            </a:extLst>
          </p:cNvPr>
          <p:cNvGrpSpPr/>
          <p:nvPr/>
        </p:nvGrpSpPr>
        <p:grpSpPr>
          <a:xfrm>
            <a:off x="2997347" y="2887436"/>
            <a:ext cx="735327" cy="541564"/>
            <a:chOff x="0" y="320871"/>
            <a:chExt cx="3689684" cy="2615682"/>
          </a:xfrm>
        </p:grpSpPr>
        <p:pic>
          <p:nvPicPr>
            <p:cNvPr id="23" name="Picture 12" descr="Gráficos vectoriales gratis de Elba">
              <a:extLst>
                <a:ext uri="{FF2B5EF4-FFF2-40B4-BE49-F238E27FC236}">
                  <a16:creationId xmlns:a16="http://schemas.microsoft.com/office/drawing/2014/main" id="{AB05C0E3-AA9E-0FDA-4D09-F19C112F5C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24" name="Picture 10" descr="Gráficos vectoriales gratis de Bote">
              <a:extLst>
                <a:ext uri="{FF2B5EF4-FFF2-40B4-BE49-F238E27FC236}">
                  <a16:creationId xmlns:a16="http://schemas.microsoft.com/office/drawing/2014/main" id="{8A237DE4-52B1-8844-C112-1A6441386C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FBA87E6B-13BC-5F31-D4A3-299EE12BD13B}"/>
              </a:ext>
            </a:extLst>
          </p:cNvPr>
          <p:cNvGrpSpPr/>
          <p:nvPr/>
        </p:nvGrpSpPr>
        <p:grpSpPr>
          <a:xfrm>
            <a:off x="2194577" y="3519272"/>
            <a:ext cx="735327" cy="541564"/>
            <a:chOff x="0" y="320871"/>
            <a:chExt cx="3689684" cy="2615682"/>
          </a:xfrm>
        </p:grpSpPr>
        <p:pic>
          <p:nvPicPr>
            <p:cNvPr id="26" name="Picture 12" descr="Gráficos vectoriales gratis de Elba">
              <a:extLst>
                <a:ext uri="{FF2B5EF4-FFF2-40B4-BE49-F238E27FC236}">
                  <a16:creationId xmlns:a16="http://schemas.microsoft.com/office/drawing/2014/main" id="{2CFAD903-49B3-8F53-FD00-CDEA23F24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27" name="Picture 10" descr="Gráficos vectoriales gratis de Bote">
              <a:extLst>
                <a:ext uri="{FF2B5EF4-FFF2-40B4-BE49-F238E27FC236}">
                  <a16:creationId xmlns:a16="http://schemas.microsoft.com/office/drawing/2014/main" id="{87F1A553-6B56-9B1D-9605-D45F178515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C2F18646-34FA-CAE5-B4B6-963188710A79}"/>
              </a:ext>
            </a:extLst>
          </p:cNvPr>
          <p:cNvGrpSpPr/>
          <p:nvPr/>
        </p:nvGrpSpPr>
        <p:grpSpPr>
          <a:xfrm>
            <a:off x="3002354" y="3519272"/>
            <a:ext cx="735327" cy="541564"/>
            <a:chOff x="0" y="320871"/>
            <a:chExt cx="3689684" cy="2615682"/>
          </a:xfrm>
        </p:grpSpPr>
        <p:pic>
          <p:nvPicPr>
            <p:cNvPr id="29" name="Picture 12" descr="Gráficos vectoriales gratis de Elba">
              <a:extLst>
                <a:ext uri="{FF2B5EF4-FFF2-40B4-BE49-F238E27FC236}">
                  <a16:creationId xmlns:a16="http://schemas.microsoft.com/office/drawing/2014/main" id="{CE97CDD6-878B-2D7A-A358-D40F564FCF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30" name="Picture 10" descr="Gráficos vectoriales gratis de Bote">
              <a:extLst>
                <a:ext uri="{FF2B5EF4-FFF2-40B4-BE49-F238E27FC236}">
                  <a16:creationId xmlns:a16="http://schemas.microsoft.com/office/drawing/2014/main" id="{5ED2E074-B962-A707-71CF-3D5C584C68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2" descr="Free vector graphics of River">
            <a:extLst>
              <a:ext uri="{FF2B5EF4-FFF2-40B4-BE49-F238E27FC236}">
                <a16:creationId xmlns:a16="http://schemas.microsoft.com/office/drawing/2014/main" id="{3E72471B-1D60-754F-7ED5-65DF1271B9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7643" y="4254004"/>
            <a:ext cx="1121809" cy="999766"/>
          </a:xfrm>
          <a:prstGeom prst="round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E188A019-F7E5-587C-414A-CBAA8B1DC301}"/>
              </a:ext>
            </a:extLst>
          </p:cNvPr>
          <p:cNvGrpSpPr/>
          <p:nvPr/>
        </p:nvGrpSpPr>
        <p:grpSpPr>
          <a:xfrm>
            <a:off x="2206471" y="260210"/>
            <a:ext cx="706233" cy="514292"/>
            <a:chOff x="7339262" y="1948751"/>
            <a:chExt cx="4146883" cy="4146880"/>
          </a:xfrm>
        </p:grpSpPr>
        <p:pic>
          <p:nvPicPr>
            <p:cNvPr id="33" name="Picture 4" descr="Gráficos vectoriales gratis de Aeropuerto">
              <a:extLst>
                <a:ext uri="{FF2B5EF4-FFF2-40B4-BE49-F238E27FC236}">
                  <a16:creationId xmlns:a16="http://schemas.microsoft.com/office/drawing/2014/main" id="{3A9A594B-744A-C6D0-018E-AD132D463A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34" name="Picture 6" descr="Gráficos vectoriales gratis de Avión">
              <a:extLst>
                <a:ext uri="{FF2B5EF4-FFF2-40B4-BE49-F238E27FC236}">
                  <a16:creationId xmlns:a16="http://schemas.microsoft.com/office/drawing/2014/main" id="{FF9932D4-530A-28FB-4098-17E75A2D35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Gráficos vectoriales gratis de Avión">
              <a:extLst>
                <a:ext uri="{FF2B5EF4-FFF2-40B4-BE49-F238E27FC236}">
                  <a16:creationId xmlns:a16="http://schemas.microsoft.com/office/drawing/2014/main" id="{59C3EF3C-2F06-7875-AC86-E95039EDB8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377B303C-8491-7419-8E9D-724BC1B04191}"/>
              </a:ext>
            </a:extLst>
          </p:cNvPr>
          <p:cNvGrpSpPr/>
          <p:nvPr/>
        </p:nvGrpSpPr>
        <p:grpSpPr>
          <a:xfrm>
            <a:off x="2988855" y="260210"/>
            <a:ext cx="706233" cy="514292"/>
            <a:chOff x="7339262" y="1948751"/>
            <a:chExt cx="4146883" cy="4146880"/>
          </a:xfrm>
        </p:grpSpPr>
        <p:pic>
          <p:nvPicPr>
            <p:cNvPr id="37" name="Picture 4" descr="Gráficos vectoriales gratis de Aeropuerto">
              <a:extLst>
                <a:ext uri="{FF2B5EF4-FFF2-40B4-BE49-F238E27FC236}">
                  <a16:creationId xmlns:a16="http://schemas.microsoft.com/office/drawing/2014/main" id="{BBC467EC-4702-C17A-6C1A-57B4183EDD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38" name="Picture 6" descr="Gráficos vectoriales gratis de Avión">
              <a:extLst>
                <a:ext uri="{FF2B5EF4-FFF2-40B4-BE49-F238E27FC236}">
                  <a16:creationId xmlns:a16="http://schemas.microsoft.com/office/drawing/2014/main" id="{49D76CE7-CA2C-7EE1-6A6F-25BD21E77E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Gráficos vectoriales gratis de Avión">
              <a:extLst>
                <a:ext uri="{FF2B5EF4-FFF2-40B4-BE49-F238E27FC236}">
                  <a16:creationId xmlns:a16="http://schemas.microsoft.com/office/drawing/2014/main" id="{BAEE0BAA-4A9A-7341-177E-52478F3473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074B2309-7613-CB79-FF8B-6FB286983A0C}"/>
              </a:ext>
            </a:extLst>
          </p:cNvPr>
          <p:cNvGrpSpPr/>
          <p:nvPr/>
        </p:nvGrpSpPr>
        <p:grpSpPr>
          <a:xfrm>
            <a:off x="2209008" y="857921"/>
            <a:ext cx="706233" cy="514292"/>
            <a:chOff x="7339262" y="1948751"/>
            <a:chExt cx="4146883" cy="4146880"/>
          </a:xfrm>
        </p:grpSpPr>
        <p:pic>
          <p:nvPicPr>
            <p:cNvPr id="41" name="Picture 4" descr="Gráficos vectoriales gratis de Aeropuerto">
              <a:extLst>
                <a:ext uri="{FF2B5EF4-FFF2-40B4-BE49-F238E27FC236}">
                  <a16:creationId xmlns:a16="http://schemas.microsoft.com/office/drawing/2014/main" id="{C9A4FD79-0770-BC69-AFE7-9B6B7EAF5A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42" name="Picture 6" descr="Gráficos vectoriales gratis de Avión">
              <a:extLst>
                <a:ext uri="{FF2B5EF4-FFF2-40B4-BE49-F238E27FC236}">
                  <a16:creationId xmlns:a16="http://schemas.microsoft.com/office/drawing/2014/main" id="{2865E8F5-5424-4AE0-68A0-62251AD322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Gráficos vectoriales gratis de Avión">
              <a:extLst>
                <a:ext uri="{FF2B5EF4-FFF2-40B4-BE49-F238E27FC236}">
                  <a16:creationId xmlns:a16="http://schemas.microsoft.com/office/drawing/2014/main" id="{D5B78103-4AC3-3E15-D3A9-0AF769A5E4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6ABE7594-77F3-1B4F-10DE-93801E95910E}"/>
              </a:ext>
            </a:extLst>
          </p:cNvPr>
          <p:cNvGrpSpPr/>
          <p:nvPr/>
        </p:nvGrpSpPr>
        <p:grpSpPr>
          <a:xfrm>
            <a:off x="3004963" y="857921"/>
            <a:ext cx="706233" cy="514292"/>
            <a:chOff x="7339262" y="1948751"/>
            <a:chExt cx="4146883" cy="4146880"/>
          </a:xfrm>
        </p:grpSpPr>
        <p:pic>
          <p:nvPicPr>
            <p:cNvPr id="45" name="Picture 4" descr="Gráficos vectoriales gratis de Aeropuerto">
              <a:extLst>
                <a:ext uri="{FF2B5EF4-FFF2-40B4-BE49-F238E27FC236}">
                  <a16:creationId xmlns:a16="http://schemas.microsoft.com/office/drawing/2014/main" id="{B8ECEB09-28D3-326A-B424-9B9AF72E15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46" name="Picture 6" descr="Gráficos vectoriales gratis de Avión">
              <a:extLst>
                <a:ext uri="{FF2B5EF4-FFF2-40B4-BE49-F238E27FC236}">
                  <a16:creationId xmlns:a16="http://schemas.microsoft.com/office/drawing/2014/main" id="{C64C14CB-81F7-572C-C4EC-7298F2267B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Gráficos vectoriales gratis de Avión">
              <a:extLst>
                <a:ext uri="{FF2B5EF4-FFF2-40B4-BE49-F238E27FC236}">
                  <a16:creationId xmlns:a16="http://schemas.microsoft.com/office/drawing/2014/main" id="{198DC2CF-1040-A0A9-C5C1-F80A54850E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48" name="Picture 2" descr="Free vector graphics of River">
            <a:extLst>
              <a:ext uri="{FF2B5EF4-FFF2-40B4-BE49-F238E27FC236}">
                <a16:creationId xmlns:a16="http://schemas.microsoft.com/office/drawing/2014/main" id="{1E56FFE5-2E71-2010-5351-F6DD8758C4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1327" y="418808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49" name="Picture 2" descr="Free vector graphics of River">
            <a:extLst>
              <a:ext uri="{FF2B5EF4-FFF2-40B4-BE49-F238E27FC236}">
                <a16:creationId xmlns:a16="http://schemas.microsoft.com/office/drawing/2014/main" id="{EE05D053-B856-9CA1-153E-CC49CAEDDD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3695" y="418808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2" descr="Free vector graphics of River">
            <a:extLst>
              <a:ext uri="{FF2B5EF4-FFF2-40B4-BE49-F238E27FC236}">
                <a16:creationId xmlns:a16="http://schemas.microsoft.com/office/drawing/2014/main" id="{CCF2078F-2B4C-9EFC-1380-EF73BEA51E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1327" y="4802394"/>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51" name="Picture 2" descr="Free vector graphics of River">
            <a:extLst>
              <a:ext uri="{FF2B5EF4-FFF2-40B4-BE49-F238E27FC236}">
                <a16:creationId xmlns:a16="http://schemas.microsoft.com/office/drawing/2014/main" id="{E79B7471-7145-C5B4-C316-D3956C7EFB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3695" y="4802394"/>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52" name="Picture 2" descr="Ilustraciones gratis de Montaña">
            <a:extLst>
              <a:ext uri="{FF2B5EF4-FFF2-40B4-BE49-F238E27FC236}">
                <a16:creationId xmlns:a16="http://schemas.microsoft.com/office/drawing/2014/main" id="{867BEDDE-9545-E6A7-9322-541D03C57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435" y="5453010"/>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2" descr="Ilustraciones gratis de Montaña">
            <a:extLst>
              <a:ext uri="{FF2B5EF4-FFF2-40B4-BE49-F238E27FC236}">
                <a16:creationId xmlns:a16="http://schemas.microsoft.com/office/drawing/2014/main" id="{CA01961F-C7A6-9D5C-26B7-574514996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394" y="5471328"/>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54" name="Picture 2" descr="Ilustraciones gratis de Montaña">
            <a:extLst>
              <a:ext uri="{FF2B5EF4-FFF2-40B4-BE49-F238E27FC236}">
                <a16:creationId xmlns:a16="http://schemas.microsoft.com/office/drawing/2014/main" id="{04880994-92EF-2086-1E09-C1E7D9FFF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981" y="6081277"/>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55" name="Picture 2" descr="Ilustraciones gratis de Montaña">
            <a:extLst>
              <a:ext uri="{FF2B5EF4-FFF2-40B4-BE49-F238E27FC236}">
                <a16:creationId xmlns:a16="http://schemas.microsoft.com/office/drawing/2014/main" id="{5472460E-D5AE-79C1-504B-1D9AA9ED4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940" y="6099595"/>
            <a:ext cx="536713" cy="536713"/>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56" name="Table 55">
            <a:extLst>
              <a:ext uri="{FF2B5EF4-FFF2-40B4-BE49-F238E27FC236}">
                <a16:creationId xmlns:a16="http://schemas.microsoft.com/office/drawing/2014/main" id="{0A963E16-65BE-0064-CA3E-B6CEE5AB9584}"/>
              </a:ext>
            </a:extLst>
          </p:cNvPr>
          <p:cNvGraphicFramePr>
            <a:graphicFrameLocks noGrp="1"/>
          </p:cNvGraphicFramePr>
          <p:nvPr>
            <p:extLst>
              <p:ext uri="{D42A27DB-BD31-4B8C-83A1-F6EECF244321}">
                <p14:modId xmlns:p14="http://schemas.microsoft.com/office/powerpoint/2010/main" val="2812798784"/>
              </p:ext>
            </p:extLst>
          </p:nvPr>
        </p:nvGraphicFramePr>
        <p:xfrm>
          <a:off x="4249814" y="135115"/>
          <a:ext cx="3665240" cy="6542120"/>
        </p:xfrm>
        <a:graphic>
          <a:graphicData uri="http://schemas.openxmlformats.org/drawingml/2006/table">
            <a:tbl>
              <a:tblPr firstRow="1" bandRow="1">
                <a:tableStyleId>{5940675A-B579-460E-94D1-54222C63F5DA}</a:tableStyleId>
              </a:tblPr>
              <a:tblGrid>
                <a:gridCol w="1832620">
                  <a:extLst>
                    <a:ext uri="{9D8B030D-6E8A-4147-A177-3AD203B41FA5}">
                      <a16:colId xmlns:a16="http://schemas.microsoft.com/office/drawing/2014/main" val="2993965539"/>
                    </a:ext>
                  </a:extLst>
                </a:gridCol>
                <a:gridCol w="1832620">
                  <a:extLst>
                    <a:ext uri="{9D8B030D-6E8A-4147-A177-3AD203B41FA5}">
                      <a16:colId xmlns:a16="http://schemas.microsoft.com/office/drawing/2014/main" val="3657837849"/>
                    </a:ext>
                  </a:extLst>
                </a:gridCol>
              </a:tblGrid>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0359293"/>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74766341"/>
                  </a:ext>
                </a:extLst>
              </a:tr>
            </a:tbl>
          </a:graphicData>
        </a:graphic>
      </p:graphicFrame>
      <p:pic>
        <p:nvPicPr>
          <p:cNvPr id="57" name="Picture 2" descr="Ilustraciones gratis de Montaña">
            <a:extLst>
              <a:ext uri="{FF2B5EF4-FFF2-40B4-BE49-F238E27FC236}">
                <a16:creationId xmlns:a16="http://schemas.microsoft.com/office/drawing/2014/main" id="{647EBE31-58EB-92D1-641F-32621BFB5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745" y="5477389"/>
            <a:ext cx="1121809" cy="1121809"/>
          </a:xfrm>
          <a:prstGeom prst="roundRect">
            <a:avLst/>
          </a:prstGeom>
          <a:noFill/>
          <a:extLst>
            <a:ext uri="{909E8E84-426E-40DD-AFC4-6F175D3DCCD1}">
              <a14:hiddenFill xmlns:a14="http://schemas.microsoft.com/office/drawing/2010/main">
                <a:solidFill>
                  <a:srgbClr val="FFFFFF"/>
                </a:solidFill>
              </a14:hiddenFill>
            </a:ext>
          </a:extLst>
        </p:spPr>
      </p:pic>
      <p:pic>
        <p:nvPicPr>
          <p:cNvPr id="58" name="Picture 2" descr="Free vector graphics of Beach">
            <a:extLst>
              <a:ext uri="{FF2B5EF4-FFF2-40B4-BE49-F238E27FC236}">
                <a16:creationId xmlns:a16="http://schemas.microsoft.com/office/drawing/2014/main" id="{86B4FE45-FC59-36C1-1736-FBAE307A3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459" y="1531782"/>
            <a:ext cx="661027" cy="541564"/>
          </a:xfrm>
          <a:prstGeom prst="round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06805C93-CA2A-FDE8-3148-48FDFE320A79}"/>
              </a:ext>
            </a:extLst>
          </p:cNvPr>
          <p:cNvGrpSpPr/>
          <p:nvPr/>
        </p:nvGrpSpPr>
        <p:grpSpPr>
          <a:xfrm>
            <a:off x="4569032" y="2868238"/>
            <a:ext cx="1146623" cy="1107816"/>
            <a:chOff x="0" y="320869"/>
            <a:chExt cx="3689684" cy="2615684"/>
          </a:xfrm>
        </p:grpSpPr>
        <p:pic>
          <p:nvPicPr>
            <p:cNvPr id="60" name="Picture 12" descr="Gráficos vectoriales gratis de Elba">
              <a:extLst>
                <a:ext uri="{FF2B5EF4-FFF2-40B4-BE49-F238E27FC236}">
                  <a16:creationId xmlns:a16="http://schemas.microsoft.com/office/drawing/2014/main" id="{712D8B44-6149-1E70-DC88-1A5C214E5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61" name="Picture 10" descr="Gráficos vectoriales gratis de Bote">
              <a:extLst>
                <a:ext uri="{FF2B5EF4-FFF2-40B4-BE49-F238E27FC236}">
                  <a16:creationId xmlns:a16="http://schemas.microsoft.com/office/drawing/2014/main" id="{AE03058A-7A40-89E6-A81D-93D801081E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AA69A8B1-7D52-C9D3-4D20-6C9D0F5A8F4F}"/>
              </a:ext>
            </a:extLst>
          </p:cNvPr>
          <p:cNvGrpSpPr/>
          <p:nvPr/>
        </p:nvGrpSpPr>
        <p:grpSpPr>
          <a:xfrm>
            <a:off x="4560880" y="218359"/>
            <a:ext cx="1170583" cy="1113989"/>
            <a:chOff x="7339265" y="1948754"/>
            <a:chExt cx="4146887" cy="4146888"/>
          </a:xfrm>
        </p:grpSpPr>
        <p:pic>
          <p:nvPicPr>
            <p:cNvPr id="63" name="Picture 4" descr="Gráficos vectoriales gratis de Aeropuerto">
              <a:extLst>
                <a:ext uri="{FF2B5EF4-FFF2-40B4-BE49-F238E27FC236}">
                  <a16:creationId xmlns:a16="http://schemas.microsoft.com/office/drawing/2014/main" id="{AE8DED46-8879-1BC7-3E40-9A95A5F831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64" name="Picture 6" descr="Gráficos vectoriales gratis de Avión">
              <a:extLst>
                <a:ext uri="{FF2B5EF4-FFF2-40B4-BE49-F238E27FC236}">
                  <a16:creationId xmlns:a16="http://schemas.microsoft.com/office/drawing/2014/main" id="{F4CA2E8E-8514-643E-998A-B913EC506A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Gráficos vectoriales gratis de Avión">
              <a:extLst>
                <a:ext uri="{FF2B5EF4-FFF2-40B4-BE49-F238E27FC236}">
                  <a16:creationId xmlns:a16="http://schemas.microsoft.com/office/drawing/2014/main" id="{6F5C7150-443C-97C8-F783-5B54E0AA80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66" name="Picture 2" descr="Free vector graphics of Beach">
            <a:extLst>
              <a:ext uri="{FF2B5EF4-FFF2-40B4-BE49-F238E27FC236}">
                <a16:creationId xmlns:a16="http://schemas.microsoft.com/office/drawing/2014/main" id="{BD3070A1-6D92-1C6D-38E6-496451BB4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223" y="1531782"/>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67" name="Picture 2" descr="Free vector graphics of Beach">
            <a:extLst>
              <a:ext uri="{FF2B5EF4-FFF2-40B4-BE49-F238E27FC236}">
                <a16:creationId xmlns:a16="http://schemas.microsoft.com/office/drawing/2014/main" id="{F320346D-716B-DAAE-82D5-1104554B5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459" y="2154986"/>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68" name="Picture 2" descr="Free vector graphics of Beach">
            <a:extLst>
              <a:ext uri="{FF2B5EF4-FFF2-40B4-BE49-F238E27FC236}">
                <a16:creationId xmlns:a16="http://schemas.microsoft.com/office/drawing/2014/main" id="{45907F73-C101-1378-B239-1F46026AD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223" y="2154986"/>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69" name="Picture 2" descr="Free vector graphics of Beach">
            <a:extLst>
              <a:ext uri="{FF2B5EF4-FFF2-40B4-BE49-F238E27FC236}">
                <a16:creationId xmlns:a16="http://schemas.microsoft.com/office/drawing/2014/main" id="{575D9CBE-D54E-3223-D4EF-0D4D0E3D2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796" y="1527297"/>
            <a:ext cx="1146667" cy="1135397"/>
          </a:xfrm>
          <a:prstGeom prst="round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71D4C7F5-24D1-D41F-176B-68DFCA038267}"/>
              </a:ext>
            </a:extLst>
          </p:cNvPr>
          <p:cNvGrpSpPr/>
          <p:nvPr/>
        </p:nvGrpSpPr>
        <p:grpSpPr>
          <a:xfrm>
            <a:off x="6245116" y="2844447"/>
            <a:ext cx="735327" cy="541564"/>
            <a:chOff x="0" y="320871"/>
            <a:chExt cx="3689684" cy="2615682"/>
          </a:xfrm>
        </p:grpSpPr>
        <p:pic>
          <p:nvPicPr>
            <p:cNvPr id="71" name="Picture 12" descr="Gráficos vectoriales gratis de Elba">
              <a:extLst>
                <a:ext uri="{FF2B5EF4-FFF2-40B4-BE49-F238E27FC236}">
                  <a16:creationId xmlns:a16="http://schemas.microsoft.com/office/drawing/2014/main" id="{ADD17501-2FA8-3EFD-46AD-DAA7DE6DA2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72" name="Picture 10" descr="Gráficos vectoriales gratis de Bote">
              <a:extLst>
                <a:ext uri="{FF2B5EF4-FFF2-40B4-BE49-F238E27FC236}">
                  <a16:creationId xmlns:a16="http://schemas.microsoft.com/office/drawing/2014/main" id="{1BDFD54C-C5D3-90C1-E27B-DB8038AE36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4DD78ECE-FF48-F5C7-A26E-A7B4E1723FBC}"/>
              </a:ext>
            </a:extLst>
          </p:cNvPr>
          <p:cNvGrpSpPr/>
          <p:nvPr/>
        </p:nvGrpSpPr>
        <p:grpSpPr>
          <a:xfrm>
            <a:off x="7052893" y="2844447"/>
            <a:ext cx="735327" cy="541564"/>
            <a:chOff x="0" y="320871"/>
            <a:chExt cx="3689684" cy="2615682"/>
          </a:xfrm>
        </p:grpSpPr>
        <p:pic>
          <p:nvPicPr>
            <p:cNvPr id="74" name="Picture 12" descr="Gráficos vectoriales gratis de Elba">
              <a:extLst>
                <a:ext uri="{FF2B5EF4-FFF2-40B4-BE49-F238E27FC236}">
                  <a16:creationId xmlns:a16="http://schemas.microsoft.com/office/drawing/2014/main" id="{938CDB99-13F5-21BE-4E0B-3E1B61340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75" name="Picture 10" descr="Gráficos vectoriales gratis de Bote">
              <a:extLst>
                <a:ext uri="{FF2B5EF4-FFF2-40B4-BE49-F238E27FC236}">
                  <a16:creationId xmlns:a16="http://schemas.microsoft.com/office/drawing/2014/main" id="{48335481-182D-E4D5-F807-8A4A04FC2A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oup 75">
            <a:extLst>
              <a:ext uri="{FF2B5EF4-FFF2-40B4-BE49-F238E27FC236}">
                <a16:creationId xmlns:a16="http://schemas.microsoft.com/office/drawing/2014/main" id="{860401AF-521E-85EF-E762-FEF319A4EB4B}"/>
              </a:ext>
            </a:extLst>
          </p:cNvPr>
          <p:cNvGrpSpPr/>
          <p:nvPr/>
        </p:nvGrpSpPr>
        <p:grpSpPr>
          <a:xfrm>
            <a:off x="6250123" y="3476283"/>
            <a:ext cx="735327" cy="541564"/>
            <a:chOff x="0" y="320871"/>
            <a:chExt cx="3689684" cy="2615682"/>
          </a:xfrm>
        </p:grpSpPr>
        <p:pic>
          <p:nvPicPr>
            <p:cNvPr id="77" name="Picture 12" descr="Gráficos vectoriales gratis de Elba">
              <a:extLst>
                <a:ext uri="{FF2B5EF4-FFF2-40B4-BE49-F238E27FC236}">
                  <a16:creationId xmlns:a16="http://schemas.microsoft.com/office/drawing/2014/main" id="{E81DA592-6839-84FB-BCE6-4C856D5F3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78" name="Picture 10" descr="Gráficos vectoriales gratis de Bote">
              <a:extLst>
                <a:ext uri="{FF2B5EF4-FFF2-40B4-BE49-F238E27FC236}">
                  <a16:creationId xmlns:a16="http://schemas.microsoft.com/office/drawing/2014/main" id="{3DB106B1-73C4-89A8-898A-A452457C8A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Group 78">
            <a:extLst>
              <a:ext uri="{FF2B5EF4-FFF2-40B4-BE49-F238E27FC236}">
                <a16:creationId xmlns:a16="http://schemas.microsoft.com/office/drawing/2014/main" id="{3D4B47DC-294A-9073-8795-D264FDB0CACE}"/>
              </a:ext>
            </a:extLst>
          </p:cNvPr>
          <p:cNvGrpSpPr/>
          <p:nvPr/>
        </p:nvGrpSpPr>
        <p:grpSpPr>
          <a:xfrm>
            <a:off x="7057900" y="3476283"/>
            <a:ext cx="735327" cy="541564"/>
            <a:chOff x="0" y="320871"/>
            <a:chExt cx="3689684" cy="2615682"/>
          </a:xfrm>
        </p:grpSpPr>
        <p:pic>
          <p:nvPicPr>
            <p:cNvPr id="80" name="Picture 12" descr="Gráficos vectoriales gratis de Elba">
              <a:extLst>
                <a:ext uri="{FF2B5EF4-FFF2-40B4-BE49-F238E27FC236}">
                  <a16:creationId xmlns:a16="http://schemas.microsoft.com/office/drawing/2014/main" id="{AAB5437D-073D-5984-25FB-FD4B0B7059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81" name="Picture 10" descr="Gráficos vectoriales gratis de Bote">
              <a:extLst>
                <a:ext uri="{FF2B5EF4-FFF2-40B4-BE49-F238E27FC236}">
                  <a16:creationId xmlns:a16="http://schemas.microsoft.com/office/drawing/2014/main" id="{F65C6100-5B01-6EB8-C9D3-F2479A3A2E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pic>
        <p:nvPicPr>
          <p:cNvPr id="82" name="Picture 2" descr="Free vector graphics of River">
            <a:extLst>
              <a:ext uri="{FF2B5EF4-FFF2-40B4-BE49-F238E27FC236}">
                <a16:creationId xmlns:a16="http://schemas.microsoft.com/office/drawing/2014/main" id="{0174E759-7DE0-E6FB-582B-4B001B6483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3189" y="4211015"/>
            <a:ext cx="1121809" cy="999766"/>
          </a:xfrm>
          <a:prstGeom prst="round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8A5D5B4C-49CE-46D7-948C-FD3AB888DAB6}"/>
              </a:ext>
            </a:extLst>
          </p:cNvPr>
          <p:cNvGrpSpPr/>
          <p:nvPr/>
        </p:nvGrpSpPr>
        <p:grpSpPr>
          <a:xfrm>
            <a:off x="6262017" y="217221"/>
            <a:ext cx="706233" cy="514292"/>
            <a:chOff x="7339262" y="1948751"/>
            <a:chExt cx="4146883" cy="4146880"/>
          </a:xfrm>
        </p:grpSpPr>
        <p:pic>
          <p:nvPicPr>
            <p:cNvPr id="84" name="Picture 4" descr="Gráficos vectoriales gratis de Aeropuerto">
              <a:extLst>
                <a:ext uri="{FF2B5EF4-FFF2-40B4-BE49-F238E27FC236}">
                  <a16:creationId xmlns:a16="http://schemas.microsoft.com/office/drawing/2014/main" id="{B0B6111C-88DD-B0B7-01B6-AB84D01B1B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85" name="Picture 6" descr="Gráficos vectoriales gratis de Avión">
              <a:extLst>
                <a:ext uri="{FF2B5EF4-FFF2-40B4-BE49-F238E27FC236}">
                  <a16:creationId xmlns:a16="http://schemas.microsoft.com/office/drawing/2014/main" id="{24CB4332-36A8-E577-25AF-2FC0E76F43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 descr="Gráficos vectoriales gratis de Avión">
              <a:extLst>
                <a:ext uri="{FF2B5EF4-FFF2-40B4-BE49-F238E27FC236}">
                  <a16:creationId xmlns:a16="http://schemas.microsoft.com/office/drawing/2014/main" id="{C9D1B05B-EA86-BE5A-3E18-D3B162EBD4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87" name="Group 86">
            <a:extLst>
              <a:ext uri="{FF2B5EF4-FFF2-40B4-BE49-F238E27FC236}">
                <a16:creationId xmlns:a16="http://schemas.microsoft.com/office/drawing/2014/main" id="{29F241E9-8C5C-3EC9-747B-0E022E7CDAB5}"/>
              </a:ext>
            </a:extLst>
          </p:cNvPr>
          <p:cNvGrpSpPr/>
          <p:nvPr/>
        </p:nvGrpSpPr>
        <p:grpSpPr>
          <a:xfrm>
            <a:off x="7044401" y="217221"/>
            <a:ext cx="706233" cy="514292"/>
            <a:chOff x="7339262" y="1948751"/>
            <a:chExt cx="4146883" cy="4146880"/>
          </a:xfrm>
        </p:grpSpPr>
        <p:pic>
          <p:nvPicPr>
            <p:cNvPr id="88" name="Picture 4" descr="Gráficos vectoriales gratis de Aeropuerto">
              <a:extLst>
                <a:ext uri="{FF2B5EF4-FFF2-40B4-BE49-F238E27FC236}">
                  <a16:creationId xmlns:a16="http://schemas.microsoft.com/office/drawing/2014/main" id="{FA9BA92B-0171-540D-7C2A-B9BA451AE6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89" name="Picture 6" descr="Gráficos vectoriales gratis de Avión">
              <a:extLst>
                <a:ext uri="{FF2B5EF4-FFF2-40B4-BE49-F238E27FC236}">
                  <a16:creationId xmlns:a16="http://schemas.microsoft.com/office/drawing/2014/main" id="{57B4D9E9-DDAA-0E7B-801D-314B1E7E21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 descr="Gráficos vectoriales gratis de Avión">
              <a:extLst>
                <a:ext uri="{FF2B5EF4-FFF2-40B4-BE49-F238E27FC236}">
                  <a16:creationId xmlns:a16="http://schemas.microsoft.com/office/drawing/2014/main" id="{5DF4A5DD-4937-51C8-0872-C5AF032659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99C5F038-A629-73D1-86B4-DE1FC778CC59}"/>
              </a:ext>
            </a:extLst>
          </p:cNvPr>
          <p:cNvGrpSpPr/>
          <p:nvPr/>
        </p:nvGrpSpPr>
        <p:grpSpPr>
          <a:xfrm>
            <a:off x="6264554" y="814932"/>
            <a:ext cx="706233" cy="514292"/>
            <a:chOff x="7339262" y="1948751"/>
            <a:chExt cx="4146883" cy="4146880"/>
          </a:xfrm>
        </p:grpSpPr>
        <p:pic>
          <p:nvPicPr>
            <p:cNvPr id="92" name="Picture 4" descr="Gráficos vectoriales gratis de Aeropuerto">
              <a:extLst>
                <a:ext uri="{FF2B5EF4-FFF2-40B4-BE49-F238E27FC236}">
                  <a16:creationId xmlns:a16="http://schemas.microsoft.com/office/drawing/2014/main" id="{863AFE71-45A2-1FC4-A46D-740D1ABA4D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93" name="Picture 6" descr="Gráficos vectoriales gratis de Avión">
              <a:extLst>
                <a:ext uri="{FF2B5EF4-FFF2-40B4-BE49-F238E27FC236}">
                  <a16:creationId xmlns:a16="http://schemas.microsoft.com/office/drawing/2014/main" id="{23886486-93B8-B235-93E2-59306169A5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8" descr="Gráficos vectoriales gratis de Avión">
              <a:extLst>
                <a:ext uri="{FF2B5EF4-FFF2-40B4-BE49-F238E27FC236}">
                  <a16:creationId xmlns:a16="http://schemas.microsoft.com/office/drawing/2014/main" id="{340B5FDE-8C80-7ACF-9166-97587C12EF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95" name="Group 94">
            <a:extLst>
              <a:ext uri="{FF2B5EF4-FFF2-40B4-BE49-F238E27FC236}">
                <a16:creationId xmlns:a16="http://schemas.microsoft.com/office/drawing/2014/main" id="{860AB7C8-09E5-2F03-40A2-C2DB4297E5DC}"/>
              </a:ext>
            </a:extLst>
          </p:cNvPr>
          <p:cNvGrpSpPr/>
          <p:nvPr/>
        </p:nvGrpSpPr>
        <p:grpSpPr>
          <a:xfrm>
            <a:off x="7060509" y="814932"/>
            <a:ext cx="706233" cy="514292"/>
            <a:chOff x="7339262" y="1948751"/>
            <a:chExt cx="4146883" cy="4146880"/>
          </a:xfrm>
        </p:grpSpPr>
        <p:pic>
          <p:nvPicPr>
            <p:cNvPr id="96" name="Picture 4" descr="Gráficos vectoriales gratis de Aeropuerto">
              <a:extLst>
                <a:ext uri="{FF2B5EF4-FFF2-40B4-BE49-F238E27FC236}">
                  <a16:creationId xmlns:a16="http://schemas.microsoft.com/office/drawing/2014/main" id="{FECE689F-1709-F84D-46BF-DE5BBEDE70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97" name="Picture 6" descr="Gráficos vectoriales gratis de Avión">
              <a:extLst>
                <a:ext uri="{FF2B5EF4-FFF2-40B4-BE49-F238E27FC236}">
                  <a16:creationId xmlns:a16="http://schemas.microsoft.com/office/drawing/2014/main" id="{FE19E5AC-DB4F-029F-382D-8065B63332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8" descr="Gráficos vectoriales gratis de Avión">
              <a:extLst>
                <a:ext uri="{FF2B5EF4-FFF2-40B4-BE49-F238E27FC236}">
                  <a16:creationId xmlns:a16="http://schemas.microsoft.com/office/drawing/2014/main" id="{1522E9A1-238D-983F-26BD-F42E2CDB1E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99" name="Picture 2" descr="Free vector graphics of River">
            <a:extLst>
              <a:ext uri="{FF2B5EF4-FFF2-40B4-BE49-F238E27FC236}">
                <a16:creationId xmlns:a16="http://schemas.microsoft.com/office/drawing/2014/main" id="{96EAEA06-E567-A30B-5E12-31248F1FB1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873" y="4145098"/>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00" name="Picture 2" descr="Free vector graphics of River">
            <a:extLst>
              <a:ext uri="{FF2B5EF4-FFF2-40B4-BE49-F238E27FC236}">
                <a16:creationId xmlns:a16="http://schemas.microsoft.com/office/drawing/2014/main" id="{621F3C32-677D-8592-31B2-49CD264939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9241" y="4145098"/>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01" name="Picture 2" descr="Free vector graphics of River">
            <a:extLst>
              <a:ext uri="{FF2B5EF4-FFF2-40B4-BE49-F238E27FC236}">
                <a16:creationId xmlns:a16="http://schemas.microsoft.com/office/drawing/2014/main" id="{B00F4CE0-F57C-58FD-B170-F91DDA48B3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873" y="4759405"/>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02" name="Picture 2" descr="Free vector graphics of River">
            <a:extLst>
              <a:ext uri="{FF2B5EF4-FFF2-40B4-BE49-F238E27FC236}">
                <a16:creationId xmlns:a16="http://schemas.microsoft.com/office/drawing/2014/main" id="{01AA8DA7-4CE2-2FFB-DFBC-F9DA3C01F4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9241" y="4759405"/>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03" name="Picture 2" descr="Ilustraciones gratis de Montaña">
            <a:extLst>
              <a:ext uri="{FF2B5EF4-FFF2-40B4-BE49-F238E27FC236}">
                <a16:creationId xmlns:a16="http://schemas.microsoft.com/office/drawing/2014/main" id="{09321B7F-B4BC-6000-CDAA-E411E7579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981" y="5410021"/>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104" name="Picture 2" descr="Ilustraciones gratis de Montaña">
            <a:extLst>
              <a:ext uri="{FF2B5EF4-FFF2-40B4-BE49-F238E27FC236}">
                <a16:creationId xmlns:a16="http://schemas.microsoft.com/office/drawing/2014/main" id="{EC9FA5D9-2834-03C3-7942-96FBC1AB5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940" y="5428339"/>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105" name="Picture 2" descr="Ilustraciones gratis de Montaña">
            <a:extLst>
              <a:ext uri="{FF2B5EF4-FFF2-40B4-BE49-F238E27FC236}">
                <a16:creationId xmlns:a16="http://schemas.microsoft.com/office/drawing/2014/main" id="{8EFE6457-5AF5-E203-A866-6F0C97D34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527" y="6038288"/>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106" name="Picture 2" descr="Ilustraciones gratis de Montaña">
            <a:extLst>
              <a:ext uri="{FF2B5EF4-FFF2-40B4-BE49-F238E27FC236}">
                <a16:creationId xmlns:a16="http://schemas.microsoft.com/office/drawing/2014/main" id="{D32B0A17-EC7D-F0E5-963C-CFC5C3E0E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7486" y="6056606"/>
            <a:ext cx="536713" cy="536713"/>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107" name="Table 106">
            <a:extLst>
              <a:ext uri="{FF2B5EF4-FFF2-40B4-BE49-F238E27FC236}">
                <a16:creationId xmlns:a16="http://schemas.microsoft.com/office/drawing/2014/main" id="{05E3B266-5054-74FD-A4A4-BB29E86559BB}"/>
              </a:ext>
            </a:extLst>
          </p:cNvPr>
          <p:cNvGraphicFramePr>
            <a:graphicFrameLocks noGrp="1"/>
          </p:cNvGraphicFramePr>
          <p:nvPr>
            <p:extLst>
              <p:ext uri="{D42A27DB-BD31-4B8C-83A1-F6EECF244321}">
                <p14:modId xmlns:p14="http://schemas.microsoft.com/office/powerpoint/2010/main" val="802347345"/>
              </p:ext>
            </p:extLst>
          </p:nvPr>
        </p:nvGraphicFramePr>
        <p:xfrm>
          <a:off x="8448885" y="156454"/>
          <a:ext cx="3665240" cy="6542120"/>
        </p:xfrm>
        <a:graphic>
          <a:graphicData uri="http://schemas.openxmlformats.org/drawingml/2006/table">
            <a:tbl>
              <a:tblPr firstRow="1" bandRow="1">
                <a:tableStyleId>{5940675A-B579-460E-94D1-54222C63F5DA}</a:tableStyleId>
              </a:tblPr>
              <a:tblGrid>
                <a:gridCol w="1832620">
                  <a:extLst>
                    <a:ext uri="{9D8B030D-6E8A-4147-A177-3AD203B41FA5}">
                      <a16:colId xmlns:a16="http://schemas.microsoft.com/office/drawing/2014/main" val="2993965539"/>
                    </a:ext>
                  </a:extLst>
                </a:gridCol>
                <a:gridCol w="1832620">
                  <a:extLst>
                    <a:ext uri="{9D8B030D-6E8A-4147-A177-3AD203B41FA5}">
                      <a16:colId xmlns:a16="http://schemas.microsoft.com/office/drawing/2014/main" val="3657837849"/>
                    </a:ext>
                  </a:extLst>
                </a:gridCol>
              </a:tblGrid>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0359293"/>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74766341"/>
                  </a:ext>
                </a:extLst>
              </a:tr>
            </a:tbl>
          </a:graphicData>
        </a:graphic>
      </p:graphicFrame>
      <p:pic>
        <p:nvPicPr>
          <p:cNvPr id="108" name="Picture 2" descr="Ilustraciones gratis de Montaña">
            <a:extLst>
              <a:ext uri="{FF2B5EF4-FFF2-40B4-BE49-F238E27FC236}">
                <a16:creationId xmlns:a16="http://schemas.microsoft.com/office/drawing/2014/main" id="{109AF339-6F2B-96E4-7DBD-AEBCED0EA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2816" y="5498728"/>
            <a:ext cx="1121809" cy="1121809"/>
          </a:xfrm>
          <a:prstGeom prst="roundRect">
            <a:avLst/>
          </a:prstGeom>
          <a:noFill/>
          <a:extLst>
            <a:ext uri="{909E8E84-426E-40DD-AFC4-6F175D3DCCD1}">
              <a14:hiddenFill xmlns:a14="http://schemas.microsoft.com/office/drawing/2010/main">
                <a:solidFill>
                  <a:srgbClr val="FFFFFF"/>
                </a:solidFill>
              </a14:hiddenFill>
            </a:ext>
          </a:extLst>
        </p:spPr>
      </p:pic>
      <p:pic>
        <p:nvPicPr>
          <p:cNvPr id="109" name="Picture 2" descr="Free vector graphics of Beach">
            <a:extLst>
              <a:ext uri="{FF2B5EF4-FFF2-40B4-BE49-F238E27FC236}">
                <a16:creationId xmlns:a16="http://schemas.microsoft.com/office/drawing/2014/main" id="{5E8B0AF7-9938-D87D-09D1-763213301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5530" y="1553121"/>
            <a:ext cx="661027" cy="541564"/>
          </a:xfrm>
          <a:prstGeom prst="roundRect">
            <a:avLst/>
          </a:prstGeom>
          <a:noFill/>
          <a:extLst>
            <a:ext uri="{909E8E84-426E-40DD-AFC4-6F175D3DCCD1}">
              <a14:hiddenFill xmlns:a14="http://schemas.microsoft.com/office/drawing/2010/main">
                <a:solidFill>
                  <a:srgbClr val="FFFFFF"/>
                </a:solidFill>
              </a14:hiddenFill>
            </a:ext>
          </a:extLst>
        </p:spPr>
      </p:pic>
      <p:grpSp>
        <p:nvGrpSpPr>
          <p:cNvPr id="110" name="Group 109">
            <a:extLst>
              <a:ext uri="{FF2B5EF4-FFF2-40B4-BE49-F238E27FC236}">
                <a16:creationId xmlns:a16="http://schemas.microsoft.com/office/drawing/2014/main" id="{27F5419A-1012-9107-7D53-842FE59765B0}"/>
              </a:ext>
            </a:extLst>
          </p:cNvPr>
          <p:cNvGrpSpPr/>
          <p:nvPr/>
        </p:nvGrpSpPr>
        <p:grpSpPr>
          <a:xfrm>
            <a:off x="8768103" y="2889577"/>
            <a:ext cx="1146623" cy="1107816"/>
            <a:chOff x="0" y="320869"/>
            <a:chExt cx="3689684" cy="2615684"/>
          </a:xfrm>
        </p:grpSpPr>
        <p:pic>
          <p:nvPicPr>
            <p:cNvPr id="111" name="Picture 12" descr="Gráficos vectoriales gratis de Elba">
              <a:extLst>
                <a:ext uri="{FF2B5EF4-FFF2-40B4-BE49-F238E27FC236}">
                  <a16:creationId xmlns:a16="http://schemas.microsoft.com/office/drawing/2014/main" id="{5B12DB98-5639-CFB0-F8DF-0A51FB488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112" name="Picture 10" descr="Gráficos vectoriales gratis de Bote">
              <a:extLst>
                <a:ext uri="{FF2B5EF4-FFF2-40B4-BE49-F238E27FC236}">
                  <a16:creationId xmlns:a16="http://schemas.microsoft.com/office/drawing/2014/main" id="{AB3B95D0-5A78-D20D-7835-3D59E79C3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3" name="Group 112">
            <a:extLst>
              <a:ext uri="{FF2B5EF4-FFF2-40B4-BE49-F238E27FC236}">
                <a16:creationId xmlns:a16="http://schemas.microsoft.com/office/drawing/2014/main" id="{1143AEF9-1FDB-9229-D9AD-F38CD0323502}"/>
              </a:ext>
            </a:extLst>
          </p:cNvPr>
          <p:cNvGrpSpPr/>
          <p:nvPr/>
        </p:nvGrpSpPr>
        <p:grpSpPr>
          <a:xfrm>
            <a:off x="8759951" y="239698"/>
            <a:ext cx="1170583" cy="1113989"/>
            <a:chOff x="7339265" y="1948754"/>
            <a:chExt cx="4146887" cy="4146888"/>
          </a:xfrm>
        </p:grpSpPr>
        <p:pic>
          <p:nvPicPr>
            <p:cNvPr id="114" name="Picture 4" descr="Gráficos vectoriales gratis de Aeropuerto">
              <a:extLst>
                <a:ext uri="{FF2B5EF4-FFF2-40B4-BE49-F238E27FC236}">
                  <a16:creationId xmlns:a16="http://schemas.microsoft.com/office/drawing/2014/main" id="{5C7751B2-97F5-3C7F-A026-577F2F46F6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115" name="Picture 6" descr="Gráficos vectoriales gratis de Avión">
              <a:extLst>
                <a:ext uri="{FF2B5EF4-FFF2-40B4-BE49-F238E27FC236}">
                  <a16:creationId xmlns:a16="http://schemas.microsoft.com/office/drawing/2014/main" id="{D6B60A19-36EE-08D7-36E9-8C86D90CD6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Gráficos vectoriales gratis de Avión">
              <a:extLst>
                <a:ext uri="{FF2B5EF4-FFF2-40B4-BE49-F238E27FC236}">
                  <a16:creationId xmlns:a16="http://schemas.microsoft.com/office/drawing/2014/main" id="{5B48E524-C5A7-433C-2291-EBA807AF51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17" name="Picture 2" descr="Free vector graphics of Beach">
            <a:extLst>
              <a:ext uri="{FF2B5EF4-FFF2-40B4-BE49-F238E27FC236}">
                <a16:creationId xmlns:a16="http://schemas.microsoft.com/office/drawing/2014/main" id="{1DBE30F8-0AEF-0591-1F29-F53776204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294" y="1553121"/>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18" name="Picture 2" descr="Free vector graphics of Beach">
            <a:extLst>
              <a:ext uri="{FF2B5EF4-FFF2-40B4-BE49-F238E27FC236}">
                <a16:creationId xmlns:a16="http://schemas.microsoft.com/office/drawing/2014/main" id="{7E18F074-CB4B-3980-96F6-3E04EA4A4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5530" y="217632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19" name="Picture 2" descr="Free vector graphics of Beach">
            <a:extLst>
              <a:ext uri="{FF2B5EF4-FFF2-40B4-BE49-F238E27FC236}">
                <a16:creationId xmlns:a16="http://schemas.microsoft.com/office/drawing/2014/main" id="{DA2B4E55-350C-AAF4-94E2-B9CCA0D21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294" y="217632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20" name="Picture 2" descr="Free vector graphics of Beach">
            <a:extLst>
              <a:ext uri="{FF2B5EF4-FFF2-40B4-BE49-F238E27FC236}">
                <a16:creationId xmlns:a16="http://schemas.microsoft.com/office/drawing/2014/main" id="{D78F68AD-77C0-2AAA-29FA-345212270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3867" y="1548636"/>
            <a:ext cx="1146667" cy="1135397"/>
          </a:xfrm>
          <a:prstGeom prst="roundRect">
            <a:avLst/>
          </a:prstGeom>
          <a:noFill/>
          <a:extLst>
            <a:ext uri="{909E8E84-426E-40DD-AFC4-6F175D3DCCD1}">
              <a14:hiddenFill xmlns:a14="http://schemas.microsoft.com/office/drawing/2010/main">
                <a:solidFill>
                  <a:srgbClr val="FFFFFF"/>
                </a:solidFill>
              </a14:hiddenFill>
            </a:ext>
          </a:extLst>
        </p:spPr>
      </p:pic>
      <p:grpSp>
        <p:nvGrpSpPr>
          <p:cNvPr id="121" name="Group 120">
            <a:extLst>
              <a:ext uri="{FF2B5EF4-FFF2-40B4-BE49-F238E27FC236}">
                <a16:creationId xmlns:a16="http://schemas.microsoft.com/office/drawing/2014/main" id="{4102363E-91C4-3437-13CD-C850DAE9C1A1}"/>
              </a:ext>
            </a:extLst>
          </p:cNvPr>
          <p:cNvGrpSpPr/>
          <p:nvPr/>
        </p:nvGrpSpPr>
        <p:grpSpPr>
          <a:xfrm>
            <a:off x="10444187" y="2865786"/>
            <a:ext cx="735327" cy="541564"/>
            <a:chOff x="0" y="320871"/>
            <a:chExt cx="3689684" cy="2615682"/>
          </a:xfrm>
        </p:grpSpPr>
        <p:pic>
          <p:nvPicPr>
            <p:cNvPr id="122" name="Picture 12" descr="Gráficos vectoriales gratis de Elba">
              <a:extLst>
                <a:ext uri="{FF2B5EF4-FFF2-40B4-BE49-F238E27FC236}">
                  <a16:creationId xmlns:a16="http://schemas.microsoft.com/office/drawing/2014/main" id="{03058D0C-92FE-4CCA-CCA6-7E0F8ACD37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123" name="Picture 10" descr="Gráficos vectoriales gratis de Bote">
              <a:extLst>
                <a:ext uri="{FF2B5EF4-FFF2-40B4-BE49-F238E27FC236}">
                  <a16:creationId xmlns:a16="http://schemas.microsoft.com/office/drawing/2014/main" id="{00771026-B07A-3EA5-CC30-0A5C13B551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Group 123">
            <a:extLst>
              <a:ext uri="{FF2B5EF4-FFF2-40B4-BE49-F238E27FC236}">
                <a16:creationId xmlns:a16="http://schemas.microsoft.com/office/drawing/2014/main" id="{F6A38F7B-37A2-0C4A-6A5A-102EBA472629}"/>
              </a:ext>
            </a:extLst>
          </p:cNvPr>
          <p:cNvGrpSpPr/>
          <p:nvPr/>
        </p:nvGrpSpPr>
        <p:grpSpPr>
          <a:xfrm>
            <a:off x="11251964" y="2865786"/>
            <a:ext cx="735327" cy="541564"/>
            <a:chOff x="0" y="320871"/>
            <a:chExt cx="3689684" cy="2615682"/>
          </a:xfrm>
        </p:grpSpPr>
        <p:pic>
          <p:nvPicPr>
            <p:cNvPr id="125" name="Picture 12" descr="Gráficos vectoriales gratis de Elba">
              <a:extLst>
                <a:ext uri="{FF2B5EF4-FFF2-40B4-BE49-F238E27FC236}">
                  <a16:creationId xmlns:a16="http://schemas.microsoft.com/office/drawing/2014/main" id="{80C70BC2-66D1-3611-9B2B-18A059152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126" name="Picture 10" descr="Gráficos vectoriales gratis de Bote">
              <a:extLst>
                <a:ext uri="{FF2B5EF4-FFF2-40B4-BE49-F238E27FC236}">
                  <a16:creationId xmlns:a16="http://schemas.microsoft.com/office/drawing/2014/main" id="{9125C91A-27E1-6FC2-D777-B7D3048E2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a:extLst>
              <a:ext uri="{FF2B5EF4-FFF2-40B4-BE49-F238E27FC236}">
                <a16:creationId xmlns:a16="http://schemas.microsoft.com/office/drawing/2014/main" id="{DD35643F-E221-A68E-9F65-B76BFBF38BB7}"/>
              </a:ext>
            </a:extLst>
          </p:cNvPr>
          <p:cNvGrpSpPr/>
          <p:nvPr/>
        </p:nvGrpSpPr>
        <p:grpSpPr>
          <a:xfrm>
            <a:off x="10449194" y="3497622"/>
            <a:ext cx="735327" cy="541564"/>
            <a:chOff x="0" y="320871"/>
            <a:chExt cx="3689684" cy="2615682"/>
          </a:xfrm>
        </p:grpSpPr>
        <p:pic>
          <p:nvPicPr>
            <p:cNvPr id="128" name="Picture 12" descr="Gráficos vectoriales gratis de Elba">
              <a:extLst>
                <a:ext uri="{FF2B5EF4-FFF2-40B4-BE49-F238E27FC236}">
                  <a16:creationId xmlns:a16="http://schemas.microsoft.com/office/drawing/2014/main" id="{13A6D9C9-17F1-CEBA-9A9A-74EE9A38F7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129" name="Picture 10" descr="Gráficos vectoriales gratis de Bote">
              <a:extLst>
                <a:ext uri="{FF2B5EF4-FFF2-40B4-BE49-F238E27FC236}">
                  <a16:creationId xmlns:a16="http://schemas.microsoft.com/office/drawing/2014/main" id="{991E6C63-EFF8-6B3A-F168-A2EA0F3267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Group 129">
            <a:extLst>
              <a:ext uri="{FF2B5EF4-FFF2-40B4-BE49-F238E27FC236}">
                <a16:creationId xmlns:a16="http://schemas.microsoft.com/office/drawing/2014/main" id="{8F32E08B-A852-8260-E917-286F3FDEDFAB}"/>
              </a:ext>
            </a:extLst>
          </p:cNvPr>
          <p:cNvGrpSpPr/>
          <p:nvPr/>
        </p:nvGrpSpPr>
        <p:grpSpPr>
          <a:xfrm>
            <a:off x="11256971" y="3497622"/>
            <a:ext cx="735327" cy="541564"/>
            <a:chOff x="0" y="320871"/>
            <a:chExt cx="3689684" cy="2615682"/>
          </a:xfrm>
        </p:grpSpPr>
        <p:pic>
          <p:nvPicPr>
            <p:cNvPr id="131" name="Picture 12" descr="Gráficos vectoriales gratis de Elba">
              <a:extLst>
                <a:ext uri="{FF2B5EF4-FFF2-40B4-BE49-F238E27FC236}">
                  <a16:creationId xmlns:a16="http://schemas.microsoft.com/office/drawing/2014/main" id="{0942B576-A594-D217-1DA2-0A2BA33C5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871"/>
              <a:ext cx="3689684" cy="2571248"/>
            </a:xfrm>
            <a:prstGeom prst="roundRect">
              <a:avLst/>
            </a:prstGeom>
            <a:noFill/>
            <a:extLst>
              <a:ext uri="{909E8E84-426E-40DD-AFC4-6F175D3DCCD1}">
                <a14:hiddenFill xmlns:a14="http://schemas.microsoft.com/office/drawing/2010/main">
                  <a:solidFill>
                    <a:srgbClr val="FFFFFF"/>
                  </a:solidFill>
                </a14:hiddenFill>
              </a:ext>
            </a:extLst>
          </p:spPr>
        </p:pic>
        <p:pic>
          <p:nvPicPr>
            <p:cNvPr id="132" name="Picture 10" descr="Gráficos vectoriales gratis de Bote">
              <a:extLst>
                <a:ext uri="{FF2B5EF4-FFF2-40B4-BE49-F238E27FC236}">
                  <a16:creationId xmlns:a16="http://schemas.microsoft.com/office/drawing/2014/main" id="{482A6B14-DB34-1493-391F-EE0F018407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547" y="2266433"/>
              <a:ext cx="1340245" cy="670120"/>
            </a:xfrm>
            <a:prstGeom prst="rect">
              <a:avLst/>
            </a:prstGeom>
            <a:noFill/>
            <a:extLst>
              <a:ext uri="{909E8E84-426E-40DD-AFC4-6F175D3DCCD1}">
                <a14:hiddenFill xmlns:a14="http://schemas.microsoft.com/office/drawing/2010/main">
                  <a:solidFill>
                    <a:srgbClr val="FFFFFF"/>
                  </a:solidFill>
                </a14:hiddenFill>
              </a:ext>
            </a:extLst>
          </p:spPr>
        </p:pic>
      </p:grpSp>
      <p:pic>
        <p:nvPicPr>
          <p:cNvPr id="133" name="Picture 2" descr="Free vector graphics of River">
            <a:extLst>
              <a:ext uri="{FF2B5EF4-FFF2-40B4-BE49-F238E27FC236}">
                <a16:creationId xmlns:a16="http://schemas.microsoft.com/office/drawing/2014/main" id="{E0626844-6DCA-3BD6-86F0-4D8358A09A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2260" y="4232354"/>
            <a:ext cx="1121809" cy="999766"/>
          </a:xfrm>
          <a:prstGeom prst="roundRect">
            <a:avLst/>
          </a:prstGeom>
          <a:noFill/>
          <a:extLst>
            <a:ext uri="{909E8E84-426E-40DD-AFC4-6F175D3DCCD1}">
              <a14:hiddenFill xmlns:a14="http://schemas.microsoft.com/office/drawing/2010/main">
                <a:solidFill>
                  <a:srgbClr val="FFFFFF"/>
                </a:solidFill>
              </a14:hiddenFill>
            </a:ext>
          </a:extLst>
        </p:spPr>
      </p:pic>
      <p:grpSp>
        <p:nvGrpSpPr>
          <p:cNvPr id="134" name="Group 133">
            <a:extLst>
              <a:ext uri="{FF2B5EF4-FFF2-40B4-BE49-F238E27FC236}">
                <a16:creationId xmlns:a16="http://schemas.microsoft.com/office/drawing/2014/main" id="{CED17ADA-50FC-FF35-33AE-F4177D053415}"/>
              </a:ext>
            </a:extLst>
          </p:cNvPr>
          <p:cNvGrpSpPr/>
          <p:nvPr/>
        </p:nvGrpSpPr>
        <p:grpSpPr>
          <a:xfrm>
            <a:off x="10461088" y="238560"/>
            <a:ext cx="706233" cy="514292"/>
            <a:chOff x="7339262" y="1948751"/>
            <a:chExt cx="4146883" cy="4146880"/>
          </a:xfrm>
        </p:grpSpPr>
        <p:pic>
          <p:nvPicPr>
            <p:cNvPr id="135" name="Picture 4" descr="Gráficos vectoriales gratis de Aeropuerto">
              <a:extLst>
                <a:ext uri="{FF2B5EF4-FFF2-40B4-BE49-F238E27FC236}">
                  <a16:creationId xmlns:a16="http://schemas.microsoft.com/office/drawing/2014/main" id="{2B2D4D2C-86A8-9EEA-18B3-2797343068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136" name="Picture 6" descr="Gráficos vectoriales gratis de Avión">
              <a:extLst>
                <a:ext uri="{FF2B5EF4-FFF2-40B4-BE49-F238E27FC236}">
                  <a16:creationId xmlns:a16="http://schemas.microsoft.com/office/drawing/2014/main" id="{00C3072C-1D1E-21E6-B12D-AF6545A6B8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8" descr="Gráficos vectoriales gratis de Avión">
              <a:extLst>
                <a:ext uri="{FF2B5EF4-FFF2-40B4-BE49-F238E27FC236}">
                  <a16:creationId xmlns:a16="http://schemas.microsoft.com/office/drawing/2014/main" id="{1213A3A2-FB76-C8E8-9C80-C815E84AE1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38" name="Group 137">
            <a:extLst>
              <a:ext uri="{FF2B5EF4-FFF2-40B4-BE49-F238E27FC236}">
                <a16:creationId xmlns:a16="http://schemas.microsoft.com/office/drawing/2014/main" id="{668BA2B9-5C8E-AAA3-E205-F42DD62F0707}"/>
              </a:ext>
            </a:extLst>
          </p:cNvPr>
          <p:cNvGrpSpPr/>
          <p:nvPr/>
        </p:nvGrpSpPr>
        <p:grpSpPr>
          <a:xfrm>
            <a:off x="11243472" y="238560"/>
            <a:ext cx="706233" cy="514292"/>
            <a:chOff x="7339262" y="1948751"/>
            <a:chExt cx="4146883" cy="4146880"/>
          </a:xfrm>
        </p:grpSpPr>
        <p:pic>
          <p:nvPicPr>
            <p:cNvPr id="139" name="Picture 4" descr="Gráficos vectoriales gratis de Aeropuerto">
              <a:extLst>
                <a:ext uri="{FF2B5EF4-FFF2-40B4-BE49-F238E27FC236}">
                  <a16:creationId xmlns:a16="http://schemas.microsoft.com/office/drawing/2014/main" id="{82EA9C46-B687-28FB-CA63-50879E8384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140" name="Picture 6" descr="Gráficos vectoriales gratis de Avión">
              <a:extLst>
                <a:ext uri="{FF2B5EF4-FFF2-40B4-BE49-F238E27FC236}">
                  <a16:creationId xmlns:a16="http://schemas.microsoft.com/office/drawing/2014/main" id="{85BF592F-CCA4-4916-9FC7-8BC31F6CD2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 descr="Gráficos vectoriales gratis de Avión">
              <a:extLst>
                <a:ext uri="{FF2B5EF4-FFF2-40B4-BE49-F238E27FC236}">
                  <a16:creationId xmlns:a16="http://schemas.microsoft.com/office/drawing/2014/main" id="{E0C8D89B-D45E-843D-4724-17E5FC79F1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42" name="Group 141">
            <a:extLst>
              <a:ext uri="{FF2B5EF4-FFF2-40B4-BE49-F238E27FC236}">
                <a16:creationId xmlns:a16="http://schemas.microsoft.com/office/drawing/2014/main" id="{A22DDE1C-11E3-6E34-0074-096F6589D59A}"/>
              </a:ext>
            </a:extLst>
          </p:cNvPr>
          <p:cNvGrpSpPr/>
          <p:nvPr/>
        </p:nvGrpSpPr>
        <p:grpSpPr>
          <a:xfrm>
            <a:off x="10463625" y="836271"/>
            <a:ext cx="706233" cy="514292"/>
            <a:chOff x="7339262" y="1948751"/>
            <a:chExt cx="4146883" cy="4146880"/>
          </a:xfrm>
        </p:grpSpPr>
        <p:pic>
          <p:nvPicPr>
            <p:cNvPr id="143" name="Picture 4" descr="Gráficos vectoriales gratis de Aeropuerto">
              <a:extLst>
                <a:ext uri="{FF2B5EF4-FFF2-40B4-BE49-F238E27FC236}">
                  <a16:creationId xmlns:a16="http://schemas.microsoft.com/office/drawing/2014/main" id="{6B19196E-4533-2820-9AA5-273C74D4E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144" name="Picture 6" descr="Gráficos vectoriales gratis de Avión">
              <a:extLst>
                <a:ext uri="{FF2B5EF4-FFF2-40B4-BE49-F238E27FC236}">
                  <a16:creationId xmlns:a16="http://schemas.microsoft.com/office/drawing/2014/main" id="{0DDD4D99-9041-05DB-D429-10DBD22761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8" descr="Gráficos vectoriales gratis de Avión">
              <a:extLst>
                <a:ext uri="{FF2B5EF4-FFF2-40B4-BE49-F238E27FC236}">
                  <a16:creationId xmlns:a16="http://schemas.microsoft.com/office/drawing/2014/main" id="{FB817ABD-BB6F-3ABB-76F8-DF3B4D18A0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46" name="Group 145">
            <a:extLst>
              <a:ext uri="{FF2B5EF4-FFF2-40B4-BE49-F238E27FC236}">
                <a16:creationId xmlns:a16="http://schemas.microsoft.com/office/drawing/2014/main" id="{34033611-BE6D-4D92-FFCE-E39953DDF8C2}"/>
              </a:ext>
            </a:extLst>
          </p:cNvPr>
          <p:cNvGrpSpPr/>
          <p:nvPr/>
        </p:nvGrpSpPr>
        <p:grpSpPr>
          <a:xfrm>
            <a:off x="11259580" y="836271"/>
            <a:ext cx="706233" cy="514292"/>
            <a:chOff x="7339262" y="1948751"/>
            <a:chExt cx="4146883" cy="4146880"/>
          </a:xfrm>
        </p:grpSpPr>
        <p:pic>
          <p:nvPicPr>
            <p:cNvPr id="147" name="Picture 4" descr="Gráficos vectoriales gratis de Aeropuerto">
              <a:extLst>
                <a:ext uri="{FF2B5EF4-FFF2-40B4-BE49-F238E27FC236}">
                  <a16:creationId xmlns:a16="http://schemas.microsoft.com/office/drawing/2014/main" id="{CECFBD75-85AB-E968-AECB-5DDAADAC3B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62" y="1948751"/>
              <a:ext cx="4146883" cy="4146880"/>
            </a:xfrm>
            <a:prstGeom prst="roundRect">
              <a:avLst/>
            </a:prstGeom>
            <a:noFill/>
            <a:extLst>
              <a:ext uri="{909E8E84-426E-40DD-AFC4-6F175D3DCCD1}">
                <a14:hiddenFill xmlns:a14="http://schemas.microsoft.com/office/drawing/2010/main">
                  <a:solidFill>
                    <a:srgbClr val="FFFFFF"/>
                  </a:solidFill>
                </a14:hiddenFill>
              </a:ext>
            </a:extLst>
          </p:spPr>
        </p:pic>
        <p:pic>
          <p:nvPicPr>
            <p:cNvPr id="148" name="Picture 6" descr="Gráficos vectoriales gratis de Avión">
              <a:extLst>
                <a:ext uri="{FF2B5EF4-FFF2-40B4-BE49-F238E27FC236}">
                  <a16:creationId xmlns:a16="http://schemas.microsoft.com/office/drawing/2014/main" id="{44A02E34-CD47-E93A-573C-8525B3D37D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9744">
              <a:off x="9776032" y="2534476"/>
              <a:ext cx="1374068" cy="891573"/>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8" descr="Gráficos vectoriales gratis de Avión">
              <a:extLst>
                <a:ext uri="{FF2B5EF4-FFF2-40B4-BE49-F238E27FC236}">
                  <a16:creationId xmlns:a16="http://schemas.microsoft.com/office/drawing/2014/main" id="{CD20DFBD-224F-181B-EA15-E6F45E7770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745" y="2202011"/>
              <a:ext cx="789069"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50" name="Picture 2" descr="Free vector graphics of River">
            <a:extLst>
              <a:ext uri="{FF2B5EF4-FFF2-40B4-BE49-F238E27FC236}">
                <a16:creationId xmlns:a16="http://schemas.microsoft.com/office/drawing/2014/main" id="{D7A4AC64-3BC1-9476-CA2A-80C05B7BA0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55944" y="416643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51" name="Picture 2" descr="Free vector graphics of River">
            <a:extLst>
              <a:ext uri="{FF2B5EF4-FFF2-40B4-BE49-F238E27FC236}">
                <a16:creationId xmlns:a16="http://schemas.microsoft.com/office/drawing/2014/main" id="{D7CEEB9D-AD17-71DE-AF89-168BDF236A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28312" y="416643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52" name="Picture 2" descr="Free vector graphics of River">
            <a:extLst>
              <a:ext uri="{FF2B5EF4-FFF2-40B4-BE49-F238E27FC236}">
                <a16:creationId xmlns:a16="http://schemas.microsoft.com/office/drawing/2014/main" id="{1AECC27C-6CE3-0D91-5CB9-E75E7991AC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55944" y="4780744"/>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53" name="Picture 2" descr="Free vector graphics of River">
            <a:extLst>
              <a:ext uri="{FF2B5EF4-FFF2-40B4-BE49-F238E27FC236}">
                <a16:creationId xmlns:a16="http://schemas.microsoft.com/office/drawing/2014/main" id="{02BFDDDA-CBF3-96EB-D0EF-1D8566E3E4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28312" y="4780744"/>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54" name="Picture 2" descr="Ilustraciones gratis de Montaña">
            <a:extLst>
              <a:ext uri="{FF2B5EF4-FFF2-40B4-BE49-F238E27FC236}">
                <a16:creationId xmlns:a16="http://schemas.microsoft.com/office/drawing/2014/main" id="{9EFE9DD7-0AF0-3838-FA79-B46212F8D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052" y="5431360"/>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155" name="Picture 2" descr="Ilustraciones gratis de Montaña">
            <a:extLst>
              <a:ext uri="{FF2B5EF4-FFF2-40B4-BE49-F238E27FC236}">
                <a16:creationId xmlns:a16="http://schemas.microsoft.com/office/drawing/2014/main" id="{F73638E6-5400-AA72-A810-4BFBCAE74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3011" y="5449678"/>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156" name="Picture 2" descr="Ilustraciones gratis de Montaña">
            <a:extLst>
              <a:ext uri="{FF2B5EF4-FFF2-40B4-BE49-F238E27FC236}">
                <a16:creationId xmlns:a16="http://schemas.microsoft.com/office/drawing/2014/main" id="{E6456237-8DE4-B54F-5CA9-84B5DC45F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598" y="6059627"/>
            <a:ext cx="536713" cy="536713"/>
          </a:xfrm>
          <a:prstGeom prst="roundRect">
            <a:avLst/>
          </a:prstGeom>
          <a:noFill/>
          <a:extLst>
            <a:ext uri="{909E8E84-426E-40DD-AFC4-6F175D3DCCD1}">
              <a14:hiddenFill xmlns:a14="http://schemas.microsoft.com/office/drawing/2010/main">
                <a:solidFill>
                  <a:srgbClr val="FFFFFF"/>
                </a:solidFill>
              </a14:hiddenFill>
            </a:ext>
          </a:extLst>
        </p:spPr>
      </p:pic>
      <p:pic>
        <p:nvPicPr>
          <p:cNvPr id="157" name="Picture 2" descr="Ilustraciones gratis de Montaña">
            <a:extLst>
              <a:ext uri="{FF2B5EF4-FFF2-40B4-BE49-F238E27FC236}">
                <a16:creationId xmlns:a16="http://schemas.microsoft.com/office/drawing/2014/main" id="{4B7CAD57-1BC1-04DB-1BBA-3F4CB281F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6557" y="6077945"/>
            <a:ext cx="536713" cy="536713"/>
          </a:xfrm>
          <a:prstGeom prst="roundRect">
            <a:avLst/>
          </a:prstGeom>
          <a:noFill/>
          <a:extLst>
            <a:ext uri="{909E8E84-426E-40DD-AFC4-6F175D3DCCD1}">
              <a14:hiddenFill xmlns:a14="http://schemas.microsoft.com/office/drawing/2010/main">
                <a:solidFill>
                  <a:srgbClr val="FFFFFF"/>
                </a:solidFill>
              </a14:hiddenFill>
            </a:ext>
          </a:extLst>
        </p:spPr>
      </p:pic>
      <p:sp>
        <p:nvSpPr>
          <p:cNvPr id="158" name="TextBox 157">
            <a:extLst>
              <a:ext uri="{FF2B5EF4-FFF2-40B4-BE49-F238E27FC236}">
                <a16:creationId xmlns:a16="http://schemas.microsoft.com/office/drawing/2014/main" id="{E2C87841-34E8-090A-E4BE-B53B2B5E1270}"/>
              </a:ext>
            </a:extLst>
          </p:cNvPr>
          <p:cNvSpPr txBox="1"/>
          <p:nvPr/>
        </p:nvSpPr>
        <p:spPr>
          <a:xfrm>
            <a:off x="3952107" y="56738"/>
            <a:ext cx="322524" cy="6740307"/>
          </a:xfrm>
          <a:prstGeom prst="rect">
            <a:avLst/>
          </a:prstGeom>
          <a:noFill/>
        </p:spPr>
        <p:txBody>
          <a:bodyPr wrap="none" rtlCol="0">
            <a:spAutoFit/>
          </a:bodyPr>
          <a:lstStyle/>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p:txBody>
      </p:sp>
      <p:sp>
        <p:nvSpPr>
          <p:cNvPr id="159" name="TextBox 158">
            <a:extLst>
              <a:ext uri="{FF2B5EF4-FFF2-40B4-BE49-F238E27FC236}">
                <a16:creationId xmlns:a16="http://schemas.microsoft.com/office/drawing/2014/main" id="{60D576C6-A9D5-DBC7-B1F4-CF4F42DC2203}"/>
              </a:ext>
            </a:extLst>
          </p:cNvPr>
          <p:cNvSpPr txBox="1"/>
          <p:nvPr/>
        </p:nvSpPr>
        <p:spPr>
          <a:xfrm>
            <a:off x="8034104" y="63921"/>
            <a:ext cx="322524" cy="6740307"/>
          </a:xfrm>
          <a:prstGeom prst="rect">
            <a:avLst/>
          </a:prstGeom>
          <a:noFill/>
        </p:spPr>
        <p:txBody>
          <a:bodyPr wrap="none" rtlCol="0">
            <a:spAutoFit/>
          </a:bodyPr>
          <a:lstStyle/>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p:txBody>
      </p:sp>
    </p:spTree>
    <p:extLst>
      <p:ext uri="{BB962C8B-B14F-4D97-AF65-F5344CB8AC3E}">
        <p14:creationId xmlns:p14="http://schemas.microsoft.com/office/powerpoint/2010/main" val="39896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CD61-EE3C-03DE-BE69-27B5EEA4A6B0}"/>
              </a:ext>
            </a:extLst>
          </p:cNvPr>
          <p:cNvSpPr>
            <a:spLocks noGrp="1"/>
          </p:cNvSpPr>
          <p:nvPr>
            <p:ph type="title"/>
          </p:nvPr>
        </p:nvSpPr>
        <p:spPr>
          <a:xfrm>
            <a:off x="0" y="24064"/>
            <a:ext cx="2378242" cy="385011"/>
          </a:xfrm>
        </p:spPr>
        <p:txBody>
          <a:bodyPr>
            <a:normAutofit/>
          </a:bodyPr>
          <a:lstStyle/>
          <a:p>
            <a:r>
              <a:rPr lang="en-GB" sz="2000" dirty="0">
                <a:solidFill>
                  <a:schemeClr val="bg1"/>
                </a:solidFill>
              </a:rPr>
              <a:t>Handout: follow up 3</a:t>
            </a:r>
          </a:p>
        </p:txBody>
      </p:sp>
      <p:graphicFrame>
        <p:nvGraphicFramePr>
          <p:cNvPr id="3" name="Table 2">
            <a:extLst>
              <a:ext uri="{FF2B5EF4-FFF2-40B4-BE49-F238E27FC236}">
                <a16:creationId xmlns:a16="http://schemas.microsoft.com/office/drawing/2014/main" id="{36394C8C-8689-C87E-FB83-BAEBDB8A6CFA}"/>
              </a:ext>
            </a:extLst>
          </p:cNvPr>
          <p:cNvGraphicFramePr>
            <a:graphicFrameLocks noGrp="1"/>
          </p:cNvGraphicFramePr>
          <p:nvPr/>
        </p:nvGraphicFramePr>
        <p:xfrm>
          <a:off x="346669" y="562708"/>
          <a:ext cx="5575161" cy="5732583"/>
        </p:xfrm>
        <a:graphic>
          <a:graphicData uri="http://schemas.openxmlformats.org/drawingml/2006/table">
            <a:tbl>
              <a:tblPr firstRow="1" bandRow="1">
                <a:tableStyleId>{5940675A-B579-460E-94D1-54222C63F5DA}</a:tableStyleId>
              </a:tblPr>
              <a:tblGrid>
                <a:gridCol w="1858387">
                  <a:extLst>
                    <a:ext uri="{9D8B030D-6E8A-4147-A177-3AD203B41FA5}">
                      <a16:colId xmlns:a16="http://schemas.microsoft.com/office/drawing/2014/main" val="20000"/>
                    </a:ext>
                  </a:extLst>
                </a:gridCol>
                <a:gridCol w="1858387">
                  <a:extLst>
                    <a:ext uri="{9D8B030D-6E8A-4147-A177-3AD203B41FA5}">
                      <a16:colId xmlns:a16="http://schemas.microsoft.com/office/drawing/2014/main" val="20001"/>
                    </a:ext>
                  </a:extLst>
                </a:gridCol>
                <a:gridCol w="1858387">
                  <a:extLst>
                    <a:ext uri="{9D8B030D-6E8A-4147-A177-3AD203B41FA5}">
                      <a16:colId xmlns:a16="http://schemas.microsoft.com/office/drawing/2014/main" val="20002"/>
                    </a:ext>
                  </a:extLst>
                </a:gridCol>
              </a:tblGrid>
              <a:tr h="1910861">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910861">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910861">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4" name="Table 3">
            <a:extLst>
              <a:ext uri="{FF2B5EF4-FFF2-40B4-BE49-F238E27FC236}">
                <a16:creationId xmlns:a16="http://schemas.microsoft.com/office/drawing/2014/main" id="{DFABAAB7-4007-4185-7325-DB2C07D9130B}"/>
              </a:ext>
            </a:extLst>
          </p:cNvPr>
          <p:cNvGraphicFramePr>
            <a:graphicFrameLocks noGrp="1"/>
          </p:cNvGraphicFramePr>
          <p:nvPr/>
        </p:nvGraphicFramePr>
        <p:xfrm>
          <a:off x="6270172" y="562708"/>
          <a:ext cx="5575161" cy="5732583"/>
        </p:xfrm>
        <a:graphic>
          <a:graphicData uri="http://schemas.openxmlformats.org/drawingml/2006/table">
            <a:tbl>
              <a:tblPr firstRow="1" bandRow="1">
                <a:tableStyleId>{5940675A-B579-460E-94D1-54222C63F5DA}</a:tableStyleId>
              </a:tblPr>
              <a:tblGrid>
                <a:gridCol w="1858387">
                  <a:extLst>
                    <a:ext uri="{9D8B030D-6E8A-4147-A177-3AD203B41FA5}">
                      <a16:colId xmlns:a16="http://schemas.microsoft.com/office/drawing/2014/main" val="20000"/>
                    </a:ext>
                  </a:extLst>
                </a:gridCol>
                <a:gridCol w="1858387">
                  <a:extLst>
                    <a:ext uri="{9D8B030D-6E8A-4147-A177-3AD203B41FA5}">
                      <a16:colId xmlns:a16="http://schemas.microsoft.com/office/drawing/2014/main" val="20001"/>
                    </a:ext>
                  </a:extLst>
                </a:gridCol>
                <a:gridCol w="1858387">
                  <a:extLst>
                    <a:ext uri="{9D8B030D-6E8A-4147-A177-3AD203B41FA5}">
                      <a16:colId xmlns:a16="http://schemas.microsoft.com/office/drawing/2014/main" val="20002"/>
                    </a:ext>
                  </a:extLst>
                </a:gridCol>
              </a:tblGrid>
              <a:tr h="1910861">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910861">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910861">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42910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sym typeface="Century Gothic"/>
              </a:rPr>
              <a:t>Handout: follow up 5 extra</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2" name="TextBox 21">
            <a:hlinkClick r:id="" action="ppaction://noaction">
              <a:snd r:embed="rId4" name="6_1.wav"/>
            </a:hlinkClick>
            <a:extLst>
              <a:ext uri="{FF2B5EF4-FFF2-40B4-BE49-F238E27FC236}">
                <a16:creationId xmlns:a16="http://schemas.microsoft.com/office/drawing/2014/main" id="{B5FE129E-735D-D3C2-3B83-38FAE4A6EEB3}"/>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ingl</a:t>
            </a:r>
            <a:r>
              <a:rPr lang="es-ES" sz="2400" b="1"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graphicFrame>
        <p:nvGraphicFramePr>
          <p:cNvPr id="26" name="Table 4">
            <a:extLst>
              <a:ext uri="{FF2B5EF4-FFF2-40B4-BE49-F238E27FC236}">
                <a16:creationId xmlns:a16="http://schemas.microsoft.com/office/drawing/2014/main" id="{15333CE2-2AB1-F9F9-A623-958724AB87F3}"/>
              </a:ext>
            </a:extLst>
          </p:cNvPr>
          <p:cNvGraphicFramePr>
            <a:graphicFrameLocks noGrp="1"/>
          </p:cNvGraphicFramePr>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armario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cama</a:t>
                      </a:r>
                      <a:endParaRPr lang="en-GB" sz="2800" b="0" dirty="0">
                        <a:solidFill>
                          <a:srgbClr val="002060"/>
                        </a:solidFill>
                        <a:latin typeface="Century Gothic" panose="020B0502020202020204" pitchFamily="34" charset="0"/>
                      </a:endParaRPr>
                    </a:p>
                  </a:txBody>
                  <a:tcPr/>
                </a:tc>
                <a:tc>
                  <a:txBody>
                    <a:bodyPr/>
                    <a:lstStyle/>
                    <a:p>
                      <a:pPr algn="l">
                        <a:lnSpc>
                          <a:spcPct val="107000"/>
                        </a:lnSpc>
                        <a:spcAft>
                          <a:spcPts val="800"/>
                        </a:spcAft>
                      </a:pPr>
                      <a:r>
                        <a:rPr lang="es-ES" sz="2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la habitación</a:t>
                      </a:r>
                      <a:endParaRPr lang="en-GB" sz="28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piso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pero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cosa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pPr algn="l">
                        <a:lnSpc>
                          <a:spcPct val="107000"/>
                        </a:lnSpc>
                        <a:spcAft>
                          <a:spcPts val="800"/>
                        </a:spcAft>
                      </a:pPr>
                      <a:r>
                        <a:rPr lang="es-ES" sz="2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 otoño</a:t>
                      </a:r>
                      <a:endParaRPr lang="en-GB" sz="28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tc>
                  <a:txBody>
                    <a:bodyPr/>
                    <a:lstStyle/>
                    <a:p>
                      <a:r>
                        <a:rPr lang="en-GB" sz="2800" b="0" dirty="0" err="1">
                          <a:solidFill>
                            <a:srgbClr val="002060"/>
                          </a:solidFill>
                          <a:latin typeface="Century Gothic" panose="020B0502020202020204" pitchFamily="34" charset="0"/>
                        </a:rPr>
                        <a:t>hace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sol</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calor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primavera</a:t>
                      </a:r>
                    </a:p>
                  </a:txBody>
                  <a:tcPr/>
                </a:tc>
                <a:tc>
                  <a:txBody>
                    <a:bodyPr/>
                    <a:lstStyle/>
                    <a:p>
                      <a:r>
                        <a:rPr lang="es-ES" sz="2800" b="0" kern="1200" dirty="0">
                          <a:solidFill>
                            <a:srgbClr val="002060"/>
                          </a:solidFill>
                          <a:effectLst/>
                          <a:latin typeface="Century Gothic" panose="020B0502020202020204" pitchFamily="34" charset="0"/>
                          <a:ea typeface="+mn-ea"/>
                          <a:cs typeface="+mn-cs"/>
                        </a:rPr>
                        <a:t>el frío</a:t>
                      </a:r>
                      <a:endParaRPr lang="en-GB" sz="40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sz="2800" dirty="0"/>
                    </a:p>
                  </a:txBody>
                  <a:tcPr/>
                </a:tc>
                <a:tc>
                  <a:txBody>
                    <a:bodyPr/>
                    <a:lstStyle/>
                    <a:p>
                      <a:r>
                        <a:rPr lang="en-GB" sz="2800" b="0" dirty="0" err="1">
                          <a:solidFill>
                            <a:srgbClr val="002060"/>
                          </a:solidFill>
                          <a:latin typeface="Century Gothic" panose="020B0502020202020204" pitchFamily="34" charset="0"/>
                        </a:rPr>
                        <a:t>muchas</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bandera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muchos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pPr algn="l">
                        <a:lnSpc>
                          <a:spcPct val="107000"/>
                        </a:lnSpc>
                        <a:spcAft>
                          <a:spcPts val="800"/>
                        </a:spcAft>
                      </a:pPr>
                      <a:r>
                        <a:rPr lang="es-ES" sz="2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 río</a:t>
                      </a:r>
                      <a:endParaRPr lang="en-GB" sz="28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aeropuerto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puerto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27" name="Picture 26">
            <a:extLst>
              <a:ext uri="{FF2B5EF4-FFF2-40B4-BE49-F238E27FC236}">
                <a16:creationId xmlns:a16="http://schemas.microsoft.com/office/drawing/2014/main" id="{1BE0EFF9-EE46-0CCD-2B25-041C576C0037}"/>
              </a:ext>
            </a:extLst>
          </p:cNvPr>
          <p:cNvPicPr>
            <a:picLocks noChangeAspect="1"/>
          </p:cNvPicPr>
          <p:nvPr/>
        </p:nvPicPr>
        <p:blipFill>
          <a:blip r:embed="rId5"/>
          <a:stretch>
            <a:fillRect/>
          </a:stretch>
        </p:blipFill>
        <p:spPr>
          <a:xfrm>
            <a:off x="711647" y="3173684"/>
            <a:ext cx="1186070" cy="1080360"/>
          </a:xfrm>
          <a:prstGeom prst="rect">
            <a:avLst/>
          </a:prstGeom>
        </p:spPr>
      </p:pic>
      <p:pic>
        <p:nvPicPr>
          <p:cNvPr id="29" name="Picture 28" descr="Icon&#10;&#10;Description automatically generated">
            <a:extLst>
              <a:ext uri="{FF2B5EF4-FFF2-40B4-BE49-F238E27FC236}">
                <a16:creationId xmlns:a16="http://schemas.microsoft.com/office/drawing/2014/main" id="{ACCD04D0-4B23-5D6D-17AD-B92783300E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30" name="Picture 29">
            <a:extLst>
              <a:ext uri="{FF2B5EF4-FFF2-40B4-BE49-F238E27FC236}">
                <a16:creationId xmlns:a16="http://schemas.microsoft.com/office/drawing/2014/main" id="{01F96BB4-3274-1D3E-9EC6-F516A90ECE47}"/>
              </a:ext>
            </a:extLst>
          </p:cNvPr>
          <p:cNvPicPr>
            <a:picLocks noChangeAspect="1"/>
          </p:cNvPicPr>
          <p:nvPr/>
        </p:nvPicPr>
        <p:blipFill>
          <a:blip r:embed="rId7"/>
          <a:stretch>
            <a:fillRect/>
          </a:stretch>
        </p:blipFill>
        <p:spPr>
          <a:xfrm>
            <a:off x="711647" y="4899706"/>
            <a:ext cx="1162417" cy="1101237"/>
          </a:xfrm>
          <a:prstGeom prst="rect">
            <a:avLst/>
          </a:prstGeom>
        </p:spPr>
      </p:pic>
      <p:sp>
        <p:nvSpPr>
          <p:cNvPr id="31" name="TextBox 30">
            <a:extLst>
              <a:ext uri="{FF2B5EF4-FFF2-40B4-BE49-F238E27FC236}">
                <a16:creationId xmlns:a16="http://schemas.microsoft.com/office/drawing/2014/main" id="{4720CC93-AEFF-DFE3-9259-861DDB6481E8}"/>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32" name="TextBox 31">
            <a:extLst>
              <a:ext uri="{FF2B5EF4-FFF2-40B4-BE49-F238E27FC236}">
                <a16:creationId xmlns:a16="http://schemas.microsoft.com/office/drawing/2014/main" id="{CB7C0906-FA3E-01D2-CBBE-FBC367E06CCF}"/>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34" name="TextBox 33">
            <a:extLst>
              <a:ext uri="{FF2B5EF4-FFF2-40B4-BE49-F238E27FC236}">
                <a16:creationId xmlns:a16="http://schemas.microsoft.com/office/drawing/2014/main" id="{8E30F2B0-5B72-E981-50C6-1EFDD054BFD1}"/>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2050493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nvGraphicFramePr>
        <p:xfrm>
          <a:off x="571674" y="1102402"/>
          <a:ext cx="9609722"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469496">
                  <a:extLst>
                    <a:ext uri="{9D8B030D-6E8A-4147-A177-3AD203B41FA5}">
                      <a16:colId xmlns:a16="http://schemas.microsoft.com/office/drawing/2014/main" val="1810222861"/>
                    </a:ext>
                  </a:extLst>
                </a:gridCol>
                <a:gridCol w="2914968">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thing</a:t>
                      </a:r>
                    </a:p>
                  </a:txBody>
                  <a:tcPr/>
                </a:tc>
                <a:tc>
                  <a:txBody>
                    <a:bodyPr/>
                    <a:lstStyle/>
                    <a:p>
                      <a:r>
                        <a:rPr lang="en-GB" sz="2800" b="0" dirty="0">
                          <a:solidFill>
                            <a:srgbClr val="002060"/>
                          </a:solidFill>
                          <a:latin typeface="Century Gothic" panose="020B0502020202020204" pitchFamily="34" charset="0"/>
                        </a:rPr>
                        <a:t>but</a:t>
                      </a:r>
                    </a:p>
                  </a:txBody>
                  <a:tcPr/>
                </a:tc>
                <a:tc>
                  <a:txBody>
                    <a:bodyPr/>
                    <a:lstStyle/>
                    <a:p>
                      <a:r>
                        <a:rPr lang="en-GB" sz="2800" b="0" dirty="0">
                          <a:solidFill>
                            <a:srgbClr val="002060"/>
                          </a:solidFill>
                          <a:latin typeface="Century Gothic" panose="020B0502020202020204" pitchFamily="34" charset="0"/>
                        </a:rPr>
                        <a:t>(the) bed</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room</a:t>
                      </a:r>
                    </a:p>
                  </a:txBody>
                  <a:tcPr/>
                </a:tc>
                <a:tc>
                  <a:txBody>
                    <a:bodyPr/>
                    <a:lstStyle/>
                    <a:p>
                      <a:r>
                        <a:rPr lang="en-GB" sz="2800" b="0" dirty="0">
                          <a:solidFill>
                            <a:srgbClr val="002060"/>
                          </a:solidFill>
                          <a:latin typeface="Century Gothic" panose="020B0502020202020204" pitchFamily="34" charset="0"/>
                        </a:rPr>
                        <a:t>(the) wardrobe</a:t>
                      </a:r>
                    </a:p>
                  </a:txBody>
                  <a:tcPr/>
                </a:tc>
                <a:tc>
                  <a:txBody>
                    <a:bodyPr/>
                    <a:lstStyle/>
                    <a:p>
                      <a:r>
                        <a:rPr lang="en-GB" sz="2800" b="0" dirty="0">
                          <a:solidFill>
                            <a:srgbClr val="002060"/>
                          </a:solidFill>
                          <a:latin typeface="Century Gothic" panose="020B0502020202020204" pitchFamily="34" charset="0"/>
                        </a:rPr>
                        <a:t>(the) flat</a:t>
                      </a: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cold</a:t>
                      </a:r>
                    </a:p>
                  </a:txBody>
                  <a:tcPr/>
                </a:tc>
                <a:tc>
                  <a:txBody>
                    <a:bodyPr/>
                    <a:lstStyle/>
                    <a:p>
                      <a:r>
                        <a:rPr lang="en-GB" sz="2800" b="0" dirty="0">
                          <a:solidFill>
                            <a:srgbClr val="002060"/>
                          </a:solidFill>
                          <a:latin typeface="Century Gothic" panose="020B0502020202020204" pitchFamily="34" charset="0"/>
                        </a:rPr>
                        <a:t>(the) heat</a:t>
                      </a:r>
                    </a:p>
                  </a:txBody>
                  <a:tcPr/>
                </a:tc>
                <a:tc>
                  <a:txBody>
                    <a:bodyPr/>
                    <a:lstStyle/>
                    <a:p>
                      <a:r>
                        <a:rPr lang="en-GB" sz="2800" b="0" dirty="0">
                          <a:solidFill>
                            <a:srgbClr val="002060"/>
                          </a:solidFill>
                          <a:latin typeface="Century Gothic" panose="020B0502020202020204" pitchFamily="34" charset="0"/>
                        </a:rPr>
                        <a:t>(the) spring</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it is(weather)</a:t>
                      </a:r>
                    </a:p>
                  </a:txBody>
                  <a:tcPr/>
                </a:tc>
                <a:tc>
                  <a:txBody>
                    <a:bodyPr/>
                    <a:lstStyle/>
                    <a:p>
                      <a:r>
                        <a:rPr lang="en-GB" sz="2800" b="0" dirty="0">
                          <a:solidFill>
                            <a:srgbClr val="002060"/>
                          </a:solidFill>
                          <a:latin typeface="Century Gothic" panose="020B0502020202020204" pitchFamily="34" charset="0"/>
                        </a:rPr>
                        <a:t>(the) sun</a:t>
                      </a:r>
                    </a:p>
                  </a:txBody>
                  <a:tcPr/>
                </a:tc>
                <a:tc>
                  <a:txBody>
                    <a:bodyPr/>
                    <a:lstStyle/>
                    <a:p>
                      <a:r>
                        <a:rPr lang="en-GB" sz="2800" b="0" dirty="0">
                          <a:solidFill>
                            <a:srgbClr val="002060"/>
                          </a:solidFill>
                          <a:latin typeface="Century Gothic" panose="020B0502020202020204" pitchFamily="34" charset="0"/>
                        </a:rPr>
                        <a:t>(the) autumn</a:t>
                      </a:r>
                    </a:p>
                  </a:txBody>
                  <a:tcPr/>
                </a:tc>
                <a:extLst>
                  <a:ext uri="{0D108BD9-81ED-4DB2-BD59-A6C34878D82A}">
                    <a16:rowId xmlns:a16="http://schemas.microsoft.com/office/drawing/2014/main" val="1047692962"/>
                  </a:ext>
                </a:extLst>
              </a:tr>
              <a:tr h="893952">
                <a:tc rowSpan="2">
                  <a:txBody>
                    <a:bodyPr/>
                    <a:lstStyle/>
                    <a:p>
                      <a:endParaRPr lang="en-GB" sz="2800" dirty="0"/>
                    </a:p>
                  </a:txBody>
                  <a:tcPr/>
                </a:tc>
                <a:tc>
                  <a:txBody>
                    <a:bodyPr/>
                    <a:lstStyle/>
                    <a:p>
                      <a:r>
                        <a:rPr lang="en-GB" sz="2800" b="0" dirty="0">
                          <a:solidFill>
                            <a:srgbClr val="002060"/>
                          </a:solidFill>
                          <a:latin typeface="Century Gothic" panose="020B0502020202020204" pitchFamily="34" charset="0"/>
                        </a:rPr>
                        <a:t>(the) airport </a:t>
                      </a:r>
                    </a:p>
                  </a:txBody>
                  <a:tcPr/>
                </a:tc>
                <a:tc>
                  <a:txBody>
                    <a:bodyPr/>
                    <a:lstStyle/>
                    <a:p>
                      <a:r>
                        <a:rPr lang="en-GB" sz="2800" b="0" dirty="0">
                          <a:solidFill>
                            <a:srgbClr val="002060"/>
                          </a:solidFill>
                          <a:latin typeface="Century Gothic" panose="020B0502020202020204" pitchFamily="34" charset="0"/>
                        </a:rPr>
                        <a:t>(the) river </a:t>
                      </a:r>
                    </a:p>
                  </a:txBody>
                  <a:tcPr/>
                </a:tc>
                <a:tc>
                  <a:txBody>
                    <a:bodyPr/>
                    <a:lstStyle/>
                    <a:p>
                      <a:r>
                        <a:rPr lang="en-GB" sz="2800" b="0" dirty="0">
                          <a:solidFill>
                            <a:srgbClr val="002060"/>
                          </a:solidFill>
                          <a:latin typeface="Century Gothic" panose="020B0502020202020204" pitchFamily="34" charset="0"/>
                        </a:rPr>
                        <a:t>(the) port</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many (f) </a:t>
                      </a:r>
                    </a:p>
                  </a:txBody>
                  <a:tcPr/>
                </a:tc>
                <a:tc>
                  <a:txBody>
                    <a:bodyPr/>
                    <a:lstStyle/>
                    <a:p>
                      <a:r>
                        <a:rPr lang="en-GB" sz="2800" b="0" dirty="0">
                          <a:solidFill>
                            <a:srgbClr val="002060"/>
                          </a:solidFill>
                          <a:latin typeface="Century Gothic" panose="020B0502020202020204" pitchFamily="34" charset="0"/>
                        </a:rPr>
                        <a:t>many (m)</a:t>
                      </a:r>
                    </a:p>
                  </a:txBody>
                  <a:tcPr/>
                </a:tc>
                <a:tc>
                  <a:txBody>
                    <a:bodyPr/>
                    <a:lstStyle/>
                    <a:p>
                      <a:r>
                        <a:rPr lang="en-GB" sz="2800" b="0" dirty="0">
                          <a:solidFill>
                            <a:srgbClr val="002060"/>
                          </a:solidFill>
                          <a:latin typeface="Century Gothic" panose="020B0502020202020204" pitchFamily="34" charset="0"/>
                        </a:rPr>
                        <a:t>(the) flag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7" name="6_2.wav"/>
            </a:hlinkClick>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327014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1: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0" name="Google Shape;111;p3">
            <a:extLst>
              <a:ext uri="{FF2B5EF4-FFF2-40B4-BE49-F238E27FC236}">
                <a16:creationId xmlns:a16="http://schemas.microsoft.com/office/drawing/2014/main" id="{19AA6A41-F7D3-532F-6D05-330B451F3D47}"/>
              </a:ext>
            </a:extLst>
          </p:cNvPr>
          <p:cNvPicPr/>
          <p:nvPr/>
        </p:nvPicPr>
        <p:blipFill>
          <a:blip r:embed="rId3"/>
          <a:stretch/>
        </p:blipFill>
        <p:spPr>
          <a:xfrm>
            <a:off x="11231728" y="77124"/>
            <a:ext cx="810013" cy="701411"/>
          </a:xfrm>
          <a:prstGeom prst="rect">
            <a:avLst/>
          </a:prstGeom>
          <a:ln>
            <a:noFill/>
          </a:ln>
        </p:spPr>
      </p:pic>
      <p:sp>
        <p:nvSpPr>
          <p:cNvPr id="221" name="Title 1">
            <a:extLst>
              <a:ext uri="{FF2B5EF4-FFF2-40B4-BE49-F238E27FC236}">
                <a16:creationId xmlns:a16="http://schemas.microsoft.com/office/drawing/2014/main" id="{598505C1-FD09-D315-868B-6917ECA33C31}"/>
              </a:ext>
            </a:extLst>
          </p:cNvPr>
          <p:cNvSpPr txBox="1">
            <a:spLocks/>
          </p:cNvSpPr>
          <p:nvPr/>
        </p:nvSpPr>
        <p:spPr>
          <a:xfrm>
            <a:off x="10781094" y="829579"/>
            <a:ext cx="1437332" cy="396360"/>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pic>
        <p:nvPicPr>
          <p:cNvPr id="222" name="Picture 6" descr="España, Geografía, Ríos, Mapa, Europa">
            <a:extLst>
              <a:ext uri="{FF2B5EF4-FFF2-40B4-BE49-F238E27FC236}">
                <a16:creationId xmlns:a16="http://schemas.microsoft.com/office/drawing/2014/main" id="{6F270737-5792-7FA6-31EE-2118D6E60C9F}"/>
              </a:ext>
            </a:extLst>
          </p:cNvPr>
          <p:cNvPicPr>
            <a:picLocks noChangeAspect="1" noChangeArrowheads="1"/>
          </p:cNvPicPr>
          <p:nvPr/>
        </p:nvPicPr>
        <p:blipFill>
          <a:blip r:embed="rId4">
            <a:alphaModFix/>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80388" y="865671"/>
            <a:ext cx="5911612" cy="5004540"/>
          </a:xfrm>
          <a:prstGeom prst="rect">
            <a:avLst/>
          </a:prstGeom>
          <a:noFill/>
          <a:extLst>
            <a:ext uri="{909E8E84-426E-40DD-AFC4-6F175D3DCCD1}">
              <a14:hiddenFill xmlns:a14="http://schemas.microsoft.com/office/drawing/2010/main">
                <a:solidFill>
                  <a:srgbClr val="FFFFFF"/>
                </a:solidFill>
              </a14:hiddenFill>
            </a:ext>
          </a:extLst>
        </p:spPr>
      </p:pic>
      <p:sp>
        <p:nvSpPr>
          <p:cNvPr id="223" name="TextBox 222">
            <a:extLst>
              <a:ext uri="{FF2B5EF4-FFF2-40B4-BE49-F238E27FC236}">
                <a16:creationId xmlns:a16="http://schemas.microsoft.com/office/drawing/2014/main" id="{7B730F4A-379B-7F97-A524-05199C79705B}"/>
              </a:ext>
            </a:extLst>
          </p:cNvPr>
          <p:cNvSpPr txBox="1"/>
          <p:nvPr/>
        </p:nvSpPr>
        <p:spPr>
          <a:xfrm>
            <a:off x="9807751" y="3948753"/>
            <a:ext cx="973343"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Segura</a:t>
            </a:r>
          </a:p>
        </p:txBody>
      </p:sp>
      <p:sp>
        <p:nvSpPr>
          <p:cNvPr id="224" name="TextBox 223">
            <a:extLst>
              <a:ext uri="{FF2B5EF4-FFF2-40B4-BE49-F238E27FC236}">
                <a16:creationId xmlns:a16="http://schemas.microsoft.com/office/drawing/2014/main" id="{3E29BAD0-812B-6E22-6913-CCC0999E1D29}"/>
              </a:ext>
            </a:extLst>
          </p:cNvPr>
          <p:cNvSpPr txBox="1"/>
          <p:nvPr/>
        </p:nvSpPr>
        <p:spPr>
          <a:xfrm rot="20824340">
            <a:off x="7658111" y="4245556"/>
            <a:ext cx="1635384"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Guadalquivir</a:t>
            </a:r>
          </a:p>
        </p:txBody>
      </p:sp>
      <p:sp>
        <p:nvSpPr>
          <p:cNvPr id="225" name="TextBox 224">
            <a:extLst>
              <a:ext uri="{FF2B5EF4-FFF2-40B4-BE49-F238E27FC236}">
                <a16:creationId xmlns:a16="http://schemas.microsoft.com/office/drawing/2014/main" id="{9D5BB2A0-9147-4384-264D-E73C4C01EB81}"/>
              </a:ext>
            </a:extLst>
          </p:cNvPr>
          <p:cNvSpPr txBox="1"/>
          <p:nvPr/>
        </p:nvSpPr>
        <p:spPr>
          <a:xfrm rot="20411132">
            <a:off x="7286860" y="3504239"/>
            <a:ext cx="1319592"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Guadiana</a:t>
            </a:r>
          </a:p>
        </p:txBody>
      </p:sp>
      <p:sp>
        <p:nvSpPr>
          <p:cNvPr id="226" name="TextBox 225">
            <a:extLst>
              <a:ext uri="{FF2B5EF4-FFF2-40B4-BE49-F238E27FC236}">
                <a16:creationId xmlns:a16="http://schemas.microsoft.com/office/drawing/2014/main" id="{C5635E3D-010A-AF6E-62F4-42F8029995B2}"/>
              </a:ext>
            </a:extLst>
          </p:cNvPr>
          <p:cNvSpPr txBox="1"/>
          <p:nvPr/>
        </p:nvSpPr>
        <p:spPr>
          <a:xfrm rot="17067988">
            <a:off x="7908179" y="1643518"/>
            <a:ext cx="1135247" cy="369332"/>
          </a:xfrm>
          <a:prstGeom prst="rect">
            <a:avLst/>
          </a:prstGeom>
          <a:noFill/>
        </p:spPr>
        <p:txBody>
          <a:bodyPr wrap="none" rtlCol="0">
            <a:spAutoFit/>
          </a:bodyPr>
          <a:lstStyle/>
          <a:p>
            <a:r>
              <a:rPr lang="en-GB" b="1" dirty="0" err="1">
                <a:solidFill>
                  <a:srgbClr val="002060"/>
                </a:solidFill>
                <a:latin typeface="Century Gothic" panose="020B0502020202020204" pitchFamily="34" charset="0"/>
              </a:rPr>
              <a:t>Pisuerga</a:t>
            </a:r>
            <a:endParaRPr lang="en-GB" b="1" dirty="0">
              <a:solidFill>
                <a:srgbClr val="002060"/>
              </a:solidFill>
              <a:latin typeface="Century Gothic" panose="020B0502020202020204" pitchFamily="34" charset="0"/>
            </a:endParaRPr>
          </a:p>
        </p:txBody>
      </p:sp>
      <p:sp>
        <p:nvSpPr>
          <p:cNvPr id="227" name="TextBox 226">
            <a:extLst>
              <a:ext uri="{FF2B5EF4-FFF2-40B4-BE49-F238E27FC236}">
                <a16:creationId xmlns:a16="http://schemas.microsoft.com/office/drawing/2014/main" id="{341CFBA9-2B80-37F3-920B-53B50DABAEBA}"/>
              </a:ext>
            </a:extLst>
          </p:cNvPr>
          <p:cNvSpPr txBox="1"/>
          <p:nvPr/>
        </p:nvSpPr>
        <p:spPr>
          <a:xfrm rot="268010">
            <a:off x="8267299" y="4600172"/>
            <a:ext cx="776175" cy="369332"/>
          </a:xfrm>
          <a:prstGeom prst="rect">
            <a:avLst/>
          </a:prstGeom>
          <a:noFill/>
        </p:spPr>
        <p:txBody>
          <a:bodyPr wrap="none" rtlCol="0">
            <a:spAutoFit/>
          </a:bodyPr>
          <a:lstStyle/>
          <a:p>
            <a:r>
              <a:rPr lang="en-GB" b="1" dirty="0" err="1">
                <a:solidFill>
                  <a:srgbClr val="002060"/>
                </a:solidFill>
                <a:latin typeface="Century Gothic" panose="020B0502020202020204" pitchFamily="34" charset="0"/>
              </a:rPr>
              <a:t>Genil</a:t>
            </a:r>
            <a:endParaRPr lang="en-GB" b="1" dirty="0">
              <a:solidFill>
                <a:srgbClr val="002060"/>
              </a:solidFill>
              <a:latin typeface="Century Gothic" panose="020B0502020202020204" pitchFamily="34" charset="0"/>
            </a:endParaRPr>
          </a:p>
        </p:txBody>
      </p:sp>
      <p:sp>
        <p:nvSpPr>
          <p:cNvPr id="228" name="TextBox 227">
            <a:extLst>
              <a:ext uri="{FF2B5EF4-FFF2-40B4-BE49-F238E27FC236}">
                <a16:creationId xmlns:a16="http://schemas.microsoft.com/office/drawing/2014/main" id="{AE9A51D9-01AC-8106-8DC2-5A3133123F54}"/>
              </a:ext>
            </a:extLst>
          </p:cNvPr>
          <p:cNvSpPr txBox="1"/>
          <p:nvPr/>
        </p:nvSpPr>
        <p:spPr>
          <a:xfrm rot="16015307">
            <a:off x="7376146" y="1672535"/>
            <a:ext cx="960519" cy="369332"/>
          </a:xfrm>
          <a:prstGeom prst="rect">
            <a:avLst/>
          </a:prstGeom>
          <a:noFill/>
        </p:spPr>
        <p:txBody>
          <a:bodyPr wrap="none" rtlCol="0">
            <a:spAutoFit/>
          </a:bodyPr>
          <a:lstStyle/>
          <a:p>
            <a:r>
              <a:rPr lang="en-GB" b="1" dirty="0" err="1">
                <a:solidFill>
                  <a:srgbClr val="002060"/>
                </a:solidFill>
                <a:latin typeface="Century Gothic" panose="020B0502020202020204" pitchFamily="34" charset="0"/>
              </a:rPr>
              <a:t>Órbigo</a:t>
            </a:r>
            <a:endParaRPr lang="en-GB" b="1" dirty="0">
              <a:solidFill>
                <a:srgbClr val="002060"/>
              </a:solidFill>
              <a:latin typeface="Century Gothic" panose="020B0502020202020204" pitchFamily="34" charset="0"/>
            </a:endParaRPr>
          </a:p>
        </p:txBody>
      </p:sp>
      <p:sp>
        <p:nvSpPr>
          <p:cNvPr id="229" name="TextBox 228">
            <a:extLst>
              <a:ext uri="{FF2B5EF4-FFF2-40B4-BE49-F238E27FC236}">
                <a16:creationId xmlns:a16="http://schemas.microsoft.com/office/drawing/2014/main" id="{56E56689-2F4E-07CA-2A38-FF4866D17EBD}"/>
              </a:ext>
            </a:extLst>
          </p:cNvPr>
          <p:cNvSpPr txBox="1"/>
          <p:nvPr/>
        </p:nvSpPr>
        <p:spPr>
          <a:xfrm>
            <a:off x="584346" y="979468"/>
            <a:ext cx="5683760" cy="5847755"/>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Los </a:t>
            </a:r>
            <a:r>
              <a:rPr lang="en-GB" sz="2200" dirty="0" err="1">
                <a:solidFill>
                  <a:srgbClr val="002060"/>
                </a:solidFill>
                <a:latin typeface="Century Gothic" panose="020B0502020202020204" pitchFamily="34" charset="0"/>
              </a:rPr>
              <a:t>ríos</a:t>
            </a:r>
            <a:r>
              <a:rPr lang="en-GB" sz="2200" dirty="0">
                <a:solidFill>
                  <a:srgbClr val="002060"/>
                </a:solidFill>
                <a:latin typeface="Century Gothic" panose="020B0502020202020204" pitchFamily="34" charset="0"/>
              </a:rPr>
              <a:t> ____________ y ________________ </a:t>
            </a:r>
            <a:r>
              <a:rPr lang="en-GB" sz="2200" dirty="0" err="1">
                <a:solidFill>
                  <a:srgbClr val="002060"/>
                </a:solidFill>
                <a:latin typeface="Century Gothic" panose="020B0502020202020204" pitchFamily="34" charset="0"/>
              </a:rPr>
              <a:t>están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norte</a:t>
            </a:r>
            <a:r>
              <a:rPr lang="en-GB" sz="2200" u="sng"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de </a:t>
            </a:r>
            <a:r>
              <a:rPr lang="en-GB" sz="2200" dirty="0" err="1">
                <a:solidFill>
                  <a:srgbClr val="002060"/>
                </a:solidFill>
                <a:latin typeface="Century Gothic" panose="020B0502020202020204" pitchFamily="34" charset="0"/>
              </a:rPr>
              <a:t>España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Pasan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por</a:t>
            </a:r>
            <a:r>
              <a:rPr lang="en-GB" sz="2200" dirty="0">
                <a:solidFill>
                  <a:srgbClr val="002060"/>
                </a:solidFill>
                <a:latin typeface="Century Gothic" panose="020B0502020202020204" pitchFamily="34" charset="0"/>
              </a:rPr>
              <a:t> la </a:t>
            </a:r>
            <a:r>
              <a:rPr lang="en-GB" sz="2200" dirty="0" err="1">
                <a:solidFill>
                  <a:srgbClr val="002060"/>
                </a:solidFill>
                <a:latin typeface="Century Gothic" panose="020B0502020202020204" pitchFamily="34" charset="0"/>
              </a:rPr>
              <a:t>región</a:t>
            </a:r>
            <a:r>
              <a:rPr lang="en-GB" sz="2200" dirty="0">
                <a:solidFill>
                  <a:srgbClr val="002060"/>
                </a:solidFill>
                <a:latin typeface="Century Gothic" panose="020B0502020202020204" pitchFamily="34" charset="0"/>
              </a:rPr>
              <a:t> de </a:t>
            </a:r>
            <a:r>
              <a:rPr lang="en-GB" sz="2200" b="1" dirty="0">
                <a:solidFill>
                  <a:srgbClr val="002060"/>
                </a:solidFill>
                <a:latin typeface="Century Gothic" panose="020B0502020202020204" pitchFamily="34" charset="0"/>
              </a:rPr>
              <a:t>Castilla y León</a:t>
            </a:r>
            <a:r>
              <a:rPr lang="en-GB" sz="2200" dirty="0">
                <a:solidFill>
                  <a:srgbClr val="002060"/>
                </a:solidFill>
                <a:latin typeface="Century Gothic" panose="020B0502020202020204" pitchFamily="34" charset="0"/>
              </a:rPr>
              <a:t>. </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El </a:t>
            </a:r>
            <a:r>
              <a:rPr lang="en-GB" sz="2200" dirty="0" err="1">
                <a:solidFill>
                  <a:srgbClr val="002060"/>
                </a:solidFill>
                <a:latin typeface="Century Gothic" panose="020B0502020202020204" pitchFamily="34" charset="0"/>
              </a:rPr>
              <a:t>río</a:t>
            </a:r>
            <a:r>
              <a:rPr lang="en-GB" sz="2200" dirty="0">
                <a:solidFill>
                  <a:srgbClr val="002060"/>
                </a:solidFill>
                <a:latin typeface="Century Gothic" panose="020B0502020202020204" pitchFamily="34" charset="0"/>
              </a:rPr>
              <a:t> ____________ está en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este</a:t>
            </a:r>
            <a:r>
              <a:rPr lang="en-GB" sz="2200" u="sng"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de </a:t>
            </a:r>
            <a:r>
              <a:rPr lang="en-GB" sz="2200" dirty="0" err="1">
                <a:solidFill>
                  <a:srgbClr val="002060"/>
                </a:solidFill>
                <a:latin typeface="Century Gothic" panose="020B0502020202020204" pitchFamily="34" charset="0"/>
              </a:rPr>
              <a:t>España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Pasa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por</a:t>
            </a:r>
            <a:r>
              <a:rPr lang="en-GB" sz="2200" dirty="0">
                <a:solidFill>
                  <a:srgbClr val="002060"/>
                </a:solidFill>
                <a:latin typeface="Century Gothic" panose="020B0502020202020204" pitchFamily="34" charset="0"/>
              </a:rPr>
              <a:t> las </a:t>
            </a:r>
            <a:r>
              <a:rPr lang="en-GB" sz="2200" dirty="0" err="1">
                <a:solidFill>
                  <a:srgbClr val="002060"/>
                </a:solidFill>
                <a:latin typeface="Century Gothic" panose="020B0502020202020204" pitchFamily="34" charset="0"/>
              </a:rPr>
              <a:t>regiones</a:t>
            </a:r>
            <a:r>
              <a:rPr lang="en-GB" sz="2200" dirty="0">
                <a:solidFill>
                  <a:srgbClr val="002060"/>
                </a:solidFill>
                <a:latin typeface="Century Gothic" panose="020B0502020202020204" pitchFamily="34" charset="0"/>
              </a:rPr>
              <a:t> de </a:t>
            </a:r>
            <a:r>
              <a:rPr lang="en-GB" sz="2200" b="1" dirty="0">
                <a:solidFill>
                  <a:srgbClr val="002060"/>
                </a:solidFill>
                <a:latin typeface="Century Gothic" panose="020B0502020202020204" pitchFamily="34" charset="0"/>
              </a:rPr>
              <a:t>Murcia</a:t>
            </a:r>
            <a:r>
              <a:rPr lang="en-GB" sz="2200"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Comunidad</a:t>
            </a:r>
            <a:r>
              <a:rPr lang="en-GB" sz="2200" b="1" dirty="0">
                <a:solidFill>
                  <a:srgbClr val="002060"/>
                </a:solidFill>
                <a:latin typeface="Century Gothic" panose="020B0502020202020204" pitchFamily="34" charset="0"/>
              </a:rPr>
              <a:t> Valencia </a:t>
            </a:r>
            <a:r>
              <a:rPr lang="en-GB" sz="2200" dirty="0">
                <a:solidFill>
                  <a:srgbClr val="002060"/>
                </a:solidFill>
                <a:latin typeface="Century Gothic" panose="020B0502020202020204" pitchFamily="34" charset="0"/>
              </a:rPr>
              <a:t>y</a:t>
            </a:r>
            <a:r>
              <a:rPr lang="en-GB" sz="2200" b="1" dirty="0">
                <a:solidFill>
                  <a:srgbClr val="002060"/>
                </a:solidFill>
                <a:latin typeface="Century Gothic" panose="020B0502020202020204" pitchFamily="34" charset="0"/>
              </a:rPr>
              <a:t> Andalucía.</a:t>
            </a:r>
            <a:r>
              <a:rPr lang="en-GB" sz="2200" dirty="0">
                <a:solidFill>
                  <a:srgbClr val="002060"/>
                </a:solidFill>
                <a:latin typeface="Century Gothic" panose="020B0502020202020204" pitchFamily="34" charset="0"/>
              </a:rPr>
              <a:t> </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El </a:t>
            </a:r>
            <a:r>
              <a:rPr lang="en-GB" sz="2200" dirty="0" err="1">
                <a:solidFill>
                  <a:srgbClr val="002060"/>
                </a:solidFill>
                <a:latin typeface="Century Gothic" panose="020B0502020202020204" pitchFamily="34" charset="0"/>
              </a:rPr>
              <a:t>río</a:t>
            </a:r>
            <a:r>
              <a:rPr lang="en-GB" sz="2200" dirty="0">
                <a:solidFill>
                  <a:srgbClr val="002060"/>
                </a:solidFill>
                <a:latin typeface="Century Gothic" panose="020B0502020202020204" pitchFamily="34" charset="0"/>
              </a:rPr>
              <a:t> ________________ está en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oeste</a:t>
            </a:r>
            <a:r>
              <a:rPr lang="en-GB" sz="2200" u="sng"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de </a:t>
            </a:r>
            <a:r>
              <a:rPr lang="en-GB" sz="2200" dirty="0" err="1">
                <a:solidFill>
                  <a:srgbClr val="002060"/>
                </a:solidFill>
                <a:latin typeface="Century Gothic" panose="020B0502020202020204" pitchFamily="34" charset="0"/>
              </a:rPr>
              <a:t>España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Pasa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por</a:t>
            </a:r>
            <a:r>
              <a:rPr lang="en-GB" sz="2200" dirty="0">
                <a:solidFill>
                  <a:srgbClr val="002060"/>
                </a:solidFill>
                <a:latin typeface="Century Gothic" panose="020B0502020202020204" pitchFamily="34" charset="0"/>
              </a:rPr>
              <a:t> la </a:t>
            </a:r>
            <a:r>
              <a:rPr lang="en-GB" sz="2200" dirty="0" err="1">
                <a:solidFill>
                  <a:srgbClr val="002060"/>
                </a:solidFill>
                <a:latin typeface="Century Gothic" panose="020B0502020202020204" pitchFamily="34" charset="0"/>
              </a:rPr>
              <a:t>región</a:t>
            </a:r>
            <a:r>
              <a:rPr lang="en-GB" sz="2200" dirty="0">
                <a:solidFill>
                  <a:srgbClr val="002060"/>
                </a:solidFill>
                <a:latin typeface="Century Gothic" panose="020B0502020202020204" pitchFamily="34" charset="0"/>
              </a:rPr>
              <a:t> de </a:t>
            </a:r>
            <a:r>
              <a:rPr lang="en-GB" sz="2200" b="1" dirty="0">
                <a:solidFill>
                  <a:srgbClr val="002060"/>
                </a:solidFill>
                <a:latin typeface="Century Gothic" panose="020B0502020202020204" pitchFamily="34" charset="0"/>
              </a:rPr>
              <a:t>Extremadura.</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Los </a:t>
            </a:r>
            <a:r>
              <a:rPr lang="en-GB" sz="2200" dirty="0" err="1">
                <a:solidFill>
                  <a:srgbClr val="002060"/>
                </a:solidFill>
                <a:latin typeface="Century Gothic" panose="020B0502020202020204" pitchFamily="34" charset="0"/>
              </a:rPr>
              <a:t>ríos</a:t>
            </a:r>
            <a:r>
              <a:rPr lang="en-GB" sz="2200" dirty="0">
                <a:solidFill>
                  <a:srgbClr val="002060"/>
                </a:solidFill>
                <a:latin typeface="Century Gothic" panose="020B0502020202020204" pitchFamily="34" charset="0"/>
              </a:rPr>
              <a:t> ____________________ y </a:t>
            </a:r>
            <a:r>
              <a:rPr lang="en-GB" sz="2200" b="1" dirty="0">
                <a:solidFill>
                  <a:srgbClr val="002060"/>
                </a:solidFill>
                <a:latin typeface="Century Gothic" panose="020B0502020202020204" pitchFamily="34" charset="0"/>
              </a:rPr>
              <a:t>__________</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están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sur </a:t>
            </a:r>
            <a:r>
              <a:rPr lang="en-GB" sz="2200" dirty="0">
                <a:solidFill>
                  <a:srgbClr val="002060"/>
                </a:solidFill>
                <a:latin typeface="Century Gothic" panose="020B0502020202020204" pitchFamily="34" charset="0"/>
              </a:rPr>
              <a:t>de </a:t>
            </a:r>
            <a:r>
              <a:rPr lang="en-GB" sz="2200" dirty="0" err="1">
                <a:solidFill>
                  <a:srgbClr val="002060"/>
                </a:solidFill>
                <a:latin typeface="Century Gothic" panose="020B0502020202020204" pitchFamily="34" charset="0"/>
              </a:rPr>
              <a:t>España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Pasan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por</a:t>
            </a:r>
            <a:r>
              <a:rPr lang="en-GB" sz="2200" dirty="0">
                <a:solidFill>
                  <a:srgbClr val="002060"/>
                </a:solidFill>
                <a:latin typeface="Century Gothic" panose="020B0502020202020204" pitchFamily="34" charset="0"/>
              </a:rPr>
              <a:t> la </a:t>
            </a:r>
            <a:r>
              <a:rPr lang="en-GB" sz="2200" dirty="0" err="1">
                <a:solidFill>
                  <a:srgbClr val="002060"/>
                </a:solidFill>
                <a:latin typeface="Century Gothic" panose="020B0502020202020204" pitchFamily="34" charset="0"/>
              </a:rPr>
              <a:t>región</a:t>
            </a:r>
            <a:r>
              <a:rPr lang="en-GB" sz="2200" dirty="0">
                <a:solidFill>
                  <a:srgbClr val="002060"/>
                </a:solidFill>
                <a:latin typeface="Century Gothic" panose="020B0502020202020204" pitchFamily="34" charset="0"/>
              </a:rPr>
              <a:t> de </a:t>
            </a:r>
            <a:r>
              <a:rPr lang="en-GB" sz="2200" b="1" dirty="0">
                <a:solidFill>
                  <a:srgbClr val="002060"/>
                </a:solidFill>
                <a:latin typeface="Century Gothic" panose="020B0502020202020204" pitchFamily="34" charset="0"/>
              </a:rPr>
              <a:t>Andalucía</a:t>
            </a:r>
            <a:r>
              <a:rPr lang="en-GB" sz="2200" dirty="0">
                <a:solidFill>
                  <a:srgbClr val="002060"/>
                </a:solidFill>
                <a:latin typeface="Century Gothic" panose="020B0502020202020204" pitchFamily="34" charset="0"/>
              </a:rPr>
              <a:t>.</a:t>
            </a:r>
          </a:p>
          <a:p>
            <a:endParaRPr lang="en-GB" sz="2200" dirty="0">
              <a:solidFill>
                <a:srgbClr val="002060"/>
              </a:solidFill>
              <a:latin typeface="Century Gothic" panose="020B0502020202020204" pitchFamily="34" charset="0"/>
            </a:endParaRPr>
          </a:p>
        </p:txBody>
      </p:sp>
      <p:pic>
        <p:nvPicPr>
          <p:cNvPr id="230" name="Picture 2">
            <a:extLst>
              <a:ext uri="{FF2B5EF4-FFF2-40B4-BE49-F238E27FC236}">
                <a16:creationId xmlns:a16="http://schemas.microsoft.com/office/drawing/2014/main" id="{CF4FB03B-F50E-4D94-64CC-D87AFFF18F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7386" y="2321629"/>
            <a:ext cx="460514" cy="301800"/>
          </a:xfrm>
          <a:prstGeom prst="roundRect">
            <a:avLst/>
          </a:prstGeom>
          <a:noFill/>
          <a:extLst>
            <a:ext uri="{909E8E84-426E-40DD-AFC4-6F175D3DCCD1}">
              <a14:hiddenFill xmlns:a14="http://schemas.microsoft.com/office/drawing/2010/main">
                <a:solidFill>
                  <a:srgbClr val="FFFFFF"/>
                </a:solidFill>
              </a14:hiddenFill>
            </a:ext>
          </a:extLst>
        </p:spPr>
      </p:pic>
      <p:pic>
        <p:nvPicPr>
          <p:cNvPr id="231" name="Picture 6">
            <a:extLst>
              <a:ext uri="{FF2B5EF4-FFF2-40B4-BE49-F238E27FC236}">
                <a16:creationId xmlns:a16="http://schemas.microsoft.com/office/drawing/2014/main" id="{BCCE3B5E-8A00-0D84-301A-465082EA1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5454" y="3242081"/>
            <a:ext cx="441221" cy="303913"/>
          </a:xfrm>
          <a:prstGeom prst="roundRect">
            <a:avLst/>
          </a:prstGeom>
          <a:noFill/>
          <a:extLst>
            <a:ext uri="{909E8E84-426E-40DD-AFC4-6F175D3DCCD1}">
              <a14:hiddenFill xmlns:a14="http://schemas.microsoft.com/office/drawing/2010/main">
                <a:solidFill>
                  <a:srgbClr val="FFFFFF"/>
                </a:solidFill>
              </a14:hiddenFill>
            </a:ext>
          </a:extLst>
        </p:spPr>
      </p:pic>
      <p:pic>
        <p:nvPicPr>
          <p:cNvPr id="232" name="Picture 4" descr="Flag of Castilla–La Mancha">
            <a:extLst>
              <a:ext uri="{FF2B5EF4-FFF2-40B4-BE49-F238E27FC236}">
                <a16:creationId xmlns:a16="http://schemas.microsoft.com/office/drawing/2014/main" id="{76E952E1-B4A3-D03D-7121-BB3BD27BF9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8027" y="3380325"/>
            <a:ext cx="390378" cy="268376"/>
          </a:xfrm>
          <a:prstGeom prst="roundRect">
            <a:avLst/>
          </a:prstGeom>
          <a:noFill/>
          <a:extLst>
            <a:ext uri="{909E8E84-426E-40DD-AFC4-6F175D3DCCD1}">
              <a14:hiddenFill xmlns:a14="http://schemas.microsoft.com/office/drawing/2010/main">
                <a:solidFill>
                  <a:srgbClr val="FFFFFF"/>
                </a:solidFill>
              </a14:hiddenFill>
            </a:ext>
          </a:extLst>
        </p:spPr>
      </p:pic>
      <p:pic>
        <p:nvPicPr>
          <p:cNvPr id="233" name="Picture 12">
            <a:extLst>
              <a:ext uri="{FF2B5EF4-FFF2-40B4-BE49-F238E27FC236}">
                <a16:creationId xmlns:a16="http://schemas.microsoft.com/office/drawing/2014/main" id="{B6F39816-510F-ED16-25A2-71D995A96A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4471" y="4540721"/>
            <a:ext cx="383956" cy="252422"/>
          </a:xfrm>
          <a:prstGeom prst="roundRect">
            <a:avLst/>
          </a:prstGeom>
          <a:noFill/>
          <a:extLst>
            <a:ext uri="{909E8E84-426E-40DD-AFC4-6F175D3DCCD1}">
              <a14:hiddenFill xmlns:a14="http://schemas.microsoft.com/office/drawing/2010/main">
                <a:solidFill>
                  <a:srgbClr val="FFFFFF"/>
                </a:solidFill>
              </a14:hiddenFill>
            </a:ext>
          </a:extLst>
        </p:spPr>
      </p:pic>
      <p:pic>
        <p:nvPicPr>
          <p:cNvPr id="234" name="Picture 14">
            <a:extLst>
              <a:ext uri="{FF2B5EF4-FFF2-40B4-BE49-F238E27FC236}">
                <a16:creationId xmlns:a16="http://schemas.microsoft.com/office/drawing/2014/main" id="{AA2CBF38-4647-344D-7BCE-1334B9F07E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48051" y="3688905"/>
            <a:ext cx="386107" cy="270021"/>
          </a:xfrm>
          <a:prstGeom prst="roundRect">
            <a:avLst/>
          </a:prstGeom>
          <a:noFill/>
          <a:extLst>
            <a:ext uri="{909E8E84-426E-40DD-AFC4-6F175D3DCCD1}">
              <a14:hiddenFill xmlns:a14="http://schemas.microsoft.com/office/drawing/2010/main">
                <a:solidFill>
                  <a:srgbClr val="FFFFFF"/>
                </a:solidFill>
              </a14:hiddenFill>
            </a:ext>
          </a:extLst>
        </p:spPr>
      </p:pic>
      <p:pic>
        <p:nvPicPr>
          <p:cNvPr id="235" name="Picture 10">
            <a:extLst>
              <a:ext uri="{FF2B5EF4-FFF2-40B4-BE49-F238E27FC236}">
                <a16:creationId xmlns:a16="http://schemas.microsoft.com/office/drawing/2014/main" id="{A0306084-1149-3237-910D-26296F8BE0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3774" y="4881010"/>
            <a:ext cx="440570" cy="293908"/>
          </a:xfrm>
          <a:prstGeom prst="roundRect">
            <a:avLst/>
          </a:prstGeom>
          <a:noFill/>
          <a:extLst>
            <a:ext uri="{909E8E84-426E-40DD-AFC4-6F175D3DCCD1}">
              <a14:hiddenFill xmlns:a14="http://schemas.microsoft.com/office/drawing/2010/main">
                <a:solidFill>
                  <a:srgbClr val="FFFFFF"/>
                </a:solidFill>
              </a14:hiddenFill>
            </a:ext>
          </a:extLst>
        </p:spPr>
      </p:pic>
      <p:pic>
        <p:nvPicPr>
          <p:cNvPr id="236" name="Picture 235">
            <a:extLst>
              <a:ext uri="{FF2B5EF4-FFF2-40B4-BE49-F238E27FC236}">
                <a16:creationId xmlns:a16="http://schemas.microsoft.com/office/drawing/2014/main" id="{210FDDA1-C255-7831-A6F0-F35FFFC83859}"/>
              </a:ext>
            </a:extLst>
          </p:cNvPr>
          <p:cNvPicPr>
            <a:picLocks noChangeAspect="1"/>
          </p:cNvPicPr>
          <p:nvPr/>
        </p:nvPicPr>
        <p:blipFill>
          <a:blip r:embed="rId11"/>
          <a:stretch>
            <a:fillRect/>
          </a:stretch>
        </p:blipFill>
        <p:spPr>
          <a:xfrm>
            <a:off x="10229324" y="4838245"/>
            <a:ext cx="1985703" cy="1143284"/>
          </a:xfrm>
          <a:prstGeom prst="rect">
            <a:avLst/>
          </a:prstGeom>
        </p:spPr>
      </p:pic>
      <p:sp>
        <p:nvSpPr>
          <p:cNvPr id="237" name="Rectangle: Rounded Corners 236">
            <a:hlinkClick r:id="" action="ppaction://noaction">
              <a:snd r:embed="rId12" name="1_6.wav"/>
            </a:hlinkClick>
            <a:extLst>
              <a:ext uri="{FF2B5EF4-FFF2-40B4-BE49-F238E27FC236}">
                <a16:creationId xmlns:a16="http://schemas.microsoft.com/office/drawing/2014/main" id="{7B92331B-92B7-E2A0-7CEF-1E8AA06878C0}"/>
              </a:ext>
            </a:extLst>
          </p:cNvPr>
          <p:cNvSpPr/>
          <p:nvPr/>
        </p:nvSpPr>
        <p:spPr>
          <a:xfrm>
            <a:off x="7646216" y="5965904"/>
            <a:ext cx="4433196" cy="763255"/>
          </a:xfrm>
          <a:prstGeom prst="roundRect">
            <a:avLst/>
          </a:prstGeom>
          <a:solidFill>
            <a:schemeClr val="accent4">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En </a:t>
            </a:r>
            <a:r>
              <a:rPr lang="en-GB" sz="2400" dirty="0" err="1">
                <a:solidFill>
                  <a:srgbClr val="002060"/>
                </a:solidFill>
                <a:latin typeface="Century Gothic" panose="020B0502020202020204" pitchFamily="34" charset="0"/>
              </a:rPr>
              <a:t>España</a:t>
            </a:r>
            <a:r>
              <a:rPr lang="en-GB" sz="2400" dirty="0">
                <a:solidFill>
                  <a:srgbClr val="002060"/>
                </a:solidFill>
                <a:latin typeface="Century Gothic" panose="020B0502020202020204" pitchFamily="34" charset="0"/>
              </a:rPr>
              <a:t> hay </a:t>
            </a:r>
            <a:r>
              <a:rPr lang="en-GB" sz="2400" dirty="0" err="1">
                <a:solidFill>
                  <a:srgbClr val="002060"/>
                </a:solidFill>
                <a:latin typeface="Century Gothic" panose="020B0502020202020204" pitchFamily="34" charset="0"/>
              </a:rPr>
              <a:t>diecinueve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comunidades</a:t>
            </a:r>
            <a:r>
              <a:rPr lang="en-GB" sz="2400" dirty="0">
                <a:solidFill>
                  <a:srgbClr val="002060"/>
                </a:solidFill>
                <a:latin typeface="Century Gothic" panose="020B0502020202020204" pitchFamily="34" charset="0"/>
              </a:rPr>
              <a:t>. </a:t>
            </a:r>
          </a:p>
        </p:txBody>
      </p:sp>
      <p:sp>
        <p:nvSpPr>
          <p:cNvPr id="242" name="TextBox 241">
            <a:extLst>
              <a:ext uri="{FF2B5EF4-FFF2-40B4-BE49-F238E27FC236}">
                <a16:creationId xmlns:a16="http://schemas.microsoft.com/office/drawing/2014/main" id="{00DD9695-8DD4-E34C-6095-0944D07551E6}"/>
              </a:ext>
            </a:extLst>
          </p:cNvPr>
          <p:cNvSpPr txBox="1"/>
          <p:nvPr/>
        </p:nvSpPr>
        <p:spPr>
          <a:xfrm>
            <a:off x="1719959" y="852869"/>
            <a:ext cx="1465466" cy="646331"/>
          </a:xfrm>
          <a:prstGeom prst="rect">
            <a:avLst/>
          </a:prstGeom>
          <a:noFill/>
        </p:spPr>
        <p:txBody>
          <a:bodyPr wrap="none" rtlCol="0">
            <a:spAutoFit/>
          </a:bodyPr>
          <a:lstStyle/>
          <a:p>
            <a:r>
              <a:rPr lang="en-GB" sz="3600" b="1" dirty="0" err="1">
                <a:solidFill>
                  <a:srgbClr val="92D050"/>
                </a:solidFill>
                <a:latin typeface="Dreaming Outloud Pro" panose="03050502040302030504" pitchFamily="66" charset="0"/>
                <a:cs typeface="Dreaming Outloud Pro" panose="03050502040302030504" pitchFamily="66" charset="0"/>
              </a:rPr>
              <a:t>Órbigo</a:t>
            </a:r>
            <a:endParaRPr lang="en-GB" sz="3600" b="1" dirty="0">
              <a:solidFill>
                <a:srgbClr val="92D050"/>
              </a:solidFill>
              <a:latin typeface="Dreaming Outloud Pro" panose="03050502040302030504" pitchFamily="66" charset="0"/>
              <a:cs typeface="Dreaming Outloud Pro" panose="03050502040302030504" pitchFamily="66" charset="0"/>
            </a:endParaRPr>
          </a:p>
        </p:txBody>
      </p:sp>
      <p:sp>
        <p:nvSpPr>
          <p:cNvPr id="243" name="TextBox 242">
            <a:extLst>
              <a:ext uri="{FF2B5EF4-FFF2-40B4-BE49-F238E27FC236}">
                <a16:creationId xmlns:a16="http://schemas.microsoft.com/office/drawing/2014/main" id="{9816CFD1-7228-A01F-61D3-D3040CAFB604}"/>
              </a:ext>
            </a:extLst>
          </p:cNvPr>
          <p:cNvSpPr txBox="1"/>
          <p:nvPr/>
        </p:nvSpPr>
        <p:spPr>
          <a:xfrm>
            <a:off x="3821188" y="852868"/>
            <a:ext cx="1767215" cy="646331"/>
          </a:xfrm>
          <a:prstGeom prst="rect">
            <a:avLst/>
          </a:prstGeom>
          <a:noFill/>
        </p:spPr>
        <p:txBody>
          <a:bodyPr wrap="none" rtlCol="0">
            <a:spAutoFit/>
          </a:bodyPr>
          <a:lstStyle/>
          <a:p>
            <a:r>
              <a:rPr lang="en-GB" sz="3600" b="1" dirty="0" err="1">
                <a:solidFill>
                  <a:srgbClr val="92D050"/>
                </a:solidFill>
                <a:latin typeface="Dreaming Outloud Pro" panose="03050502040302030504" pitchFamily="66" charset="0"/>
                <a:cs typeface="Dreaming Outloud Pro" panose="03050502040302030504" pitchFamily="66" charset="0"/>
              </a:rPr>
              <a:t>Pisuerga</a:t>
            </a:r>
            <a:endParaRPr lang="en-GB" sz="3600" b="1" dirty="0">
              <a:solidFill>
                <a:srgbClr val="92D050"/>
              </a:solidFill>
              <a:latin typeface="Dreaming Outloud Pro" panose="03050502040302030504" pitchFamily="66" charset="0"/>
              <a:cs typeface="Dreaming Outloud Pro" panose="03050502040302030504" pitchFamily="66" charset="0"/>
            </a:endParaRPr>
          </a:p>
        </p:txBody>
      </p:sp>
      <p:sp>
        <p:nvSpPr>
          <p:cNvPr id="244" name="TextBox 243">
            <a:extLst>
              <a:ext uri="{FF2B5EF4-FFF2-40B4-BE49-F238E27FC236}">
                <a16:creationId xmlns:a16="http://schemas.microsoft.com/office/drawing/2014/main" id="{E744216B-93EE-2F38-DBF2-577DEB6AD207}"/>
              </a:ext>
            </a:extLst>
          </p:cNvPr>
          <p:cNvSpPr txBox="1"/>
          <p:nvPr/>
        </p:nvSpPr>
        <p:spPr>
          <a:xfrm>
            <a:off x="1477777" y="2188802"/>
            <a:ext cx="1457835"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Segura</a:t>
            </a:r>
          </a:p>
        </p:txBody>
      </p:sp>
      <p:sp>
        <p:nvSpPr>
          <p:cNvPr id="245" name="TextBox 244">
            <a:extLst>
              <a:ext uri="{FF2B5EF4-FFF2-40B4-BE49-F238E27FC236}">
                <a16:creationId xmlns:a16="http://schemas.microsoft.com/office/drawing/2014/main" id="{CCE8F662-1919-D6F9-8AFF-1CCA50B199AD}"/>
              </a:ext>
            </a:extLst>
          </p:cNvPr>
          <p:cNvSpPr txBox="1"/>
          <p:nvPr/>
        </p:nvSpPr>
        <p:spPr>
          <a:xfrm>
            <a:off x="1440553" y="3861681"/>
            <a:ext cx="2071401"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Guadiana</a:t>
            </a:r>
          </a:p>
        </p:txBody>
      </p:sp>
      <p:sp>
        <p:nvSpPr>
          <p:cNvPr id="246" name="TextBox 245">
            <a:extLst>
              <a:ext uri="{FF2B5EF4-FFF2-40B4-BE49-F238E27FC236}">
                <a16:creationId xmlns:a16="http://schemas.microsoft.com/office/drawing/2014/main" id="{44195A91-D590-9415-6585-3A9CCE2C3B1A}"/>
              </a:ext>
            </a:extLst>
          </p:cNvPr>
          <p:cNvSpPr txBox="1"/>
          <p:nvPr/>
        </p:nvSpPr>
        <p:spPr>
          <a:xfrm>
            <a:off x="1729839" y="5218966"/>
            <a:ext cx="2626040"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Guadalquivir</a:t>
            </a:r>
          </a:p>
        </p:txBody>
      </p:sp>
      <p:sp>
        <p:nvSpPr>
          <p:cNvPr id="247" name="TextBox 246">
            <a:extLst>
              <a:ext uri="{FF2B5EF4-FFF2-40B4-BE49-F238E27FC236}">
                <a16:creationId xmlns:a16="http://schemas.microsoft.com/office/drawing/2014/main" id="{FB904797-FD6E-76C9-A8C6-5CE8C1A6BC8B}"/>
              </a:ext>
            </a:extLst>
          </p:cNvPr>
          <p:cNvSpPr txBox="1"/>
          <p:nvPr/>
        </p:nvSpPr>
        <p:spPr>
          <a:xfrm>
            <a:off x="4903929" y="5180454"/>
            <a:ext cx="1175322" cy="646331"/>
          </a:xfrm>
          <a:prstGeom prst="rect">
            <a:avLst/>
          </a:prstGeom>
          <a:noFill/>
        </p:spPr>
        <p:txBody>
          <a:bodyPr wrap="none" rtlCol="0">
            <a:spAutoFit/>
          </a:bodyPr>
          <a:lstStyle/>
          <a:p>
            <a:r>
              <a:rPr lang="en-GB" sz="3600" b="1" dirty="0" err="1">
                <a:solidFill>
                  <a:srgbClr val="92D050"/>
                </a:solidFill>
                <a:latin typeface="Dreaming Outloud Pro" panose="03050502040302030504" pitchFamily="66" charset="0"/>
                <a:cs typeface="Dreaming Outloud Pro" panose="03050502040302030504" pitchFamily="66" charset="0"/>
              </a:rPr>
              <a:t>Genil</a:t>
            </a:r>
            <a:endParaRPr lang="en-GB" sz="3600" b="1" dirty="0">
              <a:solidFill>
                <a:srgbClr val="92D050"/>
              </a:solidFill>
              <a:latin typeface="Dreaming Outloud Pro" panose="03050502040302030504" pitchFamily="66" charset="0"/>
              <a:cs typeface="Dreaming Outloud Pro" panose="03050502040302030504" pitchFamily="66" charset="0"/>
            </a:endParaRPr>
          </a:p>
        </p:txBody>
      </p:sp>
      <p:pic>
        <p:nvPicPr>
          <p:cNvPr id="248" name="Graphic 247" descr="Teacher">
            <a:extLst>
              <a:ext uri="{FF2B5EF4-FFF2-40B4-BE49-F238E27FC236}">
                <a16:creationId xmlns:a16="http://schemas.microsoft.com/office/drawing/2014/main" id="{60952A46-A428-7BA4-17CC-F3430BD797E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90616" y="-27263"/>
            <a:ext cx="914400" cy="914400"/>
          </a:xfrm>
          <a:prstGeom prst="rect">
            <a:avLst/>
          </a:prstGeom>
        </p:spPr>
      </p:pic>
      <p:grpSp>
        <p:nvGrpSpPr>
          <p:cNvPr id="249" name="Group 248">
            <a:extLst>
              <a:ext uri="{FF2B5EF4-FFF2-40B4-BE49-F238E27FC236}">
                <a16:creationId xmlns:a16="http://schemas.microsoft.com/office/drawing/2014/main" id="{6C25FAE7-2C78-3F8E-B146-61F9CEAB877C}"/>
              </a:ext>
            </a:extLst>
          </p:cNvPr>
          <p:cNvGrpSpPr/>
          <p:nvPr/>
        </p:nvGrpSpPr>
        <p:grpSpPr>
          <a:xfrm>
            <a:off x="3970113" y="67955"/>
            <a:ext cx="4751677" cy="769441"/>
            <a:chOff x="1173502" y="6269194"/>
            <a:chExt cx="3842035" cy="568416"/>
          </a:xfrm>
        </p:grpSpPr>
        <p:sp>
          <p:nvSpPr>
            <p:cNvPr id="250" name="Speech Bubble: Rectangle with Corners Rounded 249">
              <a:extLst>
                <a:ext uri="{FF2B5EF4-FFF2-40B4-BE49-F238E27FC236}">
                  <a16:creationId xmlns:a16="http://schemas.microsoft.com/office/drawing/2014/main" id="{04B9A6BF-708C-33B8-2E13-72129284C48E}"/>
                </a:ext>
              </a:extLst>
            </p:cNvPr>
            <p:cNvSpPr/>
            <p:nvPr/>
          </p:nvSpPr>
          <p:spPr>
            <a:xfrm>
              <a:off x="1173502" y="6277096"/>
              <a:ext cx="3842035"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51" name="TextBox 250">
              <a:extLst>
                <a:ext uri="{FF2B5EF4-FFF2-40B4-BE49-F238E27FC236}">
                  <a16:creationId xmlns:a16="http://schemas.microsoft.com/office/drawing/2014/main" id="{4529D55C-BC20-8EF9-DB77-BD6CAFCFA35E}"/>
                </a:ext>
              </a:extLst>
            </p:cNvPr>
            <p:cNvSpPr txBox="1"/>
            <p:nvPr/>
          </p:nvSpPr>
          <p:spPr>
            <a:xfrm>
              <a:off x="1173502" y="6269194"/>
              <a:ext cx="3541872" cy="568416"/>
            </a:xfrm>
            <a:prstGeom prst="rect">
              <a:avLst/>
            </a:prstGeom>
            <a:noFill/>
            <a:ln>
              <a:noFill/>
            </a:ln>
          </p:spPr>
          <p:txBody>
            <a:bodyPr wrap="square" rtlCol="0">
              <a:spAutoFit/>
            </a:bodyPr>
            <a:lstStyle/>
            <a:p>
              <a:pPr algn="ctr"/>
              <a:r>
                <a:rPr lang="en-GB" sz="2200" b="1" dirty="0" err="1">
                  <a:solidFill>
                    <a:schemeClr val="bg1"/>
                  </a:solidFill>
                  <a:latin typeface="Century Gothic" panose="020B0502020202020204" pitchFamily="34" charset="0"/>
                </a:rPr>
                <a:t>Observa</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el</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mapa</a:t>
              </a:r>
              <a:r>
                <a:rPr lang="en-GB" sz="2200" b="1" dirty="0">
                  <a:solidFill>
                    <a:schemeClr val="bg1"/>
                  </a:solidFill>
                  <a:latin typeface="Century Gothic" panose="020B0502020202020204" pitchFamily="34" charset="0"/>
                </a:rPr>
                <a:t> y </a:t>
              </a:r>
              <a:r>
                <a:rPr lang="en-GB" sz="2200" b="1" dirty="0" err="1">
                  <a:solidFill>
                    <a:schemeClr val="bg1"/>
                  </a:solidFill>
                  <a:latin typeface="Century Gothic" panose="020B0502020202020204" pitchFamily="34" charset="0"/>
                </a:rPr>
                <a:t>completa</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los</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textos</a:t>
              </a:r>
              <a:r>
                <a:rPr lang="en-GB" sz="2200" b="1" dirty="0">
                  <a:solidFill>
                    <a:schemeClr val="bg1"/>
                  </a:solidFill>
                  <a:latin typeface="Century Gothic" panose="020B0502020202020204" pitchFamily="34" charset="0"/>
                </a:rPr>
                <a:t>.</a:t>
              </a:r>
            </a:p>
          </p:txBody>
        </p:sp>
      </p:grpSp>
      <p:grpSp>
        <p:nvGrpSpPr>
          <p:cNvPr id="252" name="Group 251">
            <a:extLst>
              <a:ext uri="{FF2B5EF4-FFF2-40B4-BE49-F238E27FC236}">
                <a16:creationId xmlns:a16="http://schemas.microsoft.com/office/drawing/2014/main" id="{4E2E9084-98EA-6E40-8876-35751D3736A6}"/>
              </a:ext>
            </a:extLst>
          </p:cNvPr>
          <p:cNvGrpSpPr/>
          <p:nvPr/>
        </p:nvGrpSpPr>
        <p:grpSpPr>
          <a:xfrm>
            <a:off x="3979526" y="80046"/>
            <a:ext cx="4751677" cy="769441"/>
            <a:chOff x="1173502" y="6269194"/>
            <a:chExt cx="3842035" cy="568416"/>
          </a:xfrm>
        </p:grpSpPr>
        <p:sp>
          <p:nvSpPr>
            <p:cNvPr id="253" name="Speech Bubble: Rectangle with Corners Rounded 252">
              <a:extLst>
                <a:ext uri="{FF2B5EF4-FFF2-40B4-BE49-F238E27FC236}">
                  <a16:creationId xmlns:a16="http://schemas.microsoft.com/office/drawing/2014/main" id="{8F9E98BE-348F-63FD-0E1B-3FCAD36AB710}"/>
                </a:ext>
              </a:extLst>
            </p:cNvPr>
            <p:cNvSpPr/>
            <p:nvPr/>
          </p:nvSpPr>
          <p:spPr>
            <a:xfrm>
              <a:off x="1173502" y="6277096"/>
              <a:ext cx="3842035"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54" name="TextBox 253">
              <a:hlinkClick r:id="" action="ppaction://noaction">
                <a:snd r:embed="rId15" name="1_1.wav"/>
              </a:hlinkClick>
              <a:extLst>
                <a:ext uri="{FF2B5EF4-FFF2-40B4-BE49-F238E27FC236}">
                  <a16:creationId xmlns:a16="http://schemas.microsoft.com/office/drawing/2014/main" id="{7F3DD0DF-F1E3-4622-DF85-8F1BA7FC9D76}"/>
                </a:ext>
              </a:extLst>
            </p:cNvPr>
            <p:cNvSpPr txBox="1"/>
            <p:nvPr/>
          </p:nvSpPr>
          <p:spPr>
            <a:xfrm>
              <a:off x="1173502" y="6269194"/>
              <a:ext cx="3541872" cy="568416"/>
            </a:xfrm>
            <a:prstGeom prst="rect">
              <a:avLst/>
            </a:prstGeom>
            <a:noFill/>
            <a:ln>
              <a:noFill/>
            </a:ln>
          </p:spPr>
          <p:txBody>
            <a:bodyPr wrap="square" rtlCol="0">
              <a:spAutoFit/>
            </a:bodyPr>
            <a:lstStyle/>
            <a:p>
              <a:pPr algn="ctr"/>
              <a:r>
                <a:rPr lang="en-GB" sz="2200" b="1" dirty="0">
                  <a:solidFill>
                    <a:schemeClr val="bg1"/>
                  </a:solidFill>
                  <a:latin typeface="Century Gothic" panose="020B0502020202020204" pitchFamily="34" charset="0"/>
                </a:rPr>
                <a:t>Escucha y </a:t>
              </a:r>
              <a:r>
                <a:rPr lang="en-GB" sz="2200" b="1" dirty="0" err="1">
                  <a:solidFill>
                    <a:schemeClr val="bg1"/>
                  </a:solidFill>
                  <a:latin typeface="Century Gothic" panose="020B0502020202020204" pitchFamily="34" charset="0"/>
                </a:rPr>
                <a:t>comprueba</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tus</a:t>
              </a:r>
              <a:r>
                <a:rPr lang="en-GB" sz="2200" b="1" dirty="0">
                  <a:solidFill>
                    <a:schemeClr val="bg1"/>
                  </a:solidFill>
                  <a:latin typeface="Century Gothic" panose="020B0502020202020204" pitchFamily="34" charset="0"/>
                </a:rPr>
                <a:t> respuestas.</a:t>
              </a:r>
            </a:p>
          </p:txBody>
        </p:sp>
      </p:grpSp>
      <p:sp>
        <p:nvSpPr>
          <p:cNvPr id="255" name="Action Button: Sound 254">
            <a:hlinkClick r:id="" action="ppaction://noaction" highlightClick="1">
              <a:snd r:embed="rId16" name="1_2.wav"/>
            </a:hlinkClick>
            <a:extLst>
              <a:ext uri="{FF2B5EF4-FFF2-40B4-BE49-F238E27FC236}">
                <a16:creationId xmlns:a16="http://schemas.microsoft.com/office/drawing/2014/main" id="{72162BBF-A42D-3A30-B22F-59BE58C21D1F}"/>
              </a:ext>
            </a:extLst>
          </p:cNvPr>
          <p:cNvSpPr/>
          <p:nvPr/>
        </p:nvSpPr>
        <p:spPr>
          <a:xfrm>
            <a:off x="161858" y="1303997"/>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TextBox 255">
            <a:extLst>
              <a:ext uri="{FF2B5EF4-FFF2-40B4-BE49-F238E27FC236}">
                <a16:creationId xmlns:a16="http://schemas.microsoft.com/office/drawing/2014/main" id="{5C756710-1FCB-397F-B60E-3F51C9E96F8F}"/>
              </a:ext>
            </a:extLst>
          </p:cNvPr>
          <p:cNvSpPr txBox="1"/>
          <p:nvPr/>
        </p:nvSpPr>
        <p:spPr>
          <a:xfrm>
            <a:off x="4679576" y="6209042"/>
            <a:ext cx="2464184" cy="461665"/>
          </a:xfrm>
          <a:prstGeom prst="rect">
            <a:avLst/>
          </a:prstGeom>
          <a:solidFill>
            <a:srgbClr val="C2E49C"/>
          </a:solidFill>
        </p:spPr>
        <p:txBody>
          <a:bodyPr wrap="square">
            <a:spAutoFit/>
          </a:bodyPr>
          <a:lstStyle/>
          <a:p>
            <a:r>
              <a:rPr lang="en-GB" sz="2400" b="1" dirty="0">
                <a:solidFill>
                  <a:srgbClr val="002060"/>
                </a:solidFill>
                <a:latin typeface="Century Gothic" panose="020B0502020202020204" pitchFamily="34" charset="0"/>
              </a:rPr>
              <a:t>pasar</a:t>
            </a:r>
            <a:r>
              <a:rPr lang="en-GB" sz="2400" dirty="0">
                <a:solidFill>
                  <a:srgbClr val="002060"/>
                </a:solidFill>
                <a:latin typeface="Century Gothic" panose="020B0502020202020204" pitchFamily="34" charset="0"/>
              </a:rPr>
              <a:t> – to pass</a:t>
            </a:r>
            <a:endParaRPr lang="en-GB" sz="2400" dirty="0"/>
          </a:p>
        </p:txBody>
      </p:sp>
      <p:sp>
        <p:nvSpPr>
          <p:cNvPr id="41" name="Action Button: Sound 40">
            <a:hlinkClick r:id="" action="ppaction://noaction" highlightClick="1">
              <a:snd r:embed="rId17" name="1_3.wav"/>
            </a:hlinkClick>
            <a:extLst>
              <a:ext uri="{FF2B5EF4-FFF2-40B4-BE49-F238E27FC236}">
                <a16:creationId xmlns:a16="http://schemas.microsoft.com/office/drawing/2014/main" id="{E7DB665B-ED4B-4CFA-A3CE-B55399C13CDB}"/>
              </a:ext>
            </a:extLst>
          </p:cNvPr>
          <p:cNvSpPr/>
          <p:nvPr/>
        </p:nvSpPr>
        <p:spPr>
          <a:xfrm>
            <a:off x="161857" y="2835133"/>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on Button: Sound 41">
            <a:hlinkClick r:id="" action="ppaction://noaction" highlightClick="1">
              <a:snd r:embed="rId18" name="1_4.wav"/>
            </a:hlinkClick>
            <a:extLst>
              <a:ext uri="{FF2B5EF4-FFF2-40B4-BE49-F238E27FC236}">
                <a16:creationId xmlns:a16="http://schemas.microsoft.com/office/drawing/2014/main" id="{CB2EB3E6-356F-4996-AC06-C16FD02EE39C}"/>
              </a:ext>
            </a:extLst>
          </p:cNvPr>
          <p:cNvSpPr/>
          <p:nvPr/>
        </p:nvSpPr>
        <p:spPr>
          <a:xfrm>
            <a:off x="161856" y="4286206"/>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ction Button: Sound 42">
            <a:hlinkClick r:id="" action="ppaction://noaction" highlightClick="1">
              <a:snd r:embed="rId19" name="1_5.wav"/>
            </a:hlinkClick>
            <a:extLst>
              <a:ext uri="{FF2B5EF4-FFF2-40B4-BE49-F238E27FC236}">
                <a16:creationId xmlns:a16="http://schemas.microsoft.com/office/drawing/2014/main" id="{75703BE4-11BD-4F68-B42F-1454F8770D91}"/>
              </a:ext>
            </a:extLst>
          </p:cNvPr>
          <p:cNvSpPr/>
          <p:nvPr/>
        </p:nvSpPr>
        <p:spPr>
          <a:xfrm>
            <a:off x="185825" y="5688169"/>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9BFCED35-D3E8-76E9-567D-C48AFCCB0E7A}"/>
              </a:ext>
            </a:extLst>
          </p:cNvPr>
          <p:cNvGrpSpPr/>
          <p:nvPr/>
        </p:nvGrpSpPr>
        <p:grpSpPr>
          <a:xfrm>
            <a:off x="8204059" y="58065"/>
            <a:ext cx="772123" cy="732533"/>
            <a:chOff x="6210543" y="3764108"/>
            <a:chExt cx="801046" cy="775262"/>
          </a:xfrm>
        </p:grpSpPr>
        <p:sp>
          <p:nvSpPr>
            <p:cNvPr id="239" name="Oval 238">
              <a:extLst>
                <a:ext uri="{FF2B5EF4-FFF2-40B4-BE49-F238E27FC236}">
                  <a16:creationId xmlns:a16="http://schemas.microsoft.com/office/drawing/2014/main" id="{A199E930-4F67-3F13-851A-56C24ED229CD}"/>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0" name="Picture 239">
              <a:extLst>
                <a:ext uri="{FF2B5EF4-FFF2-40B4-BE49-F238E27FC236}">
                  <a16:creationId xmlns:a16="http://schemas.microsoft.com/office/drawing/2014/main" id="{0608D259-4CC3-C06D-73F1-CF95C6E7FDD5}"/>
                </a:ext>
              </a:extLst>
            </p:cNvPr>
            <p:cNvPicPr>
              <a:picLocks noChangeAspect="1"/>
            </p:cNvPicPr>
            <p:nvPr/>
          </p:nvPicPr>
          <p:blipFill rotWithShape="1">
            <a:blip r:embed="rId2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41" name="Picture 240" descr="A picture containing text, tableware, cup, clipart&#10;&#10;Description automatically generated">
              <a:extLst>
                <a:ext uri="{FF2B5EF4-FFF2-40B4-BE49-F238E27FC236}">
                  <a16:creationId xmlns:a16="http://schemas.microsoft.com/office/drawing/2014/main" id="{785627C6-BBA8-3826-BDFF-7D1DE1DCD3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272292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fade">
                                      <p:cBhvr>
                                        <p:cTn id="12" dur="500"/>
                                        <p:tgtEl>
                                          <p:spTgt spid="2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3"/>
                                        </p:tgtEl>
                                        <p:attrNameLst>
                                          <p:attrName>style.visibility</p:attrName>
                                        </p:attrNameLst>
                                      </p:cBhvr>
                                      <p:to>
                                        <p:strVal val="visible"/>
                                      </p:to>
                                    </p:set>
                                    <p:animEffect transition="in" filter="fade">
                                      <p:cBhvr>
                                        <p:cTn id="17" dur="500"/>
                                        <p:tgtEl>
                                          <p:spTgt spid="2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4"/>
                                        </p:tgtEl>
                                        <p:attrNameLst>
                                          <p:attrName>style.visibility</p:attrName>
                                        </p:attrNameLst>
                                      </p:cBhvr>
                                      <p:to>
                                        <p:strVal val="visible"/>
                                      </p:to>
                                    </p:set>
                                    <p:animEffect transition="in" filter="fade">
                                      <p:cBhvr>
                                        <p:cTn id="22" dur="500"/>
                                        <p:tgtEl>
                                          <p:spTgt spid="2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5"/>
                                        </p:tgtEl>
                                        <p:attrNameLst>
                                          <p:attrName>style.visibility</p:attrName>
                                        </p:attrNameLst>
                                      </p:cBhvr>
                                      <p:to>
                                        <p:strVal val="visible"/>
                                      </p:to>
                                    </p:set>
                                    <p:animEffect transition="in" filter="fade">
                                      <p:cBhvr>
                                        <p:cTn id="27" dur="500"/>
                                        <p:tgtEl>
                                          <p:spTgt spid="2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6"/>
                                        </p:tgtEl>
                                        <p:attrNameLst>
                                          <p:attrName>style.visibility</p:attrName>
                                        </p:attrNameLst>
                                      </p:cBhvr>
                                      <p:to>
                                        <p:strVal val="visible"/>
                                      </p:to>
                                    </p:set>
                                    <p:animEffect transition="in" filter="fade">
                                      <p:cBhvr>
                                        <p:cTn id="32" dur="500"/>
                                        <p:tgtEl>
                                          <p:spTgt spid="2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7"/>
                                        </p:tgtEl>
                                        <p:attrNameLst>
                                          <p:attrName>style.visibility</p:attrName>
                                        </p:attrNameLst>
                                      </p:cBhvr>
                                      <p:to>
                                        <p:strVal val="visible"/>
                                      </p:to>
                                    </p:set>
                                    <p:animEffect transition="in" filter="fade">
                                      <p:cBhvr>
                                        <p:cTn id="37"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p:bldP spid="243" grpId="0"/>
      <p:bldP spid="244" grpId="0"/>
      <p:bldP spid="245" grpId="0"/>
      <p:bldP spid="246" grpId="0"/>
      <p:bldP spid="2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Rectangle 26">
            <a:extLst>
              <a:ext uri="{FF2B5EF4-FFF2-40B4-BE49-F238E27FC236}">
                <a16:creationId xmlns:a16="http://schemas.microsoft.com/office/drawing/2014/main" id="{3EE4D79E-63D1-79CB-F179-B91C4D4278F9}"/>
              </a:ext>
            </a:extLst>
          </p:cNvPr>
          <p:cNvSpPr/>
          <p:nvPr/>
        </p:nvSpPr>
        <p:spPr>
          <a:xfrm>
            <a:off x="-239989" y="6858000"/>
            <a:ext cx="8315042" cy="461665"/>
          </a:xfrm>
          <a:prstGeom prst="rect">
            <a:avLst/>
          </a:prstGeom>
        </p:spPr>
        <p:txBody>
          <a:bodyPr wrap="square">
            <a:spAutoFit/>
          </a:bodyPr>
          <a:lstStyle/>
          <a:p>
            <a:pPr>
              <a:spcBef>
                <a:spcPct val="50000"/>
              </a:spcBef>
            </a:pPr>
            <a:endParaRPr lang="en-GB" sz="2400" dirty="0">
              <a:solidFill>
                <a:srgbClr val="002060"/>
              </a:solidFill>
              <a:latin typeface="Century Gothic" panose="020B0502020202020204" pitchFamily="34" charset="0"/>
              <a:cs typeface="Arial" charset="0"/>
            </a:endParaRPr>
          </a:p>
        </p:txBody>
      </p:sp>
      <p:sp>
        <p:nvSpPr>
          <p:cNvPr id="47" name="Rectangle 46">
            <a:extLst>
              <a:ext uri="{FF2B5EF4-FFF2-40B4-BE49-F238E27FC236}">
                <a16:creationId xmlns:a16="http://schemas.microsoft.com/office/drawing/2014/main" id="{C147ECAD-4596-2A4D-8245-C4465FAD5D6C}"/>
              </a:ext>
            </a:extLst>
          </p:cNvPr>
          <p:cNvSpPr/>
          <p:nvPr/>
        </p:nvSpPr>
        <p:spPr>
          <a:xfrm>
            <a:off x="226988" y="1721152"/>
            <a:ext cx="9196435" cy="3539430"/>
          </a:xfrm>
          <a:prstGeom prst="rect">
            <a:avLst/>
          </a:prstGeom>
        </p:spPr>
        <p:txBody>
          <a:bodyPr wrap="square">
            <a:spAutoFit/>
          </a:bodyPr>
          <a:lstStyle/>
          <a:p>
            <a:pPr>
              <a:spcBef>
                <a:spcPct val="50000"/>
              </a:spcBef>
            </a:pPr>
            <a:r>
              <a:rPr lang="en-GB" sz="2800" dirty="0">
                <a:solidFill>
                  <a:srgbClr val="002060"/>
                </a:solidFill>
                <a:latin typeface="Century Gothic" panose="020B0502020202020204" pitchFamily="34" charset="0"/>
              </a:rPr>
              <a:t>En </a:t>
            </a:r>
            <a:r>
              <a:rPr lang="en-GB" sz="2800" dirty="0" err="1">
                <a:solidFill>
                  <a:srgbClr val="002060"/>
                </a:solidFill>
                <a:latin typeface="Century Gothic" panose="020B0502020202020204" pitchFamily="34" charset="0"/>
              </a:rPr>
              <a:t>Espa</a:t>
            </a:r>
            <a:r>
              <a:rPr lang="en-GB" sz="2800" dirty="0" err="1">
                <a:solidFill>
                  <a:srgbClr val="002060"/>
                </a:solidFill>
                <a:latin typeface="Century Gothic" panose="020B0502020202020204" pitchFamily="34" charset="0"/>
                <a:cs typeface="Arial" charset="0"/>
              </a:rPr>
              <a:t>ña</a:t>
            </a:r>
            <a:r>
              <a:rPr lang="en-GB" sz="2800" dirty="0">
                <a:solidFill>
                  <a:srgbClr val="002060"/>
                </a:solidFill>
                <a:latin typeface="Century Gothic" panose="020B0502020202020204" pitchFamily="34" charset="0"/>
                <a:cs typeface="Arial" charset="0"/>
              </a:rPr>
              <a:t>  </a:t>
            </a:r>
            <a:r>
              <a:rPr lang="en-GB" sz="2800" b="1" dirty="0">
                <a:solidFill>
                  <a:srgbClr val="002060"/>
                </a:solidFill>
                <a:latin typeface="Century Gothic" panose="020B0502020202020204" pitchFamily="34" charset="0"/>
                <a:cs typeface="Arial" charset="0"/>
              </a:rPr>
              <a:t>la gente</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habla</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normalmente</a:t>
            </a:r>
            <a:r>
              <a:rPr lang="en-GB" sz="2800" dirty="0">
                <a:solidFill>
                  <a:srgbClr val="002060"/>
                </a:solidFill>
                <a:latin typeface="Century Gothic" panose="020B0502020202020204" pitchFamily="34" charset="0"/>
                <a:cs typeface="Arial" charset="0"/>
              </a:rPr>
              <a:t> español.  </a:t>
            </a:r>
            <a:br>
              <a:rPr lang="en-GB" sz="2800" dirty="0">
                <a:solidFill>
                  <a:srgbClr val="002060"/>
                </a:solidFill>
                <a:latin typeface="Century Gothic" panose="020B0502020202020204" pitchFamily="34" charset="0"/>
                <a:cs typeface="Arial" charset="0"/>
              </a:rPr>
            </a:br>
            <a:r>
              <a:rPr lang="en-GB" sz="2800" dirty="0">
                <a:solidFill>
                  <a:srgbClr val="002060"/>
                </a:solidFill>
                <a:latin typeface="Century Gothic" panose="020B0502020202020204" pitchFamily="34" charset="0"/>
                <a:cs typeface="Arial" charset="0"/>
              </a:rPr>
              <a:t>Hay  </a:t>
            </a:r>
            <a:r>
              <a:rPr lang="en-GB" sz="2800" b="1" dirty="0" err="1">
                <a:solidFill>
                  <a:srgbClr val="002060"/>
                </a:solidFill>
                <a:latin typeface="Century Gothic" panose="020B0502020202020204" pitchFamily="34" charset="0"/>
                <a:cs typeface="Arial" charset="0"/>
              </a:rPr>
              <a:t>mucha</a:t>
            </a:r>
            <a:r>
              <a:rPr lang="en-GB" sz="2800" b="1" dirty="0">
                <a:solidFill>
                  <a:srgbClr val="002060"/>
                </a:solidFill>
                <a:latin typeface="Century Gothic" panose="020B0502020202020204" pitchFamily="34" charset="0"/>
                <a:cs typeface="Arial" charset="0"/>
              </a:rPr>
              <a:t>  </a:t>
            </a:r>
            <a:r>
              <a:rPr lang="en-GB" sz="2800" dirty="0">
                <a:solidFill>
                  <a:srgbClr val="002060"/>
                </a:solidFill>
                <a:latin typeface="Century Gothic" panose="020B0502020202020204" pitchFamily="34" charset="0"/>
                <a:cs typeface="Arial" charset="0"/>
              </a:rPr>
              <a:t>gente - 47 </a:t>
            </a:r>
            <a:r>
              <a:rPr lang="en-GB" sz="2800" dirty="0" err="1">
                <a:solidFill>
                  <a:srgbClr val="002060"/>
                </a:solidFill>
                <a:latin typeface="Century Gothic" panose="020B0502020202020204" pitchFamily="34" charset="0"/>
                <a:cs typeface="Arial" charset="0"/>
              </a:rPr>
              <a:t>millones</a:t>
            </a:r>
            <a:r>
              <a:rPr lang="en-GB" sz="2800" dirty="0">
                <a:solidFill>
                  <a:srgbClr val="002060"/>
                </a:solidFill>
                <a:latin typeface="Century Gothic" panose="020B0502020202020204" pitchFamily="34" charset="0"/>
                <a:cs typeface="Arial" charset="0"/>
              </a:rPr>
              <a:t> de </a:t>
            </a:r>
            <a:r>
              <a:rPr lang="en-GB" sz="2800" dirty="0" err="1">
                <a:solidFill>
                  <a:srgbClr val="002060"/>
                </a:solidFill>
                <a:latin typeface="Century Gothic" panose="020B0502020202020204" pitchFamily="34" charset="0"/>
                <a:cs typeface="Arial" charset="0"/>
              </a:rPr>
              <a:t>habitantes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rPr>
              <a:t>Espa</a:t>
            </a:r>
            <a:r>
              <a:rPr lang="en-GB" sz="2800" dirty="0" err="1">
                <a:solidFill>
                  <a:srgbClr val="002060"/>
                </a:solidFill>
                <a:latin typeface="Century Gothic" panose="020B0502020202020204" pitchFamily="34" charset="0"/>
                <a:cs typeface="Arial" charset="0"/>
              </a:rPr>
              <a:t>ña</a:t>
            </a:r>
            <a:r>
              <a:rPr lang="en-GB" sz="2800" dirty="0">
                <a:solidFill>
                  <a:srgbClr val="002060"/>
                </a:solidFill>
                <a:latin typeface="Century Gothic" panose="020B0502020202020204" pitchFamily="34" charset="0"/>
                <a:cs typeface="Arial" charset="0"/>
              </a:rPr>
              <a:t> es   </a:t>
            </a:r>
            <a:r>
              <a:rPr lang="en-GB" sz="2800" b="1" dirty="0" err="1">
                <a:solidFill>
                  <a:srgbClr val="002060"/>
                </a:solidFill>
                <a:latin typeface="Century Gothic" panose="020B0502020202020204" pitchFamily="34" charset="0"/>
                <a:cs typeface="Arial" charset="0"/>
              </a:rPr>
              <a:t>grande</a:t>
            </a:r>
            <a:r>
              <a:rPr lang="en-GB" sz="2800" dirty="0">
                <a:solidFill>
                  <a:srgbClr val="002060"/>
                </a:solidFill>
                <a:latin typeface="Century Gothic" panose="020B0502020202020204" pitchFamily="34" charset="0"/>
                <a:cs typeface="Arial" charset="0"/>
              </a:rPr>
              <a:t>   - 500 000 km².(</a:t>
            </a:r>
            <a:r>
              <a:rPr lang="en-GB" sz="2800" dirty="0" err="1">
                <a:solidFill>
                  <a:srgbClr val="002060"/>
                </a:solidFill>
                <a:latin typeface="Century Gothic" panose="020B0502020202020204" pitchFamily="34" charset="0"/>
                <a:cs typeface="Arial" charset="0"/>
              </a:rPr>
              <a:t>Inglaterra</a:t>
            </a:r>
            <a:r>
              <a:rPr lang="en-GB" sz="2800" dirty="0">
                <a:solidFill>
                  <a:srgbClr val="002060"/>
                </a:solidFill>
                <a:latin typeface="Century Gothic" panose="020B0502020202020204" pitchFamily="34" charset="0"/>
                <a:cs typeface="Arial" charset="0"/>
              </a:rPr>
              <a:t> es </a:t>
            </a:r>
            <a:r>
              <a:rPr lang="en-GB" sz="2800" dirty="0" err="1">
                <a:solidFill>
                  <a:srgbClr val="002060"/>
                </a:solidFill>
                <a:latin typeface="Century Gothic" panose="020B0502020202020204" pitchFamily="34" charset="0"/>
                <a:cs typeface="Arial" charset="0"/>
              </a:rPr>
              <a:t>menos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grande</a:t>
            </a:r>
            <a:r>
              <a:rPr lang="en-GB" sz="2800" dirty="0">
                <a:solidFill>
                  <a:srgbClr val="002060"/>
                </a:solidFill>
                <a:latin typeface="Century Gothic" panose="020B0502020202020204" pitchFamily="34" charset="0"/>
                <a:cs typeface="Arial" charset="0"/>
              </a:rPr>
              <a:t> - 245 000 km².). En </a:t>
            </a:r>
            <a:r>
              <a:rPr lang="en-GB" sz="2800" dirty="0" err="1">
                <a:solidFill>
                  <a:srgbClr val="002060"/>
                </a:solidFill>
                <a:latin typeface="Century Gothic" panose="020B0502020202020204" pitchFamily="34" charset="0"/>
              </a:rPr>
              <a:t>Espa</a:t>
            </a:r>
            <a:r>
              <a:rPr lang="en-GB" sz="2800" dirty="0" err="1">
                <a:solidFill>
                  <a:srgbClr val="002060"/>
                </a:solidFill>
                <a:latin typeface="Century Gothic" panose="020B0502020202020204" pitchFamily="34" charset="0"/>
                <a:cs typeface="Arial" charset="0"/>
              </a:rPr>
              <a:t>ña</a:t>
            </a:r>
            <a:r>
              <a:rPr lang="en-GB" sz="2800" dirty="0">
                <a:solidFill>
                  <a:srgbClr val="002060"/>
                </a:solidFill>
                <a:latin typeface="Century Gothic" panose="020B0502020202020204" pitchFamily="34" charset="0"/>
                <a:cs typeface="Arial" charset="0"/>
              </a:rPr>
              <a:t> hay</a:t>
            </a:r>
            <a:r>
              <a:rPr lang="en-GB" sz="2800" b="1" dirty="0">
                <a:solidFill>
                  <a:srgbClr val="002060"/>
                </a:solidFill>
                <a:latin typeface="Century Gothic" panose="020B0502020202020204" pitchFamily="34" charset="0"/>
                <a:cs typeface="Arial" charset="0"/>
              </a:rPr>
              <a:t> </a:t>
            </a:r>
            <a:r>
              <a:rPr lang="en-GB" sz="2800" b="1" dirty="0" err="1">
                <a:solidFill>
                  <a:srgbClr val="002060"/>
                </a:solidFill>
                <a:latin typeface="Century Gothic" panose="020B0502020202020204" pitchFamily="34" charset="0"/>
                <a:cs typeface="Arial" charset="0"/>
              </a:rPr>
              <a:t>muchos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puertos</a:t>
            </a:r>
            <a:r>
              <a:rPr lang="en-GB" sz="2800" dirty="0">
                <a:solidFill>
                  <a:srgbClr val="002060"/>
                </a:solidFill>
                <a:latin typeface="Century Gothic" panose="020B0502020202020204" pitchFamily="34" charset="0"/>
                <a:cs typeface="Arial" charset="0"/>
              </a:rPr>
              <a:t> y</a:t>
            </a:r>
            <a:r>
              <a:rPr lang="en-GB" sz="2800" b="1" dirty="0">
                <a:solidFill>
                  <a:srgbClr val="002060"/>
                </a:solidFill>
                <a:latin typeface="Century Gothic" panose="020B0502020202020204" pitchFamily="34" charset="0"/>
                <a:cs typeface="Arial" charset="0"/>
              </a:rPr>
              <a:t> </a:t>
            </a:r>
            <a:r>
              <a:rPr lang="en-GB" sz="2800" b="1" dirty="0" err="1">
                <a:solidFill>
                  <a:srgbClr val="002060"/>
                </a:solidFill>
                <a:latin typeface="Century Gothic" panose="020B0502020202020204" pitchFamily="34" charset="0"/>
                <a:cs typeface="Arial" charset="0"/>
              </a:rPr>
              <a:t>muchas</a:t>
            </a:r>
            <a:r>
              <a:rPr lang="en-GB" sz="2800" b="1"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montañas</a:t>
            </a:r>
            <a:r>
              <a:rPr lang="en-GB" sz="2800" dirty="0">
                <a:solidFill>
                  <a:srgbClr val="002060"/>
                </a:solidFill>
                <a:latin typeface="Century Gothic" panose="020B0502020202020204" pitchFamily="34" charset="0"/>
                <a:cs typeface="Arial" charset="0"/>
              </a:rPr>
              <a:t>. La </a:t>
            </a:r>
            <a:r>
              <a:rPr lang="en-GB" sz="2800" b="1" dirty="0" err="1">
                <a:solidFill>
                  <a:srgbClr val="002060"/>
                </a:solidFill>
                <a:latin typeface="Century Gothic" panose="020B0502020202020204" pitchFamily="34" charset="0"/>
                <a:cs typeface="Arial" charset="0"/>
              </a:rPr>
              <a:t>bandera</a:t>
            </a:r>
            <a:r>
              <a:rPr lang="en-GB" sz="2800" dirty="0">
                <a:solidFill>
                  <a:srgbClr val="002060"/>
                </a:solidFill>
                <a:latin typeface="Century Gothic" panose="020B0502020202020204" pitchFamily="34" charset="0"/>
                <a:cs typeface="Arial" charset="0"/>
              </a:rPr>
              <a:t> de </a:t>
            </a:r>
            <a:r>
              <a:rPr lang="en-GB" sz="2800" dirty="0" err="1">
                <a:solidFill>
                  <a:srgbClr val="002060"/>
                </a:solidFill>
                <a:latin typeface="Century Gothic" panose="020B0502020202020204" pitchFamily="34" charset="0"/>
              </a:rPr>
              <a:t>Espa</a:t>
            </a:r>
            <a:r>
              <a:rPr lang="en-GB" sz="2800" dirty="0" err="1">
                <a:solidFill>
                  <a:srgbClr val="002060"/>
                </a:solidFill>
                <a:latin typeface="Century Gothic" panose="020B0502020202020204" pitchFamily="34" charset="0"/>
                <a:cs typeface="Arial" charset="0"/>
              </a:rPr>
              <a:t>ña</a:t>
            </a:r>
            <a:r>
              <a:rPr lang="en-GB" sz="2800" dirty="0">
                <a:solidFill>
                  <a:srgbClr val="002060"/>
                </a:solidFill>
                <a:latin typeface="Century Gothic" panose="020B0502020202020204" pitchFamily="34" charset="0"/>
                <a:cs typeface="Arial" charset="0"/>
              </a:rPr>
              <a:t> es </a:t>
            </a:r>
            <a:r>
              <a:rPr lang="en-GB" sz="2800" dirty="0" err="1">
                <a:solidFill>
                  <a:srgbClr val="002060"/>
                </a:solidFill>
                <a:latin typeface="Century Gothic" panose="020B0502020202020204" pitchFamily="34" charset="0"/>
                <a:cs typeface="Arial" charset="0"/>
              </a:rPr>
              <a:t>roja</a:t>
            </a:r>
            <a:r>
              <a:rPr lang="en-GB" sz="2800" dirty="0">
                <a:solidFill>
                  <a:srgbClr val="002060"/>
                </a:solidFill>
                <a:latin typeface="Century Gothic" panose="020B0502020202020204" pitchFamily="34" charset="0"/>
                <a:cs typeface="Arial" charset="0"/>
              </a:rPr>
              <a:t> y amarilla. El </a:t>
            </a:r>
            <a:r>
              <a:rPr lang="en-GB" sz="2800" dirty="0" err="1">
                <a:solidFill>
                  <a:srgbClr val="002060"/>
                </a:solidFill>
                <a:latin typeface="Century Gothic" panose="020B0502020202020204" pitchFamily="34" charset="0"/>
                <a:cs typeface="Arial" charset="0"/>
              </a:rPr>
              <a:t>país</a:t>
            </a:r>
            <a:r>
              <a:rPr lang="en-GB" sz="2800" dirty="0">
                <a:solidFill>
                  <a:srgbClr val="002060"/>
                </a:solidFill>
                <a:latin typeface="Century Gothic" panose="020B0502020202020204" pitchFamily="34" charset="0"/>
                <a:cs typeface="Arial" charset="0"/>
              </a:rPr>
              <a:t> es </a:t>
            </a:r>
            <a:r>
              <a:rPr lang="en-GB" sz="2800" dirty="0" err="1">
                <a:solidFill>
                  <a:srgbClr val="002060"/>
                </a:solidFill>
                <a:latin typeface="Century Gothic" panose="020B0502020202020204" pitchFamily="34" charset="0"/>
                <a:cs typeface="Arial" charset="0"/>
              </a:rPr>
              <a:t>famoso</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por</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el</a:t>
            </a:r>
            <a:r>
              <a:rPr lang="en-GB" sz="2800" dirty="0">
                <a:solidFill>
                  <a:srgbClr val="002060"/>
                </a:solidFill>
                <a:latin typeface="Century Gothic" panose="020B0502020202020204" pitchFamily="34" charset="0"/>
                <a:cs typeface="Arial" charset="0"/>
              </a:rPr>
              <a:t> </a:t>
            </a:r>
            <a:r>
              <a:rPr lang="en-GB" sz="2800" b="1" dirty="0">
                <a:solidFill>
                  <a:srgbClr val="002060"/>
                </a:solidFill>
                <a:latin typeface="Century Gothic" panose="020B0502020202020204" pitchFamily="34" charset="0"/>
                <a:cs typeface="Arial" charset="0"/>
              </a:rPr>
              <a:t>sol</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el</a:t>
            </a:r>
            <a:r>
              <a:rPr lang="en-GB" sz="2800" dirty="0">
                <a:solidFill>
                  <a:srgbClr val="002060"/>
                </a:solidFill>
                <a:latin typeface="Century Gothic" panose="020B0502020202020204" pitchFamily="34" charset="0"/>
                <a:cs typeface="Arial" charset="0"/>
              </a:rPr>
              <a:t> flamenco y </a:t>
            </a:r>
            <a:r>
              <a:rPr lang="en-GB" sz="2800" dirty="0" err="1">
                <a:solidFill>
                  <a:srgbClr val="002060"/>
                </a:solidFill>
                <a:latin typeface="Century Gothic" panose="020B0502020202020204" pitchFamily="34" charset="0"/>
                <a:cs typeface="Arial" charset="0"/>
              </a:rPr>
              <a:t>por</a:t>
            </a:r>
            <a:r>
              <a:rPr lang="en-GB" sz="2800" dirty="0">
                <a:solidFill>
                  <a:srgbClr val="002060"/>
                </a:solidFill>
                <a:latin typeface="Century Gothic" panose="020B0502020202020204" pitchFamily="34" charset="0"/>
                <a:cs typeface="Arial" charset="0"/>
              </a:rPr>
              <a:t> las </a:t>
            </a:r>
            <a:r>
              <a:rPr lang="en-GB" sz="2800" b="1" dirty="0">
                <a:solidFill>
                  <a:srgbClr val="002060"/>
                </a:solidFill>
                <a:latin typeface="Century Gothic" panose="020B0502020202020204" pitchFamily="34" charset="0"/>
                <a:cs typeface="Arial" charset="0"/>
              </a:rPr>
              <a:t>playas</a:t>
            </a:r>
            <a:r>
              <a:rPr lang="en-GB" sz="2800" dirty="0">
                <a:solidFill>
                  <a:srgbClr val="002060"/>
                </a:solidFill>
                <a:latin typeface="Century Gothic" panose="020B0502020202020204" pitchFamily="34" charset="0"/>
                <a:cs typeface="Arial" charset="0"/>
              </a:rPr>
              <a:t>. </a:t>
            </a:r>
            <a:br>
              <a:rPr lang="en-GB" sz="2800" dirty="0">
                <a:solidFill>
                  <a:srgbClr val="002060"/>
                </a:solidFill>
                <a:latin typeface="Century Gothic" panose="020B0502020202020204" pitchFamily="34" charset="0"/>
                <a:cs typeface="Arial" charset="0"/>
              </a:rPr>
            </a:br>
            <a:endParaRPr lang="en-GB" sz="2800" dirty="0">
              <a:solidFill>
                <a:srgbClr val="002060"/>
              </a:solidFill>
              <a:latin typeface="Century Gothic" panose="020B0502020202020204" pitchFamily="34" charset="0"/>
              <a:cs typeface="Arial" charset="0"/>
            </a:endParaRPr>
          </a:p>
        </p:txBody>
      </p:sp>
      <p:sp>
        <p:nvSpPr>
          <p:cNvPr id="62" name="Rectangle: Rounded Corners 61">
            <a:extLst>
              <a:ext uri="{FF2B5EF4-FFF2-40B4-BE49-F238E27FC236}">
                <a16:creationId xmlns:a16="http://schemas.microsoft.com/office/drawing/2014/main" id="{D1C6C8E9-BD39-FFD1-FECF-A6D6059F1DC4}"/>
              </a:ext>
            </a:extLst>
          </p:cNvPr>
          <p:cNvSpPr/>
          <p:nvPr/>
        </p:nvSpPr>
        <p:spPr>
          <a:xfrm>
            <a:off x="3435942" y="3528358"/>
            <a:ext cx="1399598" cy="40427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63" name="Oval 62">
            <a:extLst>
              <a:ext uri="{FF2B5EF4-FFF2-40B4-BE49-F238E27FC236}">
                <a16:creationId xmlns:a16="http://schemas.microsoft.com/office/drawing/2014/main" id="{6A4190BB-314E-4E03-C14E-33AA8FE502DD}"/>
              </a:ext>
            </a:extLst>
          </p:cNvPr>
          <p:cNvSpPr/>
          <p:nvPr/>
        </p:nvSpPr>
        <p:spPr>
          <a:xfrm>
            <a:off x="3981792" y="3528358"/>
            <a:ext cx="310006" cy="3869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5</a:t>
            </a:r>
          </a:p>
        </p:txBody>
      </p:sp>
      <p:grpSp>
        <p:nvGrpSpPr>
          <p:cNvPr id="64" name="Group 63">
            <a:extLst>
              <a:ext uri="{FF2B5EF4-FFF2-40B4-BE49-F238E27FC236}">
                <a16:creationId xmlns:a16="http://schemas.microsoft.com/office/drawing/2014/main" id="{52046E37-561B-9618-EECF-574D32F8FFBF}"/>
              </a:ext>
            </a:extLst>
          </p:cNvPr>
          <p:cNvGrpSpPr/>
          <p:nvPr/>
        </p:nvGrpSpPr>
        <p:grpSpPr>
          <a:xfrm>
            <a:off x="7319192" y="3500339"/>
            <a:ext cx="1605896" cy="408953"/>
            <a:chOff x="1767480" y="4402711"/>
            <a:chExt cx="1256151" cy="409959"/>
          </a:xfrm>
        </p:grpSpPr>
        <p:sp>
          <p:nvSpPr>
            <p:cNvPr id="65" name="Rectangle: Rounded Corners 64">
              <a:extLst>
                <a:ext uri="{FF2B5EF4-FFF2-40B4-BE49-F238E27FC236}">
                  <a16:creationId xmlns:a16="http://schemas.microsoft.com/office/drawing/2014/main" id="{2FE4C62B-6CC2-6777-0838-177D17E1FF06}"/>
                </a:ext>
              </a:extLst>
            </p:cNvPr>
            <p:cNvSpPr/>
            <p:nvPr/>
          </p:nvSpPr>
          <p:spPr>
            <a:xfrm>
              <a:off x="1767480" y="4402711"/>
              <a:ext cx="1256151" cy="40995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66" name="Oval 65">
              <a:extLst>
                <a:ext uri="{FF2B5EF4-FFF2-40B4-BE49-F238E27FC236}">
                  <a16:creationId xmlns:a16="http://schemas.microsoft.com/office/drawing/2014/main" id="{E26FC757-601D-5E43-2347-1FF6FF203D4D}"/>
                </a:ext>
              </a:extLst>
            </p:cNvPr>
            <p:cNvSpPr/>
            <p:nvPr/>
          </p:nvSpPr>
          <p:spPr>
            <a:xfrm>
              <a:off x="2229144" y="4467565"/>
              <a:ext cx="244268" cy="3094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6</a:t>
              </a:r>
            </a:p>
          </p:txBody>
        </p:sp>
      </p:grpSp>
      <p:grpSp>
        <p:nvGrpSpPr>
          <p:cNvPr id="67" name="Group 66">
            <a:extLst>
              <a:ext uri="{FF2B5EF4-FFF2-40B4-BE49-F238E27FC236}">
                <a16:creationId xmlns:a16="http://schemas.microsoft.com/office/drawing/2014/main" id="{24481926-AF5E-6733-3261-3D536FBB624F}"/>
              </a:ext>
            </a:extLst>
          </p:cNvPr>
          <p:cNvGrpSpPr/>
          <p:nvPr/>
        </p:nvGrpSpPr>
        <p:grpSpPr>
          <a:xfrm>
            <a:off x="699600" y="4387809"/>
            <a:ext cx="804457" cy="353687"/>
            <a:chOff x="-1816669" y="4652940"/>
            <a:chExt cx="804457" cy="353687"/>
          </a:xfrm>
        </p:grpSpPr>
        <p:sp>
          <p:nvSpPr>
            <p:cNvPr id="68" name="Rectangle: Rounded Corners 67">
              <a:extLst>
                <a:ext uri="{FF2B5EF4-FFF2-40B4-BE49-F238E27FC236}">
                  <a16:creationId xmlns:a16="http://schemas.microsoft.com/office/drawing/2014/main" id="{8964F4B9-A269-C3B0-8773-426E3D620E85}"/>
                </a:ext>
              </a:extLst>
            </p:cNvPr>
            <p:cNvSpPr/>
            <p:nvPr/>
          </p:nvSpPr>
          <p:spPr>
            <a:xfrm>
              <a:off x="-1816669" y="4652940"/>
              <a:ext cx="804457" cy="35368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69" name="Oval 68">
              <a:extLst>
                <a:ext uri="{FF2B5EF4-FFF2-40B4-BE49-F238E27FC236}">
                  <a16:creationId xmlns:a16="http://schemas.microsoft.com/office/drawing/2014/main" id="{FA3A6799-E62B-4321-C70A-DF21E523B948}"/>
                </a:ext>
              </a:extLst>
            </p:cNvPr>
            <p:cNvSpPr/>
            <p:nvPr/>
          </p:nvSpPr>
          <p:spPr>
            <a:xfrm>
              <a:off x="-1588487" y="4668139"/>
              <a:ext cx="299790" cy="3055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7</a:t>
              </a:r>
            </a:p>
          </p:txBody>
        </p:sp>
      </p:grpSp>
      <p:grpSp>
        <p:nvGrpSpPr>
          <p:cNvPr id="10" name="Group 9">
            <a:extLst>
              <a:ext uri="{FF2B5EF4-FFF2-40B4-BE49-F238E27FC236}">
                <a16:creationId xmlns:a16="http://schemas.microsoft.com/office/drawing/2014/main" id="{F840795E-F95A-0E95-AE64-F0491DBF4749}"/>
              </a:ext>
            </a:extLst>
          </p:cNvPr>
          <p:cNvGrpSpPr/>
          <p:nvPr/>
        </p:nvGrpSpPr>
        <p:grpSpPr>
          <a:xfrm>
            <a:off x="5227121" y="4382587"/>
            <a:ext cx="1277256" cy="404575"/>
            <a:chOff x="5123304" y="4640238"/>
            <a:chExt cx="1277256" cy="404575"/>
          </a:xfrm>
        </p:grpSpPr>
        <p:sp>
          <p:nvSpPr>
            <p:cNvPr id="70" name="Rectangle: Rounded Corners 69">
              <a:extLst>
                <a:ext uri="{FF2B5EF4-FFF2-40B4-BE49-F238E27FC236}">
                  <a16:creationId xmlns:a16="http://schemas.microsoft.com/office/drawing/2014/main" id="{501D64A0-5C75-60D8-088C-C377BF70F54B}"/>
                </a:ext>
              </a:extLst>
            </p:cNvPr>
            <p:cNvSpPr/>
            <p:nvPr/>
          </p:nvSpPr>
          <p:spPr>
            <a:xfrm>
              <a:off x="5123304" y="4640238"/>
              <a:ext cx="1277256" cy="40457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1" name="Oval 70">
              <a:extLst>
                <a:ext uri="{FF2B5EF4-FFF2-40B4-BE49-F238E27FC236}">
                  <a16:creationId xmlns:a16="http://schemas.microsoft.com/office/drawing/2014/main" id="{728C047A-ABF9-3B33-7955-20D014BAA612}"/>
                </a:ext>
              </a:extLst>
            </p:cNvPr>
            <p:cNvSpPr/>
            <p:nvPr/>
          </p:nvSpPr>
          <p:spPr>
            <a:xfrm>
              <a:off x="5548220" y="4679671"/>
              <a:ext cx="365090" cy="3248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8</a:t>
              </a:r>
            </a:p>
          </p:txBody>
        </p:sp>
      </p:grpSp>
      <p:grpSp>
        <p:nvGrpSpPr>
          <p:cNvPr id="5" name="Group 4">
            <a:extLst>
              <a:ext uri="{FF2B5EF4-FFF2-40B4-BE49-F238E27FC236}">
                <a16:creationId xmlns:a16="http://schemas.microsoft.com/office/drawing/2014/main" id="{5544BEF1-27DB-4F0A-C1AD-A34FDA38C171}"/>
              </a:ext>
            </a:extLst>
          </p:cNvPr>
          <p:cNvGrpSpPr/>
          <p:nvPr/>
        </p:nvGrpSpPr>
        <p:grpSpPr>
          <a:xfrm>
            <a:off x="2244837" y="1823349"/>
            <a:ext cx="1502644" cy="361682"/>
            <a:chOff x="2141020" y="2106758"/>
            <a:chExt cx="1502644" cy="361682"/>
          </a:xfrm>
        </p:grpSpPr>
        <p:sp>
          <p:nvSpPr>
            <p:cNvPr id="72" name="Rectangle: Rounded Corners 71">
              <a:extLst>
                <a:ext uri="{FF2B5EF4-FFF2-40B4-BE49-F238E27FC236}">
                  <a16:creationId xmlns:a16="http://schemas.microsoft.com/office/drawing/2014/main" id="{D47A2415-7098-E5CD-C733-9928B8226315}"/>
                </a:ext>
              </a:extLst>
            </p:cNvPr>
            <p:cNvSpPr/>
            <p:nvPr/>
          </p:nvSpPr>
          <p:spPr>
            <a:xfrm>
              <a:off x="2141020" y="2106758"/>
              <a:ext cx="1502644" cy="36168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3" name="Oval 72">
              <a:extLst>
                <a:ext uri="{FF2B5EF4-FFF2-40B4-BE49-F238E27FC236}">
                  <a16:creationId xmlns:a16="http://schemas.microsoft.com/office/drawing/2014/main" id="{79576010-9DAF-C416-C1C9-39029BD0622D}"/>
                </a:ext>
              </a:extLst>
            </p:cNvPr>
            <p:cNvSpPr/>
            <p:nvPr/>
          </p:nvSpPr>
          <p:spPr>
            <a:xfrm>
              <a:off x="2740017" y="2124335"/>
              <a:ext cx="269399" cy="2986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1</a:t>
              </a:r>
            </a:p>
          </p:txBody>
        </p:sp>
      </p:grpSp>
      <p:grpSp>
        <p:nvGrpSpPr>
          <p:cNvPr id="7" name="Group 6">
            <a:extLst>
              <a:ext uri="{FF2B5EF4-FFF2-40B4-BE49-F238E27FC236}">
                <a16:creationId xmlns:a16="http://schemas.microsoft.com/office/drawing/2014/main" id="{2A5CE667-1259-7582-7EA8-B264EB794E04}"/>
              </a:ext>
            </a:extLst>
          </p:cNvPr>
          <p:cNvGrpSpPr/>
          <p:nvPr/>
        </p:nvGrpSpPr>
        <p:grpSpPr>
          <a:xfrm>
            <a:off x="1101829" y="2256476"/>
            <a:ext cx="1399599" cy="372579"/>
            <a:chOff x="998012" y="2514127"/>
            <a:chExt cx="1399599" cy="372579"/>
          </a:xfrm>
        </p:grpSpPr>
        <p:sp>
          <p:nvSpPr>
            <p:cNvPr id="74" name="Rectangle: Rounded Corners 73">
              <a:extLst>
                <a:ext uri="{FF2B5EF4-FFF2-40B4-BE49-F238E27FC236}">
                  <a16:creationId xmlns:a16="http://schemas.microsoft.com/office/drawing/2014/main" id="{B102258A-5FB2-82F0-2919-E4E2D830026C}"/>
                </a:ext>
              </a:extLst>
            </p:cNvPr>
            <p:cNvSpPr/>
            <p:nvPr/>
          </p:nvSpPr>
          <p:spPr>
            <a:xfrm>
              <a:off x="998012" y="2514127"/>
              <a:ext cx="1399599" cy="37257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5" name="Oval 74">
              <a:extLst>
                <a:ext uri="{FF2B5EF4-FFF2-40B4-BE49-F238E27FC236}">
                  <a16:creationId xmlns:a16="http://schemas.microsoft.com/office/drawing/2014/main" id="{D4D5EA57-592D-0AE4-AD6C-C1A405A79AB2}"/>
                </a:ext>
              </a:extLst>
            </p:cNvPr>
            <p:cNvSpPr/>
            <p:nvPr/>
          </p:nvSpPr>
          <p:spPr>
            <a:xfrm>
              <a:off x="1557088" y="2535059"/>
              <a:ext cx="281446" cy="3056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2</a:t>
              </a:r>
            </a:p>
          </p:txBody>
        </p:sp>
      </p:grpSp>
      <p:grpSp>
        <p:nvGrpSpPr>
          <p:cNvPr id="8" name="Group 7">
            <a:extLst>
              <a:ext uri="{FF2B5EF4-FFF2-40B4-BE49-F238E27FC236}">
                <a16:creationId xmlns:a16="http://schemas.microsoft.com/office/drawing/2014/main" id="{539269D8-CC31-229A-E591-C1A5BF4CEC8A}"/>
              </a:ext>
            </a:extLst>
          </p:cNvPr>
          <p:cNvGrpSpPr/>
          <p:nvPr/>
        </p:nvGrpSpPr>
        <p:grpSpPr>
          <a:xfrm>
            <a:off x="2244837" y="2713326"/>
            <a:ext cx="1399598" cy="346588"/>
            <a:chOff x="2141020" y="2970977"/>
            <a:chExt cx="1399598" cy="346588"/>
          </a:xfrm>
        </p:grpSpPr>
        <p:sp>
          <p:nvSpPr>
            <p:cNvPr id="76" name="Rectangle: Rounded Corners 75">
              <a:extLst>
                <a:ext uri="{FF2B5EF4-FFF2-40B4-BE49-F238E27FC236}">
                  <a16:creationId xmlns:a16="http://schemas.microsoft.com/office/drawing/2014/main" id="{70850A8C-545E-3FE4-B6F5-824F8B76B95F}"/>
                </a:ext>
              </a:extLst>
            </p:cNvPr>
            <p:cNvSpPr/>
            <p:nvPr/>
          </p:nvSpPr>
          <p:spPr>
            <a:xfrm>
              <a:off x="2141020" y="2970977"/>
              <a:ext cx="1399598" cy="34658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8" name="Oval 77">
              <a:extLst>
                <a:ext uri="{FF2B5EF4-FFF2-40B4-BE49-F238E27FC236}">
                  <a16:creationId xmlns:a16="http://schemas.microsoft.com/office/drawing/2014/main" id="{30ABF717-14B9-4F6E-64CA-9290BE597619}"/>
                </a:ext>
              </a:extLst>
            </p:cNvPr>
            <p:cNvSpPr/>
            <p:nvPr/>
          </p:nvSpPr>
          <p:spPr>
            <a:xfrm>
              <a:off x="2648827" y="2972453"/>
              <a:ext cx="344188" cy="33174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3</a:t>
              </a:r>
            </a:p>
          </p:txBody>
        </p:sp>
      </p:grpSp>
      <p:grpSp>
        <p:nvGrpSpPr>
          <p:cNvPr id="9" name="Group 8">
            <a:extLst>
              <a:ext uri="{FF2B5EF4-FFF2-40B4-BE49-F238E27FC236}">
                <a16:creationId xmlns:a16="http://schemas.microsoft.com/office/drawing/2014/main" id="{93814B56-C4C7-3CE2-DB9B-3F501D8201C6}"/>
              </a:ext>
            </a:extLst>
          </p:cNvPr>
          <p:cNvGrpSpPr/>
          <p:nvPr/>
        </p:nvGrpSpPr>
        <p:grpSpPr>
          <a:xfrm>
            <a:off x="308253" y="3551990"/>
            <a:ext cx="1372972" cy="370803"/>
            <a:chOff x="184116" y="3809641"/>
            <a:chExt cx="1372972" cy="370803"/>
          </a:xfrm>
        </p:grpSpPr>
        <p:sp>
          <p:nvSpPr>
            <p:cNvPr id="80" name="Rectangle: Rounded Corners 79">
              <a:extLst>
                <a:ext uri="{FF2B5EF4-FFF2-40B4-BE49-F238E27FC236}">
                  <a16:creationId xmlns:a16="http://schemas.microsoft.com/office/drawing/2014/main" id="{816A5899-CF9D-CC1C-3714-736CC62AA50E}"/>
                </a:ext>
              </a:extLst>
            </p:cNvPr>
            <p:cNvSpPr/>
            <p:nvPr/>
          </p:nvSpPr>
          <p:spPr>
            <a:xfrm>
              <a:off x="184116" y="3809641"/>
              <a:ext cx="1372972" cy="3708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81" name="Oval 80">
              <a:extLst>
                <a:ext uri="{FF2B5EF4-FFF2-40B4-BE49-F238E27FC236}">
                  <a16:creationId xmlns:a16="http://schemas.microsoft.com/office/drawing/2014/main" id="{ED8A187B-088A-1469-F7D2-2E9221384B11}"/>
                </a:ext>
              </a:extLst>
            </p:cNvPr>
            <p:cNvSpPr/>
            <p:nvPr/>
          </p:nvSpPr>
          <p:spPr>
            <a:xfrm>
              <a:off x="719663" y="3845696"/>
              <a:ext cx="291895" cy="2780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4</a:t>
              </a:r>
            </a:p>
          </p:txBody>
        </p:sp>
      </p:grpSp>
      <p:sp>
        <p:nvSpPr>
          <p:cNvPr id="82" name="Rectangle: Rounded Corners 81">
            <a:extLst>
              <a:ext uri="{FF2B5EF4-FFF2-40B4-BE49-F238E27FC236}">
                <a16:creationId xmlns:a16="http://schemas.microsoft.com/office/drawing/2014/main" id="{774E1140-F70D-6212-7C9B-97AB93EBFBC2}"/>
              </a:ext>
            </a:extLst>
          </p:cNvPr>
          <p:cNvSpPr/>
          <p:nvPr/>
        </p:nvSpPr>
        <p:spPr>
          <a:xfrm>
            <a:off x="226989" y="5490450"/>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rgbClr val="002060"/>
                </a:solidFill>
                <a:latin typeface="Century Gothic" panose="020B0502020202020204" pitchFamily="34" charset="0"/>
              </a:rPr>
              <a:t>bandera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Rectangle: Rounded Corners 82">
            <a:extLst>
              <a:ext uri="{FF2B5EF4-FFF2-40B4-BE49-F238E27FC236}">
                <a16:creationId xmlns:a16="http://schemas.microsoft.com/office/drawing/2014/main" id="{7CEA8D89-5183-4B88-7DF0-324559A67C6A}"/>
              </a:ext>
            </a:extLst>
          </p:cNvPr>
          <p:cNvSpPr/>
          <p:nvPr/>
        </p:nvSpPr>
        <p:spPr>
          <a:xfrm>
            <a:off x="226988" y="6039498"/>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muchas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Rounded Corners 83">
            <a:extLst>
              <a:ext uri="{FF2B5EF4-FFF2-40B4-BE49-F238E27FC236}">
                <a16:creationId xmlns:a16="http://schemas.microsoft.com/office/drawing/2014/main" id="{17E0C2C9-5789-F2BB-E022-02DB57407DAE}"/>
              </a:ext>
            </a:extLst>
          </p:cNvPr>
          <p:cNvSpPr/>
          <p:nvPr/>
        </p:nvSpPr>
        <p:spPr>
          <a:xfrm>
            <a:off x="2324165" y="5484824"/>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playas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Rounded Corners 84">
            <a:extLst>
              <a:ext uri="{FF2B5EF4-FFF2-40B4-BE49-F238E27FC236}">
                <a16:creationId xmlns:a16="http://schemas.microsoft.com/office/drawing/2014/main" id="{20E0C94C-A3B8-6849-C58F-570474F80E50}"/>
              </a:ext>
            </a:extLst>
          </p:cNvPr>
          <p:cNvSpPr/>
          <p:nvPr/>
        </p:nvSpPr>
        <p:spPr>
          <a:xfrm>
            <a:off x="2324164" y="6033872"/>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muchos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Rectangle: Rounded Corners 85">
            <a:extLst>
              <a:ext uri="{FF2B5EF4-FFF2-40B4-BE49-F238E27FC236}">
                <a16:creationId xmlns:a16="http://schemas.microsoft.com/office/drawing/2014/main" id="{4FC404FC-FF68-4616-958F-A6F30DD66C9C}"/>
              </a:ext>
            </a:extLst>
          </p:cNvPr>
          <p:cNvSpPr/>
          <p:nvPr/>
        </p:nvSpPr>
        <p:spPr>
          <a:xfrm>
            <a:off x="4414272" y="5484824"/>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rgbClr val="002060"/>
                </a:solidFill>
                <a:latin typeface="Century Gothic" panose="020B0502020202020204" pitchFamily="34" charset="0"/>
              </a:rPr>
              <a:t>grande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Rectangle: Rounded Corners 86">
            <a:extLst>
              <a:ext uri="{FF2B5EF4-FFF2-40B4-BE49-F238E27FC236}">
                <a16:creationId xmlns:a16="http://schemas.microsoft.com/office/drawing/2014/main" id="{F5D9CD42-6E7C-FB16-30B8-45EA912D7026}"/>
              </a:ext>
            </a:extLst>
          </p:cNvPr>
          <p:cNvSpPr/>
          <p:nvPr/>
        </p:nvSpPr>
        <p:spPr>
          <a:xfrm>
            <a:off x="4414271" y="6033872"/>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a:t>
            </a:r>
          </a:p>
        </p:txBody>
      </p:sp>
      <p:sp>
        <p:nvSpPr>
          <p:cNvPr id="88" name="Rectangle: Rounded Corners 87">
            <a:extLst>
              <a:ext uri="{FF2B5EF4-FFF2-40B4-BE49-F238E27FC236}">
                <a16:creationId xmlns:a16="http://schemas.microsoft.com/office/drawing/2014/main" id="{83AA31B0-328D-A6BA-EC90-A157C935A56E}"/>
              </a:ext>
            </a:extLst>
          </p:cNvPr>
          <p:cNvSpPr/>
          <p:nvPr/>
        </p:nvSpPr>
        <p:spPr>
          <a:xfrm>
            <a:off x="6504378" y="5484512"/>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gente</a:t>
            </a:r>
          </a:p>
        </p:txBody>
      </p:sp>
      <p:sp>
        <p:nvSpPr>
          <p:cNvPr id="89" name="Rectangle: Rounded Corners 88">
            <a:extLst>
              <a:ext uri="{FF2B5EF4-FFF2-40B4-BE49-F238E27FC236}">
                <a16:creationId xmlns:a16="http://schemas.microsoft.com/office/drawing/2014/main" id="{2AB84D9B-A871-C73E-9F89-F401B69A3BF6}"/>
              </a:ext>
            </a:extLst>
          </p:cNvPr>
          <p:cNvSpPr/>
          <p:nvPr/>
        </p:nvSpPr>
        <p:spPr>
          <a:xfrm>
            <a:off x="6504377" y="6033560"/>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Speech Bubble: Rectangle with Corners Rounded 90">
            <a:extLst>
              <a:ext uri="{FF2B5EF4-FFF2-40B4-BE49-F238E27FC236}">
                <a16:creationId xmlns:a16="http://schemas.microsoft.com/office/drawing/2014/main" id="{EE7C3119-8C71-BC7C-82BD-171BCA7E3663}"/>
              </a:ext>
            </a:extLst>
          </p:cNvPr>
          <p:cNvSpPr/>
          <p:nvPr/>
        </p:nvSpPr>
        <p:spPr>
          <a:xfrm>
            <a:off x="1439957" y="721932"/>
            <a:ext cx="8618443" cy="609387"/>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TextBox 91">
            <a:extLst>
              <a:ext uri="{FF2B5EF4-FFF2-40B4-BE49-F238E27FC236}">
                <a16:creationId xmlns:a16="http://schemas.microsoft.com/office/drawing/2014/main" id="{FEEE2E7A-16C7-0BFA-A9F2-BDEEA96C7E46}"/>
              </a:ext>
            </a:extLst>
          </p:cNvPr>
          <p:cNvSpPr txBox="1"/>
          <p:nvPr/>
        </p:nvSpPr>
        <p:spPr>
          <a:xfrm>
            <a:off x="1551484" y="693178"/>
            <a:ext cx="898399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Completa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la palabra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3" name="Graphic 92" descr="Teacher">
            <a:extLst>
              <a:ext uri="{FF2B5EF4-FFF2-40B4-BE49-F238E27FC236}">
                <a16:creationId xmlns:a16="http://schemas.microsoft.com/office/drawing/2014/main" id="{CAB0ECE2-00B8-1870-0568-EDEED77BA7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899" y="701465"/>
            <a:ext cx="914400" cy="914400"/>
          </a:xfrm>
          <a:prstGeom prst="rect">
            <a:avLst/>
          </a:prstGeom>
        </p:spPr>
      </p:pic>
      <p:sp>
        <p:nvSpPr>
          <p:cNvPr id="94" name="TextBox 93">
            <a:extLst>
              <a:ext uri="{FF2B5EF4-FFF2-40B4-BE49-F238E27FC236}">
                <a16:creationId xmlns:a16="http://schemas.microsoft.com/office/drawing/2014/main" id="{35065661-C838-64A2-3ED5-97F8E6E03074}"/>
              </a:ext>
            </a:extLst>
          </p:cNvPr>
          <p:cNvSpPr txBox="1"/>
          <p:nvPr/>
        </p:nvSpPr>
        <p:spPr>
          <a:xfrm>
            <a:off x="9117598" y="5633154"/>
            <a:ext cx="3133983" cy="707886"/>
          </a:xfrm>
          <a:prstGeom prst="rect">
            <a:avLst/>
          </a:prstGeom>
          <a:solidFill>
            <a:srgbClr val="C2E4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habitantes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inhabitants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menos</a:t>
            </a:r>
            <a:r>
              <a:rPr lang="en-GB" sz="2000" dirty="0">
                <a:solidFill>
                  <a:srgbClr val="002060"/>
                </a:solidFill>
                <a:latin typeface="Century Gothic" panose="020B0502020202020204" pitchFamily="34" charset="0"/>
              </a:rPr>
              <a:t> – less, fewer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7" name="Picture 6" descr="España, Geografía, Ríos, Mapa, Europa">
            <a:extLst>
              <a:ext uri="{FF2B5EF4-FFF2-40B4-BE49-F238E27FC236}">
                <a16:creationId xmlns:a16="http://schemas.microsoft.com/office/drawing/2014/main" id="{F707A083-DE0F-447E-A586-622000BB114A}"/>
              </a:ext>
            </a:extLst>
          </p:cNvPr>
          <p:cNvPicPr>
            <a:picLocks noChangeAspect="1" noChangeArrowheads="1"/>
          </p:cNvPicPr>
          <p:nvPr/>
        </p:nvPicPr>
        <p:blipFill>
          <a:blip r:embed="rId5">
            <a:alphaModFix/>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76047" y="2212028"/>
            <a:ext cx="2811761" cy="2380327"/>
          </a:xfrm>
          <a:prstGeom prst="rect">
            <a:avLst/>
          </a:prstGeom>
          <a:noFill/>
          <a:extLst>
            <a:ext uri="{909E8E84-426E-40DD-AFC4-6F175D3DCCD1}">
              <a14:hiddenFill xmlns:a14="http://schemas.microsoft.com/office/drawing/2010/main">
                <a:solidFill>
                  <a:srgbClr val="FFFFFF"/>
                </a:solidFill>
              </a14:hiddenFill>
            </a:ext>
          </a:extLst>
        </p:spPr>
      </p:pic>
      <p:pic>
        <p:nvPicPr>
          <p:cNvPr id="98" name="Google Shape;282;p13" descr="Reading, Book, Symbol, Icon, Reader, Man">
            <a:extLst>
              <a:ext uri="{FF2B5EF4-FFF2-40B4-BE49-F238E27FC236}">
                <a16:creationId xmlns:a16="http://schemas.microsoft.com/office/drawing/2014/main" id="{39D0026E-DE73-60B6-5958-8F36F6ABCEA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9" name="Title 1">
            <a:extLst>
              <a:ext uri="{FF2B5EF4-FFF2-40B4-BE49-F238E27FC236}">
                <a16:creationId xmlns:a16="http://schemas.microsoft.com/office/drawing/2014/main" id="{646C9FDA-A1DD-7DC8-23F3-1FE192A1F1A1}"/>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00" name="Action Button: Sound 99">
            <a:hlinkClick r:id="" action="ppaction://noaction" highlightClick="1">
              <a:snd r:embed="rId8" name="applause.wav"/>
            </a:hlinkClick>
            <a:extLst>
              <a:ext uri="{FF2B5EF4-FFF2-40B4-BE49-F238E27FC236}">
                <a16:creationId xmlns:a16="http://schemas.microsoft.com/office/drawing/2014/main" id="{E6BBCADC-1510-C9D1-185F-2725D2D142B1}"/>
              </a:ext>
            </a:extLst>
          </p:cNvPr>
          <p:cNvSpPr/>
          <p:nvPr/>
        </p:nvSpPr>
        <p:spPr>
          <a:xfrm>
            <a:off x="11335399" y="3182355"/>
            <a:ext cx="592617" cy="567377"/>
          </a:xfrm>
          <a:prstGeom prst="actionButtonSound">
            <a:avLst/>
          </a:prstGeom>
          <a:solidFill>
            <a:srgbClr val="86CFE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1" name="Picture 2" descr="Free vector graphics of Earth">
            <a:extLst>
              <a:ext uri="{FF2B5EF4-FFF2-40B4-BE49-F238E27FC236}">
                <a16:creationId xmlns:a16="http://schemas.microsoft.com/office/drawing/2014/main" id="{90FFC235-35AC-493E-5D3F-CDD6EABF72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7764" y="3906931"/>
            <a:ext cx="1010616" cy="101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5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8"/>
                                        </p:tgtEl>
                                      </p:cBhvr>
                                    </p:animEffect>
                                    <p:set>
                                      <p:cBhvr>
                                        <p:cTn id="10" dur="1" fill="hold">
                                          <p:stCondLst>
                                            <p:cond delay="499"/>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89"/>
                                        </p:tgtEl>
                                      </p:cBhvr>
                                    </p:animEffect>
                                    <p:set>
                                      <p:cBhvr>
                                        <p:cTn id="18" dur="1" fill="hold">
                                          <p:stCondLst>
                                            <p:cond delay="499"/>
                                          </p:stCondLst>
                                        </p:cTn>
                                        <p:tgtEl>
                                          <p:spTgt spid="8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86"/>
                                        </p:tgtEl>
                                      </p:cBhvr>
                                    </p:animEffect>
                                    <p:set>
                                      <p:cBhvr>
                                        <p:cTn id="26" dur="1" fill="hold">
                                          <p:stCondLst>
                                            <p:cond delay="499"/>
                                          </p:stCondLst>
                                        </p:cTn>
                                        <p:tgtEl>
                                          <p:spTgt spid="8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85"/>
                                        </p:tgtEl>
                                      </p:cBhvr>
                                    </p:animEffect>
                                    <p:set>
                                      <p:cBhvr>
                                        <p:cTn id="34" dur="1" fill="hold">
                                          <p:stCondLst>
                                            <p:cond delay="499"/>
                                          </p:stCondLst>
                                        </p:cTn>
                                        <p:tgtEl>
                                          <p:spTgt spid="8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62"/>
                                        </p:tgtEl>
                                      </p:cBhvr>
                                    </p:animEffect>
                                    <p:set>
                                      <p:cBhvr>
                                        <p:cTn id="39" dur="1" fill="hold">
                                          <p:stCondLst>
                                            <p:cond delay="499"/>
                                          </p:stCondLst>
                                        </p:cTn>
                                        <p:tgtEl>
                                          <p:spTgt spid="62"/>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83"/>
                                        </p:tgtEl>
                                      </p:cBhvr>
                                    </p:animEffect>
                                    <p:set>
                                      <p:cBhvr>
                                        <p:cTn id="45" dur="1" fill="hold">
                                          <p:stCondLst>
                                            <p:cond delay="499"/>
                                          </p:stCondLst>
                                        </p:cTn>
                                        <p:tgtEl>
                                          <p:spTgt spid="8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64"/>
                                        </p:tgtEl>
                                      </p:cBhvr>
                                    </p:animEffect>
                                    <p:set>
                                      <p:cBhvr>
                                        <p:cTn id="50" dur="1" fill="hold">
                                          <p:stCondLst>
                                            <p:cond delay="499"/>
                                          </p:stCondLst>
                                        </p:cTn>
                                        <p:tgtEl>
                                          <p:spTgt spid="64"/>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82"/>
                                        </p:tgtEl>
                                      </p:cBhvr>
                                    </p:animEffect>
                                    <p:set>
                                      <p:cBhvr>
                                        <p:cTn id="53" dur="1" fill="hold">
                                          <p:stCondLst>
                                            <p:cond delay="499"/>
                                          </p:stCondLst>
                                        </p:cTn>
                                        <p:tgtEl>
                                          <p:spTgt spid="8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67"/>
                                        </p:tgtEl>
                                      </p:cBhvr>
                                    </p:animEffect>
                                    <p:set>
                                      <p:cBhvr>
                                        <p:cTn id="58" dur="1" fill="hold">
                                          <p:stCondLst>
                                            <p:cond delay="499"/>
                                          </p:stCondLst>
                                        </p:cTn>
                                        <p:tgtEl>
                                          <p:spTgt spid="67"/>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87"/>
                                        </p:tgtEl>
                                      </p:cBhvr>
                                    </p:animEffect>
                                    <p:set>
                                      <p:cBhvr>
                                        <p:cTn id="61" dur="1" fill="hold">
                                          <p:stCondLst>
                                            <p:cond delay="499"/>
                                          </p:stCondLst>
                                        </p:cTn>
                                        <p:tgtEl>
                                          <p:spTgt spid="8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84"/>
                                        </p:tgtEl>
                                      </p:cBhvr>
                                    </p:animEffect>
                                    <p:set>
                                      <p:cBhvr>
                                        <p:cTn id="69" dur="1" fill="hold">
                                          <p:stCondLst>
                                            <p:cond delay="499"/>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82" grpId="0" animBg="1"/>
      <p:bldP spid="83" grpId="0" animBg="1"/>
      <p:bldP spid="84" grpId="0" animBg="1"/>
      <p:bldP spid="85" grpId="0" animBg="1"/>
      <p:bldP spid="86" grpId="0" animBg="1"/>
      <p:bldP spid="87" grpId="0" animBg="1"/>
      <p:bldP spid="88" grpId="0" animBg="1"/>
      <p:bldP spid="8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r>
              <a:rPr lang="en-GB" sz="3200" dirty="0">
                <a:solidFill>
                  <a:srgbClr val="002060"/>
                </a:solidFill>
                <a:latin typeface="Century Gothic"/>
                <a:ea typeface="Century Gothic"/>
                <a:cs typeface="Century Gothic"/>
                <a:sym typeface="Century Gothic"/>
              </a:rPr>
              <a:t>1/4</a:t>
            </a:r>
            <a:r>
              <a:rPr lang="en-GB" sz="3200" b="1" dirty="0">
                <a:solidFill>
                  <a:srgbClr val="002060"/>
                </a:solidFill>
                <a:latin typeface="Century Gothic"/>
                <a:ea typeface="Century Gothic"/>
                <a:cs typeface="Century Gothic"/>
                <a:sym typeface="Century Gothic"/>
              </a:rPr>
              <a:t>]</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nvGraphicFramePr>
        <p:xfrm>
          <a:off x="110478" y="1912330"/>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023499" y="1577508"/>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pic>
        <p:nvPicPr>
          <p:cNvPr id="58" name="Picture 2" descr="Ilustraciones gratis de Montaña">
            <a:extLst>
              <a:ext uri="{FF2B5EF4-FFF2-40B4-BE49-F238E27FC236}">
                <a16:creationId xmlns:a16="http://schemas.microsoft.com/office/drawing/2014/main" id="{C9DA005A-E992-6529-7906-9FDA37734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36" y="2071712"/>
            <a:ext cx="1281174" cy="1281174"/>
          </a:xfrm>
          <a:prstGeom prst="round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C02D264E-C029-F952-BB71-1BB44982BE3F}"/>
              </a:ext>
            </a:extLst>
          </p:cNvPr>
          <p:cNvGrpSpPr/>
          <p:nvPr/>
        </p:nvGrpSpPr>
        <p:grpSpPr>
          <a:xfrm>
            <a:off x="2705262" y="2215818"/>
            <a:ext cx="1170583" cy="1113989"/>
            <a:chOff x="7339265" y="1948754"/>
            <a:chExt cx="4146887" cy="4146888"/>
          </a:xfrm>
        </p:grpSpPr>
        <p:pic>
          <p:nvPicPr>
            <p:cNvPr id="60" name="Picture 4" descr="Gráficos vectoriales gratis de Aeropuerto">
              <a:extLst>
                <a:ext uri="{FF2B5EF4-FFF2-40B4-BE49-F238E27FC236}">
                  <a16:creationId xmlns:a16="http://schemas.microsoft.com/office/drawing/2014/main" id="{7CCBD886-C63D-28EB-8765-4B15B33F10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61" name="Picture 6" descr="Gráficos vectoriales gratis de Avión">
              <a:extLst>
                <a:ext uri="{FF2B5EF4-FFF2-40B4-BE49-F238E27FC236}">
                  <a16:creationId xmlns:a16="http://schemas.microsoft.com/office/drawing/2014/main" id="{81BCC30C-DA03-4EED-16E5-84E69EC3AD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Gráficos vectoriales gratis de Avión">
              <a:extLst>
                <a:ext uri="{FF2B5EF4-FFF2-40B4-BE49-F238E27FC236}">
                  <a16:creationId xmlns:a16="http://schemas.microsoft.com/office/drawing/2014/main" id="{7ED6C3B7-3724-090F-5303-643545CE3C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B23B4431-4F6A-1BB6-ACFE-DA66B275BB0F}"/>
              </a:ext>
            </a:extLst>
          </p:cNvPr>
          <p:cNvPicPr>
            <a:picLocks noChangeAspect="1"/>
          </p:cNvPicPr>
          <p:nvPr/>
        </p:nvPicPr>
        <p:blipFill>
          <a:blip r:embed="rId8"/>
          <a:stretch>
            <a:fillRect/>
          </a:stretch>
        </p:blipFill>
        <p:spPr>
          <a:xfrm>
            <a:off x="4614095" y="2238896"/>
            <a:ext cx="1505843" cy="1158340"/>
          </a:xfrm>
          <a:prstGeom prst="rect">
            <a:avLst/>
          </a:prstGeom>
        </p:spPr>
      </p:pic>
      <p:pic>
        <p:nvPicPr>
          <p:cNvPr id="5" name="Picture 4">
            <a:extLst>
              <a:ext uri="{FF2B5EF4-FFF2-40B4-BE49-F238E27FC236}">
                <a16:creationId xmlns:a16="http://schemas.microsoft.com/office/drawing/2014/main" id="{E7944DB8-DE69-DB4F-5727-590711BC971B}"/>
              </a:ext>
            </a:extLst>
          </p:cNvPr>
          <p:cNvPicPr>
            <a:picLocks noChangeAspect="1"/>
          </p:cNvPicPr>
          <p:nvPr/>
        </p:nvPicPr>
        <p:blipFill>
          <a:blip r:embed="rId9"/>
          <a:stretch>
            <a:fillRect/>
          </a:stretch>
        </p:blipFill>
        <p:spPr>
          <a:xfrm>
            <a:off x="635608" y="3814273"/>
            <a:ext cx="1377815" cy="1164437"/>
          </a:xfrm>
          <a:prstGeom prst="rect">
            <a:avLst/>
          </a:prstGeom>
        </p:spPr>
      </p:pic>
      <p:pic>
        <p:nvPicPr>
          <p:cNvPr id="63" name="Picture 2" descr="Free vector graphics of River">
            <a:extLst>
              <a:ext uri="{FF2B5EF4-FFF2-40B4-BE49-F238E27FC236}">
                <a16:creationId xmlns:a16="http://schemas.microsoft.com/office/drawing/2014/main" id="{712BBB51-8811-0933-65DF-0DF4A201C3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54036" y="3896608"/>
            <a:ext cx="1121809" cy="999766"/>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A11DF0A-7A02-4805-C80B-381AE942E916}"/>
              </a:ext>
            </a:extLst>
          </p:cNvPr>
          <p:cNvPicPr>
            <a:picLocks noChangeAspect="1"/>
          </p:cNvPicPr>
          <p:nvPr/>
        </p:nvPicPr>
        <p:blipFill>
          <a:blip r:embed="rId11"/>
          <a:stretch>
            <a:fillRect/>
          </a:stretch>
        </p:blipFill>
        <p:spPr>
          <a:xfrm>
            <a:off x="4821376" y="3792209"/>
            <a:ext cx="1091279" cy="1182727"/>
          </a:xfrm>
          <a:prstGeom prst="rect">
            <a:avLst/>
          </a:prstGeom>
        </p:spPr>
      </p:pic>
      <p:pic>
        <p:nvPicPr>
          <p:cNvPr id="7" name="Picture 6">
            <a:extLst>
              <a:ext uri="{FF2B5EF4-FFF2-40B4-BE49-F238E27FC236}">
                <a16:creationId xmlns:a16="http://schemas.microsoft.com/office/drawing/2014/main" id="{C8648DDF-35DC-0A44-9C5C-669284BD46F8}"/>
              </a:ext>
            </a:extLst>
          </p:cNvPr>
          <p:cNvPicPr>
            <a:picLocks noChangeAspect="1"/>
          </p:cNvPicPr>
          <p:nvPr/>
        </p:nvPicPr>
        <p:blipFill>
          <a:blip r:embed="rId12"/>
          <a:stretch>
            <a:fillRect/>
          </a:stretch>
        </p:blipFill>
        <p:spPr>
          <a:xfrm>
            <a:off x="553737" y="5486370"/>
            <a:ext cx="1505843" cy="1109568"/>
          </a:xfrm>
          <a:prstGeom prst="rect">
            <a:avLst/>
          </a:prstGeom>
        </p:spPr>
      </p:pic>
      <p:grpSp>
        <p:nvGrpSpPr>
          <p:cNvPr id="68" name="Group 67">
            <a:extLst>
              <a:ext uri="{FF2B5EF4-FFF2-40B4-BE49-F238E27FC236}">
                <a16:creationId xmlns:a16="http://schemas.microsoft.com/office/drawing/2014/main" id="{86BAD3A4-0F8A-11C6-5C53-2B4C8A8E8895}"/>
              </a:ext>
            </a:extLst>
          </p:cNvPr>
          <p:cNvGrpSpPr/>
          <p:nvPr/>
        </p:nvGrpSpPr>
        <p:grpSpPr>
          <a:xfrm>
            <a:off x="2803363" y="5469615"/>
            <a:ext cx="1146623" cy="1107816"/>
            <a:chOff x="0" y="320869"/>
            <a:chExt cx="3689684" cy="2615684"/>
          </a:xfrm>
        </p:grpSpPr>
        <p:pic>
          <p:nvPicPr>
            <p:cNvPr id="69" name="Picture 12" descr="Gráficos vectoriales gratis de Elba">
              <a:extLst>
                <a:ext uri="{FF2B5EF4-FFF2-40B4-BE49-F238E27FC236}">
                  <a16:creationId xmlns:a16="http://schemas.microsoft.com/office/drawing/2014/main" id="{E9381B63-A4C8-7CB8-8482-3FEDE069D0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70" name="Picture 10" descr="Gráficos vectoriales gratis de Bote">
              <a:extLst>
                <a:ext uri="{FF2B5EF4-FFF2-40B4-BE49-F238E27FC236}">
                  <a16:creationId xmlns:a16="http://schemas.microsoft.com/office/drawing/2014/main" id="{19C48EF3-78FE-D9AB-0863-75966E5856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pic>
        <p:nvPicPr>
          <p:cNvPr id="71" name="Picture 2" descr="Free vector graphics of Beach">
            <a:extLst>
              <a:ext uri="{FF2B5EF4-FFF2-40B4-BE49-F238E27FC236}">
                <a16:creationId xmlns:a16="http://schemas.microsoft.com/office/drawing/2014/main" id="{0564230B-9F74-A39B-B9E0-A31E501694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23058" y="5442034"/>
            <a:ext cx="1146667" cy="1135397"/>
          </a:xfrm>
          <a:prstGeom prst="roundRect">
            <a:avLst/>
          </a:prstGeom>
          <a:noFill/>
          <a:extLst>
            <a:ext uri="{909E8E84-426E-40DD-AFC4-6F175D3DCCD1}">
              <a14:hiddenFill xmlns:a14="http://schemas.microsoft.com/office/drawing/2010/main">
                <a:solidFill>
                  <a:srgbClr val="FFFFFF"/>
                </a:solidFill>
              </a14:hiddenFill>
            </a:ext>
          </a:extLst>
        </p:spPr>
      </p:pic>
      <p:sp>
        <p:nvSpPr>
          <p:cNvPr id="73" name="Google Shape;108;p3">
            <a:extLst>
              <a:ext uri="{FF2B5EF4-FFF2-40B4-BE49-F238E27FC236}">
                <a16:creationId xmlns:a16="http://schemas.microsoft.com/office/drawing/2014/main" id="{88444CF8-3766-B1DD-6254-E6D7ABAB08CA}"/>
              </a:ext>
            </a:extLst>
          </p:cNvPr>
          <p:cNvSpPr txBox="1"/>
          <p:nvPr/>
        </p:nvSpPr>
        <p:spPr>
          <a:xfrm>
            <a:off x="7187288" y="1315950"/>
            <a:ext cx="4251753" cy="304694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uno / una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3200"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3200"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3200"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b="1" dirty="0">
                <a:solidFill>
                  <a:srgbClr val="002060"/>
                </a:solidFill>
                <a:latin typeface="Century Gothic" panose="020B0502020202020204" pitchFamily="34" charset="0"/>
                <a:ea typeface="Calibri"/>
                <a:cs typeface="Calibri"/>
                <a:sym typeface="Calibri"/>
              </a:rPr>
              <a:t>muchos / muchas</a:t>
            </a:r>
            <a:endPar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74" name="Picture 2" descr="Ilustraciones gratis de Montaña">
            <a:extLst>
              <a:ext uri="{FF2B5EF4-FFF2-40B4-BE49-F238E27FC236}">
                <a16:creationId xmlns:a16="http://schemas.microsoft.com/office/drawing/2014/main" id="{9C60E017-3F8E-2921-1C2E-D55CAF1A3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8193" y="1951473"/>
            <a:ext cx="729032" cy="729032"/>
          </a:xfrm>
          <a:prstGeom prst="round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CE8851B2-BC3B-9512-39C2-38036BCEB9EF}"/>
              </a:ext>
            </a:extLst>
          </p:cNvPr>
          <p:cNvGrpSpPr/>
          <p:nvPr/>
        </p:nvGrpSpPr>
        <p:grpSpPr>
          <a:xfrm>
            <a:off x="9975661" y="2042100"/>
            <a:ext cx="691737" cy="635902"/>
            <a:chOff x="0" y="320869"/>
            <a:chExt cx="3689684" cy="2615684"/>
          </a:xfrm>
        </p:grpSpPr>
        <p:pic>
          <p:nvPicPr>
            <p:cNvPr id="76" name="Picture 12" descr="Gráficos vectoriales gratis de Elba">
              <a:extLst>
                <a:ext uri="{FF2B5EF4-FFF2-40B4-BE49-F238E27FC236}">
                  <a16:creationId xmlns:a16="http://schemas.microsoft.com/office/drawing/2014/main" id="{6D051BA2-65E2-42F3-2BD9-B9D053376C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77" name="Picture 10" descr="Gráficos vectoriales gratis de Bote">
              <a:extLst>
                <a:ext uri="{FF2B5EF4-FFF2-40B4-BE49-F238E27FC236}">
                  <a16:creationId xmlns:a16="http://schemas.microsoft.com/office/drawing/2014/main" id="{A99A78D9-C0B2-C441-C394-F8745A3D88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12D2F239-A22B-79DE-52DA-57B1D8FD4B0B}"/>
              </a:ext>
            </a:extLst>
          </p:cNvPr>
          <p:cNvGrpSpPr/>
          <p:nvPr/>
        </p:nvGrpSpPr>
        <p:grpSpPr>
          <a:xfrm>
            <a:off x="8109412" y="2000902"/>
            <a:ext cx="704266" cy="674598"/>
            <a:chOff x="7339265" y="1948754"/>
            <a:chExt cx="4146887" cy="4146888"/>
          </a:xfrm>
        </p:grpSpPr>
        <p:pic>
          <p:nvPicPr>
            <p:cNvPr id="79" name="Picture 4" descr="Gráficos vectoriales gratis de Aeropuerto">
              <a:extLst>
                <a:ext uri="{FF2B5EF4-FFF2-40B4-BE49-F238E27FC236}">
                  <a16:creationId xmlns:a16="http://schemas.microsoft.com/office/drawing/2014/main" id="{E5185345-EDF7-7584-6916-5630F825A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80" name="Picture 6" descr="Gráficos vectoriales gratis de Avión">
              <a:extLst>
                <a:ext uri="{FF2B5EF4-FFF2-40B4-BE49-F238E27FC236}">
                  <a16:creationId xmlns:a16="http://schemas.microsoft.com/office/drawing/2014/main" id="{5ACEE6BF-1041-BC87-CC85-DE8D0C7858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Gráficos vectoriales gratis de Avión">
              <a:extLst>
                <a:ext uri="{FF2B5EF4-FFF2-40B4-BE49-F238E27FC236}">
                  <a16:creationId xmlns:a16="http://schemas.microsoft.com/office/drawing/2014/main" id="{0A706C0C-A7B4-B1AC-32A6-C0DD6599FB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82" name="Picture 2" descr="Free vector graphics of Beach">
            <a:extLst>
              <a:ext uri="{FF2B5EF4-FFF2-40B4-BE49-F238E27FC236}">
                <a16:creationId xmlns:a16="http://schemas.microsoft.com/office/drawing/2014/main" id="{76DC134B-E22E-DA7B-3B7F-07EBAA14840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59681" y="2008563"/>
            <a:ext cx="691736" cy="684937"/>
          </a:xfrm>
          <a:prstGeom prst="roundRect">
            <a:avLst/>
          </a:prstGeom>
          <a:noFill/>
          <a:extLst>
            <a:ext uri="{909E8E84-426E-40DD-AFC4-6F175D3DCCD1}">
              <a14:hiddenFill xmlns:a14="http://schemas.microsoft.com/office/drawing/2010/main">
                <a:solidFill>
                  <a:srgbClr val="FFFFFF"/>
                </a:solidFill>
              </a14:hiddenFill>
            </a:ext>
          </a:extLst>
        </p:spPr>
      </p:pic>
      <p:pic>
        <p:nvPicPr>
          <p:cNvPr id="83" name="Picture 2" descr="Free vector graphics of River">
            <a:extLst>
              <a:ext uri="{FF2B5EF4-FFF2-40B4-BE49-F238E27FC236}">
                <a16:creationId xmlns:a16="http://schemas.microsoft.com/office/drawing/2014/main" id="{1A7A14D0-F421-6030-2006-04C356E625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52732" y="2022645"/>
            <a:ext cx="701407" cy="625100"/>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D9620C7-8949-7FE8-96CD-E0411C322BC9}"/>
              </a:ext>
            </a:extLst>
          </p:cNvPr>
          <p:cNvPicPr>
            <a:picLocks noChangeAspect="1"/>
          </p:cNvPicPr>
          <p:nvPr/>
        </p:nvPicPr>
        <p:blipFill>
          <a:blip r:embed="rId16"/>
          <a:stretch>
            <a:fillRect/>
          </a:stretch>
        </p:blipFill>
        <p:spPr>
          <a:xfrm>
            <a:off x="7158420" y="4443967"/>
            <a:ext cx="856926" cy="928336"/>
          </a:xfrm>
          <a:prstGeom prst="rect">
            <a:avLst/>
          </a:prstGeom>
        </p:spPr>
      </p:pic>
      <p:pic>
        <p:nvPicPr>
          <p:cNvPr id="9" name="Picture 8">
            <a:extLst>
              <a:ext uri="{FF2B5EF4-FFF2-40B4-BE49-F238E27FC236}">
                <a16:creationId xmlns:a16="http://schemas.microsoft.com/office/drawing/2014/main" id="{38A421E5-9806-230A-0813-CB2881DBED40}"/>
              </a:ext>
            </a:extLst>
          </p:cNvPr>
          <p:cNvPicPr>
            <a:picLocks noChangeAspect="1"/>
          </p:cNvPicPr>
          <p:nvPr/>
        </p:nvPicPr>
        <p:blipFill>
          <a:blip r:embed="rId17"/>
          <a:stretch>
            <a:fillRect/>
          </a:stretch>
        </p:blipFill>
        <p:spPr>
          <a:xfrm>
            <a:off x="8176850" y="4585692"/>
            <a:ext cx="834155" cy="641657"/>
          </a:xfrm>
          <a:prstGeom prst="rect">
            <a:avLst/>
          </a:prstGeom>
        </p:spPr>
      </p:pic>
      <p:pic>
        <p:nvPicPr>
          <p:cNvPr id="10" name="Picture 9">
            <a:extLst>
              <a:ext uri="{FF2B5EF4-FFF2-40B4-BE49-F238E27FC236}">
                <a16:creationId xmlns:a16="http://schemas.microsoft.com/office/drawing/2014/main" id="{F271AFC7-59BF-DFF4-8FA0-DCDE57C7E1DB}"/>
              </a:ext>
            </a:extLst>
          </p:cNvPr>
          <p:cNvPicPr>
            <a:picLocks noChangeAspect="1"/>
          </p:cNvPicPr>
          <p:nvPr/>
        </p:nvPicPr>
        <p:blipFill>
          <a:blip r:embed="rId18"/>
          <a:stretch>
            <a:fillRect/>
          </a:stretch>
        </p:blipFill>
        <p:spPr>
          <a:xfrm>
            <a:off x="9167635" y="4571379"/>
            <a:ext cx="867795" cy="655971"/>
          </a:xfrm>
          <a:prstGeom prst="rect">
            <a:avLst/>
          </a:prstGeom>
        </p:spPr>
      </p:pic>
      <p:pic>
        <p:nvPicPr>
          <p:cNvPr id="11" name="Picture 10">
            <a:extLst>
              <a:ext uri="{FF2B5EF4-FFF2-40B4-BE49-F238E27FC236}">
                <a16:creationId xmlns:a16="http://schemas.microsoft.com/office/drawing/2014/main" id="{5B091AFC-0024-3B8A-B590-7F5FF928AA08}"/>
              </a:ext>
            </a:extLst>
          </p:cNvPr>
          <p:cNvPicPr>
            <a:picLocks noChangeAspect="1"/>
          </p:cNvPicPr>
          <p:nvPr/>
        </p:nvPicPr>
        <p:blipFill>
          <a:blip r:embed="rId19"/>
          <a:stretch>
            <a:fillRect/>
          </a:stretch>
        </p:blipFill>
        <p:spPr>
          <a:xfrm>
            <a:off x="10231138" y="4585693"/>
            <a:ext cx="776175" cy="655971"/>
          </a:xfrm>
          <a:prstGeom prst="rect">
            <a:avLst/>
          </a:prstGeom>
        </p:spPr>
      </p:pic>
      <p:pic>
        <p:nvPicPr>
          <p:cNvPr id="12" name="Picture 11">
            <a:extLst>
              <a:ext uri="{FF2B5EF4-FFF2-40B4-BE49-F238E27FC236}">
                <a16:creationId xmlns:a16="http://schemas.microsoft.com/office/drawing/2014/main" id="{ABF456FD-0548-A9EF-E10A-F94C7BD9B8A2}"/>
              </a:ext>
            </a:extLst>
          </p:cNvPr>
          <p:cNvPicPr>
            <a:picLocks noChangeAspect="1"/>
          </p:cNvPicPr>
          <p:nvPr/>
        </p:nvPicPr>
        <p:blipFill>
          <a:blip r:embed="rId20"/>
          <a:stretch>
            <a:fillRect/>
          </a:stretch>
        </p:blipFill>
        <p:spPr>
          <a:xfrm>
            <a:off x="11151198" y="4556380"/>
            <a:ext cx="910601" cy="670969"/>
          </a:xfrm>
          <a:prstGeom prst="rect">
            <a:avLst/>
          </a:prstGeom>
        </p:spPr>
      </p:pic>
      <p:sp>
        <p:nvSpPr>
          <p:cNvPr id="13" name="TextBox 12">
            <a:extLst>
              <a:ext uri="{FF2B5EF4-FFF2-40B4-BE49-F238E27FC236}">
                <a16:creationId xmlns:a16="http://schemas.microsoft.com/office/drawing/2014/main" id="{4E696EAF-9CE6-885B-6C6F-9D2DAD9D591A}"/>
              </a:ext>
            </a:extLst>
          </p:cNvPr>
          <p:cNvSpPr txBox="1"/>
          <p:nvPr/>
        </p:nvSpPr>
        <p:spPr>
          <a:xfrm>
            <a:off x="6702237" y="5901000"/>
            <a:ext cx="5359562" cy="584775"/>
          </a:xfrm>
          <a:prstGeom prst="rect">
            <a:avLst/>
          </a:prstGeom>
          <a:solidFill>
            <a:srgbClr val="C2E49C"/>
          </a:solid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tarjeta</a:t>
            </a:r>
            <a:r>
              <a:rPr lang="en-GB" sz="3200" dirty="0">
                <a:solidFill>
                  <a:srgbClr val="002060"/>
                </a:solidFill>
                <a:latin typeface="Century Gothic" panose="020B0502020202020204" pitchFamily="34" charset="0"/>
              </a:rPr>
              <a:t> extra es…</a:t>
            </a:r>
          </a:p>
        </p:txBody>
      </p:sp>
      <p:pic>
        <p:nvPicPr>
          <p:cNvPr id="125" name="Picture 124">
            <a:extLst>
              <a:ext uri="{FF2B5EF4-FFF2-40B4-BE49-F238E27FC236}">
                <a16:creationId xmlns:a16="http://schemas.microsoft.com/office/drawing/2014/main" id="{5374B699-9E15-0234-F6DB-6D1AD195C90F}"/>
              </a:ext>
            </a:extLst>
          </p:cNvPr>
          <p:cNvPicPr>
            <a:picLocks noChangeAspect="1"/>
          </p:cNvPicPr>
          <p:nvPr/>
        </p:nvPicPr>
        <p:blipFill>
          <a:blip r:embed="rId18"/>
          <a:stretch>
            <a:fillRect/>
          </a:stretch>
        </p:blipFill>
        <p:spPr>
          <a:xfrm>
            <a:off x="10793883" y="5713294"/>
            <a:ext cx="1267916" cy="958424"/>
          </a:xfrm>
          <a:prstGeom prst="rect">
            <a:avLst/>
          </a:prstGeom>
        </p:spPr>
      </p:pic>
      <p:grpSp>
        <p:nvGrpSpPr>
          <p:cNvPr id="126" name="Group 125">
            <a:extLst>
              <a:ext uri="{FF2B5EF4-FFF2-40B4-BE49-F238E27FC236}">
                <a16:creationId xmlns:a16="http://schemas.microsoft.com/office/drawing/2014/main" id="{E515626E-1AAE-2FC8-C90E-F2F4DD97FCEF}"/>
              </a:ext>
            </a:extLst>
          </p:cNvPr>
          <p:cNvGrpSpPr/>
          <p:nvPr/>
        </p:nvGrpSpPr>
        <p:grpSpPr>
          <a:xfrm>
            <a:off x="1148415" y="774188"/>
            <a:ext cx="9696845" cy="589885"/>
            <a:chOff x="1173502" y="6277096"/>
            <a:chExt cx="3519877" cy="518040"/>
          </a:xfrm>
          <a:solidFill>
            <a:srgbClr val="FF4B94"/>
          </a:solidFill>
        </p:grpSpPr>
        <p:sp>
          <p:nvSpPr>
            <p:cNvPr id="127" name="Speech Bubble: Rectangle with Corners Rounded 126">
              <a:extLst>
                <a:ext uri="{FF2B5EF4-FFF2-40B4-BE49-F238E27FC236}">
                  <a16:creationId xmlns:a16="http://schemas.microsoft.com/office/drawing/2014/main" id="{A39F1150-C785-15C3-4BCD-7B85C974B57D}"/>
                </a:ext>
              </a:extLst>
            </p:cNvPr>
            <p:cNvSpPr/>
            <p:nvPr/>
          </p:nvSpPr>
          <p:spPr>
            <a:xfrm>
              <a:off x="1173502" y="6277096"/>
              <a:ext cx="3519877" cy="518040"/>
            </a:xfrm>
            <a:prstGeom prst="wedgeRoundRectCallout">
              <a:avLst>
                <a:gd name="adj1" fmla="val -54991"/>
                <a:gd name="adj2" fmla="val -7585"/>
                <a:gd name="adj3" fmla="val 16667"/>
              </a:avLst>
            </a:prstGeom>
            <a:grp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8" name="TextBox 127">
              <a:hlinkClick r:id="" action="ppaction://noaction">
                <a:snd r:embed="rId21" name="3_1.wav"/>
              </a:hlinkClick>
              <a:extLst>
                <a:ext uri="{FF2B5EF4-FFF2-40B4-BE49-F238E27FC236}">
                  <a16:creationId xmlns:a16="http://schemas.microsoft.com/office/drawing/2014/main" id="{E11C922D-713F-ED63-7B83-2B536A423F31}"/>
                </a:ext>
              </a:extLst>
            </p:cNvPr>
            <p:cNvSpPr txBox="1"/>
            <p:nvPr/>
          </p:nvSpPr>
          <p:spPr>
            <a:xfrm>
              <a:off x="1219483" y="6290176"/>
              <a:ext cx="3403422" cy="459495"/>
            </a:xfrm>
            <a:prstGeom prst="rect">
              <a:avLst/>
            </a:prstGeom>
            <a:grpFill/>
            <a:ln>
              <a:solidFill>
                <a:srgbClr val="FF4B9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rPr>
                <a:t>Escucha y usa tus tarjetas.  ¿Cuál es  la tarjeta extra?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pic>
        <p:nvPicPr>
          <p:cNvPr id="129" name="Graphic 128" descr="Teacher">
            <a:extLst>
              <a:ext uri="{FF2B5EF4-FFF2-40B4-BE49-F238E27FC236}">
                <a16:creationId xmlns:a16="http://schemas.microsoft.com/office/drawing/2014/main" id="{A757F436-6F14-6200-03B4-8FDCBB56809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1750" y="563215"/>
            <a:ext cx="914400" cy="914400"/>
          </a:xfrm>
          <a:prstGeom prst="rect">
            <a:avLst/>
          </a:prstGeom>
        </p:spPr>
      </p:pic>
      <p:sp>
        <p:nvSpPr>
          <p:cNvPr id="44" name="Action Button: Sound 43">
            <a:hlinkClick r:id="" action="ppaction://noaction" highlightClick="1">
              <a:snd r:embed="rId24" name="3_2.wav"/>
            </a:hlinkClick>
            <a:extLst>
              <a:ext uri="{FF2B5EF4-FFF2-40B4-BE49-F238E27FC236}">
                <a16:creationId xmlns:a16="http://schemas.microsoft.com/office/drawing/2014/main" id="{D4ED426D-6F5F-4B1A-A642-59D96990F8E6}"/>
              </a:ext>
            </a:extLst>
          </p:cNvPr>
          <p:cNvSpPr/>
          <p:nvPr/>
        </p:nvSpPr>
        <p:spPr>
          <a:xfrm>
            <a:off x="4228759" y="117227"/>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2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[2</a:t>
            </a:r>
            <a:r>
              <a:rPr lang="en-GB" sz="3200" dirty="0">
                <a:solidFill>
                  <a:srgbClr val="002060"/>
                </a:solidFill>
                <a:latin typeface="Century Gothic"/>
                <a:ea typeface="Century Gothic"/>
                <a:cs typeface="Century Gothic"/>
                <a:sym typeface="Century Gothic"/>
              </a:rPr>
              <a:t>/4</a:t>
            </a:r>
            <a:r>
              <a:rPr lang="en-GB" sz="3200" b="1" dirty="0">
                <a:solidFill>
                  <a:srgbClr val="002060"/>
                </a:solidFill>
                <a:latin typeface="Century Gothic"/>
                <a:ea typeface="Century Gothic"/>
                <a:cs typeface="Century Gothic"/>
                <a:sym typeface="Century Gothic"/>
              </a:rPr>
              <a:t>]</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nvGraphicFramePr>
        <p:xfrm>
          <a:off x="134878" y="1165195"/>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047899" y="830373"/>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3" name="TextBox 12">
            <a:extLst>
              <a:ext uri="{FF2B5EF4-FFF2-40B4-BE49-F238E27FC236}">
                <a16:creationId xmlns:a16="http://schemas.microsoft.com/office/drawing/2014/main" id="{4E696EAF-9CE6-885B-6C6F-9D2DAD9D591A}"/>
              </a:ext>
            </a:extLst>
          </p:cNvPr>
          <p:cNvSpPr txBox="1"/>
          <p:nvPr/>
        </p:nvSpPr>
        <p:spPr>
          <a:xfrm>
            <a:off x="6702237" y="5901000"/>
            <a:ext cx="5359562" cy="584775"/>
          </a:xfrm>
          <a:prstGeom prst="rect">
            <a:avLst/>
          </a:prstGeom>
          <a:solidFill>
            <a:srgbClr val="C2E49C"/>
          </a:solid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tarjeta</a:t>
            </a:r>
            <a:r>
              <a:rPr lang="en-GB" sz="3200" dirty="0">
                <a:solidFill>
                  <a:srgbClr val="002060"/>
                </a:solidFill>
                <a:latin typeface="Century Gothic" panose="020B0502020202020204" pitchFamily="34" charset="0"/>
              </a:rPr>
              <a:t> extra es…</a:t>
            </a:r>
          </a:p>
        </p:txBody>
      </p:sp>
      <p:pic>
        <p:nvPicPr>
          <p:cNvPr id="44" name="Picture 2" descr="Free vector graphics of Beach">
            <a:extLst>
              <a:ext uri="{FF2B5EF4-FFF2-40B4-BE49-F238E27FC236}">
                <a16:creationId xmlns:a16="http://schemas.microsoft.com/office/drawing/2014/main" id="{825E350E-BAA8-8D0A-62FA-724428B8B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61" y="1421568"/>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ADBDD2F9-9B23-2DB1-A25C-CA9D6A3E22AB}"/>
              </a:ext>
            </a:extLst>
          </p:cNvPr>
          <p:cNvPicPr>
            <a:picLocks noChangeAspect="1"/>
          </p:cNvPicPr>
          <p:nvPr/>
        </p:nvPicPr>
        <p:blipFill>
          <a:blip r:embed="rId5"/>
          <a:stretch>
            <a:fillRect/>
          </a:stretch>
        </p:blipFill>
        <p:spPr>
          <a:xfrm>
            <a:off x="2674432" y="1508997"/>
            <a:ext cx="1377815" cy="1164437"/>
          </a:xfrm>
          <a:prstGeom prst="rect">
            <a:avLst/>
          </a:prstGeom>
        </p:spPr>
      </p:pic>
      <p:pic>
        <p:nvPicPr>
          <p:cNvPr id="46" name="Picture 45">
            <a:extLst>
              <a:ext uri="{FF2B5EF4-FFF2-40B4-BE49-F238E27FC236}">
                <a16:creationId xmlns:a16="http://schemas.microsoft.com/office/drawing/2014/main" id="{CD51C1CF-21B1-63CF-A28E-C7301FD88FBE}"/>
              </a:ext>
            </a:extLst>
          </p:cNvPr>
          <p:cNvPicPr>
            <a:picLocks noChangeAspect="1"/>
          </p:cNvPicPr>
          <p:nvPr/>
        </p:nvPicPr>
        <p:blipFill>
          <a:blip r:embed="rId6"/>
          <a:stretch>
            <a:fillRect/>
          </a:stretch>
        </p:blipFill>
        <p:spPr>
          <a:xfrm>
            <a:off x="4841609" y="1421568"/>
            <a:ext cx="1091279" cy="1182727"/>
          </a:xfrm>
          <a:prstGeom prst="rect">
            <a:avLst/>
          </a:prstGeom>
        </p:spPr>
      </p:pic>
      <p:pic>
        <p:nvPicPr>
          <p:cNvPr id="47" name="Picture 46">
            <a:extLst>
              <a:ext uri="{FF2B5EF4-FFF2-40B4-BE49-F238E27FC236}">
                <a16:creationId xmlns:a16="http://schemas.microsoft.com/office/drawing/2014/main" id="{B153C77B-FE35-BA8F-B5DA-CAE69D4B5918}"/>
              </a:ext>
            </a:extLst>
          </p:cNvPr>
          <p:cNvPicPr>
            <a:picLocks noChangeAspect="1"/>
          </p:cNvPicPr>
          <p:nvPr/>
        </p:nvPicPr>
        <p:blipFill>
          <a:blip r:embed="rId7"/>
          <a:stretch>
            <a:fillRect/>
          </a:stretch>
        </p:blipFill>
        <p:spPr>
          <a:xfrm>
            <a:off x="546565" y="3105222"/>
            <a:ext cx="1505843" cy="1158340"/>
          </a:xfrm>
          <a:prstGeom prst="rect">
            <a:avLst/>
          </a:prstGeom>
        </p:spPr>
      </p:pic>
      <p:grpSp>
        <p:nvGrpSpPr>
          <p:cNvPr id="48" name="Group 47">
            <a:extLst>
              <a:ext uri="{FF2B5EF4-FFF2-40B4-BE49-F238E27FC236}">
                <a16:creationId xmlns:a16="http://schemas.microsoft.com/office/drawing/2014/main" id="{AEFFE254-18E6-4AD4-2103-C791BAF102AD}"/>
              </a:ext>
            </a:extLst>
          </p:cNvPr>
          <p:cNvGrpSpPr/>
          <p:nvPr/>
        </p:nvGrpSpPr>
        <p:grpSpPr>
          <a:xfrm>
            <a:off x="2778047" y="3149573"/>
            <a:ext cx="1170583" cy="1113989"/>
            <a:chOff x="7339265" y="1948754"/>
            <a:chExt cx="4146887" cy="4146888"/>
          </a:xfrm>
        </p:grpSpPr>
        <p:pic>
          <p:nvPicPr>
            <p:cNvPr id="49" name="Picture 4" descr="Gráficos vectoriales gratis de Aeropuerto">
              <a:extLst>
                <a:ext uri="{FF2B5EF4-FFF2-40B4-BE49-F238E27FC236}">
                  <a16:creationId xmlns:a16="http://schemas.microsoft.com/office/drawing/2014/main" id="{F042DE97-0102-517E-0C48-B2BB431FE6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6" descr="Gráficos vectoriales gratis de Avión">
              <a:extLst>
                <a:ext uri="{FF2B5EF4-FFF2-40B4-BE49-F238E27FC236}">
                  <a16:creationId xmlns:a16="http://schemas.microsoft.com/office/drawing/2014/main" id="{B6031B21-693A-ADC2-1777-1EA6AAD80A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Gráficos vectoriales gratis de Avión">
              <a:extLst>
                <a:ext uri="{FF2B5EF4-FFF2-40B4-BE49-F238E27FC236}">
                  <a16:creationId xmlns:a16="http://schemas.microsoft.com/office/drawing/2014/main" id="{8A17D599-2DE0-EE76-E39C-90DDC9A9F6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52" name="Picture 2" descr="Free vector graphics of River">
            <a:extLst>
              <a:ext uri="{FF2B5EF4-FFF2-40B4-BE49-F238E27FC236}">
                <a16:creationId xmlns:a16="http://schemas.microsoft.com/office/drawing/2014/main" id="{BD1B0964-0807-8BB1-635F-73C9754EE7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18908" y="3149573"/>
            <a:ext cx="1121809" cy="1113989"/>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2" descr="Ilustraciones gratis de Montaña">
            <a:extLst>
              <a:ext uri="{FF2B5EF4-FFF2-40B4-BE49-F238E27FC236}">
                <a16:creationId xmlns:a16="http://schemas.microsoft.com/office/drawing/2014/main" id="{00A53DB1-7260-E9CF-0130-1CA85292DE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001" y="4577962"/>
            <a:ext cx="1281174" cy="1281174"/>
          </a:xfrm>
          <a:prstGeom prst="round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957C8939-4E29-F0D4-AD66-F75AB16EFCE5}"/>
              </a:ext>
            </a:extLst>
          </p:cNvPr>
          <p:cNvPicPr>
            <a:picLocks noChangeAspect="1"/>
          </p:cNvPicPr>
          <p:nvPr/>
        </p:nvPicPr>
        <p:blipFill>
          <a:blip r:embed="rId13"/>
          <a:stretch>
            <a:fillRect/>
          </a:stretch>
        </p:blipFill>
        <p:spPr>
          <a:xfrm>
            <a:off x="2693781" y="4687006"/>
            <a:ext cx="1358466" cy="1113989"/>
          </a:xfrm>
          <a:prstGeom prst="rect">
            <a:avLst/>
          </a:prstGeom>
        </p:spPr>
      </p:pic>
      <p:grpSp>
        <p:nvGrpSpPr>
          <p:cNvPr id="55" name="Group 54">
            <a:extLst>
              <a:ext uri="{FF2B5EF4-FFF2-40B4-BE49-F238E27FC236}">
                <a16:creationId xmlns:a16="http://schemas.microsoft.com/office/drawing/2014/main" id="{A258D4A3-F626-8FD1-A89A-7C69F4E8F5EC}"/>
              </a:ext>
            </a:extLst>
          </p:cNvPr>
          <p:cNvGrpSpPr/>
          <p:nvPr/>
        </p:nvGrpSpPr>
        <p:grpSpPr>
          <a:xfrm>
            <a:off x="4853750" y="4698277"/>
            <a:ext cx="1146623" cy="1107816"/>
            <a:chOff x="0" y="320869"/>
            <a:chExt cx="3689684" cy="2615684"/>
          </a:xfrm>
        </p:grpSpPr>
        <p:pic>
          <p:nvPicPr>
            <p:cNvPr id="56" name="Picture 12" descr="Gráficos vectoriales gratis de Elba">
              <a:extLst>
                <a:ext uri="{FF2B5EF4-FFF2-40B4-BE49-F238E27FC236}">
                  <a16:creationId xmlns:a16="http://schemas.microsoft.com/office/drawing/2014/main" id="{D9310E23-3DFF-C1AE-800D-FF33403374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64" name="Picture 10" descr="Gráficos vectoriales gratis de Bote">
              <a:extLst>
                <a:ext uri="{FF2B5EF4-FFF2-40B4-BE49-F238E27FC236}">
                  <a16:creationId xmlns:a16="http://schemas.microsoft.com/office/drawing/2014/main" id="{3135B9AA-2450-2DAB-83FC-22AC0027CBF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64">
            <a:extLst>
              <a:ext uri="{FF2B5EF4-FFF2-40B4-BE49-F238E27FC236}">
                <a16:creationId xmlns:a16="http://schemas.microsoft.com/office/drawing/2014/main" id="{BFA40CE2-F0BD-C6B8-715F-B123B3589854}"/>
              </a:ext>
            </a:extLst>
          </p:cNvPr>
          <p:cNvPicPr>
            <a:picLocks noChangeAspect="1"/>
          </p:cNvPicPr>
          <p:nvPr/>
        </p:nvPicPr>
        <p:blipFill>
          <a:blip r:embed="rId16"/>
          <a:stretch>
            <a:fillRect/>
          </a:stretch>
        </p:blipFill>
        <p:spPr>
          <a:xfrm>
            <a:off x="10575679" y="5675596"/>
            <a:ext cx="1505843" cy="1109568"/>
          </a:xfrm>
          <a:prstGeom prst="rect">
            <a:avLst/>
          </a:prstGeom>
        </p:spPr>
      </p:pic>
      <p:sp>
        <p:nvSpPr>
          <p:cNvPr id="28" name="Action Button: Sound 27">
            <a:hlinkClick r:id="" action="ppaction://noaction" highlightClick="1">
              <a:snd r:embed="rId17" name="3_3.wav"/>
            </a:hlinkClick>
            <a:extLst>
              <a:ext uri="{FF2B5EF4-FFF2-40B4-BE49-F238E27FC236}">
                <a16:creationId xmlns:a16="http://schemas.microsoft.com/office/drawing/2014/main" id="{F84F3DC0-0E5E-448D-AEE7-9EB740C9E549}"/>
              </a:ext>
            </a:extLst>
          </p:cNvPr>
          <p:cNvSpPr/>
          <p:nvPr/>
        </p:nvSpPr>
        <p:spPr>
          <a:xfrm>
            <a:off x="4228759" y="117227"/>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564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[3</a:t>
            </a:r>
            <a:r>
              <a:rPr lang="en-GB" sz="3200" dirty="0">
                <a:solidFill>
                  <a:srgbClr val="002060"/>
                </a:solidFill>
                <a:latin typeface="Century Gothic"/>
                <a:ea typeface="Century Gothic"/>
                <a:cs typeface="Century Gothic"/>
                <a:sym typeface="Century Gothic"/>
              </a:rPr>
              <a:t>/4</a:t>
            </a:r>
            <a:r>
              <a:rPr lang="en-GB" sz="3200" b="1" dirty="0">
                <a:solidFill>
                  <a:srgbClr val="002060"/>
                </a:solidFill>
                <a:latin typeface="Century Gothic"/>
                <a:ea typeface="Century Gothic"/>
                <a:cs typeface="Century Gothic"/>
                <a:sym typeface="Century Gothic"/>
              </a:rPr>
              <a:t>]   </a:t>
            </a:r>
            <a:r>
              <a:rPr lang="en-GB" sz="4000" b="1" dirty="0">
                <a:solidFill>
                  <a:srgbClr val="002060"/>
                </a:solidFill>
                <a:latin typeface="Century Gothic"/>
                <a:ea typeface="Century Gothic"/>
                <a:cs typeface="Century Gothic"/>
                <a:sym typeface="Century Gothic"/>
              </a:rPr>
              <a:t>Más </a:t>
            </a:r>
            <a:r>
              <a:rPr lang="en-GB" sz="4000" b="1" dirty="0" err="1">
                <a:solidFill>
                  <a:srgbClr val="002060"/>
                </a:solidFill>
                <a:latin typeface="Century Gothic"/>
                <a:ea typeface="Century Gothic"/>
                <a:cs typeface="Century Gothic"/>
                <a:sym typeface="Century Gothic"/>
              </a:rPr>
              <a:t>rápido</a:t>
            </a:r>
            <a:r>
              <a:rPr lang="en-GB" sz="4000" b="1" dirty="0">
                <a:solidFill>
                  <a:srgbClr val="002060"/>
                </a:solidFill>
                <a:latin typeface="Century Gothic"/>
                <a:ea typeface="Century Gothic"/>
                <a:cs typeface="Century Gothic"/>
                <a:sym typeface="Century Gothic"/>
              </a:rPr>
              <a:t> </a:t>
            </a:r>
            <a:endParaRPr lang="en-GB" sz="3200" b="1"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nvGraphicFramePr>
        <p:xfrm>
          <a:off x="215175" y="1243492"/>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128196" y="908670"/>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3" name="TextBox 12">
            <a:extLst>
              <a:ext uri="{FF2B5EF4-FFF2-40B4-BE49-F238E27FC236}">
                <a16:creationId xmlns:a16="http://schemas.microsoft.com/office/drawing/2014/main" id="{4E696EAF-9CE6-885B-6C6F-9D2DAD9D591A}"/>
              </a:ext>
            </a:extLst>
          </p:cNvPr>
          <p:cNvSpPr txBox="1"/>
          <p:nvPr/>
        </p:nvSpPr>
        <p:spPr>
          <a:xfrm>
            <a:off x="6702237" y="5901000"/>
            <a:ext cx="5359562" cy="584775"/>
          </a:xfrm>
          <a:prstGeom prst="rect">
            <a:avLst/>
          </a:prstGeom>
          <a:solidFill>
            <a:srgbClr val="C2E49C"/>
          </a:solid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tarjeta</a:t>
            </a:r>
            <a:r>
              <a:rPr lang="en-GB" sz="3200" dirty="0">
                <a:solidFill>
                  <a:srgbClr val="002060"/>
                </a:solidFill>
                <a:latin typeface="Century Gothic" panose="020B0502020202020204" pitchFamily="34" charset="0"/>
              </a:rPr>
              <a:t> extra es…</a:t>
            </a:r>
          </a:p>
        </p:txBody>
      </p:sp>
      <p:grpSp>
        <p:nvGrpSpPr>
          <p:cNvPr id="55" name="Group 54">
            <a:extLst>
              <a:ext uri="{FF2B5EF4-FFF2-40B4-BE49-F238E27FC236}">
                <a16:creationId xmlns:a16="http://schemas.microsoft.com/office/drawing/2014/main" id="{A258D4A3-F626-8FD1-A89A-7C69F4E8F5EC}"/>
              </a:ext>
            </a:extLst>
          </p:cNvPr>
          <p:cNvGrpSpPr/>
          <p:nvPr/>
        </p:nvGrpSpPr>
        <p:grpSpPr>
          <a:xfrm>
            <a:off x="806472" y="1555473"/>
            <a:ext cx="1146623" cy="1107816"/>
            <a:chOff x="0" y="320869"/>
            <a:chExt cx="3689684" cy="2615684"/>
          </a:xfrm>
        </p:grpSpPr>
        <p:pic>
          <p:nvPicPr>
            <p:cNvPr id="56" name="Picture 12" descr="Gráficos vectoriales gratis de Elba">
              <a:extLst>
                <a:ext uri="{FF2B5EF4-FFF2-40B4-BE49-F238E27FC236}">
                  <a16:creationId xmlns:a16="http://schemas.microsoft.com/office/drawing/2014/main" id="{D9310E23-3DFF-C1AE-800D-FF33403374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64" name="Picture 10" descr="Gráficos vectoriales gratis de Bote">
              <a:extLst>
                <a:ext uri="{FF2B5EF4-FFF2-40B4-BE49-F238E27FC236}">
                  <a16:creationId xmlns:a16="http://schemas.microsoft.com/office/drawing/2014/main" id="{3135B9AA-2450-2DAB-83FC-22AC0027C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64">
            <a:extLst>
              <a:ext uri="{FF2B5EF4-FFF2-40B4-BE49-F238E27FC236}">
                <a16:creationId xmlns:a16="http://schemas.microsoft.com/office/drawing/2014/main" id="{BFA40CE2-F0BD-C6B8-715F-B123B3589854}"/>
              </a:ext>
            </a:extLst>
          </p:cNvPr>
          <p:cNvPicPr>
            <a:picLocks noChangeAspect="1"/>
          </p:cNvPicPr>
          <p:nvPr/>
        </p:nvPicPr>
        <p:blipFill>
          <a:blip r:embed="rId6"/>
          <a:stretch>
            <a:fillRect/>
          </a:stretch>
        </p:blipFill>
        <p:spPr>
          <a:xfrm>
            <a:off x="643454" y="4788028"/>
            <a:ext cx="1505843" cy="1109568"/>
          </a:xfrm>
          <a:prstGeom prst="rect">
            <a:avLst/>
          </a:prstGeom>
        </p:spPr>
      </p:pic>
      <p:pic>
        <p:nvPicPr>
          <p:cNvPr id="2050" name="Picture 2" descr="Gráficos vectoriales gratis de Pelota">
            <a:extLst>
              <a:ext uri="{FF2B5EF4-FFF2-40B4-BE49-F238E27FC236}">
                <a16:creationId xmlns:a16="http://schemas.microsoft.com/office/drawing/2014/main" id="{F9508207-9ACC-BB97-2B15-AEE5905D23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4951" y="79317"/>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64E180FC-B6A4-FB37-419E-3120614D54E6}"/>
              </a:ext>
            </a:extLst>
          </p:cNvPr>
          <p:cNvPicPr>
            <a:picLocks noChangeAspect="1"/>
          </p:cNvPicPr>
          <p:nvPr/>
        </p:nvPicPr>
        <p:blipFill>
          <a:blip r:embed="rId8"/>
          <a:stretch>
            <a:fillRect/>
          </a:stretch>
        </p:blipFill>
        <p:spPr>
          <a:xfrm>
            <a:off x="2869216" y="1442350"/>
            <a:ext cx="1091279" cy="1182727"/>
          </a:xfrm>
          <a:prstGeom prst="rect">
            <a:avLst/>
          </a:prstGeom>
        </p:spPr>
      </p:pic>
      <p:pic>
        <p:nvPicPr>
          <p:cNvPr id="59" name="Picture 2" descr="Free vector graphics of Beach">
            <a:extLst>
              <a:ext uri="{FF2B5EF4-FFF2-40B4-BE49-F238E27FC236}">
                <a16:creationId xmlns:a16="http://schemas.microsoft.com/office/drawing/2014/main" id="{8264300B-AA6C-D258-1A63-3B4C3EE110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5435" y="1499865"/>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FE6C7B5D-1E0E-79DA-E140-B545308CF3B3}"/>
              </a:ext>
            </a:extLst>
          </p:cNvPr>
          <p:cNvPicPr>
            <a:picLocks noChangeAspect="1"/>
          </p:cNvPicPr>
          <p:nvPr/>
        </p:nvPicPr>
        <p:blipFill>
          <a:blip r:embed="rId10"/>
          <a:stretch>
            <a:fillRect/>
          </a:stretch>
        </p:blipFill>
        <p:spPr>
          <a:xfrm>
            <a:off x="724613" y="3168664"/>
            <a:ext cx="1358466" cy="1113989"/>
          </a:xfrm>
          <a:prstGeom prst="rect">
            <a:avLst/>
          </a:prstGeom>
        </p:spPr>
      </p:pic>
      <p:pic>
        <p:nvPicPr>
          <p:cNvPr id="61" name="Picture 2" descr="Ilustraciones gratis de Montaña">
            <a:extLst>
              <a:ext uri="{FF2B5EF4-FFF2-40B4-BE49-F238E27FC236}">
                <a16:creationId xmlns:a16="http://schemas.microsoft.com/office/drawing/2014/main" id="{DAC04EC7-4E46-3F1F-D6E4-FC2054A570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91348" y="3025542"/>
            <a:ext cx="1281174" cy="1281174"/>
          </a:xfrm>
          <a:prstGeom prst="round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08EE1746-3999-356E-E9A8-43F912C89622}"/>
              </a:ext>
            </a:extLst>
          </p:cNvPr>
          <p:cNvPicPr>
            <a:picLocks noChangeAspect="1"/>
          </p:cNvPicPr>
          <p:nvPr/>
        </p:nvPicPr>
        <p:blipFill>
          <a:blip r:embed="rId12"/>
          <a:stretch>
            <a:fillRect/>
          </a:stretch>
        </p:blipFill>
        <p:spPr>
          <a:xfrm>
            <a:off x="4739937" y="3159456"/>
            <a:ext cx="1505843" cy="1158340"/>
          </a:xfrm>
          <a:prstGeom prst="rect">
            <a:avLst/>
          </a:prstGeom>
        </p:spPr>
      </p:pic>
      <p:pic>
        <p:nvPicPr>
          <p:cNvPr id="63" name="Picture 2" descr="Free vector graphics of River">
            <a:extLst>
              <a:ext uri="{FF2B5EF4-FFF2-40B4-BE49-F238E27FC236}">
                <a16:creationId xmlns:a16="http://schemas.microsoft.com/office/drawing/2014/main" id="{7CD0140A-8CF9-360A-73EE-161DD584F7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50713" y="4767010"/>
            <a:ext cx="1121809" cy="1113989"/>
          </a:xfrm>
          <a:prstGeom prst="round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264CA13A-87EF-D902-286A-B4E045A3871E}"/>
              </a:ext>
            </a:extLst>
          </p:cNvPr>
          <p:cNvGrpSpPr/>
          <p:nvPr/>
        </p:nvGrpSpPr>
        <p:grpSpPr>
          <a:xfrm>
            <a:off x="4930951" y="4767010"/>
            <a:ext cx="1170583" cy="1113989"/>
            <a:chOff x="7339265" y="1948754"/>
            <a:chExt cx="4146887" cy="4146888"/>
          </a:xfrm>
        </p:grpSpPr>
        <p:pic>
          <p:nvPicPr>
            <p:cNvPr id="67" name="Picture 4" descr="Gráficos vectoriales gratis de Aeropuerto">
              <a:extLst>
                <a:ext uri="{FF2B5EF4-FFF2-40B4-BE49-F238E27FC236}">
                  <a16:creationId xmlns:a16="http://schemas.microsoft.com/office/drawing/2014/main" id="{D9843444-2759-2A61-1DFD-30A1E3DDBE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68" name="Picture 6" descr="Gráficos vectoriales gratis de Avión">
              <a:extLst>
                <a:ext uri="{FF2B5EF4-FFF2-40B4-BE49-F238E27FC236}">
                  <a16:creationId xmlns:a16="http://schemas.microsoft.com/office/drawing/2014/main" id="{23883944-9186-8235-8B26-417C85FDA63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Gráficos vectoriales gratis de Avión">
              <a:extLst>
                <a:ext uri="{FF2B5EF4-FFF2-40B4-BE49-F238E27FC236}">
                  <a16:creationId xmlns:a16="http://schemas.microsoft.com/office/drawing/2014/main" id="{AFC09CDF-D1C1-7EED-6B4C-F68601B9FA1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70" name="Picture 69">
            <a:extLst>
              <a:ext uri="{FF2B5EF4-FFF2-40B4-BE49-F238E27FC236}">
                <a16:creationId xmlns:a16="http://schemas.microsoft.com/office/drawing/2014/main" id="{C6D91D0B-EEBE-9910-7659-774C70A8EB53}"/>
              </a:ext>
            </a:extLst>
          </p:cNvPr>
          <p:cNvPicPr>
            <a:picLocks noChangeAspect="1"/>
          </p:cNvPicPr>
          <p:nvPr/>
        </p:nvPicPr>
        <p:blipFill>
          <a:blip r:embed="rId17"/>
          <a:stretch>
            <a:fillRect/>
          </a:stretch>
        </p:blipFill>
        <p:spPr>
          <a:xfrm>
            <a:off x="10750133" y="5572517"/>
            <a:ext cx="1377815" cy="1164437"/>
          </a:xfrm>
          <a:prstGeom prst="rect">
            <a:avLst/>
          </a:prstGeom>
        </p:spPr>
      </p:pic>
      <p:sp>
        <p:nvSpPr>
          <p:cNvPr id="29" name="Action Button: Sound 28">
            <a:hlinkClick r:id="" action="ppaction://noaction" highlightClick="1">
              <a:snd r:embed="rId18" name="3_4.wav"/>
            </a:hlinkClick>
            <a:extLst>
              <a:ext uri="{FF2B5EF4-FFF2-40B4-BE49-F238E27FC236}">
                <a16:creationId xmlns:a16="http://schemas.microsoft.com/office/drawing/2014/main" id="{21F9D7E6-CBA2-4F55-8876-EC92D1188DF4}"/>
              </a:ext>
            </a:extLst>
          </p:cNvPr>
          <p:cNvSpPr/>
          <p:nvPr/>
        </p:nvSpPr>
        <p:spPr>
          <a:xfrm>
            <a:off x="8176443" y="58981"/>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687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500"/>
                                        <p:tgtEl>
                                          <p:spTgt spid="6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[4</a:t>
            </a:r>
            <a:r>
              <a:rPr lang="en-GB" sz="3200" dirty="0">
                <a:solidFill>
                  <a:srgbClr val="002060"/>
                </a:solidFill>
                <a:latin typeface="Century Gothic"/>
                <a:ea typeface="Century Gothic"/>
                <a:cs typeface="Century Gothic"/>
                <a:sym typeface="Century Gothic"/>
              </a:rPr>
              <a:t>/4</a:t>
            </a:r>
            <a:r>
              <a:rPr lang="en-GB" sz="3200" b="1" dirty="0">
                <a:solidFill>
                  <a:srgbClr val="002060"/>
                </a:solidFill>
                <a:latin typeface="Century Gothic"/>
                <a:ea typeface="Century Gothic"/>
                <a:cs typeface="Century Gothic"/>
                <a:sym typeface="Century Gothic"/>
              </a:rPr>
              <a:t>]   </a:t>
            </a:r>
            <a:r>
              <a:rPr lang="en-GB" sz="4000" b="1" dirty="0" err="1">
                <a:solidFill>
                  <a:srgbClr val="002060"/>
                </a:solidFill>
                <a:latin typeface="Century Gothic"/>
                <a:ea typeface="Century Gothic"/>
                <a:cs typeface="Century Gothic"/>
                <a:sym typeface="Century Gothic"/>
              </a:rPr>
              <a:t>Súper</a:t>
            </a:r>
            <a:r>
              <a:rPr lang="en-GB" sz="4000" b="1" dirty="0">
                <a:solidFill>
                  <a:srgbClr val="002060"/>
                </a:solidFill>
                <a:latin typeface="Century Gothic"/>
                <a:ea typeface="Century Gothic"/>
                <a:cs typeface="Century Gothic"/>
                <a:sym typeface="Century Gothic"/>
              </a:rPr>
              <a:t> </a:t>
            </a:r>
            <a:r>
              <a:rPr lang="en-GB" sz="4000" b="1" dirty="0" err="1">
                <a:solidFill>
                  <a:srgbClr val="002060"/>
                </a:solidFill>
                <a:latin typeface="Century Gothic"/>
                <a:ea typeface="Century Gothic"/>
                <a:cs typeface="Century Gothic"/>
                <a:sym typeface="Century Gothic"/>
              </a:rPr>
              <a:t>rápido</a:t>
            </a:r>
            <a:r>
              <a:rPr lang="en-GB" sz="4000" b="1" dirty="0">
                <a:solidFill>
                  <a:srgbClr val="002060"/>
                </a:solidFill>
                <a:latin typeface="Century Gothic"/>
                <a:ea typeface="Century Gothic"/>
                <a:cs typeface="Century Gothic"/>
                <a:sym typeface="Century Gothic"/>
              </a:rPr>
              <a:t> </a:t>
            </a:r>
            <a:endParaRPr lang="en-GB" sz="3200" b="1"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nvGraphicFramePr>
        <p:xfrm>
          <a:off x="139263" y="1355322"/>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052284" y="1020500"/>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3" name="TextBox 12">
            <a:extLst>
              <a:ext uri="{FF2B5EF4-FFF2-40B4-BE49-F238E27FC236}">
                <a16:creationId xmlns:a16="http://schemas.microsoft.com/office/drawing/2014/main" id="{4E696EAF-9CE6-885B-6C6F-9D2DAD9D591A}"/>
              </a:ext>
            </a:extLst>
          </p:cNvPr>
          <p:cNvSpPr txBox="1"/>
          <p:nvPr/>
        </p:nvSpPr>
        <p:spPr>
          <a:xfrm>
            <a:off x="6702237" y="5901000"/>
            <a:ext cx="5359562" cy="584775"/>
          </a:xfrm>
          <a:prstGeom prst="rect">
            <a:avLst/>
          </a:prstGeom>
          <a:solidFill>
            <a:srgbClr val="C2E49C"/>
          </a:solid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tarjeta</a:t>
            </a:r>
            <a:r>
              <a:rPr lang="en-GB" sz="3200" dirty="0">
                <a:solidFill>
                  <a:srgbClr val="002060"/>
                </a:solidFill>
                <a:latin typeface="Century Gothic" panose="020B0502020202020204" pitchFamily="34" charset="0"/>
              </a:rPr>
              <a:t> extra es…</a:t>
            </a:r>
          </a:p>
        </p:txBody>
      </p:sp>
      <p:grpSp>
        <p:nvGrpSpPr>
          <p:cNvPr id="55" name="Group 54">
            <a:extLst>
              <a:ext uri="{FF2B5EF4-FFF2-40B4-BE49-F238E27FC236}">
                <a16:creationId xmlns:a16="http://schemas.microsoft.com/office/drawing/2014/main" id="{A258D4A3-F626-8FD1-A89A-7C69F4E8F5EC}"/>
              </a:ext>
            </a:extLst>
          </p:cNvPr>
          <p:cNvGrpSpPr/>
          <p:nvPr/>
        </p:nvGrpSpPr>
        <p:grpSpPr>
          <a:xfrm>
            <a:off x="730560" y="1667303"/>
            <a:ext cx="1146623" cy="1107816"/>
            <a:chOff x="0" y="320869"/>
            <a:chExt cx="3689684" cy="2615684"/>
          </a:xfrm>
        </p:grpSpPr>
        <p:pic>
          <p:nvPicPr>
            <p:cNvPr id="56" name="Picture 12" descr="Gráficos vectoriales gratis de Elba">
              <a:extLst>
                <a:ext uri="{FF2B5EF4-FFF2-40B4-BE49-F238E27FC236}">
                  <a16:creationId xmlns:a16="http://schemas.microsoft.com/office/drawing/2014/main" id="{D9310E23-3DFF-C1AE-800D-FF33403374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64" name="Picture 10" descr="Gráficos vectoriales gratis de Bote">
              <a:extLst>
                <a:ext uri="{FF2B5EF4-FFF2-40B4-BE49-F238E27FC236}">
                  <a16:creationId xmlns:a16="http://schemas.microsoft.com/office/drawing/2014/main" id="{3135B9AA-2450-2DAB-83FC-22AC0027C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64">
            <a:extLst>
              <a:ext uri="{FF2B5EF4-FFF2-40B4-BE49-F238E27FC236}">
                <a16:creationId xmlns:a16="http://schemas.microsoft.com/office/drawing/2014/main" id="{BFA40CE2-F0BD-C6B8-715F-B123B3589854}"/>
              </a:ext>
            </a:extLst>
          </p:cNvPr>
          <p:cNvPicPr>
            <a:picLocks noChangeAspect="1"/>
          </p:cNvPicPr>
          <p:nvPr/>
        </p:nvPicPr>
        <p:blipFill>
          <a:blip r:embed="rId6"/>
          <a:stretch>
            <a:fillRect/>
          </a:stretch>
        </p:blipFill>
        <p:spPr>
          <a:xfrm>
            <a:off x="2682783" y="1699124"/>
            <a:ext cx="1505843" cy="1109568"/>
          </a:xfrm>
          <a:prstGeom prst="rect">
            <a:avLst/>
          </a:prstGeom>
        </p:spPr>
      </p:pic>
      <p:pic>
        <p:nvPicPr>
          <p:cNvPr id="2050" name="Picture 2" descr="Gráficos vectoriales gratis de Pelota">
            <a:extLst>
              <a:ext uri="{FF2B5EF4-FFF2-40B4-BE49-F238E27FC236}">
                <a16:creationId xmlns:a16="http://schemas.microsoft.com/office/drawing/2014/main" id="{F9508207-9ACC-BB97-2B15-AEE5905D23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9644" y="55254"/>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Gráficos vectoriales gratis de Pelota">
            <a:extLst>
              <a:ext uri="{FF2B5EF4-FFF2-40B4-BE49-F238E27FC236}">
                <a16:creationId xmlns:a16="http://schemas.microsoft.com/office/drawing/2014/main" id="{ECD53661-2224-0DBB-9E09-43B8379FEB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6758" y="37306"/>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1DED0B73-2D02-2E17-44F5-C14CE886CD72}"/>
              </a:ext>
            </a:extLst>
          </p:cNvPr>
          <p:cNvPicPr>
            <a:picLocks noChangeAspect="1"/>
          </p:cNvPicPr>
          <p:nvPr/>
        </p:nvPicPr>
        <p:blipFill>
          <a:blip r:embed="rId8"/>
          <a:stretch>
            <a:fillRect/>
          </a:stretch>
        </p:blipFill>
        <p:spPr>
          <a:xfrm>
            <a:off x="4786035" y="1607633"/>
            <a:ext cx="1091279" cy="1182727"/>
          </a:xfrm>
          <a:prstGeom prst="rect">
            <a:avLst/>
          </a:prstGeom>
        </p:spPr>
      </p:pic>
      <p:pic>
        <p:nvPicPr>
          <p:cNvPr id="47" name="Picture 2" descr="Free vector graphics of Beach">
            <a:extLst>
              <a:ext uri="{FF2B5EF4-FFF2-40B4-BE49-F238E27FC236}">
                <a16:creationId xmlns:a16="http://schemas.microsoft.com/office/drawing/2014/main" id="{02F85464-BA40-F677-7727-6DB8BA4B9E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560" y="3304557"/>
            <a:ext cx="1146667" cy="1135397"/>
          </a:xfrm>
          <a:prstGeom prst="round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B402417E-98D0-C61F-007E-0A7A037485DA}"/>
              </a:ext>
            </a:extLst>
          </p:cNvPr>
          <p:cNvGrpSpPr/>
          <p:nvPr/>
        </p:nvGrpSpPr>
        <p:grpSpPr>
          <a:xfrm>
            <a:off x="2793348" y="3291531"/>
            <a:ext cx="1170583" cy="1113989"/>
            <a:chOff x="7339265" y="1948754"/>
            <a:chExt cx="4146887" cy="4146888"/>
          </a:xfrm>
        </p:grpSpPr>
        <p:pic>
          <p:nvPicPr>
            <p:cNvPr id="49" name="Picture 4" descr="Gráficos vectoriales gratis de Aeropuerto">
              <a:extLst>
                <a:ext uri="{FF2B5EF4-FFF2-40B4-BE49-F238E27FC236}">
                  <a16:creationId xmlns:a16="http://schemas.microsoft.com/office/drawing/2014/main" id="{FADD6544-7E7C-CBCD-C74F-646A247DA8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6" descr="Gráficos vectoriales gratis de Avión">
              <a:extLst>
                <a:ext uri="{FF2B5EF4-FFF2-40B4-BE49-F238E27FC236}">
                  <a16:creationId xmlns:a16="http://schemas.microsoft.com/office/drawing/2014/main" id="{71A7EC46-855B-73C0-BD03-7D816BAC8C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Gráficos vectoriales gratis de Avión">
              <a:extLst>
                <a:ext uri="{FF2B5EF4-FFF2-40B4-BE49-F238E27FC236}">
                  <a16:creationId xmlns:a16="http://schemas.microsoft.com/office/drawing/2014/main" id="{3E73F844-8246-8EA0-CE32-22F703E03B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52" name="Picture 51">
            <a:extLst>
              <a:ext uri="{FF2B5EF4-FFF2-40B4-BE49-F238E27FC236}">
                <a16:creationId xmlns:a16="http://schemas.microsoft.com/office/drawing/2014/main" id="{E3130CEA-06D7-98B7-0E65-02DEE1CA7DBB}"/>
              </a:ext>
            </a:extLst>
          </p:cNvPr>
          <p:cNvPicPr>
            <a:picLocks noChangeAspect="1"/>
          </p:cNvPicPr>
          <p:nvPr/>
        </p:nvPicPr>
        <p:blipFill>
          <a:blip r:embed="rId13"/>
          <a:stretch>
            <a:fillRect/>
          </a:stretch>
        </p:blipFill>
        <p:spPr>
          <a:xfrm>
            <a:off x="4712971" y="3329963"/>
            <a:ext cx="1358466" cy="1113989"/>
          </a:xfrm>
          <a:prstGeom prst="rect">
            <a:avLst/>
          </a:prstGeom>
        </p:spPr>
      </p:pic>
      <p:pic>
        <p:nvPicPr>
          <p:cNvPr id="53" name="Picture 2" descr="Ilustraciones gratis de Montaña">
            <a:extLst>
              <a:ext uri="{FF2B5EF4-FFF2-40B4-BE49-F238E27FC236}">
                <a16:creationId xmlns:a16="http://schemas.microsoft.com/office/drawing/2014/main" id="{1185F83B-45AD-F7C9-2B7A-77F4460D20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326" y="4732797"/>
            <a:ext cx="1281174" cy="1281174"/>
          </a:xfrm>
          <a:prstGeom prst="round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F49D36B0-CA07-7414-134D-289F1E76FA8D}"/>
              </a:ext>
            </a:extLst>
          </p:cNvPr>
          <p:cNvPicPr>
            <a:picLocks noChangeAspect="1"/>
          </p:cNvPicPr>
          <p:nvPr/>
        </p:nvPicPr>
        <p:blipFill>
          <a:blip r:embed="rId15"/>
          <a:stretch>
            <a:fillRect/>
          </a:stretch>
        </p:blipFill>
        <p:spPr>
          <a:xfrm>
            <a:off x="2689731" y="4873368"/>
            <a:ext cx="1377815" cy="1164437"/>
          </a:xfrm>
          <a:prstGeom prst="rect">
            <a:avLst/>
          </a:prstGeom>
        </p:spPr>
      </p:pic>
      <p:pic>
        <p:nvPicPr>
          <p:cNvPr id="71" name="Picture 2" descr="Free vector graphics of River">
            <a:extLst>
              <a:ext uri="{FF2B5EF4-FFF2-40B4-BE49-F238E27FC236}">
                <a16:creationId xmlns:a16="http://schemas.microsoft.com/office/drawing/2014/main" id="{5AC776D2-0814-C1ED-D88D-210B67736C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03559" y="4880103"/>
            <a:ext cx="1121809" cy="1113989"/>
          </a:xfrm>
          <a:prstGeom prst="round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78422E09-7AAA-F291-93B1-9CA5088BFDD4}"/>
              </a:ext>
            </a:extLst>
          </p:cNvPr>
          <p:cNvPicPr>
            <a:picLocks noChangeAspect="1"/>
          </p:cNvPicPr>
          <p:nvPr/>
        </p:nvPicPr>
        <p:blipFill>
          <a:blip r:embed="rId17"/>
          <a:stretch>
            <a:fillRect/>
          </a:stretch>
        </p:blipFill>
        <p:spPr>
          <a:xfrm>
            <a:off x="10601773" y="5614217"/>
            <a:ext cx="1505843" cy="1158340"/>
          </a:xfrm>
          <a:prstGeom prst="rect">
            <a:avLst/>
          </a:prstGeom>
        </p:spPr>
      </p:pic>
      <p:sp>
        <p:nvSpPr>
          <p:cNvPr id="30" name="Action Button: Sound 29">
            <a:hlinkClick r:id="" action="ppaction://noaction" highlightClick="1">
              <a:snd r:embed="rId18" name="3_5.wav"/>
            </a:hlinkClick>
            <a:extLst>
              <a:ext uri="{FF2B5EF4-FFF2-40B4-BE49-F238E27FC236}">
                <a16:creationId xmlns:a16="http://schemas.microsoft.com/office/drawing/2014/main" id="{77A6AF6B-4FE6-49AE-B231-CBCA38E3C0DD}"/>
              </a:ext>
            </a:extLst>
          </p:cNvPr>
          <p:cNvSpPr/>
          <p:nvPr/>
        </p:nvSpPr>
        <p:spPr>
          <a:xfrm>
            <a:off x="9085709" y="88536"/>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875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id="{7108D94A-D39D-B8E2-7833-332460EDD802}"/>
              </a:ext>
            </a:extLst>
          </p:cNvPr>
          <p:cNvSpPr/>
          <p:nvPr/>
        </p:nvSpPr>
        <p:spPr>
          <a:xfrm>
            <a:off x="83415" y="887136"/>
            <a:ext cx="4531420" cy="2557677"/>
          </a:xfrm>
          <a:prstGeom prst="wedgeRoundRectCallout">
            <a:avLst>
              <a:gd name="adj1" fmla="val 43330"/>
              <a:gd name="adj2" fmla="val 67473"/>
              <a:gd name="adj3" fmla="val 16667"/>
            </a:avLst>
          </a:prstGeom>
          <a:solidFill>
            <a:srgbClr val="86CFE2"/>
          </a:solidFill>
          <a:ln>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B5A6A028-4237-C83C-15A1-37826956D26E}"/>
              </a:ext>
            </a:extLst>
          </p:cNvPr>
          <p:cNvGrpSpPr/>
          <p:nvPr/>
        </p:nvGrpSpPr>
        <p:grpSpPr>
          <a:xfrm>
            <a:off x="2882537" y="772635"/>
            <a:ext cx="8630653" cy="6176311"/>
            <a:chOff x="1988294" y="508122"/>
            <a:chExt cx="8630653" cy="6176311"/>
          </a:xfrm>
        </p:grpSpPr>
        <p:pic>
          <p:nvPicPr>
            <p:cNvPr id="7170" name="Picture 2" descr="Ilustraciones gratis de Mapa">
              <a:extLst>
                <a:ext uri="{FF2B5EF4-FFF2-40B4-BE49-F238E27FC236}">
                  <a16:creationId xmlns:a16="http://schemas.microsoft.com/office/drawing/2014/main" id="{1F4BEAC5-AD13-605D-7976-358F4A09F803}"/>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88294" y="508122"/>
              <a:ext cx="8630653" cy="61763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D2D165E-DF30-47A5-1526-3DC01B85583E}"/>
                </a:ext>
              </a:extLst>
            </p:cNvPr>
            <p:cNvSpPr/>
            <p:nvPr/>
          </p:nvSpPr>
          <p:spPr>
            <a:xfrm>
              <a:off x="1988294" y="5089667"/>
              <a:ext cx="2219327" cy="1594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178" name="Picture 10" descr="Gráficos vectoriales gratis de Aeropuerto">
            <a:extLst>
              <a:ext uri="{FF2B5EF4-FFF2-40B4-BE49-F238E27FC236}">
                <a16:creationId xmlns:a16="http://schemas.microsoft.com/office/drawing/2014/main" id="{D319578A-417C-D64D-6E73-A94F54A8CD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630889" y="2798786"/>
            <a:ext cx="572503" cy="57250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3DE6248-CABE-4FEB-2AB3-2D8F1E0064A3}"/>
              </a:ext>
            </a:extLst>
          </p:cNvPr>
          <p:cNvSpPr txBox="1"/>
          <p:nvPr/>
        </p:nvSpPr>
        <p:spPr>
          <a:xfrm>
            <a:off x="7425046" y="2983148"/>
            <a:ext cx="1253869"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Madrid</a:t>
            </a:r>
          </a:p>
        </p:txBody>
      </p:sp>
      <p:sp>
        <p:nvSpPr>
          <p:cNvPr id="52" name="Oval 51">
            <a:extLst>
              <a:ext uri="{FF2B5EF4-FFF2-40B4-BE49-F238E27FC236}">
                <a16:creationId xmlns:a16="http://schemas.microsoft.com/office/drawing/2014/main" id="{2EB476C0-7368-5B78-940A-BE560FCD5388}"/>
              </a:ext>
            </a:extLst>
          </p:cNvPr>
          <p:cNvSpPr/>
          <p:nvPr/>
        </p:nvSpPr>
        <p:spPr>
          <a:xfrm>
            <a:off x="7254933" y="3178548"/>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6B4D9250-F5BC-F13F-D9EF-8B4BE16DFE7C}"/>
              </a:ext>
            </a:extLst>
          </p:cNvPr>
          <p:cNvSpPr txBox="1"/>
          <p:nvPr/>
        </p:nvSpPr>
        <p:spPr>
          <a:xfrm>
            <a:off x="9139878" y="3839192"/>
            <a:ext cx="152958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Valencia</a:t>
            </a:r>
          </a:p>
        </p:txBody>
      </p:sp>
      <p:sp>
        <p:nvSpPr>
          <p:cNvPr id="54" name="Oval 53">
            <a:extLst>
              <a:ext uri="{FF2B5EF4-FFF2-40B4-BE49-F238E27FC236}">
                <a16:creationId xmlns:a16="http://schemas.microsoft.com/office/drawing/2014/main" id="{BCCC00E7-FB4A-361F-27D9-69D4C7991E36}"/>
              </a:ext>
            </a:extLst>
          </p:cNvPr>
          <p:cNvSpPr/>
          <p:nvPr/>
        </p:nvSpPr>
        <p:spPr>
          <a:xfrm>
            <a:off x="9008694" y="3961102"/>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1BC15512-6FEE-5EBF-2FFB-B4B84FF770BD}"/>
              </a:ext>
            </a:extLst>
          </p:cNvPr>
          <p:cNvSpPr txBox="1"/>
          <p:nvPr/>
        </p:nvSpPr>
        <p:spPr>
          <a:xfrm>
            <a:off x="5185817" y="3424330"/>
            <a:ext cx="3026791" cy="400110"/>
          </a:xfrm>
          <a:prstGeom prst="rect">
            <a:avLst/>
          </a:prstGeom>
          <a:solidFill>
            <a:schemeClr val="bg1"/>
          </a:solidFill>
          <a:ln w="28575">
            <a:solidFill>
              <a:srgbClr val="002060"/>
            </a:solidFill>
          </a:ln>
        </p:spPr>
        <p:txBody>
          <a:bodyPr wrap="none" rtlCol="0">
            <a:spAutoFit/>
          </a:bodyPr>
          <a:lstStyle/>
          <a:p>
            <a:r>
              <a:rPr lang="en-GB" sz="2000" dirty="0">
                <a:latin typeface="Century Gothic" panose="020B0502020202020204" pitchFamily="34" charset="0"/>
              </a:rPr>
              <a:t>Adolfo Suárez - Barajas</a:t>
            </a:r>
          </a:p>
        </p:txBody>
      </p:sp>
      <p:sp>
        <p:nvSpPr>
          <p:cNvPr id="59" name="TextBox 58">
            <a:extLst>
              <a:ext uri="{FF2B5EF4-FFF2-40B4-BE49-F238E27FC236}">
                <a16:creationId xmlns:a16="http://schemas.microsoft.com/office/drawing/2014/main" id="{9579FED9-75E3-8E4D-6D3B-35CB73D5D81B}"/>
              </a:ext>
            </a:extLst>
          </p:cNvPr>
          <p:cNvSpPr txBox="1"/>
          <p:nvPr/>
        </p:nvSpPr>
        <p:spPr>
          <a:xfrm>
            <a:off x="9592084" y="4331554"/>
            <a:ext cx="2597186" cy="400110"/>
          </a:xfrm>
          <a:prstGeom prst="rect">
            <a:avLst/>
          </a:prstGeom>
          <a:solidFill>
            <a:schemeClr val="bg1"/>
          </a:solidFill>
          <a:ln w="28575">
            <a:solidFill>
              <a:srgbClr val="002060"/>
            </a:solidFill>
          </a:ln>
        </p:spPr>
        <p:txBody>
          <a:bodyPr wrap="none" rtlCol="0">
            <a:spAutoFit/>
          </a:bodyPr>
          <a:lstStyle/>
          <a:p>
            <a:r>
              <a:rPr lang="en-GB" sz="2000" dirty="0">
                <a:latin typeface="Century Gothic" panose="020B0502020202020204" pitchFamily="34" charset="0"/>
              </a:rPr>
              <a:t>Puerto de Valencia</a:t>
            </a:r>
          </a:p>
        </p:txBody>
      </p:sp>
      <p:sp>
        <p:nvSpPr>
          <p:cNvPr id="61" name="TextBox 60">
            <a:extLst>
              <a:ext uri="{FF2B5EF4-FFF2-40B4-BE49-F238E27FC236}">
                <a16:creationId xmlns:a16="http://schemas.microsoft.com/office/drawing/2014/main" id="{F30F0380-7912-58BA-B13B-8154DFEE94E6}"/>
              </a:ext>
            </a:extLst>
          </p:cNvPr>
          <p:cNvSpPr txBox="1"/>
          <p:nvPr/>
        </p:nvSpPr>
        <p:spPr>
          <a:xfrm>
            <a:off x="8293594" y="1005037"/>
            <a:ext cx="227818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San Sebastián</a:t>
            </a:r>
          </a:p>
        </p:txBody>
      </p:sp>
      <p:sp>
        <p:nvSpPr>
          <p:cNvPr id="62" name="Oval 61">
            <a:extLst>
              <a:ext uri="{FF2B5EF4-FFF2-40B4-BE49-F238E27FC236}">
                <a16:creationId xmlns:a16="http://schemas.microsoft.com/office/drawing/2014/main" id="{E9019D22-B466-A757-1DD0-133979D05BC2}"/>
              </a:ext>
            </a:extLst>
          </p:cNvPr>
          <p:cNvSpPr/>
          <p:nvPr/>
        </p:nvSpPr>
        <p:spPr>
          <a:xfrm>
            <a:off x="8123481" y="1200437"/>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25923511-BA47-7D6D-3505-81364BC3DC92}"/>
              </a:ext>
            </a:extLst>
          </p:cNvPr>
          <p:cNvSpPr txBox="1"/>
          <p:nvPr/>
        </p:nvSpPr>
        <p:spPr>
          <a:xfrm>
            <a:off x="7577167" y="625410"/>
            <a:ext cx="2011090" cy="400110"/>
          </a:xfrm>
          <a:prstGeom prst="rect">
            <a:avLst/>
          </a:prstGeom>
          <a:solidFill>
            <a:schemeClr val="bg1"/>
          </a:solidFill>
          <a:ln w="28575">
            <a:solidFill>
              <a:srgbClr val="002060"/>
            </a:solidFill>
          </a:ln>
        </p:spPr>
        <p:txBody>
          <a:bodyPr wrap="square" rtlCol="0">
            <a:spAutoFit/>
          </a:bodyPr>
          <a:lstStyle/>
          <a:p>
            <a:r>
              <a:rPr lang="en-GB" sz="2000" dirty="0">
                <a:latin typeface="Century Gothic" panose="020B0502020202020204" pitchFamily="34" charset="0"/>
              </a:rPr>
              <a:t>de La Concha</a:t>
            </a:r>
          </a:p>
        </p:txBody>
      </p:sp>
      <p:sp>
        <p:nvSpPr>
          <p:cNvPr id="64" name="TextBox 63">
            <a:extLst>
              <a:ext uri="{FF2B5EF4-FFF2-40B4-BE49-F238E27FC236}">
                <a16:creationId xmlns:a16="http://schemas.microsoft.com/office/drawing/2014/main" id="{EC4CAB92-9FEF-9FE8-262D-7A4C34A2124A}"/>
              </a:ext>
            </a:extLst>
          </p:cNvPr>
          <p:cNvSpPr txBox="1"/>
          <p:nvPr/>
        </p:nvSpPr>
        <p:spPr>
          <a:xfrm>
            <a:off x="7315871" y="5292575"/>
            <a:ext cx="1574470"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Granada</a:t>
            </a:r>
          </a:p>
        </p:txBody>
      </p:sp>
      <p:sp>
        <p:nvSpPr>
          <p:cNvPr id="65" name="Oval 64">
            <a:extLst>
              <a:ext uri="{FF2B5EF4-FFF2-40B4-BE49-F238E27FC236}">
                <a16:creationId xmlns:a16="http://schemas.microsoft.com/office/drawing/2014/main" id="{B2897DA5-FA99-E62D-E2BA-736F097CF9E0}"/>
              </a:ext>
            </a:extLst>
          </p:cNvPr>
          <p:cNvSpPr/>
          <p:nvPr/>
        </p:nvSpPr>
        <p:spPr>
          <a:xfrm>
            <a:off x="7203392" y="5452186"/>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AC0F384D-BF60-E5C7-8AE7-2D207DC5EC05}"/>
              </a:ext>
            </a:extLst>
          </p:cNvPr>
          <p:cNvSpPr txBox="1"/>
          <p:nvPr/>
        </p:nvSpPr>
        <p:spPr>
          <a:xfrm>
            <a:off x="5951547" y="4670493"/>
            <a:ext cx="1449436" cy="400110"/>
          </a:xfrm>
          <a:prstGeom prst="rect">
            <a:avLst/>
          </a:prstGeom>
          <a:solidFill>
            <a:schemeClr val="bg1"/>
          </a:solidFill>
          <a:ln w="28575">
            <a:solidFill>
              <a:srgbClr val="002060"/>
            </a:solidFill>
          </a:ln>
        </p:spPr>
        <p:txBody>
          <a:bodyPr wrap="none" rtlCol="0">
            <a:spAutoFit/>
          </a:bodyPr>
          <a:lstStyle/>
          <a:p>
            <a:r>
              <a:rPr lang="en-GB" sz="2000" dirty="0" err="1">
                <a:latin typeface="Century Gothic" panose="020B0502020202020204" pitchFamily="34" charset="0"/>
              </a:rPr>
              <a:t>Mulhacén</a:t>
            </a:r>
            <a:endParaRPr lang="en-GB" sz="2000" dirty="0">
              <a:latin typeface="Century Gothic" panose="020B0502020202020204" pitchFamily="34" charset="0"/>
            </a:endParaRPr>
          </a:p>
        </p:txBody>
      </p:sp>
      <p:pic>
        <p:nvPicPr>
          <p:cNvPr id="67" name="Picture 8" descr="Free vector graphics of Mountains">
            <a:extLst>
              <a:ext uri="{FF2B5EF4-FFF2-40B4-BE49-F238E27FC236}">
                <a16:creationId xmlns:a16="http://schemas.microsoft.com/office/drawing/2014/main" id="{7B7BBCBF-B6DB-458F-D53D-D692BB66B6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3392" y="4886953"/>
            <a:ext cx="899714" cy="46722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Free vector graphics of Beach">
            <a:extLst>
              <a:ext uri="{FF2B5EF4-FFF2-40B4-BE49-F238E27FC236}">
                <a16:creationId xmlns:a16="http://schemas.microsoft.com/office/drawing/2014/main" id="{0F6E2117-576A-CFC0-EC61-075BC1055D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3654" y="606971"/>
            <a:ext cx="472904" cy="468256"/>
          </a:xfrm>
          <a:prstGeom prst="roundRect">
            <a:avLst/>
          </a:prstGeom>
          <a:noFill/>
          <a:extLst>
            <a:ext uri="{909E8E84-426E-40DD-AFC4-6F175D3DCCD1}">
              <a14:hiddenFill xmlns:a14="http://schemas.microsoft.com/office/drawing/2010/main">
                <a:solidFill>
                  <a:srgbClr val="FFFFFF"/>
                </a:solidFill>
              </a14:hiddenFill>
            </a:ext>
          </a:extLst>
        </p:spPr>
      </p:pic>
      <p:pic>
        <p:nvPicPr>
          <p:cNvPr id="71" name="Picture 10" descr="Gráficos vectoriales gratis de Bote">
            <a:extLst>
              <a:ext uri="{FF2B5EF4-FFF2-40B4-BE49-F238E27FC236}">
                <a16:creationId xmlns:a16="http://schemas.microsoft.com/office/drawing/2014/main" id="{D3BECECB-E79C-3207-156E-E755B2AC1A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74313" y="3824440"/>
            <a:ext cx="494368" cy="43314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Gráficos vectoriales gratis de Aeropuerto">
            <a:extLst>
              <a:ext uri="{FF2B5EF4-FFF2-40B4-BE49-F238E27FC236}">
                <a16:creationId xmlns:a16="http://schemas.microsoft.com/office/drawing/2014/main" id="{5B190674-40D5-5D04-FBD0-E479E5B761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314080" y="2579490"/>
            <a:ext cx="572503" cy="572503"/>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29474F1B-7E6D-0AFD-66FB-DBF6504D2D8F}"/>
              </a:ext>
            </a:extLst>
          </p:cNvPr>
          <p:cNvSpPr txBox="1"/>
          <p:nvPr/>
        </p:nvSpPr>
        <p:spPr>
          <a:xfrm>
            <a:off x="10524998" y="2163043"/>
            <a:ext cx="1723549"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Barcelona</a:t>
            </a:r>
          </a:p>
        </p:txBody>
      </p:sp>
      <p:sp>
        <p:nvSpPr>
          <p:cNvPr id="74" name="Oval 73">
            <a:extLst>
              <a:ext uri="{FF2B5EF4-FFF2-40B4-BE49-F238E27FC236}">
                <a16:creationId xmlns:a16="http://schemas.microsoft.com/office/drawing/2014/main" id="{600360AA-440A-74B9-DFAE-F3EF054E58C1}"/>
              </a:ext>
            </a:extLst>
          </p:cNvPr>
          <p:cNvSpPr/>
          <p:nvPr/>
        </p:nvSpPr>
        <p:spPr>
          <a:xfrm>
            <a:off x="10434397" y="2318687"/>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TextBox 74">
            <a:extLst>
              <a:ext uri="{FF2B5EF4-FFF2-40B4-BE49-F238E27FC236}">
                <a16:creationId xmlns:a16="http://schemas.microsoft.com/office/drawing/2014/main" id="{A84151BF-E035-1C6D-7C7B-98154B986EA3}"/>
              </a:ext>
            </a:extLst>
          </p:cNvPr>
          <p:cNvSpPr txBox="1"/>
          <p:nvPr/>
        </p:nvSpPr>
        <p:spPr>
          <a:xfrm>
            <a:off x="10153179" y="2601871"/>
            <a:ext cx="934871" cy="400110"/>
          </a:xfrm>
          <a:prstGeom prst="rect">
            <a:avLst/>
          </a:prstGeom>
          <a:solidFill>
            <a:schemeClr val="bg1"/>
          </a:solidFill>
          <a:ln w="28575">
            <a:solidFill>
              <a:srgbClr val="002060"/>
            </a:solidFill>
          </a:ln>
        </p:spPr>
        <p:txBody>
          <a:bodyPr wrap="none" rtlCol="0">
            <a:spAutoFit/>
          </a:bodyPr>
          <a:lstStyle/>
          <a:p>
            <a:r>
              <a:rPr lang="en-GB" sz="2000" dirty="0">
                <a:latin typeface="Century Gothic" panose="020B0502020202020204" pitchFamily="34" charset="0"/>
              </a:rPr>
              <a:t>El Prat</a:t>
            </a:r>
          </a:p>
        </p:txBody>
      </p:sp>
      <p:sp>
        <p:nvSpPr>
          <p:cNvPr id="76" name="TextBox 75">
            <a:extLst>
              <a:ext uri="{FF2B5EF4-FFF2-40B4-BE49-F238E27FC236}">
                <a16:creationId xmlns:a16="http://schemas.microsoft.com/office/drawing/2014/main" id="{C5C19CBC-F02E-2B09-338F-174324458D05}"/>
              </a:ext>
            </a:extLst>
          </p:cNvPr>
          <p:cNvSpPr txBox="1"/>
          <p:nvPr/>
        </p:nvSpPr>
        <p:spPr>
          <a:xfrm>
            <a:off x="9243389" y="1820025"/>
            <a:ext cx="131157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Huesca</a:t>
            </a:r>
          </a:p>
        </p:txBody>
      </p:sp>
      <p:sp>
        <p:nvSpPr>
          <p:cNvPr id="77" name="Oval 76">
            <a:extLst>
              <a:ext uri="{FF2B5EF4-FFF2-40B4-BE49-F238E27FC236}">
                <a16:creationId xmlns:a16="http://schemas.microsoft.com/office/drawing/2014/main" id="{E0066C37-8893-99B5-99DD-4B3E91E0F958}"/>
              </a:ext>
            </a:extLst>
          </p:cNvPr>
          <p:cNvSpPr/>
          <p:nvPr/>
        </p:nvSpPr>
        <p:spPr>
          <a:xfrm>
            <a:off x="9139878" y="1996887"/>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8" name="Picture 8" descr="Free vector graphics of Mountains">
            <a:extLst>
              <a:ext uri="{FF2B5EF4-FFF2-40B4-BE49-F238E27FC236}">
                <a16:creationId xmlns:a16="http://schemas.microsoft.com/office/drawing/2014/main" id="{F905712F-F6E6-C52F-BEAB-440C1657C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6370" y="1468423"/>
            <a:ext cx="899714" cy="467227"/>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004CCDD0-4D27-76C4-524E-24CC6E42ED6C}"/>
              </a:ext>
            </a:extLst>
          </p:cNvPr>
          <p:cNvSpPr txBox="1"/>
          <p:nvPr/>
        </p:nvSpPr>
        <p:spPr>
          <a:xfrm>
            <a:off x="7305519" y="2015769"/>
            <a:ext cx="1743017" cy="400110"/>
          </a:xfrm>
          <a:prstGeom prst="rect">
            <a:avLst/>
          </a:prstGeom>
          <a:solidFill>
            <a:schemeClr val="bg1"/>
          </a:solidFill>
          <a:ln w="28575">
            <a:solidFill>
              <a:srgbClr val="002060"/>
            </a:solidFill>
          </a:ln>
        </p:spPr>
        <p:txBody>
          <a:bodyPr wrap="square" rtlCol="0">
            <a:spAutoFit/>
          </a:bodyPr>
          <a:lstStyle/>
          <a:p>
            <a:pPr algn="ctr"/>
            <a:r>
              <a:rPr lang="en-GB" sz="2000" dirty="0">
                <a:latin typeface="Century Gothic" panose="020B0502020202020204" pitchFamily="34" charset="0"/>
              </a:rPr>
              <a:t>Pico Aneto</a:t>
            </a: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9">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95" name="Text Box 2">
            <a:extLst>
              <a:ext uri="{FF2B5EF4-FFF2-40B4-BE49-F238E27FC236}">
                <a16:creationId xmlns:a16="http://schemas.microsoft.com/office/drawing/2014/main" id="{CEDB7A0D-93BF-6C8C-6DC0-3134CDA76C2E}"/>
              </a:ext>
            </a:extLst>
          </p:cNvPr>
          <p:cNvSpPr txBox="1">
            <a:spLocks noChangeArrowheads="1"/>
          </p:cNvSpPr>
          <p:nvPr/>
        </p:nvSpPr>
        <p:spPr bwMode="auto">
          <a:xfrm>
            <a:off x="176720" y="1031843"/>
            <a:ext cx="4394174" cy="220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2500" dirty="0">
                <a:solidFill>
                  <a:srgbClr val="002060"/>
                </a:solidFill>
                <a:latin typeface="Century Gothic" panose="020B0502020202020204" pitchFamily="34" charset="0"/>
              </a:rPr>
              <a:t>En </a:t>
            </a:r>
            <a:r>
              <a:rPr lang="en-GB" sz="2500" dirty="0" err="1">
                <a:solidFill>
                  <a:srgbClr val="002060"/>
                </a:solidFill>
                <a:latin typeface="Century Gothic" panose="020B0502020202020204" pitchFamily="34" charset="0"/>
              </a:rPr>
              <a:t>España</a:t>
            </a:r>
            <a:r>
              <a:rPr lang="en-GB" sz="2500" dirty="0">
                <a:solidFill>
                  <a:srgbClr val="002060"/>
                </a:solidFill>
                <a:latin typeface="Century Gothic" panose="020B0502020202020204" pitchFamily="34" charset="0"/>
              </a:rPr>
              <a:t> hay  </a:t>
            </a:r>
            <a:r>
              <a:rPr lang="en-GB" sz="2500" b="1" dirty="0" err="1">
                <a:solidFill>
                  <a:srgbClr val="002060"/>
                </a:solidFill>
                <a:latin typeface="Century Gothic" panose="020B0502020202020204" pitchFamily="34" charset="0"/>
              </a:rPr>
              <a:t>muchos</a:t>
            </a:r>
            <a:r>
              <a:rPr lang="en-GB" sz="2500" b="1" dirty="0">
                <a:solidFill>
                  <a:srgbClr val="002060"/>
                </a:solidFill>
                <a:latin typeface="Century Gothic" panose="020B0502020202020204" pitchFamily="34" charset="0"/>
              </a:rPr>
              <a:t> | </a:t>
            </a:r>
            <a:r>
              <a:rPr lang="en-GB" sz="2500" b="1" dirty="0" err="1">
                <a:solidFill>
                  <a:srgbClr val="002060"/>
                </a:solidFill>
                <a:latin typeface="Century Gothic" panose="020B0502020202020204" pitchFamily="34" charset="0"/>
              </a:rPr>
              <a:t>muchas</a:t>
            </a:r>
            <a:r>
              <a:rPr lang="en-GB" sz="2500" b="1" dirty="0">
                <a:solidFill>
                  <a:srgbClr val="002060"/>
                </a:solidFill>
                <a:latin typeface="Century Gothic" panose="020B0502020202020204" pitchFamily="34" charset="0"/>
              </a:rPr>
              <a:t>  </a:t>
            </a:r>
            <a:r>
              <a:rPr lang="en-GB" sz="2500" dirty="0">
                <a:solidFill>
                  <a:srgbClr val="002060"/>
                </a:solidFill>
                <a:latin typeface="Century Gothic" panose="020B0502020202020204" pitchFamily="34" charset="0"/>
              </a:rPr>
              <a:t>________. </a:t>
            </a:r>
          </a:p>
          <a:p>
            <a:pPr>
              <a:spcBef>
                <a:spcPct val="50000"/>
              </a:spcBef>
            </a:pPr>
            <a:r>
              <a:rPr lang="en-GB" sz="2500" dirty="0">
                <a:solidFill>
                  <a:srgbClr val="002060"/>
                </a:solidFill>
                <a:latin typeface="Century Gothic" panose="020B0502020202020204" pitchFamily="34" charset="0"/>
              </a:rPr>
              <a:t>En _________ hay </a:t>
            </a:r>
            <a:r>
              <a:rPr lang="en-GB" sz="2500" b="1" dirty="0">
                <a:solidFill>
                  <a:srgbClr val="002060"/>
                </a:solidFill>
                <a:latin typeface="Century Gothic" panose="020B0502020202020204" pitchFamily="34" charset="0"/>
              </a:rPr>
              <a:t>un |una</a:t>
            </a:r>
            <a:r>
              <a:rPr lang="en-GB" sz="2500" dirty="0">
                <a:solidFill>
                  <a:srgbClr val="002060"/>
                </a:solidFill>
                <a:latin typeface="Century Gothic" panose="020B0502020202020204" pitchFamily="34" charset="0"/>
              </a:rPr>
              <a:t>  __________ </a:t>
            </a:r>
            <a:r>
              <a:rPr lang="en-GB" sz="2500" b="1" dirty="0" err="1">
                <a:solidFill>
                  <a:srgbClr val="002060"/>
                </a:solidFill>
                <a:latin typeface="Century Gothic" panose="020B0502020202020204" pitchFamily="34" charset="0"/>
              </a:rPr>
              <a:t>famoso</a:t>
            </a:r>
            <a:r>
              <a:rPr lang="en-GB" sz="2500" b="1" dirty="0">
                <a:solidFill>
                  <a:srgbClr val="002060"/>
                </a:solidFill>
                <a:latin typeface="Century Gothic" panose="020B0502020202020204" pitchFamily="34" charset="0"/>
              </a:rPr>
              <a:t> | </a:t>
            </a:r>
            <a:r>
              <a:rPr lang="en-GB" sz="2500" b="1" dirty="0" err="1">
                <a:solidFill>
                  <a:srgbClr val="002060"/>
                </a:solidFill>
                <a:latin typeface="Century Gothic" panose="020B0502020202020204" pitchFamily="34" charset="0"/>
              </a:rPr>
              <a:t>famosa</a:t>
            </a:r>
            <a:r>
              <a:rPr lang="en-GB" sz="2500" b="1" dirty="0">
                <a:solidFill>
                  <a:srgbClr val="002060"/>
                </a:solidFill>
                <a:latin typeface="Century Gothic" panose="020B0502020202020204" pitchFamily="34" charset="0"/>
              </a:rPr>
              <a:t> , </a:t>
            </a:r>
            <a:r>
              <a:rPr lang="en-GB" sz="2500" dirty="0">
                <a:solidFill>
                  <a:srgbClr val="002060"/>
                </a:solidFill>
                <a:latin typeface="Century Gothic" panose="020B0502020202020204" pitchFamily="34" charset="0"/>
              </a:rPr>
              <a:t>_______.</a:t>
            </a:r>
          </a:p>
        </p:txBody>
      </p:sp>
      <p:sp>
        <p:nvSpPr>
          <p:cNvPr id="96" name="TextBox 95">
            <a:extLst>
              <a:ext uri="{FF2B5EF4-FFF2-40B4-BE49-F238E27FC236}">
                <a16:creationId xmlns:a16="http://schemas.microsoft.com/office/drawing/2014/main" id="{F16E5FBF-6A6A-4715-24C5-A14599E207BA}"/>
              </a:ext>
            </a:extLst>
          </p:cNvPr>
          <p:cNvSpPr txBox="1"/>
          <p:nvPr/>
        </p:nvSpPr>
        <p:spPr>
          <a:xfrm>
            <a:off x="8942388" y="4870548"/>
            <a:ext cx="1390124" cy="523220"/>
          </a:xfrm>
          <a:prstGeom prst="rect">
            <a:avLst/>
          </a:prstGeom>
          <a:noFill/>
          <a:ln>
            <a:solidFill>
              <a:srgbClr val="002060"/>
            </a:solidFill>
          </a:ln>
        </p:spPr>
        <p:txBody>
          <a:bodyPr wrap="none" rtlCol="0">
            <a:spAutoFit/>
          </a:bodyPr>
          <a:lstStyle/>
          <a:p>
            <a:r>
              <a:rPr lang="en-GB" sz="2800" dirty="0">
                <a:solidFill>
                  <a:srgbClr val="002060"/>
                </a:solidFill>
                <a:latin typeface="Century Gothic" panose="020B0502020202020204" pitchFamily="34" charset="0"/>
              </a:rPr>
              <a:t>Murcia</a:t>
            </a:r>
          </a:p>
        </p:txBody>
      </p:sp>
      <p:sp>
        <p:nvSpPr>
          <p:cNvPr id="97" name="Oval 96">
            <a:extLst>
              <a:ext uri="{FF2B5EF4-FFF2-40B4-BE49-F238E27FC236}">
                <a16:creationId xmlns:a16="http://schemas.microsoft.com/office/drawing/2014/main" id="{3F5D9C9B-F0D8-E3AC-BABE-8FB787906FEB}"/>
              </a:ext>
            </a:extLst>
          </p:cNvPr>
          <p:cNvSpPr/>
          <p:nvPr/>
        </p:nvSpPr>
        <p:spPr>
          <a:xfrm>
            <a:off x="8687672" y="5108375"/>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a:extLst>
              <a:ext uri="{FF2B5EF4-FFF2-40B4-BE49-F238E27FC236}">
                <a16:creationId xmlns:a16="http://schemas.microsoft.com/office/drawing/2014/main" id="{20038B52-5A0D-FEF2-45C4-28935B04B62B}"/>
              </a:ext>
            </a:extLst>
          </p:cNvPr>
          <p:cNvSpPr txBox="1"/>
          <p:nvPr/>
        </p:nvSpPr>
        <p:spPr>
          <a:xfrm>
            <a:off x="9057475" y="5478827"/>
            <a:ext cx="2471463" cy="400110"/>
          </a:xfrm>
          <a:prstGeom prst="rect">
            <a:avLst/>
          </a:prstGeom>
          <a:solidFill>
            <a:schemeClr val="bg1"/>
          </a:solidFill>
          <a:ln w="28575">
            <a:solidFill>
              <a:srgbClr val="002060"/>
            </a:solidFill>
          </a:ln>
        </p:spPr>
        <p:txBody>
          <a:bodyPr wrap="square" rtlCol="0">
            <a:spAutoFit/>
          </a:bodyPr>
          <a:lstStyle/>
          <a:p>
            <a:r>
              <a:rPr lang="en-GB" sz="2000" dirty="0">
                <a:latin typeface="Century Gothic" panose="020B0502020202020204" pitchFamily="34" charset="0"/>
              </a:rPr>
              <a:t>Puerto de Murcia</a:t>
            </a:r>
          </a:p>
        </p:txBody>
      </p:sp>
      <p:pic>
        <p:nvPicPr>
          <p:cNvPr id="102" name="Picture 10" descr="Gráficos vectoriales gratis de Bote">
            <a:extLst>
              <a:ext uri="{FF2B5EF4-FFF2-40B4-BE49-F238E27FC236}">
                <a16:creationId xmlns:a16="http://schemas.microsoft.com/office/drawing/2014/main" id="{E3992D29-3233-B0D9-840D-FCB8F44602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16283" y="5511520"/>
            <a:ext cx="494368" cy="43314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 descr="Gráficos vectoriales gratis de Aeropuerto">
            <a:extLst>
              <a:ext uri="{FF2B5EF4-FFF2-40B4-BE49-F238E27FC236}">
                <a16:creationId xmlns:a16="http://schemas.microsoft.com/office/drawing/2014/main" id="{A6D7A62B-3E65-70A8-FA15-83907D565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541186" y="6016564"/>
            <a:ext cx="572503" cy="572503"/>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9F515EDA-042A-50CD-5D25-217FD1557BFB}"/>
              </a:ext>
            </a:extLst>
          </p:cNvPr>
          <p:cNvSpPr txBox="1"/>
          <p:nvPr/>
        </p:nvSpPr>
        <p:spPr>
          <a:xfrm>
            <a:off x="6718410" y="5598685"/>
            <a:ext cx="136447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Málaga</a:t>
            </a:r>
          </a:p>
        </p:txBody>
      </p:sp>
      <p:sp>
        <p:nvSpPr>
          <p:cNvPr id="109" name="Oval 108">
            <a:extLst>
              <a:ext uri="{FF2B5EF4-FFF2-40B4-BE49-F238E27FC236}">
                <a16:creationId xmlns:a16="http://schemas.microsoft.com/office/drawing/2014/main" id="{45D38EE2-83B1-1D12-B939-BFFDC4CF0982}"/>
              </a:ext>
            </a:extLst>
          </p:cNvPr>
          <p:cNvSpPr/>
          <p:nvPr/>
        </p:nvSpPr>
        <p:spPr>
          <a:xfrm>
            <a:off x="6556612" y="5775580"/>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TextBox 109">
            <a:extLst>
              <a:ext uri="{FF2B5EF4-FFF2-40B4-BE49-F238E27FC236}">
                <a16:creationId xmlns:a16="http://schemas.microsoft.com/office/drawing/2014/main" id="{C33DB588-C077-61B2-62D9-649CDE2CC799}"/>
              </a:ext>
            </a:extLst>
          </p:cNvPr>
          <p:cNvSpPr txBox="1"/>
          <p:nvPr/>
        </p:nvSpPr>
        <p:spPr>
          <a:xfrm>
            <a:off x="7225626" y="6133115"/>
            <a:ext cx="1831850" cy="400110"/>
          </a:xfrm>
          <a:prstGeom prst="rect">
            <a:avLst/>
          </a:prstGeom>
          <a:solidFill>
            <a:schemeClr val="bg1"/>
          </a:solidFill>
          <a:ln w="28575">
            <a:solidFill>
              <a:srgbClr val="002060"/>
            </a:solidFill>
          </a:ln>
        </p:spPr>
        <p:txBody>
          <a:bodyPr wrap="square" rtlCol="0">
            <a:spAutoFit/>
          </a:bodyPr>
          <a:lstStyle/>
          <a:p>
            <a:r>
              <a:rPr lang="en-GB" sz="2000" dirty="0">
                <a:latin typeface="Century Gothic" panose="020B0502020202020204" pitchFamily="34" charset="0"/>
              </a:rPr>
              <a:t>Costa del Sol</a:t>
            </a:r>
          </a:p>
        </p:txBody>
      </p:sp>
      <p:pic>
        <p:nvPicPr>
          <p:cNvPr id="7" name="Picture 6">
            <a:extLst>
              <a:ext uri="{FF2B5EF4-FFF2-40B4-BE49-F238E27FC236}">
                <a16:creationId xmlns:a16="http://schemas.microsoft.com/office/drawing/2014/main" id="{5DA50470-4236-71F6-A415-37024D59CBCB}"/>
              </a:ext>
            </a:extLst>
          </p:cNvPr>
          <p:cNvPicPr>
            <a:picLocks noChangeAspect="1"/>
          </p:cNvPicPr>
          <p:nvPr/>
        </p:nvPicPr>
        <p:blipFill rotWithShape="1">
          <a:blip r:embed="rId10"/>
          <a:srcRect t="4171"/>
          <a:stretch/>
        </p:blipFill>
        <p:spPr>
          <a:xfrm>
            <a:off x="3948455" y="5572008"/>
            <a:ext cx="1737411" cy="1220961"/>
          </a:xfrm>
          <a:prstGeom prst="rect">
            <a:avLst/>
          </a:prstGeom>
        </p:spPr>
      </p:pic>
      <p:pic>
        <p:nvPicPr>
          <p:cNvPr id="112" name="Picture 111">
            <a:extLst>
              <a:ext uri="{FF2B5EF4-FFF2-40B4-BE49-F238E27FC236}">
                <a16:creationId xmlns:a16="http://schemas.microsoft.com/office/drawing/2014/main" id="{9D93794D-2F33-3DAF-51C5-A42D01D98083}"/>
              </a:ext>
            </a:extLst>
          </p:cNvPr>
          <p:cNvPicPr>
            <a:picLocks noChangeAspect="1"/>
          </p:cNvPicPr>
          <p:nvPr/>
        </p:nvPicPr>
        <p:blipFill>
          <a:blip r:embed="rId11"/>
          <a:stretch>
            <a:fillRect/>
          </a:stretch>
        </p:blipFill>
        <p:spPr>
          <a:xfrm>
            <a:off x="254932" y="4001768"/>
            <a:ext cx="3445879" cy="2834641"/>
          </a:xfrm>
          <a:prstGeom prst="rect">
            <a:avLst/>
          </a:prstGeom>
        </p:spPr>
      </p:pic>
      <p:pic>
        <p:nvPicPr>
          <p:cNvPr id="114" name="Picture 2" descr="Free vector graphics of River">
            <a:extLst>
              <a:ext uri="{FF2B5EF4-FFF2-40B4-BE49-F238E27FC236}">
                <a16:creationId xmlns:a16="http://schemas.microsoft.com/office/drawing/2014/main" id="{41775243-76E5-85D1-F255-A5515DE66A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3307" y="4060253"/>
            <a:ext cx="581462" cy="577408"/>
          </a:xfrm>
          <a:prstGeom prst="roundRect">
            <a:avLst/>
          </a:prstGeom>
          <a:noFill/>
          <a:extLst>
            <a:ext uri="{909E8E84-426E-40DD-AFC4-6F175D3DCCD1}">
              <a14:hiddenFill xmlns:a14="http://schemas.microsoft.com/office/drawing/2010/main">
                <a:solidFill>
                  <a:srgbClr val="FFFFFF"/>
                </a:solidFill>
              </a14:hiddenFill>
            </a:ext>
          </a:extLst>
        </p:spPr>
      </p:pic>
      <p:pic>
        <p:nvPicPr>
          <p:cNvPr id="116" name="Graphic 115" descr="Teacher">
            <a:extLst>
              <a:ext uri="{FF2B5EF4-FFF2-40B4-BE49-F238E27FC236}">
                <a16:creationId xmlns:a16="http://schemas.microsoft.com/office/drawing/2014/main" id="{758F15B0-A257-2DDF-774D-34E9CB681AF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90616" y="-27263"/>
            <a:ext cx="914400" cy="914400"/>
          </a:xfrm>
          <a:prstGeom prst="rect">
            <a:avLst/>
          </a:prstGeom>
        </p:spPr>
      </p:pic>
      <p:grpSp>
        <p:nvGrpSpPr>
          <p:cNvPr id="117" name="Group 116">
            <a:extLst>
              <a:ext uri="{FF2B5EF4-FFF2-40B4-BE49-F238E27FC236}">
                <a16:creationId xmlns:a16="http://schemas.microsoft.com/office/drawing/2014/main" id="{9EF8D708-4C9C-496D-C942-9919DA753C7A}"/>
              </a:ext>
            </a:extLst>
          </p:cNvPr>
          <p:cNvGrpSpPr/>
          <p:nvPr/>
        </p:nvGrpSpPr>
        <p:grpSpPr>
          <a:xfrm>
            <a:off x="3904229" y="177917"/>
            <a:ext cx="4380447" cy="461665"/>
            <a:chOff x="1173503" y="6269199"/>
            <a:chExt cx="3541872" cy="341050"/>
          </a:xfrm>
        </p:grpSpPr>
        <p:sp>
          <p:nvSpPr>
            <p:cNvPr id="118" name="Speech Bubble: Rectangle with Corners Rounded 117">
              <a:extLst>
                <a:ext uri="{FF2B5EF4-FFF2-40B4-BE49-F238E27FC236}">
                  <a16:creationId xmlns:a16="http://schemas.microsoft.com/office/drawing/2014/main" id="{968D72B0-CAC5-6615-C93C-042096DD057A}"/>
                </a:ext>
              </a:extLst>
            </p:cNvPr>
            <p:cNvSpPr/>
            <p:nvPr/>
          </p:nvSpPr>
          <p:spPr>
            <a:xfrm>
              <a:off x="1173503" y="6277097"/>
              <a:ext cx="2785923" cy="319317"/>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ndParaRPr>
            </a:p>
          </p:txBody>
        </p:sp>
        <p:sp>
          <p:nvSpPr>
            <p:cNvPr id="119" name="TextBox 118">
              <a:extLst>
                <a:ext uri="{FF2B5EF4-FFF2-40B4-BE49-F238E27FC236}">
                  <a16:creationId xmlns:a16="http://schemas.microsoft.com/office/drawing/2014/main" id="{B50125DE-3481-69E0-76A0-DBAC91F20821}"/>
                </a:ext>
              </a:extLst>
            </p:cNvPr>
            <p:cNvSpPr txBox="1"/>
            <p:nvPr/>
          </p:nvSpPr>
          <p:spPr>
            <a:xfrm>
              <a:off x="1173503" y="6269199"/>
              <a:ext cx="3541872" cy="3410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¿Qué hay en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España</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grpSp>
    </p:spTree>
    <p:extLst>
      <p:ext uri="{BB962C8B-B14F-4D97-AF65-F5344CB8AC3E}">
        <p14:creationId xmlns:p14="http://schemas.microsoft.com/office/powerpoint/2010/main" val="2405794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3537521" y="2304271"/>
            <a:ext cx="8490109" cy="2785378"/>
          </a:xfrm>
          <a:prstGeom prst="rect">
            <a:avLst/>
          </a:prstGeom>
          <a:noFill/>
        </p:spPr>
        <p:txBody>
          <a:bodyPr wrap="square">
            <a:spAutoFit/>
          </a:bodyPr>
          <a:lstStyle/>
          <a:p>
            <a:pPr algn="l"/>
            <a:r>
              <a:rPr lang="en-GB" sz="2500" b="1" dirty="0">
                <a:solidFill>
                  <a:srgbClr val="002060"/>
                </a:solidFill>
                <a:latin typeface="Century Gothic" panose="020B0502020202020204" pitchFamily="34" charset="0"/>
              </a:rPr>
              <a:t>Examples</a:t>
            </a:r>
          </a:p>
          <a:p>
            <a:pPr marL="457200" indent="-457200" algn="l">
              <a:buFont typeface="+mj-lt"/>
              <a:buAutoNum type="arabicPeriod"/>
            </a:pPr>
            <a:r>
              <a:rPr lang="en-GB" sz="2500" dirty="0">
                <a:solidFill>
                  <a:srgbClr val="002060"/>
                </a:solidFill>
                <a:latin typeface="Century Gothic" panose="020B0502020202020204" pitchFamily="34" charset="0"/>
              </a:rPr>
              <a:t>In Spain there is an airport.</a:t>
            </a:r>
          </a:p>
          <a:p>
            <a:pPr marL="457200" indent="-457200">
              <a:buFont typeface="+mj-lt"/>
              <a:buAutoNum type="arabicPeriod"/>
            </a:pPr>
            <a:r>
              <a:rPr lang="en-GB" sz="2500" dirty="0">
                <a:solidFill>
                  <a:srgbClr val="002060"/>
                </a:solidFill>
                <a:latin typeface="Century Gothic" panose="020B0502020202020204" pitchFamily="34" charset="0"/>
              </a:rPr>
              <a:t>In Spain there are many beaches.</a:t>
            </a:r>
          </a:p>
          <a:p>
            <a:pPr marL="457200" indent="-457200">
              <a:buFont typeface="+mj-lt"/>
              <a:buAutoNum type="arabicPeriod"/>
            </a:pPr>
            <a:r>
              <a:rPr lang="en-GB" sz="2500" dirty="0">
                <a:solidFill>
                  <a:srgbClr val="002060"/>
                </a:solidFill>
                <a:latin typeface="Century Gothic" panose="020B0502020202020204" pitchFamily="34" charset="0"/>
              </a:rPr>
              <a:t>In Spain there is a lake.</a:t>
            </a:r>
          </a:p>
          <a:p>
            <a:pPr marL="457200" indent="-457200" algn="l">
              <a:buFont typeface="+mj-lt"/>
              <a:buAutoNum type="arabicPeriod"/>
            </a:pPr>
            <a:r>
              <a:rPr lang="en-GB" sz="2500" dirty="0">
                <a:solidFill>
                  <a:srgbClr val="002060"/>
                </a:solidFill>
                <a:latin typeface="Century Gothic" panose="020B0502020202020204" pitchFamily="34" charset="0"/>
              </a:rPr>
              <a:t>In Spain there are many ports.</a:t>
            </a:r>
          </a:p>
          <a:p>
            <a:pPr marL="457200" indent="-457200" algn="l">
              <a:buFont typeface="+mj-lt"/>
              <a:buAutoNum type="arabicPeriod"/>
            </a:pPr>
            <a:r>
              <a:rPr lang="en-GB" sz="2500" dirty="0">
                <a:solidFill>
                  <a:srgbClr val="002060"/>
                </a:solidFill>
                <a:latin typeface="Century Gothic" panose="020B0502020202020204" pitchFamily="34" charset="0"/>
              </a:rPr>
              <a:t>In Spain there are many mountains.</a:t>
            </a:r>
          </a:p>
          <a:p>
            <a:pPr marL="457200" indent="-457200" algn="l">
              <a:buFont typeface="+mj-lt"/>
              <a:buAutoNum type="arabicPeriod"/>
            </a:pPr>
            <a:endParaRPr lang="en-GB" sz="2500" dirty="0">
              <a:solidFill>
                <a:srgbClr val="002060"/>
              </a:solidFill>
              <a:latin typeface="Century Gothic" panose="020B0502020202020204" pitchFamily="34" charset="0"/>
            </a:endParaRPr>
          </a:p>
        </p:txBody>
      </p:sp>
      <p:sp>
        <p:nvSpPr>
          <p:cNvPr id="116" name="TextBox 115">
            <a:extLst>
              <a:ext uri="{FF2B5EF4-FFF2-40B4-BE49-F238E27FC236}">
                <a16:creationId xmlns:a16="http://schemas.microsoft.com/office/drawing/2014/main" id="{C62EDE92-DCAF-4A9C-B0D5-BA6FE89B4CF1}"/>
              </a:ext>
            </a:extLst>
          </p:cNvPr>
          <p:cNvSpPr txBox="1"/>
          <p:nvPr/>
        </p:nvSpPr>
        <p:spPr>
          <a:xfrm>
            <a:off x="4127933" y="118003"/>
            <a:ext cx="6962297" cy="523220"/>
          </a:xfrm>
          <a:prstGeom prst="rect">
            <a:avLst/>
          </a:prstGeom>
          <a:noFill/>
          <a:ln>
            <a:noFill/>
          </a:ln>
        </p:spPr>
        <p:txBody>
          <a:bodyPr wrap="square" rtlCol="0">
            <a:spAutoFit/>
          </a:bodyPr>
          <a:lstStyle/>
          <a:p>
            <a:r>
              <a:rPr lang="en-GB" sz="2800" b="1" dirty="0">
                <a:solidFill>
                  <a:srgbClr val="002060"/>
                </a:solidFill>
                <a:latin typeface="Century Gothic" panose="020B0502020202020204" pitchFamily="34" charset="0"/>
              </a:rPr>
              <a:t>Escribe 5 frases y describe </a:t>
            </a:r>
            <a:r>
              <a:rPr lang="en-GB" sz="2800" b="1" dirty="0" err="1">
                <a:solidFill>
                  <a:srgbClr val="002060"/>
                </a:solidFill>
                <a:latin typeface="Century Gothic" panose="020B0502020202020204" pitchFamily="34" charset="0"/>
              </a:rPr>
              <a:t>España</a:t>
            </a:r>
            <a:r>
              <a:rPr lang="en-GB" sz="2800" b="1"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4055281" y="101777"/>
            <a:ext cx="6249642"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0209" y="-47496"/>
            <a:ext cx="816961" cy="938928"/>
          </a:xfrm>
          <a:prstGeom prst="rect">
            <a:avLst/>
          </a:prstGeom>
        </p:spPr>
      </p:pic>
      <p:sp>
        <p:nvSpPr>
          <p:cNvPr id="77" name="Title 1">
            <a:extLst>
              <a:ext uri="{FF2B5EF4-FFF2-40B4-BE49-F238E27FC236}">
                <a16:creationId xmlns:a16="http://schemas.microsoft.com/office/drawing/2014/main" id="{6E978E51-D786-46E0-BD38-C995017F6C4A}"/>
              </a:ext>
            </a:extLst>
          </p:cNvPr>
          <p:cNvSpPr txBox="1">
            <a:spLocks/>
          </p:cNvSpPr>
          <p:nvPr/>
        </p:nvSpPr>
        <p:spPr>
          <a:xfrm>
            <a:off x="10933042" y="914629"/>
            <a:ext cx="1215299" cy="419661"/>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7296" y="138549"/>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lustraciones gratis de Montaña">
            <a:extLst>
              <a:ext uri="{FF2B5EF4-FFF2-40B4-BE49-F238E27FC236}">
                <a16:creationId xmlns:a16="http://schemas.microsoft.com/office/drawing/2014/main" id="{04622F26-6D19-2270-CD4E-B8159E3B2B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272" y="888652"/>
            <a:ext cx="1417277" cy="1417277"/>
          </a:xfrm>
          <a:prstGeom prst="round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51BF4B65-716D-99C4-D719-796ADB1DF440}"/>
              </a:ext>
            </a:extLst>
          </p:cNvPr>
          <p:cNvGrpSpPr/>
          <p:nvPr/>
        </p:nvGrpSpPr>
        <p:grpSpPr>
          <a:xfrm>
            <a:off x="1980543" y="969596"/>
            <a:ext cx="1266202" cy="1336333"/>
            <a:chOff x="0" y="320869"/>
            <a:chExt cx="3689684" cy="2615684"/>
          </a:xfrm>
        </p:grpSpPr>
        <p:pic>
          <p:nvPicPr>
            <p:cNvPr id="74" name="Picture 12" descr="Gráficos vectoriales gratis de Elba">
              <a:extLst>
                <a:ext uri="{FF2B5EF4-FFF2-40B4-BE49-F238E27FC236}">
                  <a16:creationId xmlns:a16="http://schemas.microsoft.com/office/drawing/2014/main" id="{36CF2516-B6C6-D117-4081-438DAEA5C0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0869"/>
              <a:ext cx="3689684" cy="2571250"/>
            </a:xfrm>
            <a:prstGeom prst="roundRect">
              <a:avLst/>
            </a:prstGeom>
            <a:noFill/>
            <a:extLst>
              <a:ext uri="{909E8E84-426E-40DD-AFC4-6F175D3DCCD1}">
                <a14:hiddenFill xmlns:a14="http://schemas.microsoft.com/office/drawing/2010/main">
                  <a:solidFill>
                    <a:srgbClr val="FFFFFF"/>
                  </a:solidFill>
                </a14:hiddenFill>
              </a:ext>
            </a:extLst>
          </p:spPr>
        </p:pic>
        <p:pic>
          <p:nvPicPr>
            <p:cNvPr id="75" name="Picture 10" descr="Gráficos vectoriales gratis de Bote">
              <a:extLst>
                <a:ext uri="{FF2B5EF4-FFF2-40B4-BE49-F238E27FC236}">
                  <a16:creationId xmlns:a16="http://schemas.microsoft.com/office/drawing/2014/main" id="{455C72E8-0500-A365-8E23-AD97405E08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5545" y="2266430"/>
              <a:ext cx="1340243" cy="67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oup 75">
            <a:extLst>
              <a:ext uri="{FF2B5EF4-FFF2-40B4-BE49-F238E27FC236}">
                <a16:creationId xmlns:a16="http://schemas.microsoft.com/office/drawing/2014/main" id="{974986B0-C596-C489-73A7-05B030C53B1E}"/>
              </a:ext>
            </a:extLst>
          </p:cNvPr>
          <p:cNvGrpSpPr/>
          <p:nvPr/>
        </p:nvGrpSpPr>
        <p:grpSpPr>
          <a:xfrm>
            <a:off x="310307" y="2319751"/>
            <a:ext cx="1246607" cy="1181110"/>
            <a:chOff x="7339265" y="1948754"/>
            <a:chExt cx="4146887" cy="4146888"/>
          </a:xfrm>
        </p:grpSpPr>
        <p:pic>
          <p:nvPicPr>
            <p:cNvPr id="80" name="Picture 4" descr="Gráficos vectoriales gratis de Aeropuerto">
              <a:extLst>
                <a:ext uri="{FF2B5EF4-FFF2-40B4-BE49-F238E27FC236}">
                  <a16:creationId xmlns:a16="http://schemas.microsoft.com/office/drawing/2014/main" id="{83ADD72A-77C5-01C2-ECD5-4476275102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9265" y="1948754"/>
              <a:ext cx="4146887" cy="4146888"/>
            </a:xfrm>
            <a:prstGeom prst="roundRect">
              <a:avLst/>
            </a:prstGeom>
            <a:noFill/>
            <a:extLst>
              <a:ext uri="{909E8E84-426E-40DD-AFC4-6F175D3DCCD1}">
                <a14:hiddenFill xmlns:a14="http://schemas.microsoft.com/office/drawing/2010/main">
                  <a:solidFill>
                    <a:srgbClr val="FFFFFF"/>
                  </a:solidFill>
                </a14:hiddenFill>
              </a:ext>
            </a:extLst>
          </p:spPr>
        </p:pic>
        <p:pic>
          <p:nvPicPr>
            <p:cNvPr id="81" name="Picture 6" descr="Gráficos vectoriales gratis de Avión">
              <a:extLst>
                <a:ext uri="{FF2B5EF4-FFF2-40B4-BE49-F238E27FC236}">
                  <a16:creationId xmlns:a16="http://schemas.microsoft.com/office/drawing/2014/main" id="{7D14D4C2-B6F7-F05C-5B71-4B1D5B5185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59744">
              <a:off x="9776038" y="2534480"/>
              <a:ext cx="1374070" cy="89157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 descr="Gráficos vectoriales gratis de Avión">
              <a:extLst>
                <a:ext uri="{FF2B5EF4-FFF2-40B4-BE49-F238E27FC236}">
                  <a16:creationId xmlns:a16="http://schemas.microsoft.com/office/drawing/2014/main" id="{EBDAAA85-8888-A055-E9A2-A469485DD9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81742" y="2202007"/>
              <a:ext cx="789072" cy="7890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83" name="Picture 2" descr="Free vector graphics of Beach">
            <a:extLst>
              <a:ext uri="{FF2B5EF4-FFF2-40B4-BE49-F238E27FC236}">
                <a16:creationId xmlns:a16="http://schemas.microsoft.com/office/drawing/2014/main" id="{140012E8-2DC5-6D29-8895-082B555D2F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279" y="3600669"/>
            <a:ext cx="1150702" cy="1139392"/>
          </a:xfrm>
          <a:prstGeom prst="roundRect">
            <a:avLst/>
          </a:prstGeom>
          <a:noFill/>
          <a:extLst>
            <a:ext uri="{909E8E84-426E-40DD-AFC4-6F175D3DCCD1}">
              <a14:hiddenFill xmlns:a14="http://schemas.microsoft.com/office/drawing/2010/main">
                <a:solidFill>
                  <a:srgbClr val="FFFFFF"/>
                </a:solidFill>
              </a14:hiddenFill>
            </a:ext>
          </a:extLst>
        </p:spPr>
      </p:pic>
      <p:pic>
        <p:nvPicPr>
          <p:cNvPr id="84" name="Picture 2" descr="Free vector graphics of River">
            <a:extLst>
              <a:ext uri="{FF2B5EF4-FFF2-40B4-BE49-F238E27FC236}">
                <a16:creationId xmlns:a16="http://schemas.microsoft.com/office/drawing/2014/main" id="{E6CA62FE-ECB7-8864-8CD7-E73989B81B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80543" y="2391882"/>
            <a:ext cx="1246607" cy="1110987"/>
          </a:xfrm>
          <a:prstGeom prst="roundRect">
            <a:avLst/>
          </a:prstGeom>
          <a:noFill/>
          <a:extLst>
            <a:ext uri="{909E8E84-426E-40DD-AFC4-6F175D3DCCD1}">
              <a14:hiddenFill xmlns:a14="http://schemas.microsoft.com/office/drawing/2010/main">
                <a:solidFill>
                  <a:srgbClr val="FFFFFF"/>
                </a:solidFill>
              </a14:hiddenFill>
            </a:ext>
          </a:extLst>
        </p:spPr>
      </p:pic>
      <p:pic>
        <p:nvPicPr>
          <p:cNvPr id="87" name="Picture 4" descr="Łódź, Lago, Articulación, Agua, Playa, Velero, Globo">
            <a:extLst>
              <a:ext uri="{FF2B5EF4-FFF2-40B4-BE49-F238E27FC236}">
                <a16:creationId xmlns:a16="http://schemas.microsoft.com/office/drawing/2014/main" id="{420BD55D-AD81-FD86-18D7-F62371A4508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40504" y="3644937"/>
            <a:ext cx="1246606" cy="1095124"/>
          </a:xfrm>
          <a:prstGeom prst="roundRect">
            <a:avLst/>
          </a:prstGeom>
          <a:ln>
            <a:noFill/>
          </a:ln>
          <a:effectLst>
            <a:outerShdw blurRad="292100" dist="139700" dir="2700000" algn="tl" rotWithShape="0">
              <a:srgbClr val="333333">
                <a:alpha val="65000"/>
              </a:srgbClr>
            </a:outerShdw>
          </a:effectLst>
        </p:spPr>
      </p:pic>
      <p:pic>
        <p:nvPicPr>
          <p:cNvPr id="88" name="Picture 18" descr="Ciudad, Pueblo, Región, Casas, Arquitectura, Comunidad">
            <a:extLst>
              <a:ext uri="{FF2B5EF4-FFF2-40B4-BE49-F238E27FC236}">
                <a16:creationId xmlns:a16="http://schemas.microsoft.com/office/drawing/2014/main" id="{739742C0-F855-529C-D95A-98292EE268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719" y="4783396"/>
            <a:ext cx="2230117" cy="120503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1FD90B6B-614F-675F-26FA-725023C56DCD}"/>
              </a:ext>
            </a:extLst>
          </p:cNvPr>
          <p:cNvPicPr>
            <a:picLocks noChangeAspect="1"/>
          </p:cNvPicPr>
          <p:nvPr/>
        </p:nvPicPr>
        <p:blipFill>
          <a:blip r:embed="rId16"/>
          <a:stretch>
            <a:fillRect/>
          </a:stretch>
        </p:blipFill>
        <p:spPr>
          <a:xfrm>
            <a:off x="2789306" y="4888874"/>
            <a:ext cx="685020" cy="859507"/>
          </a:xfrm>
          <a:prstGeom prst="rect">
            <a:avLst/>
          </a:prstGeom>
        </p:spPr>
      </p:pic>
      <p:sp>
        <p:nvSpPr>
          <p:cNvPr id="90" name="TextBox 89">
            <a:extLst>
              <a:ext uri="{FF2B5EF4-FFF2-40B4-BE49-F238E27FC236}">
                <a16:creationId xmlns:a16="http://schemas.microsoft.com/office/drawing/2014/main" id="{DC49A50C-2F69-2D08-1E3F-7E2F7B55D73D}"/>
              </a:ext>
            </a:extLst>
          </p:cNvPr>
          <p:cNvSpPr txBox="1"/>
          <p:nvPr/>
        </p:nvSpPr>
        <p:spPr>
          <a:xfrm>
            <a:off x="3722979" y="4755517"/>
            <a:ext cx="8425362" cy="1938992"/>
          </a:xfrm>
          <a:prstGeom prst="rect">
            <a:avLst/>
          </a:prstGeom>
          <a:solidFill>
            <a:srgbClr val="D7AFFF"/>
          </a:solidFill>
        </p:spPr>
        <p:txBody>
          <a:bodyPr wrap="square">
            <a:spAutoFit/>
          </a:bodyPr>
          <a:lstStyle/>
          <a:p>
            <a:pPr marL="0" indent="0">
              <a:buNone/>
            </a:pPr>
            <a:r>
              <a:rPr lang="en-GB" sz="2400" dirty="0">
                <a:solidFill>
                  <a:srgbClr val="002060"/>
                </a:solidFill>
                <a:latin typeface="Century Gothic" panose="020B0502020202020204" pitchFamily="34" charset="0"/>
              </a:rPr>
              <a:t>Find the name and location in Spain of a famous example of each of these:</a:t>
            </a:r>
          </a:p>
          <a:p>
            <a:pPr marL="514350" indent="-514350">
              <a:buAutoNum type="arabicPlain"/>
            </a:pPr>
            <a:r>
              <a:rPr lang="en-GB" sz="2400" dirty="0">
                <a:solidFill>
                  <a:srgbClr val="002060"/>
                </a:solidFill>
                <a:latin typeface="Century Gothic" panose="020B0502020202020204" pitchFamily="34" charset="0"/>
              </a:rPr>
              <a:t>Beach		3 Port			5 Lake</a:t>
            </a:r>
          </a:p>
          <a:p>
            <a:pPr marL="514350" indent="-514350">
              <a:buAutoNum type="arabicPlain"/>
            </a:pPr>
            <a:r>
              <a:rPr lang="en-GB" sz="2400" dirty="0">
                <a:solidFill>
                  <a:srgbClr val="002060"/>
                </a:solidFill>
                <a:latin typeface="Century Gothic" panose="020B0502020202020204" pitchFamily="34" charset="0"/>
              </a:rPr>
              <a:t>River		4 Mountain		6 Airport</a:t>
            </a:r>
          </a:p>
          <a:p>
            <a:r>
              <a:rPr lang="en-GB" sz="2400" dirty="0">
                <a:solidFill>
                  <a:srgbClr val="002060"/>
                </a:solidFill>
                <a:latin typeface="Century Gothic" panose="020B0502020202020204" pitchFamily="34" charset="0"/>
              </a:rPr>
              <a:t>Write the name of it and where it is in Spain.</a:t>
            </a:r>
          </a:p>
        </p:txBody>
      </p:sp>
      <p:sp>
        <p:nvSpPr>
          <p:cNvPr id="91" name="Speech Bubble: Rectangle with Corners Rounded 90">
            <a:extLst>
              <a:ext uri="{FF2B5EF4-FFF2-40B4-BE49-F238E27FC236}">
                <a16:creationId xmlns:a16="http://schemas.microsoft.com/office/drawing/2014/main" id="{B76EF69F-DA9C-6D08-20FE-29A8003ED43B}"/>
              </a:ext>
            </a:extLst>
          </p:cNvPr>
          <p:cNvSpPr/>
          <p:nvPr/>
        </p:nvSpPr>
        <p:spPr>
          <a:xfrm>
            <a:off x="3474326" y="915403"/>
            <a:ext cx="7236720" cy="1216918"/>
          </a:xfrm>
          <a:prstGeom prst="wedgeRoundRectCallout">
            <a:avLst>
              <a:gd name="adj1" fmla="val 39813"/>
              <a:gd name="adj2" fmla="val 7870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1E4E79"/>
              </a:buClr>
              <a:buSzPts val="2800"/>
              <a:defRPr/>
            </a:pPr>
            <a:r>
              <a:rPr lang="en-GB" sz="3200" dirty="0">
                <a:solidFill>
                  <a:srgbClr val="1E4E79"/>
                </a:solidFill>
                <a:latin typeface="Century Gothic"/>
                <a:ea typeface="Century Gothic"/>
                <a:cs typeface="Century Gothic"/>
                <a:sym typeface="Century Gothic"/>
              </a:rPr>
              <a:t>⚠ </a:t>
            </a:r>
            <a:r>
              <a:rPr lang="en-GB" sz="2400" dirty="0">
                <a:solidFill>
                  <a:srgbClr val="002060"/>
                </a:solidFill>
                <a:latin typeface="Century Gothic" panose="020B0502020202020204" pitchFamily="34" charset="0"/>
                <a:sym typeface="Century Gothic"/>
              </a:rPr>
              <a:t>Remember: when using </a:t>
            </a:r>
            <a:r>
              <a:rPr lang="en-GB" sz="2400" b="1" dirty="0">
                <a:solidFill>
                  <a:srgbClr val="002060"/>
                </a:solidFill>
                <a:latin typeface="Century Gothic" panose="020B0502020202020204" pitchFamily="34" charset="0"/>
              </a:rPr>
              <a:t>mucho before a noun</a:t>
            </a:r>
            <a:r>
              <a:rPr lang="en-GB" sz="2400" dirty="0">
                <a:solidFill>
                  <a:srgbClr val="002060"/>
                </a:solidFill>
                <a:latin typeface="Century Gothic" panose="020B0502020202020204" pitchFamily="34" charset="0"/>
              </a:rPr>
              <a:t>, the spelling changes to match gender and number.</a:t>
            </a:r>
          </a:p>
        </p:txBody>
      </p:sp>
      <p:pic>
        <p:nvPicPr>
          <p:cNvPr id="94" name="Picture 93" descr="A picture containing text, gallinaceous bird, phasianid&#10;&#10;Description automatically generated">
            <a:extLst>
              <a:ext uri="{FF2B5EF4-FFF2-40B4-BE49-F238E27FC236}">
                <a16:creationId xmlns:a16="http://schemas.microsoft.com/office/drawing/2014/main" id="{B3ADBA43-C4D4-A5F2-9493-8DD6CCD124E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11286" y="3825451"/>
            <a:ext cx="478955" cy="758116"/>
          </a:xfrm>
          <a:prstGeom prst="rect">
            <a:avLst/>
          </a:prstGeom>
        </p:spPr>
      </p:pic>
      <p:pic>
        <p:nvPicPr>
          <p:cNvPr id="9218" name="Picture 2" descr="Zoom, Magnifying Glass, Loupe, Lense">
            <a:extLst>
              <a:ext uri="{FF2B5EF4-FFF2-40B4-BE49-F238E27FC236}">
                <a16:creationId xmlns:a16="http://schemas.microsoft.com/office/drawing/2014/main" id="{9F0C98FC-7788-2FC2-722D-4ED2CE1047F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711046" y="3913784"/>
            <a:ext cx="1183040" cy="1256980"/>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oup 95">
            <a:extLst>
              <a:ext uri="{FF2B5EF4-FFF2-40B4-BE49-F238E27FC236}">
                <a16:creationId xmlns:a16="http://schemas.microsoft.com/office/drawing/2014/main" id="{9A292E51-DEB9-61C6-6B9A-48A7CA4F9940}"/>
              </a:ext>
            </a:extLst>
          </p:cNvPr>
          <p:cNvGrpSpPr/>
          <p:nvPr/>
        </p:nvGrpSpPr>
        <p:grpSpPr>
          <a:xfrm>
            <a:off x="11302566" y="5863975"/>
            <a:ext cx="875099" cy="949976"/>
            <a:chOff x="6210543" y="3764108"/>
            <a:chExt cx="801046" cy="775262"/>
          </a:xfrm>
        </p:grpSpPr>
        <p:sp>
          <p:nvSpPr>
            <p:cNvPr id="97" name="Oval 96">
              <a:extLst>
                <a:ext uri="{FF2B5EF4-FFF2-40B4-BE49-F238E27FC236}">
                  <a16:creationId xmlns:a16="http://schemas.microsoft.com/office/drawing/2014/main" id="{89A6B34A-2B90-B4E5-D4A9-9D723B12E97F}"/>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8" name="Picture 97">
              <a:extLst>
                <a:ext uri="{FF2B5EF4-FFF2-40B4-BE49-F238E27FC236}">
                  <a16:creationId xmlns:a16="http://schemas.microsoft.com/office/drawing/2014/main" id="{90158C58-25B8-0F42-4746-9A41D013F703}"/>
                </a:ext>
              </a:extLst>
            </p:cNvPr>
            <p:cNvPicPr>
              <a:picLocks noChangeAspect="1"/>
            </p:cNvPicPr>
            <p:nvPr/>
          </p:nvPicPr>
          <p:blipFill rotWithShape="1">
            <a:blip r:embed="rId19">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99" name="Picture 98" descr="A picture containing text, tableware, cup, clipart&#10;&#10;Description automatically generated">
              <a:extLst>
                <a:ext uri="{FF2B5EF4-FFF2-40B4-BE49-F238E27FC236}">
                  <a16:creationId xmlns:a16="http://schemas.microsoft.com/office/drawing/2014/main" id="{043F3B9A-D227-A94A-D9B2-23BF6BFFBCD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28372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childTnLst>
                                </p:cTn>
                              </p:par>
                              <p:par>
                                <p:cTn id="18" presetID="10" presetClass="entr" presetSubtype="0" fill="hold" nodeType="with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500"/>
                                        <p:tgtEl>
                                          <p:spTgt spid="96"/>
                                        </p:tgtEl>
                                      </p:cBhvr>
                                    </p:animEffect>
                                  </p:childTnLst>
                                </p:cTn>
                              </p:par>
                              <p:par>
                                <p:cTn id="21" presetID="10" presetClass="entr" presetSubtype="0" fill="hold" nodeType="with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fade">
                                      <p:cBhvr>
                                        <p:cTn id="23" dur="500"/>
                                        <p:tgtEl>
                                          <p:spTgt spid="94"/>
                                        </p:tgtEl>
                                      </p:cBhvr>
                                    </p:animEffect>
                                  </p:childTnLst>
                                </p:cTn>
                              </p:par>
                              <p:par>
                                <p:cTn id="24" presetID="10" presetClass="entr" presetSubtype="0" fill="hold" nodeType="withEffect">
                                  <p:stCondLst>
                                    <p:cond delay="0"/>
                                  </p:stCondLst>
                                  <p:childTnLst>
                                    <p:set>
                                      <p:cBhvr>
                                        <p:cTn id="25" dur="1" fill="hold">
                                          <p:stCondLst>
                                            <p:cond delay="0"/>
                                          </p:stCondLst>
                                        </p:cTn>
                                        <p:tgtEl>
                                          <p:spTgt spid="9218"/>
                                        </p:tgtEl>
                                        <p:attrNameLst>
                                          <p:attrName>style.visibility</p:attrName>
                                        </p:attrNameLst>
                                      </p:cBhvr>
                                      <p:to>
                                        <p:strVal val="visible"/>
                                      </p:to>
                                    </p:set>
                                    <p:animEffect transition="in" filter="fade">
                                      <p:cBhvr>
                                        <p:cTn id="26"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0" grpId="0" animBg="1"/>
      <p:bldP spid="9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3011</TotalTime>
  <Words>2683</Words>
  <Application>Microsoft Office PowerPoint</Application>
  <PresentationFormat>Widescreen</PresentationFormat>
  <Paragraphs>513</Paragraphs>
  <Slides>16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docs-Century Gothic</vt:lpstr>
      <vt:lpstr>Dreaming Outloud Pro</vt:lpstr>
      <vt:lpstr>Arial</vt:lpstr>
      <vt:lpstr>Calibri</vt:lpstr>
      <vt:lpstr>Calibri Light</vt:lpstr>
      <vt:lpstr>Century Gothic</vt:lpstr>
      <vt:lpstr>Modern Love</vt:lpstr>
      <vt:lpstr>Segoe Print</vt:lpstr>
      <vt:lpstr>Office Theme</vt:lpstr>
      <vt:lpstr>Saying what I and others do</vt:lpstr>
      <vt:lpstr>Follow up 1: </vt:lpstr>
      <vt:lpstr>Follow up 2: </vt:lpstr>
      <vt:lpstr>Follow up 3 [1/4]</vt:lpstr>
      <vt:lpstr>Follow up 3 [2/4]</vt:lpstr>
      <vt:lpstr>Follow up 3 [3/4]   Más rápido </vt:lpstr>
      <vt:lpstr>Follow up 3 [4/4]   Súper rápido </vt:lpstr>
      <vt:lpstr>Follow up 4: </vt:lpstr>
      <vt:lpstr>Follow up 5: </vt:lpstr>
      <vt:lpstr>follow up extra: </vt:lpstr>
      <vt:lpstr>follow up extra: </vt:lpstr>
      <vt:lpstr>¡adiós!</vt:lpstr>
      <vt:lpstr>Handout: follow up 3</vt:lpstr>
      <vt:lpstr>Handout: follow up 3</vt:lpstr>
      <vt:lpstr>Handout: follow up 5 extra</vt:lpstr>
      <vt:lpstr>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47</cp:revision>
  <dcterms:created xsi:type="dcterms:W3CDTF">2022-01-14T14:50:57Z</dcterms:created>
  <dcterms:modified xsi:type="dcterms:W3CDTF">2022-07-07T18:06:43Z</dcterms:modified>
</cp:coreProperties>
</file>