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6" r:id="rId2"/>
    <p:sldId id="477" r:id="rId3"/>
    <p:sldId id="828" r:id="rId4"/>
    <p:sldId id="925" r:id="rId5"/>
    <p:sldId id="946" r:id="rId6"/>
    <p:sldId id="947" r:id="rId7"/>
    <p:sldId id="948" r:id="rId8"/>
    <p:sldId id="94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522"/>
    <a:srgbClr val="FF0066"/>
    <a:srgbClr val="68D5C8"/>
    <a:srgbClr val="FFFF99"/>
    <a:srgbClr val="FF4B94"/>
    <a:srgbClr val="FFECA2"/>
    <a:srgbClr val="1C8ADB"/>
    <a:srgbClr val="198569"/>
    <a:srgbClr val="1D9A78"/>
    <a:srgbClr val="FF8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80F2C-9FD9-4485-9516-E02DE18A62C3}" v="77" dt="2022-07-02T15:19:20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 autoAdjust="0"/>
    <p:restoredTop sz="74023" autoAdjust="0"/>
  </p:normalViewPr>
  <p:slideViewPr>
    <p:cSldViewPr snapToGrid="0">
      <p:cViewPr>
        <p:scale>
          <a:sx n="40" d="100"/>
          <a:sy n="40" d="100"/>
        </p:scale>
        <p:origin x="173" y="54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1B80F2C-9FD9-4485-9516-E02DE18A62C3}"/>
    <pc:docChg chg="custSel modSld">
      <pc:chgData name="Tom Dawes" userId="fe899cd594ff6f3a" providerId="LiveId" clId="{71B80F2C-9FD9-4485-9516-E02DE18A62C3}" dt="2022-07-02T15:16:55.902" v="115" actId="1076"/>
      <pc:docMkLst>
        <pc:docMk/>
      </pc:docMkLst>
      <pc:sldChg chg="delSp mod">
        <pc:chgData name="Tom Dawes" userId="fe899cd594ff6f3a" providerId="LiveId" clId="{71B80F2C-9FD9-4485-9516-E02DE18A62C3}" dt="2022-07-02T14:37:14.221" v="0" actId="478"/>
        <pc:sldMkLst>
          <pc:docMk/>
          <pc:sldMk cId="0" sldId="477"/>
        </pc:sldMkLst>
        <pc:spChg chg="del">
          <ac:chgData name="Tom Dawes" userId="fe899cd594ff6f3a" providerId="LiveId" clId="{71B80F2C-9FD9-4485-9516-E02DE18A62C3}" dt="2022-07-02T14:37:14.221" v="0" actId="478"/>
          <ac:spMkLst>
            <pc:docMk/>
            <pc:sldMk cId="0" sldId="477"/>
            <ac:spMk id="3" creationId="{96903409-CDFC-4AA6-9224-A3DFE905943D}"/>
          </ac:spMkLst>
        </pc:spChg>
      </pc:sldChg>
      <pc:sldChg chg="modAnim">
        <pc:chgData name="Tom Dawes" userId="fe899cd594ff6f3a" providerId="LiveId" clId="{71B80F2C-9FD9-4485-9516-E02DE18A62C3}" dt="2022-07-02T14:48:36.084" v="10"/>
        <pc:sldMkLst>
          <pc:docMk/>
          <pc:sldMk cId="1884289662" sldId="925"/>
        </pc:sldMkLst>
      </pc:sldChg>
      <pc:sldChg chg="addSp delSp modSp mod modAnim">
        <pc:chgData name="Tom Dawes" userId="fe899cd594ff6f3a" providerId="LiveId" clId="{71B80F2C-9FD9-4485-9516-E02DE18A62C3}" dt="2022-07-02T14:52:08.947" v="20"/>
        <pc:sldMkLst>
          <pc:docMk/>
          <pc:sldMk cId="1418880566" sldId="946"/>
        </pc:sldMkLst>
        <pc:spChg chg="del">
          <ac:chgData name="Tom Dawes" userId="fe899cd594ff6f3a" providerId="LiveId" clId="{71B80F2C-9FD9-4485-9516-E02DE18A62C3}" dt="2022-07-02T14:50:34.345" v="13" actId="478"/>
          <ac:spMkLst>
            <pc:docMk/>
            <pc:sldMk cId="1418880566" sldId="946"/>
            <ac:spMk id="2" creationId="{D974A6DC-187E-4C4A-92B8-4D8EDD2BB1DF}"/>
          </ac:spMkLst>
        </pc:spChg>
        <pc:spChg chg="add del mod">
          <ac:chgData name="Tom Dawes" userId="fe899cd594ff6f3a" providerId="LiveId" clId="{71B80F2C-9FD9-4485-9516-E02DE18A62C3}" dt="2022-07-02T14:50:35.327" v="14" actId="478"/>
          <ac:spMkLst>
            <pc:docMk/>
            <pc:sldMk cId="1418880566" sldId="946"/>
            <ac:spMk id="5" creationId="{D4AF8D50-28B5-23D3-6F55-8846C1ED7B84}"/>
          </ac:spMkLst>
        </pc:spChg>
        <pc:spChg chg="add mod">
          <ac:chgData name="Tom Dawes" userId="fe899cd594ff6f3a" providerId="LiveId" clId="{71B80F2C-9FD9-4485-9516-E02DE18A62C3}" dt="2022-07-02T14:50:37.831" v="15" actId="1076"/>
          <ac:spMkLst>
            <pc:docMk/>
            <pc:sldMk cId="1418880566" sldId="946"/>
            <ac:spMk id="27" creationId="{2A575357-0174-2CFE-3E8D-A6DD3E6ED872}"/>
          </ac:spMkLst>
        </pc:spChg>
      </pc:sldChg>
      <pc:sldChg chg="addSp modSp mod modAnim">
        <pc:chgData name="Tom Dawes" userId="fe899cd594ff6f3a" providerId="LiveId" clId="{71B80F2C-9FD9-4485-9516-E02DE18A62C3}" dt="2022-07-02T14:57:46.214" v="99"/>
        <pc:sldMkLst>
          <pc:docMk/>
          <pc:sldMk cId="940110136" sldId="947"/>
        </pc:sldMkLst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49" creationId="{2C78F8E5-6840-E636-B744-A6C0B1D69BD4}"/>
          </ac:spMkLst>
        </pc:spChg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50" creationId="{2FA89BEE-CC83-BBA8-1888-A24AAE7AC028}"/>
          </ac:spMkLst>
        </pc:spChg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51" creationId="{86807CE7-A53F-8583-0C86-CD25511B72B9}"/>
          </ac:spMkLst>
        </pc:spChg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53" creationId="{D3F44337-A4CC-5270-9EB2-A68A90342B93}"/>
          </ac:spMkLst>
        </pc:spChg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56" creationId="{6D5DE17B-4A43-AC7A-186C-38F8079DB838}"/>
          </ac:spMkLst>
        </pc:spChg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57" creationId="{225F1066-3D6D-06F2-84CA-4F70BCE6DD72}"/>
          </ac:spMkLst>
        </pc:spChg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58" creationId="{89556F5A-7D42-7132-D882-B555C30CCB4D}"/>
          </ac:spMkLst>
        </pc:spChg>
        <pc:spChg chg="add mod ord">
          <ac:chgData name="Tom Dawes" userId="fe899cd594ff6f3a" providerId="LiveId" clId="{71B80F2C-9FD9-4485-9516-E02DE18A62C3}" dt="2022-07-02T14:54:04.657" v="97" actId="166"/>
          <ac:spMkLst>
            <pc:docMk/>
            <pc:sldMk cId="940110136" sldId="947"/>
            <ac:spMk id="59" creationId="{A16DC8FA-0A28-A6EE-284C-A37FA91CB88D}"/>
          </ac:spMkLst>
        </pc:spChg>
      </pc:sldChg>
      <pc:sldChg chg="addSp delSp modSp mod modAnim">
        <pc:chgData name="Tom Dawes" userId="fe899cd594ff6f3a" providerId="LiveId" clId="{71B80F2C-9FD9-4485-9516-E02DE18A62C3}" dt="2022-07-02T15:16:55.902" v="115" actId="1076"/>
        <pc:sldMkLst>
          <pc:docMk/>
          <pc:sldMk cId="1805522432" sldId="948"/>
        </pc:sldMkLst>
        <pc:spChg chg="del">
          <ac:chgData name="Tom Dawes" userId="fe899cd594ff6f3a" providerId="LiveId" clId="{71B80F2C-9FD9-4485-9516-E02DE18A62C3}" dt="2022-07-02T15:16:48.803" v="113" actId="478"/>
          <ac:spMkLst>
            <pc:docMk/>
            <pc:sldMk cId="1805522432" sldId="948"/>
            <ac:spMk id="2" creationId="{D974A6DC-187E-4C4A-92B8-4D8EDD2BB1DF}"/>
          </ac:spMkLst>
        </pc:spChg>
        <pc:spChg chg="add del mod">
          <ac:chgData name="Tom Dawes" userId="fe899cd594ff6f3a" providerId="LiveId" clId="{71B80F2C-9FD9-4485-9516-E02DE18A62C3}" dt="2022-07-02T15:16:50.740" v="114" actId="478"/>
          <ac:spMkLst>
            <pc:docMk/>
            <pc:sldMk cId="1805522432" sldId="948"/>
            <ac:spMk id="7" creationId="{93E3414C-0B93-AF06-5029-02549E6932C2}"/>
          </ac:spMkLst>
        </pc:spChg>
        <pc:spChg chg="add mod">
          <ac:chgData name="Tom Dawes" userId="fe899cd594ff6f3a" providerId="LiveId" clId="{71B80F2C-9FD9-4485-9516-E02DE18A62C3}" dt="2022-07-02T15:16:55.902" v="115" actId="1076"/>
          <ac:spMkLst>
            <pc:docMk/>
            <pc:sldMk cId="1805522432" sldId="948"/>
            <ac:spMk id="33" creationId="{266305E6-135E-A78F-C9F9-368B6C1197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several SSC - </a:t>
            </a:r>
            <a:r>
              <a:rPr lang="fr-F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[z] [ca] [co] [cu] [ce] [ci] [ch] [que] [qui]</a:t>
            </a:r>
            <a:endParaRPr lang="en-GB" sz="2800" dirty="0"/>
          </a:p>
          <a:p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bandera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[2446]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desfile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[4514]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[1342]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visitante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[2428]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[472]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el mundo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[n/a]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[26] haces  dibujo [1726] foto [882]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[384]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derecha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[1573]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izquierda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[1352] tarjeta [1958] a [8]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limpiar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[1713]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[327] abuela [783]  caballo [907] casa [106] cocina [1214] guitarra [2705]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[2775] de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[548]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a mixture of familiar and unfamiliar words; to give an introduction to this week’s theme of festivals and celebrations in Peru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Tell pupils that this week they are going to learn about two important celebrations in Peru and that these are pictures of the first one – the Fiestas </a:t>
            </a:r>
            <a:r>
              <a:rPr lang="en-US" b="0" baseline="0" dirty="0" err="1"/>
              <a:t>Patrias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Perú (their national day celebrations which are 28 and 29 July every year).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work in pairs to </a:t>
            </a:r>
            <a:r>
              <a:rPr lang="en-US" b="0" baseline="0" dirty="0" err="1"/>
              <a:t>practise</a:t>
            </a:r>
            <a:r>
              <a:rPr lang="en-US" b="0" baseline="0" dirty="0"/>
              <a:t> pronouncing activities that are part of these national celebrations.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elicits pronunciation from pupils and clicks on each picture (as necessary) to hear the phrase pronounced.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to clarify the meaning of unknown words and cultural references by clicking to bring up callouts.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Transcript</a:t>
            </a:r>
            <a:r>
              <a:rPr lang="en-US" b="0" baseline="0" dirty="0"/>
              <a:t>: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i</a:t>
            </a:r>
            <a:r>
              <a:rPr lang="en-US" b="1" baseline="0" dirty="0" err="1"/>
              <a:t>z</a:t>
            </a:r>
            <a:r>
              <a:rPr lang="en-US" b="0" baseline="0" dirty="0" err="1"/>
              <a:t>ar</a:t>
            </a:r>
            <a:r>
              <a:rPr lang="en-US" b="0" baseline="0" dirty="0"/>
              <a:t> la </a:t>
            </a:r>
            <a:r>
              <a:rPr lang="en-US" b="0" baseline="0" dirty="0" err="1"/>
              <a:t>bandera</a:t>
            </a:r>
            <a:r>
              <a:rPr lang="en-US" b="0" baseline="0" dirty="0"/>
              <a:t> </a:t>
            </a:r>
            <a:r>
              <a:rPr lang="en-US" b="0" baseline="0" dirty="0" err="1"/>
              <a:t>na</a:t>
            </a:r>
            <a:r>
              <a:rPr lang="en-US" b="1" baseline="0" dirty="0" err="1"/>
              <a:t>ci</a:t>
            </a:r>
            <a:r>
              <a:rPr lang="en-US" b="0" baseline="0" dirty="0" err="1"/>
              <a:t>onal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las </a:t>
            </a:r>
            <a:r>
              <a:rPr lang="en-US" b="1" baseline="0" dirty="0"/>
              <a:t>ca</a:t>
            </a:r>
            <a:r>
              <a:rPr lang="en-US" b="0" baseline="0" dirty="0"/>
              <a:t>sas</a:t>
            </a:r>
          </a:p>
          <a:p>
            <a:pPr marL="228600" indent="-228600">
              <a:buAutoNum type="arabicPeriod"/>
            </a:pPr>
            <a:r>
              <a:rPr lang="en-US" b="1" baseline="0" dirty="0" err="1"/>
              <a:t>ce</a:t>
            </a:r>
            <a:r>
              <a:rPr lang="en-US" b="0" baseline="0" dirty="0" err="1"/>
              <a:t>lebrar</a:t>
            </a:r>
            <a:r>
              <a:rPr lang="en-US" b="0" baseline="0" dirty="0"/>
              <a:t> la </a:t>
            </a:r>
            <a:r>
              <a:rPr lang="en-US" b="0" baseline="0" dirty="0" err="1"/>
              <a:t>independen</a:t>
            </a:r>
            <a:r>
              <a:rPr lang="en-US" b="1" baseline="0" dirty="0" err="1"/>
              <a:t>ci</a:t>
            </a:r>
            <a:r>
              <a:rPr lang="en-US" b="0" baseline="0" dirty="0" err="1"/>
              <a:t>a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ha</a:t>
            </a:r>
            <a:r>
              <a:rPr lang="en-US" b="1" baseline="0" dirty="0" err="1"/>
              <a:t>ce</a:t>
            </a:r>
            <a:r>
              <a:rPr lang="en-US" b="0" baseline="0" dirty="0" err="1"/>
              <a:t>r</a:t>
            </a:r>
            <a:r>
              <a:rPr lang="en-US" b="0" baseline="0" dirty="0"/>
              <a:t> </a:t>
            </a:r>
            <a:r>
              <a:rPr lang="en-US" b="0" baseline="0" dirty="0" err="1"/>
              <a:t>mu</a:t>
            </a:r>
            <a:r>
              <a:rPr lang="en-US" b="1" baseline="0" dirty="0" err="1"/>
              <a:t>ch</a:t>
            </a:r>
            <a:r>
              <a:rPr lang="en-US" b="0" baseline="0" dirty="0" err="1"/>
              <a:t>as</a:t>
            </a:r>
            <a:r>
              <a:rPr lang="en-US" b="0" baseline="0" dirty="0"/>
              <a:t> </a:t>
            </a:r>
            <a:r>
              <a:rPr lang="en-US" b="0" baseline="0" dirty="0" err="1"/>
              <a:t>fotos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llevar</a:t>
            </a:r>
            <a:r>
              <a:rPr lang="en-US" b="0" baseline="0" dirty="0"/>
              <a:t> una </a:t>
            </a:r>
            <a:r>
              <a:rPr lang="en-US" b="0" baseline="0" dirty="0" err="1"/>
              <a:t>es</a:t>
            </a:r>
            <a:r>
              <a:rPr lang="en-US" b="1" baseline="0" dirty="0" err="1"/>
              <a:t>ca</a:t>
            </a:r>
            <a:r>
              <a:rPr lang="en-US" b="0" baseline="0" dirty="0" err="1"/>
              <a:t>rapela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mirar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</a:t>
            </a:r>
            <a:r>
              <a:rPr lang="en-US" b="1" baseline="0" dirty="0" err="1"/>
              <a:t>Cí</a:t>
            </a:r>
            <a:r>
              <a:rPr lang="en-US" b="0" baseline="0" dirty="0" err="1"/>
              <a:t>vico</a:t>
            </a:r>
            <a:r>
              <a:rPr lang="en-US" b="0" baseline="0" dirty="0"/>
              <a:t> </a:t>
            </a:r>
            <a:r>
              <a:rPr lang="en-US" b="0" baseline="0" dirty="0" err="1"/>
              <a:t>Militar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parti</a:t>
            </a:r>
            <a:r>
              <a:rPr lang="en-US" b="1" baseline="0" dirty="0" err="1"/>
              <a:t>ci</a:t>
            </a:r>
            <a:r>
              <a:rPr lang="en-US" b="0" baseline="0" dirty="0" err="1"/>
              <a:t>par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es</a:t>
            </a:r>
            <a:r>
              <a:rPr lang="en-US" b="1" baseline="0" dirty="0"/>
              <a:t>co</a:t>
            </a:r>
            <a:r>
              <a:rPr lang="en-US" b="0" baseline="0" dirty="0"/>
              <a:t>lar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es</a:t>
            </a:r>
            <a:r>
              <a:rPr lang="en-US" b="1" baseline="0" dirty="0" err="1"/>
              <a:t>cu</a:t>
            </a:r>
            <a:r>
              <a:rPr lang="en-US" b="0" baseline="0" dirty="0" err="1"/>
              <a:t>char</a:t>
            </a:r>
            <a:r>
              <a:rPr lang="en-US" b="0" baseline="0" dirty="0"/>
              <a:t> </a:t>
            </a:r>
            <a:r>
              <a:rPr lang="en-US" b="0" baseline="0" dirty="0" err="1"/>
              <a:t>músi</a:t>
            </a:r>
            <a:r>
              <a:rPr lang="en-US" b="1" baseline="0" dirty="0" err="1"/>
              <a:t>ca</a:t>
            </a:r>
            <a:r>
              <a:rPr lang="en-US" b="0" baseline="0" dirty="0"/>
              <a:t> </a:t>
            </a:r>
            <a:r>
              <a:rPr lang="en-US" b="0" baseline="0" dirty="0" err="1"/>
              <a:t>tradi</a:t>
            </a:r>
            <a:r>
              <a:rPr lang="en-US" b="1" baseline="0" dirty="0" err="1"/>
              <a:t>ci</a:t>
            </a:r>
            <a:r>
              <a:rPr lang="en-US" b="0" baseline="0" dirty="0" err="1"/>
              <a:t>onal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bailar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 </a:t>
            </a:r>
            <a:r>
              <a:rPr lang="en-US" b="1" baseline="0" dirty="0" err="1"/>
              <a:t>ca</a:t>
            </a:r>
            <a:r>
              <a:rPr lang="en-US" b="0" baseline="0" dirty="0" err="1"/>
              <a:t>lle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to</a:t>
            </a:r>
            <a:r>
              <a:rPr lang="en-US" b="1" baseline="0" dirty="0" err="1"/>
              <a:t>ca</a:t>
            </a:r>
            <a:r>
              <a:rPr lang="en-US" b="0" baseline="0" dirty="0" err="1"/>
              <a:t>r</a:t>
            </a:r>
            <a:r>
              <a:rPr lang="en-US" b="0" baseline="0" dirty="0"/>
              <a:t> </a:t>
            </a:r>
            <a:r>
              <a:rPr lang="en-US" b="1" baseline="0" dirty="0" err="1"/>
              <a:t>ca</a:t>
            </a:r>
            <a:r>
              <a:rPr lang="en-US" b="0" baseline="0" dirty="0" err="1"/>
              <a:t>jón</a:t>
            </a: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10. </a:t>
            </a:r>
            <a:r>
              <a:rPr lang="en-US" b="0" baseline="0" dirty="0" err="1"/>
              <a:t>ver</a:t>
            </a:r>
            <a:r>
              <a:rPr lang="en-US" b="0" baseline="0" dirty="0"/>
              <a:t> los </a:t>
            </a:r>
            <a:r>
              <a:rPr lang="en-US" b="1" baseline="0" dirty="0"/>
              <a:t>ca</a:t>
            </a:r>
            <a:r>
              <a:rPr lang="en-US" b="0" baseline="0" dirty="0"/>
              <a:t>ballos</a:t>
            </a:r>
          </a:p>
          <a:p>
            <a:pPr marL="0" indent="0">
              <a:buNone/>
            </a:pPr>
            <a:r>
              <a:rPr lang="en-US" b="0" baseline="0" dirty="0"/>
              <a:t>11. </a:t>
            </a:r>
            <a:r>
              <a:rPr lang="en-US" b="1" baseline="0" dirty="0" err="1"/>
              <a:t>ca</a:t>
            </a:r>
            <a:r>
              <a:rPr lang="en-US" b="0" baseline="0" dirty="0" err="1"/>
              <a:t>ntar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himno</a:t>
            </a:r>
            <a:r>
              <a:rPr lang="en-US" b="0" baseline="0" dirty="0"/>
              <a:t> </a:t>
            </a:r>
            <a:r>
              <a:rPr lang="en-US" b="0" baseline="0" dirty="0" err="1"/>
              <a:t>na</a:t>
            </a:r>
            <a:r>
              <a:rPr lang="en-US" b="1" baseline="0" dirty="0" err="1"/>
              <a:t>ci</a:t>
            </a:r>
            <a:r>
              <a:rPr lang="en-US" b="0" baseline="0" dirty="0" err="1"/>
              <a:t>onal</a:t>
            </a: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12. </a:t>
            </a:r>
            <a:r>
              <a:rPr lang="en-US" b="1" baseline="0" dirty="0"/>
              <a:t>co</a:t>
            </a:r>
            <a:r>
              <a:rPr lang="en-US" b="0" baseline="0" dirty="0"/>
              <a:t>mer </a:t>
            </a:r>
            <a:r>
              <a:rPr lang="en-US" b="1" baseline="0" dirty="0"/>
              <a:t>ce</a:t>
            </a:r>
            <a:r>
              <a:rPr lang="en-US" b="0" baseline="0" dirty="0"/>
              <a:t>vi</a:t>
            </a:r>
            <a:r>
              <a:rPr lang="en-US" b="1" baseline="0" dirty="0"/>
              <a:t>ch</a:t>
            </a:r>
            <a:r>
              <a:rPr lang="en-US" b="0" baseline="0" dirty="0"/>
              <a:t>e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Picture attributions</a:t>
            </a:r>
            <a:r>
              <a:rPr lang="en-US" b="0" baseline="0" dirty="0"/>
              <a:t>:</a:t>
            </a:r>
            <a:br>
              <a:rPr lang="en-US" b="0" baseline="0" dirty="0"/>
            </a:br>
            <a:r>
              <a:rPr lang="en-US" b="0" baseline="0" dirty="0"/>
              <a:t>1. </a:t>
            </a:r>
            <a:r>
              <a:rPr lang="en-US" b="0" baseline="0" dirty="0" err="1"/>
              <a:t>Llevar</a:t>
            </a:r>
            <a:r>
              <a:rPr lang="en-US" b="0" baseline="0" dirty="0"/>
              <a:t> una </a:t>
            </a:r>
            <a:r>
              <a:rPr lang="en-US" b="0" baseline="0" dirty="0" err="1"/>
              <a:t>escarapela</a:t>
            </a:r>
            <a:r>
              <a:rPr lang="en-US" b="0" baseline="0" dirty="0"/>
              <a:t> – Tibetan Pop Rocks, CC BY-SA 4.0, via Wikimedia Commons</a:t>
            </a:r>
            <a:br>
              <a:rPr lang="en-US" b="0" baseline="0" dirty="0"/>
            </a:br>
            <a:r>
              <a:rPr lang="en-US" b="0" baseline="0" dirty="0"/>
              <a:t>2. Comer </a:t>
            </a:r>
            <a:r>
              <a:rPr lang="en-US" b="0" baseline="0" dirty="0" err="1"/>
              <a:t>el</a:t>
            </a:r>
            <a:r>
              <a:rPr lang="en-US" b="0" baseline="0" dirty="0"/>
              <a:t> ceviche - </a:t>
            </a:r>
            <a:r>
              <a:rPr lang="en-US" b="0" baseline="0" dirty="0" err="1"/>
              <a:t>Picanteria</a:t>
            </a:r>
            <a:r>
              <a:rPr lang="en-US" b="0" baseline="0" dirty="0"/>
              <a:t> </a:t>
            </a:r>
            <a:r>
              <a:rPr lang="en-US" b="0" baseline="0" dirty="0" err="1"/>
              <a:t>karol</a:t>
            </a:r>
            <a:r>
              <a:rPr lang="en-US" b="0" baseline="0" dirty="0"/>
              <a:t>, CC BY-SA 4.0, via Wikimedia Commons</a:t>
            </a:r>
          </a:p>
          <a:p>
            <a:pPr marL="0" indent="0">
              <a:buNone/>
            </a:pPr>
            <a:r>
              <a:rPr lang="en-US" b="0" baseline="0" dirty="0"/>
              <a:t>3. </a:t>
            </a:r>
            <a:r>
              <a:rPr lang="en-US" b="0" baseline="0" dirty="0" err="1"/>
              <a:t>Celebrar</a:t>
            </a:r>
            <a:r>
              <a:rPr lang="en-US" b="0" baseline="0" dirty="0"/>
              <a:t> la </a:t>
            </a:r>
            <a:r>
              <a:rPr lang="en-US" b="0" baseline="0" dirty="0" err="1"/>
              <a:t>Independencia</a:t>
            </a:r>
            <a:r>
              <a:rPr lang="en-US" b="0" baseline="0" dirty="0"/>
              <a:t> - LLs, CC BY-SA 4.0, via Wikimedia Commons</a:t>
            </a:r>
          </a:p>
          <a:p>
            <a:pPr marL="0" indent="0">
              <a:buNone/>
            </a:pPr>
            <a:r>
              <a:rPr lang="en-US" b="0" baseline="0" dirty="0"/>
              <a:t>4. </a:t>
            </a:r>
            <a:r>
              <a:rPr lang="en-US" b="0" baseline="0" dirty="0" err="1"/>
              <a:t>Hacer</a:t>
            </a:r>
            <a:r>
              <a:rPr lang="en-US" b="0" baseline="0" dirty="0"/>
              <a:t> </a:t>
            </a:r>
            <a:r>
              <a:rPr lang="en-US" b="0" baseline="0" dirty="0" err="1"/>
              <a:t>muchas</a:t>
            </a:r>
            <a:r>
              <a:rPr lang="en-US" b="0" baseline="0" dirty="0"/>
              <a:t> </a:t>
            </a:r>
            <a:r>
              <a:rPr lang="en-US" b="0" baseline="0" dirty="0" err="1"/>
              <a:t>fotos</a:t>
            </a:r>
            <a:r>
              <a:rPr lang="en-US" b="0" baseline="0" dirty="0"/>
              <a:t> – Presidencia Perú - https://www.flickr.com/photos/presidenciaperu/albums/72157699186055384 </a:t>
            </a:r>
            <a:br>
              <a:rPr lang="en-US" b="0" baseline="0" dirty="0"/>
            </a:br>
            <a:r>
              <a:rPr lang="en-US" b="0" baseline="0" dirty="0"/>
              <a:t>Link to </a:t>
            </a:r>
            <a:r>
              <a:rPr lang="en-US" b="0" baseline="0" dirty="0" err="1"/>
              <a:t>licence</a:t>
            </a:r>
            <a:r>
              <a:rPr lang="en-US" b="0" baseline="0" dirty="0"/>
              <a:t>: https://creativecommons.org/licenses/by-nc-sa/2.0/</a:t>
            </a:r>
            <a:br>
              <a:rPr lang="en-US" b="0" baseline="0" dirty="0"/>
            </a:br>
            <a:r>
              <a:rPr lang="en-US" b="0" baseline="0" dirty="0"/>
              <a:t>5. </a:t>
            </a:r>
            <a:r>
              <a:rPr lang="en-US" b="0" baseline="0" dirty="0" err="1"/>
              <a:t>Participar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escolar – Presidencia Perú</a:t>
            </a:r>
            <a:br>
              <a:rPr lang="en-US" b="0" baseline="0" dirty="0"/>
            </a:br>
            <a:r>
              <a:rPr lang="en-US" b="0" baseline="0" dirty="0"/>
              <a:t>6. </a:t>
            </a:r>
            <a:r>
              <a:rPr lang="en-US" b="0" baseline="0" dirty="0" err="1"/>
              <a:t>Mirar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</a:t>
            </a:r>
            <a:r>
              <a:rPr lang="en-US" b="0" baseline="0" dirty="0" err="1"/>
              <a:t>Cívico</a:t>
            </a:r>
            <a:r>
              <a:rPr lang="en-US" b="0" baseline="0" dirty="0"/>
              <a:t> </a:t>
            </a:r>
            <a:r>
              <a:rPr lang="en-US" b="0" baseline="0" dirty="0" err="1"/>
              <a:t>Militar</a:t>
            </a:r>
            <a:r>
              <a:rPr lang="en-US" b="0" baseline="0" dirty="0"/>
              <a:t> – Presidencia Perú</a:t>
            </a:r>
            <a:br>
              <a:rPr lang="en-US" b="0" baseline="0" dirty="0"/>
            </a:br>
            <a:r>
              <a:rPr lang="en-US" b="0" baseline="0" dirty="0"/>
              <a:t>7. </a:t>
            </a:r>
            <a:r>
              <a:rPr lang="en-US" b="0" baseline="0" dirty="0" err="1"/>
              <a:t>Bailar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 </a:t>
            </a:r>
            <a:r>
              <a:rPr lang="en-US" b="0" baseline="0" dirty="0" err="1"/>
              <a:t>calle</a:t>
            </a:r>
            <a:r>
              <a:rPr lang="en-US" b="0" baseline="0" dirty="0"/>
              <a:t> – Presidencia Perú</a:t>
            </a:r>
            <a:br>
              <a:rPr lang="en-US" b="0" baseline="0" dirty="0"/>
            </a:br>
            <a:r>
              <a:rPr lang="en-US" b="0" baseline="0" dirty="0"/>
              <a:t>8. </a:t>
            </a:r>
            <a:r>
              <a:rPr lang="en-US" b="0" baseline="0" dirty="0" err="1"/>
              <a:t>Escuchar</a:t>
            </a:r>
            <a:r>
              <a:rPr lang="en-US" b="0" baseline="0" dirty="0"/>
              <a:t> </a:t>
            </a:r>
            <a:r>
              <a:rPr lang="en-US" b="0" baseline="0" dirty="0" err="1"/>
              <a:t>música</a:t>
            </a:r>
            <a:r>
              <a:rPr lang="en-US" b="0" baseline="0" dirty="0"/>
              <a:t> </a:t>
            </a:r>
            <a:r>
              <a:rPr lang="en-US" b="0" baseline="0" dirty="0" err="1"/>
              <a:t>tradicional</a:t>
            </a:r>
            <a:r>
              <a:rPr lang="en-US" b="0" baseline="0" dirty="0"/>
              <a:t> – Presidencia Perú</a:t>
            </a:r>
            <a:br>
              <a:rPr lang="en-US" b="0" baseline="0" dirty="0"/>
            </a:br>
            <a:r>
              <a:rPr lang="en-US" b="0" baseline="0" dirty="0"/>
              <a:t>9. </a:t>
            </a:r>
            <a:r>
              <a:rPr lang="en-US" b="0" baseline="0" dirty="0" err="1"/>
              <a:t>Tocar</a:t>
            </a:r>
            <a:r>
              <a:rPr lang="en-US" b="0" baseline="0" dirty="0"/>
              <a:t> </a:t>
            </a:r>
            <a:r>
              <a:rPr lang="en-US" b="0" baseline="0" dirty="0" err="1"/>
              <a:t>cajón</a:t>
            </a:r>
            <a:r>
              <a:rPr lang="en-US" b="0" baseline="0" dirty="0"/>
              <a:t> – Presidencia Perú</a:t>
            </a:r>
          </a:p>
          <a:p>
            <a:pPr marL="0" indent="0">
              <a:buNone/>
            </a:pPr>
            <a:r>
              <a:rPr lang="en-US" b="0" baseline="0" dirty="0"/>
              <a:t>10. </a:t>
            </a:r>
            <a:r>
              <a:rPr lang="en-US" b="0" baseline="0" dirty="0" err="1"/>
              <a:t>Cantar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himno</a:t>
            </a:r>
            <a:r>
              <a:rPr lang="en-US" b="0" baseline="0" dirty="0"/>
              <a:t> </a:t>
            </a:r>
            <a:r>
              <a:rPr lang="en-US" b="0" baseline="0" dirty="0" err="1"/>
              <a:t>nacional</a:t>
            </a:r>
            <a:r>
              <a:rPr lang="en-US" b="0" baseline="0" dirty="0"/>
              <a:t> - Fernando </a:t>
            </a:r>
            <a:r>
              <a:rPr lang="en-US" b="0" baseline="0" dirty="0" err="1"/>
              <a:t>murillo</a:t>
            </a:r>
            <a:r>
              <a:rPr lang="en-US" b="0" baseline="0" dirty="0"/>
              <a:t> gallegos, Public domain, via Wikimedia Commons</a:t>
            </a:r>
          </a:p>
          <a:p>
            <a:pPr marL="0" indent="0">
              <a:buNone/>
            </a:pPr>
            <a:r>
              <a:rPr lang="en-US" b="0" baseline="0" dirty="0"/>
              <a:t>11. Ver los caballos – Presidencia Perú</a:t>
            </a:r>
            <a:br>
              <a:rPr lang="en-US" b="0" baseline="0" dirty="0"/>
            </a:br>
            <a:endParaRPr lang="en-US" b="0" baseline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two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todo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06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verbs in the 3</a:t>
            </a:r>
            <a:r>
              <a:rPr lang="en-US" b="0" baseline="30000" dirty="0"/>
              <a:t>rd</a:t>
            </a:r>
            <a:r>
              <a:rPr lang="en-US" b="0" dirty="0"/>
              <a:t> persons singular and plural; to understand new information about Peru’s national days.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First, they decide if the missing words must be ‘</a:t>
            </a:r>
            <a:r>
              <a:rPr lang="en-US" b="0" dirty="0" err="1"/>
              <a:t>toda</a:t>
            </a:r>
            <a:r>
              <a:rPr lang="en-US" b="0" dirty="0"/>
              <a:t> la </a:t>
            </a:r>
            <a:r>
              <a:rPr lang="en-US" b="0" dirty="0" err="1"/>
              <a:t>gente</a:t>
            </a:r>
            <a:r>
              <a:rPr lang="en-US" b="0" dirty="0"/>
              <a:t>’ (singular verb) or ‘</a:t>
            </a:r>
            <a:r>
              <a:rPr lang="en-US" b="0" dirty="0" err="1"/>
              <a:t>todos</a:t>
            </a:r>
            <a:r>
              <a:rPr lang="en-US" b="0" dirty="0"/>
              <a:t>’ (plural verb).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check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listen again. On the 2</a:t>
            </a:r>
            <a:r>
              <a:rPr lang="en-US" b="0" baseline="30000" dirty="0"/>
              <a:t>nd</a:t>
            </a:r>
            <a:r>
              <a:rPr lang="en-US" b="0" dirty="0"/>
              <a:t> time of listening, pupils write the rest of the phrase (i.e., the part following </a:t>
            </a:r>
            <a:r>
              <a:rPr lang="en-US" b="0" dirty="0" err="1"/>
              <a:t>toda</a:t>
            </a:r>
            <a:r>
              <a:rPr lang="en-US" b="0" dirty="0"/>
              <a:t> la </a:t>
            </a:r>
            <a:r>
              <a:rPr lang="en-US" b="0" dirty="0" err="1"/>
              <a:t>gente</a:t>
            </a:r>
            <a:r>
              <a:rPr lang="en-US" b="0" dirty="0"/>
              <a:t>/</a:t>
            </a:r>
            <a:r>
              <a:rPr lang="en-US" b="0" dirty="0" err="1"/>
              <a:t>todos</a:t>
            </a:r>
            <a:r>
              <a:rPr lang="en-US" b="0" dirty="0"/>
              <a:t>) in English.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El 28 de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independencia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Perú.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bandera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nacional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casas.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3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escuchan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mensaje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del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Presidente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4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llevan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escarapela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5 [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Toda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mira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los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desfiles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calle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6 [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Toda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a fiestas con amigos 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familiares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6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preparan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comida especial.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7 Por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noche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escucha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música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canta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baila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800" b="1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r>
              <a:rPr lang="en-GB" sz="1200" b="1" dirty="0">
                <a:effectLst/>
                <a:latin typeface="Calibri" panose="020F0502020204030204" pitchFamily="34" charset="0"/>
              </a:rPr>
              <a:t>Picture attribution</a:t>
            </a:r>
            <a:r>
              <a:rPr lang="en-GB" sz="1200" dirty="0">
                <a:effectLst/>
                <a:latin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</a:rPr>
              <a:t>Presidencia Perú - </a:t>
            </a:r>
            <a:r>
              <a:rPr lang="en-US" b="0" baseline="0" dirty="0"/>
              <a:t>https://www.flickr.com/photos/presidenciaperu/albums/72157699186055384 </a:t>
            </a:r>
            <a:br>
              <a:rPr lang="en-US" b="0" baseline="0" dirty="0"/>
            </a:br>
            <a:r>
              <a:rPr lang="en-US" b="0" baseline="0" dirty="0"/>
              <a:t>Link to </a:t>
            </a:r>
            <a:r>
              <a:rPr lang="en-US" b="0" baseline="0" dirty="0" err="1"/>
              <a:t>licence</a:t>
            </a:r>
            <a:r>
              <a:rPr lang="en-US" b="0" baseline="0" dirty="0"/>
              <a:t>: https://creativecommons.org/licenses/by-nc-sa/2.0/</a:t>
            </a:r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21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66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use of the correct forms of </a:t>
            </a:r>
            <a:r>
              <a:rPr lang="en-US" b="0" dirty="0" err="1"/>
              <a:t>mucho</a:t>
            </a:r>
            <a:r>
              <a:rPr lang="en-US" b="0" dirty="0"/>
              <a:t> to match the noun that follows; 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most of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first look at the words that follow the gaps.  For each one (1-7) they decide which form of </a:t>
            </a:r>
            <a:r>
              <a:rPr lang="en-US" b="0" dirty="0" err="1"/>
              <a:t>mucho</a:t>
            </a:r>
            <a:r>
              <a:rPr lang="en-US" b="0" dirty="0"/>
              <a:t> is needed and write it down.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the responses and clicks to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</a:t>
            </a:r>
            <a:r>
              <a:rPr lang="en-US" b="1" dirty="0"/>
              <a:t>image of Luis </a:t>
            </a:r>
            <a:r>
              <a:rPr lang="en-US" b="0" dirty="0"/>
              <a:t>to hear an audio version of the text, if desired.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focus on the eight English words and identify the Spanish words from the text.  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can volunteer answers in any order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consolidate meaning of the text.</a:t>
            </a:r>
          </a:p>
          <a:p>
            <a:endParaRPr lang="en-GB" dirty="0"/>
          </a:p>
          <a:p>
            <a:r>
              <a:rPr lang="en-GB" b="1" dirty="0"/>
              <a:t>Note: </a:t>
            </a:r>
            <a:r>
              <a:rPr lang="en-GB" b="0" dirty="0"/>
              <a:t>Teachers can tell pupils that Arequipa is Peru’s 2</a:t>
            </a:r>
            <a:r>
              <a:rPr lang="en-GB" b="0" baseline="30000" dirty="0"/>
              <a:t>nd</a:t>
            </a:r>
            <a:r>
              <a:rPr lang="en-GB" b="0" dirty="0"/>
              <a:t> city (after the capital Lima).  It’s home to around 1 million people and sits in a valley surrounded by three (dormant) volcanoes.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patrio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26" Type="http://schemas.openxmlformats.org/officeDocument/2006/relationships/audio" Target="../media/audio7.wav"/><Relationship Id="rId3" Type="http://schemas.openxmlformats.org/officeDocument/2006/relationships/image" Target="../media/image8.png"/><Relationship Id="rId21" Type="http://schemas.openxmlformats.org/officeDocument/2006/relationships/image" Target="../media/image22.jp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8.jpg"/><Relationship Id="rId25" Type="http://schemas.openxmlformats.org/officeDocument/2006/relationships/audio" Target="../media/audio6.wav"/><Relationship Id="rId33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29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24" Type="http://schemas.openxmlformats.org/officeDocument/2006/relationships/audio" Target="../media/audio5.wav"/><Relationship Id="rId32" Type="http://schemas.openxmlformats.org/officeDocument/2006/relationships/audio" Target="../media/audio13.wav"/><Relationship Id="rId5" Type="http://schemas.openxmlformats.org/officeDocument/2006/relationships/image" Target="../media/image9.png"/><Relationship Id="rId15" Type="http://schemas.openxmlformats.org/officeDocument/2006/relationships/image" Target="../media/image16.jpg"/><Relationship Id="rId23" Type="http://schemas.openxmlformats.org/officeDocument/2006/relationships/audio" Target="../media/audio4.wav"/><Relationship Id="rId28" Type="http://schemas.openxmlformats.org/officeDocument/2006/relationships/audio" Target="../media/audio9.wav"/><Relationship Id="rId10" Type="http://schemas.openxmlformats.org/officeDocument/2006/relationships/image" Target="../media/image12.JPG"/><Relationship Id="rId19" Type="http://schemas.openxmlformats.org/officeDocument/2006/relationships/image" Target="../media/image20.jpg"/><Relationship Id="rId31" Type="http://schemas.openxmlformats.org/officeDocument/2006/relationships/audio" Target="../media/audio12.wav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5.jpg"/><Relationship Id="rId22" Type="http://schemas.openxmlformats.org/officeDocument/2006/relationships/audio" Target="../media/audio3.wav"/><Relationship Id="rId27" Type="http://schemas.openxmlformats.org/officeDocument/2006/relationships/audio" Target="../media/audio8.wav"/><Relationship Id="rId30" Type="http://schemas.openxmlformats.org/officeDocument/2006/relationships/audio" Target="../media/audio11.wav"/><Relationship Id="rId8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3.pn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audio" Target="../media/audio15.wav"/><Relationship Id="rId21" Type="http://schemas.openxmlformats.org/officeDocument/2006/relationships/image" Target="../media/image27.png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audio" Target="../media/audio26.wav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image" Target="../media/image30.png"/><Relationship Id="rId5" Type="http://schemas.openxmlformats.org/officeDocument/2006/relationships/audio" Target="../media/audio17.wav"/><Relationship Id="rId15" Type="http://schemas.openxmlformats.org/officeDocument/2006/relationships/image" Target="../media/image10.png"/><Relationship Id="rId23" Type="http://schemas.openxmlformats.org/officeDocument/2006/relationships/image" Target="../media/image29.png"/><Relationship Id="rId10" Type="http://schemas.openxmlformats.org/officeDocument/2006/relationships/audio" Target="../media/audio22.wav"/><Relationship Id="rId19" Type="http://schemas.openxmlformats.org/officeDocument/2006/relationships/image" Target="../media/image25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audio" Target="../media/audio25.wav"/><Relationship Id="rId22" Type="http://schemas.openxmlformats.org/officeDocument/2006/relationships/image" Target="../media/image28.png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10" Type="http://schemas.openxmlformats.org/officeDocument/2006/relationships/audio" Target="../media/audio32.wav"/><Relationship Id="rId4" Type="http://schemas.openxmlformats.org/officeDocument/2006/relationships/audio" Target="../media/audio28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39.wav"/><Relationship Id="rId18" Type="http://schemas.openxmlformats.org/officeDocument/2006/relationships/image" Target="../media/image39.png"/><Relationship Id="rId26" Type="http://schemas.openxmlformats.org/officeDocument/2006/relationships/audio" Target="../media/audio47.wav"/><Relationship Id="rId3" Type="http://schemas.openxmlformats.org/officeDocument/2006/relationships/audio" Target="../media/audio33.wav"/><Relationship Id="rId21" Type="http://schemas.openxmlformats.org/officeDocument/2006/relationships/image" Target="../media/image42.gif"/><Relationship Id="rId7" Type="http://schemas.openxmlformats.org/officeDocument/2006/relationships/image" Target="../media/image36.svg"/><Relationship Id="rId12" Type="http://schemas.openxmlformats.org/officeDocument/2006/relationships/audio" Target="../media/audio38.wav"/><Relationship Id="rId17" Type="http://schemas.openxmlformats.org/officeDocument/2006/relationships/image" Target="../media/image38.png"/><Relationship Id="rId25" Type="http://schemas.openxmlformats.org/officeDocument/2006/relationships/audio" Target="../media/audio46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42.wav"/><Relationship Id="rId20" Type="http://schemas.openxmlformats.org/officeDocument/2006/relationships/image" Target="../media/image41.jpg"/><Relationship Id="rId29" Type="http://schemas.openxmlformats.org/officeDocument/2006/relationships/audio" Target="../media/audio5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audio" Target="../media/audio37.wav"/><Relationship Id="rId24" Type="http://schemas.openxmlformats.org/officeDocument/2006/relationships/audio" Target="../media/audio45.wav"/><Relationship Id="rId5" Type="http://schemas.openxmlformats.org/officeDocument/2006/relationships/audio" Target="../media/audio34.wav"/><Relationship Id="rId15" Type="http://schemas.openxmlformats.org/officeDocument/2006/relationships/audio" Target="../media/audio41.wav"/><Relationship Id="rId23" Type="http://schemas.openxmlformats.org/officeDocument/2006/relationships/audio" Target="../media/audio44.wav"/><Relationship Id="rId28" Type="http://schemas.openxmlformats.org/officeDocument/2006/relationships/audio" Target="../media/audio49.wav"/><Relationship Id="rId10" Type="http://schemas.openxmlformats.org/officeDocument/2006/relationships/audio" Target="../media/audio36.wav"/><Relationship Id="rId19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audio" Target="../media/audio35.wav"/><Relationship Id="rId14" Type="http://schemas.openxmlformats.org/officeDocument/2006/relationships/audio" Target="../media/audio40.wav"/><Relationship Id="rId22" Type="http://schemas.openxmlformats.org/officeDocument/2006/relationships/audio" Target="../media/audio43.wav"/><Relationship Id="rId27" Type="http://schemas.openxmlformats.org/officeDocument/2006/relationships/audio" Target="../media/audio4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audio" Target="../media/audio57.wav"/><Relationship Id="rId3" Type="http://schemas.openxmlformats.org/officeDocument/2006/relationships/audio" Target="../media/audio51.wav"/><Relationship Id="rId7" Type="http://schemas.openxmlformats.org/officeDocument/2006/relationships/audio" Target="../media/audio55.wav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image" Target="../media/image22.jpg"/><Relationship Id="rId5" Type="http://schemas.openxmlformats.org/officeDocument/2006/relationships/audio" Target="../media/audio53.wav"/><Relationship Id="rId10" Type="http://schemas.openxmlformats.org/officeDocument/2006/relationships/image" Target="../media/image33.png"/><Relationship Id="rId4" Type="http://schemas.openxmlformats.org/officeDocument/2006/relationships/audio" Target="../media/audio5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audio" Target="../media/audio65.wav"/><Relationship Id="rId18" Type="http://schemas.openxmlformats.org/officeDocument/2006/relationships/image" Target="../media/image35.png"/><Relationship Id="rId3" Type="http://schemas.openxmlformats.org/officeDocument/2006/relationships/image" Target="../media/image44.png"/><Relationship Id="rId21" Type="http://schemas.openxmlformats.org/officeDocument/2006/relationships/image" Target="../media/image38.png"/><Relationship Id="rId7" Type="http://schemas.openxmlformats.org/officeDocument/2006/relationships/audio" Target="../media/audio60.wav"/><Relationship Id="rId12" Type="http://schemas.openxmlformats.org/officeDocument/2006/relationships/audio" Target="../media/audio64.wav"/><Relationship Id="rId17" Type="http://schemas.openxmlformats.org/officeDocument/2006/relationships/audio" Target="../media/audio67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audio" Target="../media/audio63.wav"/><Relationship Id="rId5" Type="http://schemas.openxmlformats.org/officeDocument/2006/relationships/audio" Target="../media/audio58.wav"/><Relationship Id="rId15" Type="http://schemas.openxmlformats.org/officeDocument/2006/relationships/audio" Target="../media/audio66.wav"/><Relationship Id="rId10" Type="http://schemas.openxmlformats.org/officeDocument/2006/relationships/audio" Target="../media/audio62.wav"/><Relationship Id="rId19" Type="http://schemas.openxmlformats.org/officeDocument/2006/relationships/image" Target="../media/image36.svg"/><Relationship Id="rId4" Type="http://schemas.microsoft.com/office/2007/relationships/hdphoto" Target="../media/hdphoto1.wdp"/><Relationship Id="rId9" Type="http://schemas.openxmlformats.org/officeDocument/2006/relationships/audio" Target="../media/audio24.wav"/><Relationship Id="rId14" Type="http://schemas.openxmlformats.org/officeDocument/2006/relationships/image" Target="../media/image42.gif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todo, mucho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-AR / -ER verbs: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they, s/he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 several SSC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8" name="Picture 17" descr="A picture containing text, gambling house, sign&#10;&#10;Description automatically generated">
            <a:extLst>
              <a:ext uri="{FF2B5EF4-FFF2-40B4-BE49-F238E27FC236}">
                <a16:creationId xmlns:a16="http://schemas.microsoft.com/office/drawing/2014/main" id="{E4D9AA64-0A07-4F8A-9C92-30493426E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045">
            <a:off x="49766" y="1578508"/>
            <a:ext cx="4953631" cy="88515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3F179B9-CD20-4953-AA64-2D4427CBD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5" y="2579913"/>
            <a:ext cx="2759383" cy="597680"/>
          </a:xfrm>
          <a:prstGeom prst="rect">
            <a:avLst/>
          </a:prstGeom>
        </p:spPr>
      </p:pic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9C020623-299B-4044-8831-67687DDFE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75" y="2474129"/>
            <a:ext cx="656134" cy="656134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4A0271C-0598-42EC-9DD3-3A8F8014A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86" y="3177626"/>
            <a:ext cx="1418867" cy="20638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085DCF6A-98F5-4C51-BE05-3BD8FBBC9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3948"/>
              </p:ext>
            </p:extLst>
          </p:nvPr>
        </p:nvGraphicFramePr>
        <p:xfrm>
          <a:off x="244824" y="1640352"/>
          <a:ext cx="10388100" cy="50059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7025">
                  <a:extLst>
                    <a:ext uri="{9D8B030D-6E8A-4147-A177-3AD203B41FA5}">
                      <a16:colId xmlns:a16="http://schemas.microsoft.com/office/drawing/2014/main" val="1717426733"/>
                    </a:ext>
                  </a:extLst>
                </a:gridCol>
                <a:gridCol w="2597025">
                  <a:extLst>
                    <a:ext uri="{9D8B030D-6E8A-4147-A177-3AD203B41FA5}">
                      <a16:colId xmlns:a16="http://schemas.microsoft.com/office/drawing/2014/main" val="1788694114"/>
                    </a:ext>
                  </a:extLst>
                </a:gridCol>
                <a:gridCol w="2597025">
                  <a:extLst>
                    <a:ext uri="{9D8B030D-6E8A-4147-A177-3AD203B41FA5}">
                      <a16:colId xmlns:a16="http://schemas.microsoft.com/office/drawing/2014/main" val="3356412925"/>
                    </a:ext>
                  </a:extLst>
                </a:gridCol>
                <a:gridCol w="2597025">
                  <a:extLst>
                    <a:ext uri="{9D8B030D-6E8A-4147-A177-3AD203B41FA5}">
                      <a16:colId xmlns:a16="http://schemas.microsoft.com/office/drawing/2014/main" val="3543004982"/>
                    </a:ext>
                  </a:extLst>
                </a:gridCol>
              </a:tblGrid>
              <a:tr h="166864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466803"/>
                  </a:ext>
                </a:extLst>
              </a:tr>
              <a:tr h="166864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38108"/>
                  </a:ext>
                </a:extLst>
              </a:tr>
              <a:tr h="166864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9574246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115774" y="50960"/>
            <a:ext cx="65136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Fiestas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Patrias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Perú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E4CECA-C34E-487E-8B0A-D85E903EC311}"/>
              </a:ext>
            </a:extLst>
          </p:cNvPr>
          <p:cNvGrpSpPr/>
          <p:nvPr/>
        </p:nvGrpSpPr>
        <p:grpSpPr>
          <a:xfrm>
            <a:off x="1090447" y="734193"/>
            <a:ext cx="5005553" cy="523220"/>
            <a:chOff x="1173502" y="6277096"/>
            <a:chExt cx="5775131" cy="52322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7DE9D736-2701-4302-B4B9-307EAB7F9989}"/>
                </a:ext>
              </a:extLst>
            </p:cNvPr>
            <p:cNvSpPr/>
            <p:nvPr/>
          </p:nvSpPr>
          <p:spPr>
            <a:xfrm>
              <a:off x="1173502" y="6277096"/>
              <a:ext cx="539416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TextBox 15">
              <a:hlinkClick r:id="" action="ppaction://noaction">
                <a:snd r:embed="rId6" name="3_2.wav"/>
              </a:hlinkClick>
              <a:extLst>
                <a:ext uri="{FF2B5EF4-FFF2-40B4-BE49-F238E27FC236}">
                  <a16:creationId xmlns:a16="http://schemas.microsoft.com/office/drawing/2014/main" id="{A091CC21-E1E9-4C01-8EB1-0547C35A97ED}"/>
                </a:ext>
              </a:extLst>
            </p:cNvPr>
            <p:cNvSpPr txBox="1"/>
            <p:nvPr/>
          </p:nvSpPr>
          <p:spPr>
            <a:xfrm>
              <a:off x="1190035" y="6277096"/>
              <a:ext cx="57585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las palabras.</a:t>
              </a:r>
            </a:p>
          </p:txBody>
        </p:sp>
      </p:grp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4C2E8332-22AE-4E1C-BD8F-0EE4795E5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19" y="536013"/>
            <a:ext cx="914400" cy="914400"/>
          </a:xfrm>
          <a:prstGeom prst="rect">
            <a:avLst/>
          </a:prstGeom>
        </p:spPr>
      </p:pic>
      <p:sp>
        <p:nvSpPr>
          <p:cNvPr id="18" name="Google Shape;410;p19">
            <a:extLst>
              <a:ext uri="{FF2B5EF4-FFF2-40B4-BE49-F238E27FC236}">
                <a16:creationId xmlns:a16="http://schemas.microsoft.com/office/drawing/2014/main" id="{45407038-687D-4856-A8E7-94D33623F103}"/>
              </a:ext>
            </a:extLst>
          </p:cNvPr>
          <p:cNvSpPr txBox="1"/>
          <p:nvPr/>
        </p:nvSpPr>
        <p:spPr>
          <a:xfrm>
            <a:off x="11469180" y="3410926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FE259D88-53C3-4A71-8D57-63F7024F7DA0}"/>
              </a:ext>
            </a:extLst>
          </p:cNvPr>
          <p:cNvSpPr/>
          <p:nvPr/>
        </p:nvSpPr>
        <p:spPr>
          <a:xfrm>
            <a:off x="10781787" y="1872248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A13128DC-5804-4A89-9E4D-15B0B1C18DB6}"/>
              </a:ext>
            </a:extLst>
          </p:cNvPr>
          <p:cNvSpPr/>
          <p:nvPr/>
        </p:nvSpPr>
        <p:spPr>
          <a:xfrm>
            <a:off x="10779420" y="1872246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C16870AD-177E-4684-AC7C-0A73C54F7B74}"/>
              </a:ext>
            </a:extLst>
          </p:cNvPr>
          <p:cNvCxnSpPr/>
          <p:nvPr/>
        </p:nvCxnSpPr>
        <p:spPr>
          <a:xfrm>
            <a:off x="11465159" y="1860820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E03D0E93-D4FF-4815-B9E5-AEA107601E87}"/>
              </a:ext>
            </a:extLst>
          </p:cNvPr>
          <p:cNvCxnSpPr/>
          <p:nvPr/>
        </p:nvCxnSpPr>
        <p:spPr>
          <a:xfrm>
            <a:off x="11442550" y="1860819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CB286685-4293-434E-AD08-DA9844BFEE0B}"/>
              </a:ext>
            </a:extLst>
          </p:cNvPr>
          <p:cNvCxnSpPr/>
          <p:nvPr/>
        </p:nvCxnSpPr>
        <p:spPr>
          <a:xfrm>
            <a:off x="11465160" y="601707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3;p19">
            <a:extLst>
              <a:ext uri="{FF2B5EF4-FFF2-40B4-BE49-F238E27FC236}">
                <a16:creationId xmlns:a16="http://schemas.microsoft.com/office/drawing/2014/main" id="{380EF2D1-E190-4DB6-A7E8-1B5857D5D072}"/>
              </a:ext>
            </a:extLst>
          </p:cNvPr>
          <p:cNvSpPr txBox="1"/>
          <p:nvPr/>
        </p:nvSpPr>
        <p:spPr>
          <a:xfrm>
            <a:off x="11611655" y="1640352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60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25" name="Google Shape;394;p19">
            <a:extLst>
              <a:ext uri="{FF2B5EF4-FFF2-40B4-BE49-F238E27FC236}">
                <a16:creationId xmlns:a16="http://schemas.microsoft.com/office/drawing/2014/main" id="{223D74D4-EC58-4D1C-92BF-638FE25950DF}"/>
              </a:ext>
            </a:extLst>
          </p:cNvPr>
          <p:cNvSpPr txBox="1"/>
          <p:nvPr/>
        </p:nvSpPr>
        <p:spPr>
          <a:xfrm>
            <a:off x="11548124" y="5610809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395;p19">
            <a:extLst>
              <a:ext uri="{FF2B5EF4-FFF2-40B4-BE49-F238E27FC236}">
                <a16:creationId xmlns:a16="http://schemas.microsoft.com/office/drawing/2014/main" id="{F2BE8730-ACA0-422C-A76E-4E979F6B1A4B}"/>
              </a:ext>
            </a:extLst>
          </p:cNvPr>
          <p:cNvSpPr/>
          <p:nvPr/>
        </p:nvSpPr>
        <p:spPr>
          <a:xfrm>
            <a:off x="10638837" y="6247498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5BB1F112-B400-49C9-9C79-BC94D98AD1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68" y="1686735"/>
            <a:ext cx="992681" cy="992681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C686CB7E-ACE3-42C7-9BA7-71C96471F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11" y="5045951"/>
            <a:ext cx="1561095" cy="1170821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C652422A-610D-4A41-8521-F7B6D4681B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41" y="76511"/>
            <a:ext cx="934159" cy="1358777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1711EFCA-D92B-4B93-B31A-0F71CE1997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2" y="1686735"/>
            <a:ext cx="1584807" cy="1056125"/>
          </a:xfrm>
          <a:prstGeom prst="rect">
            <a:avLst/>
          </a:prstGeom>
        </p:spPr>
      </p:pic>
      <p:pic>
        <p:nvPicPr>
          <p:cNvPr id="53" name="Picture 52" descr="A picture containing text, people, group, several&#10;&#10;Description automatically generated">
            <a:extLst>
              <a:ext uri="{FF2B5EF4-FFF2-40B4-BE49-F238E27FC236}">
                <a16:creationId xmlns:a16="http://schemas.microsoft.com/office/drawing/2014/main" id="{0A63A3AB-D1EA-49CB-9115-950BC28EB3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t="4056" b="65587"/>
          <a:stretch/>
        </p:blipFill>
        <p:spPr>
          <a:xfrm>
            <a:off x="3299533" y="1687098"/>
            <a:ext cx="1776683" cy="1302311"/>
          </a:xfrm>
          <a:prstGeom prst="rect">
            <a:avLst/>
          </a:prstGeom>
        </p:spPr>
      </p:pic>
      <p:pic>
        <p:nvPicPr>
          <p:cNvPr id="55" name="Picture 54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E93CCC2D-19FD-4F35-9BFB-DF2571CC8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00" y="1722883"/>
            <a:ext cx="1898599" cy="1266525"/>
          </a:xfrm>
          <a:prstGeom prst="rect">
            <a:avLst/>
          </a:prstGeom>
        </p:spPr>
      </p:pic>
      <p:pic>
        <p:nvPicPr>
          <p:cNvPr id="57" name="Picture 56" descr="A group of people in red uniforms&#10;&#10;Description automatically generated with medium confidence">
            <a:extLst>
              <a:ext uri="{FF2B5EF4-FFF2-40B4-BE49-F238E27FC236}">
                <a16:creationId xmlns:a16="http://schemas.microsoft.com/office/drawing/2014/main" id="{1E3AD662-6E93-4032-9A0C-1759CDAC7E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55" y="3372347"/>
            <a:ext cx="1550014" cy="1033989"/>
          </a:xfrm>
          <a:prstGeom prst="rect">
            <a:avLst/>
          </a:prstGeom>
        </p:spPr>
      </p:pic>
      <p:pic>
        <p:nvPicPr>
          <p:cNvPr id="61" name="Picture 60" descr="A picture containing sport, dancer, road, outdoor&#10;&#10;Description automatically generated">
            <a:extLst>
              <a:ext uri="{FF2B5EF4-FFF2-40B4-BE49-F238E27FC236}">
                <a16:creationId xmlns:a16="http://schemas.microsoft.com/office/drawing/2014/main" id="{701A93CB-7724-4EC1-B9B2-E0819C4A2C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83" y="3357520"/>
            <a:ext cx="1777452" cy="1185709"/>
          </a:xfrm>
          <a:prstGeom prst="rect">
            <a:avLst/>
          </a:prstGeom>
        </p:spPr>
      </p:pic>
      <p:pic>
        <p:nvPicPr>
          <p:cNvPr id="63" name="Picture 62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36CDCF58-A127-494F-8D44-3624207F96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95" y="3357520"/>
            <a:ext cx="1905807" cy="1271333"/>
          </a:xfrm>
          <a:prstGeom prst="rect">
            <a:avLst/>
          </a:prstGeom>
        </p:spPr>
      </p:pic>
      <p:pic>
        <p:nvPicPr>
          <p:cNvPr id="65" name="Picture 64" descr="A picture containing person, road, outdoor, sport&#10;&#10;Description automatically generated">
            <a:extLst>
              <a:ext uri="{FF2B5EF4-FFF2-40B4-BE49-F238E27FC236}">
                <a16:creationId xmlns:a16="http://schemas.microsoft.com/office/drawing/2014/main" id="{BC304669-897A-4933-B6B5-E4AE02268D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0" y="5045951"/>
            <a:ext cx="1624639" cy="1083770"/>
          </a:xfrm>
          <a:prstGeom prst="rect">
            <a:avLst/>
          </a:prstGeom>
        </p:spPr>
      </p:pic>
      <p:pic>
        <p:nvPicPr>
          <p:cNvPr id="67" name="Picture 6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35A88B9-7F46-4F0F-83F3-00BDC8A09FC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76" y="5045951"/>
            <a:ext cx="1122219" cy="1352362"/>
          </a:xfrm>
          <a:prstGeom prst="rect">
            <a:avLst/>
          </a:prstGeom>
        </p:spPr>
      </p:pic>
      <p:pic>
        <p:nvPicPr>
          <p:cNvPr id="69" name="Picture 68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93D6A56F-B0E1-4D54-99AF-7CE89F20E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28" y="5045951"/>
            <a:ext cx="1777453" cy="1185710"/>
          </a:xfrm>
          <a:prstGeom prst="rect">
            <a:avLst/>
          </a:prstGeom>
        </p:spPr>
      </p:pic>
      <p:pic>
        <p:nvPicPr>
          <p:cNvPr id="71" name="Picture 70" descr="A picture containing outdoor, skiing, people, group&#10;&#10;Description automatically generated">
            <a:extLst>
              <a:ext uri="{FF2B5EF4-FFF2-40B4-BE49-F238E27FC236}">
                <a16:creationId xmlns:a16="http://schemas.microsoft.com/office/drawing/2014/main" id="{D60C8689-5493-44E4-8B7A-AE97746B7E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7" y="3357520"/>
            <a:ext cx="1991602" cy="1328566"/>
          </a:xfrm>
          <a:prstGeom prst="rect">
            <a:avLst/>
          </a:prstGeom>
        </p:spPr>
      </p:pic>
      <p:sp>
        <p:nvSpPr>
          <p:cNvPr id="74" name="TextBox 73">
            <a:hlinkClick r:id="" action="ppaction://noaction">
              <a:snd r:embed="rId22" name="3_3.wav"/>
            </a:hlinkClick>
            <a:extLst>
              <a:ext uri="{FF2B5EF4-FFF2-40B4-BE49-F238E27FC236}">
                <a16:creationId xmlns:a16="http://schemas.microsoft.com/office/drawing/2014/main" id="{47883F94-FBEA-405A-9C64-900AED21CE4D}"/>
              </a:ext>
            </a:extLst>
          </p:cNvPr>
          <p:cNvSpPr txBox="1"/>
          <p:nvPr/>
        </p:nvSpPr>
        <p:spPr>
          <a:xfrm>
            <a:off x="63034" y="2626030"/>
            <a:ext cx="29823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n-GB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bandera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</a:t>
            </a:r>
            <a:r>
              <a:rPr lang="en-GB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onal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las </a:t>
            </a:r>
            <a:r>
              <a:rPr lang="en-GB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sas</a:t>
            </a:r>
          </a:p>
        </p:txBody>
      </p:sp>
      <p:sp>
        <p:nvSpPr>
          <p:cNvPr id="77" name="TextBox 76">
            <a:hlinkClick r:id="" action="ppaction://noaction">
              <a:snd r:embed="rId23" name="3_4.wav"/>
            </a:hlinkClick>
            <a:extLst>
              <a:ext uri="{FF2B5EF4-FFF2-40B4-BE49-F238E27FC236}">
                <a16:creationId xmlns:a16="http://schemas.microsoft.com/office/drawing/2014/main" id="{E0E0BE85-E4EB-4F92-A627-BBC9014F0AE0}"/>
              </a:ext>
            </a:extLst>
          </p:cNvPr>
          <p:cNvSpPr txBox="1"/>
          <p:nvPr/>
        </p:nvSpPr>
        <p:spPr>
          <a:xfrm>
            <a:off x="3183714" y="2609924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lebrar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independen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hlinkClick r:id="" action="ppaction://noaction">
              <a:snd r:embed="rId24" name="3_5.wav"/>
            </a:hlinkClick>
            <a:extLst>
              <a:ext uri="{FF2B5EF4-FFF2-40B4-BE49-F238E27FC236}">
                <a16:creationId xmlns:a16="http://schemas.microsoft.com/office/drawing/2014/main" id="{F7CC698E-03C2-4A3A-8C4F-6DE93E52DC30}"/>
              </a:ext>
            </a:extLst>
          </p:cNvPr>
          <p:cNvSpPr txBox="1"/>
          <p:nvPr/>
        </p:nvSpPr>
        <p:spPr>
          <a:xfrm>
            <a:off x="5681805" y="2599462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hlinkClick r:id="" action="ppaction://noaction">
              <a:snd r:embed="rId25" name="3_6.wav"/>
            </a:hlinkClick>
            <a:extLst>
              <a:ext uri="{FF2B5EF4-FFF2-40B4-BE49-F238E27FC236}">
                <a16:creationId xmlns:a16="http://schemas.microsoft.com/office/drawing/2014/main" id="{E4B12DC3-63FC-4275-B56F-1D583EB58904}"/>
              </a:ext>
            </a:extLst>
          </p:cNvPr>
          <p:cNvSpPr txBox="1"/>
          <p:nvPr/>
        </p:nvSpPr>
        <p:spPr>
          <a:xfrm>
            <a:off x="8256249" y="2635465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una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rapela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hlinkClick r:id="" action="ppaction://noaction">
              <a:snd r:embed="rId26" name="3_7.wav"/>
            </a:hlinkClick>
            <a:extLst>
              <a:ext uri="{FF2B5EF4-FFF2-40B4-BE49-F238E27FC236}">
                <a16:creationId xmlns:a16="http://schemas.microsoft.com/office/drawing/2014/main" id="{1FEA85C4-EF32-43E6-B2F6-113A27B198F9}"/>
              </a:ext>
            </a:extLst>
          </p:cNvPr>
          <p:cNvSpPr txBox="1"/>
          <p:nvPr/>
        </p:nvSpPr>
        <p:spPr>
          <a:xfrm>
            <a:off x="442196" y="4327438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mirar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Cí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Militar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27" name="3_8.wav"/>
            </a:hlinkClick>
            <a:extLst>
              <a:ext uri="{FF2B5EF4-FFF2-40B4-BE49-F238E27FC236}">
                <a16:creationId xmlns:a16="http://schemas.microsoft.com/office/drawing/2014/main" id="{B9FCC5BE-7F34-40DA-898B-2733DAA23A76}"/>
              </a:ext>
            </a:extLst>
          </p:cNvPr>
          <p:cNvSpPr txBox="1"/>
          <p:nvPr/>
        </p:nvSpPr>
        <p:spPr>
          <a:xfrm>
            <a:off x="3033875" y="4338065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parti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es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lar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hlinkClick r:id="" action="ppaction://noaction">
              <a:snd r:embed="rId28" name="3_9.wav"/>
            </a:hlinkClick>
            <a:extLst>
              <a:ext uri="{FF2B5EF4-FFF2-40B4-BE49-F238E27FC236}">
                <a16:creationId xmlns:a16="http://schemas.microsoft.com/office/drawing/2014/main" id="{5D604BEE-793A-48B6-9141-F59B062AF55A}"/>
              </a:ext>
            </a:extLst>
          </p:cNvPr>
          <p:cNvSpPr txBox="1"/>
          <p:nvPr/>
        </p:nvSpPr>
        <p:spPr>
          <a:xfrm>
            <a:off x="5452849" y="4264998"/>
            <a:ext cx="256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cuch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tradi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hlinkClick r:id="" action="ppaction://noaction">
              <a:snd r:embed="rId29" name="3_10.wav"/>
            </a:hlinkClick>
            <a:extLst>
              <a:ext uri="{FF2B5EF4-FFF2-40B4-BE49-F238E27FC236}">
                <a16:creationId xmlns:a16="http://schemas.microsoft.com/office/drawing/2014/main" id="{E8B25094-B073-431A-BD36-9D36213D510E}"/>
              </a:ext>
            </a:extLst>
          </p:cNvPr>
          <p:cNvSpPr txBox="1"/>
          <p:nvPr/>
        </p:nvSpPr>
        <p:spPr>
          <a:xfrm>
            <a:off x="8049438" y="4550872"/>
            <a:ext cx="256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bailar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hlinkClick r:id="" action="ppaction://noaction">
              <a:snd r:embed="rId30" name="3_11.wav"/>
            </a:hlinkClick>
            <a:extLst>
              <a:ext uri="{FF2B5EF4-FFF2-40B4-BE49-F238E27FC236}">
                <a16:creationId xmlns:a16="http://schemas.microsoft.com/office/drawing/2014/main" id="{79A19DB0-D03D-4D1C-95D5-5674632E9573}"/>
              </a:ext>
            </a:extLst>
          </p:cNvPr>
          <p:cNvSpPr txBox="1"/>
          <p:nvPr/>
        </p:nvSpPr>
        <p:spPr>
          <a:xfrm>
            <a:off x="238911" y="6187946"/>
            <a:ext cx="256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jón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hlinkClick r:id="" action="ppaction://noaction">
              <a:snd r:embed="rId31" name="3_12.wav"/>
            </a:hlinkClick>
            <a:extLst>
              <a:ext uri="{FF2B5EF4-FFF2-40B4-BE49-F238E27FC236}">
                <a16:creationId xmlns:a16="http://schemas.microsoft.com/office/drawing/2014/main" id="{9538F6D4-5600-4B53-97B3-F0AEC18AC1C2}"/>
              </a:ext>
            </a:extLst>
          </p:cNvPr>
          <p:cNvSpPr txBox="1"/>
          <p:nvPr/>
        </p:nvSpPr>
        <p:spPr>
          <a:xfrm>
            <a:off x="2871916" y="6254768"/>
            <a:ext cx="256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los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ballos</a:t>
            </a:r>
          </a:p>
        </p:txBody>
      </p:sp>
      <p:sp>
        <p:nvSpPr>
          <p:cNvPr id="86" name="TextBox 85">
            <a:hlinkClick r:id="" action="ppaction://noaction">
              <a:snd r:embed="rId32" name="3_13.wav"/>
            </a:hlinkClick>
            <a:extLst>
              <a:ext uri="{FF2B5EF4-FFF2-40B4-BE49-F238E27FC236}">
                <a16:creationId xmlns:a16="http://schemas.microsoft.com/office/drawing/2014/main" id="{2FAA0059-A34A-4193-9F62-F86EB906A77D}"/>
              </a:ext>
            </a:extLst>
          </p:cNvPr>
          <p:cNvSpPr txBox="1"/>
          <p:nvPr/>
        </p:nvSpPr>
        <p:spPr>
          <a:xfrm>
            <a:off x="5526884" y="5988567"/>
            <a:ext cx="256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himno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hlinkClick r:id="" action="ppaction://noaction">
              <a:snd r:embed="rId33" name="3_14.wav"/>
            </a:hlinkClick>
            <a:extLst>
              <a:ext uri="{FF2B5EF4-FFF2-40B4-BE49-F238E27FC236}">
                <a16:creationId xmlns:a16="http://schemas.microsoft.com/office/drawing/2014/main" id="{8BB2AA17-720B-41E3-A3D5-E97E3784925B}"/>
              </a:ext>
            </a:extLst>
          </p:cNvPr>
          <p:cNvSpPr txBox="1"/>
          <p:nvPr/>
        </p:nvSpPr>
        <p:spPr>
          <a:xfrm>
            <a:off x="8322719" y="6255552"/>
            <a:ext cx="2193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mer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7439F7B-4DAD-44AD-93D3-7AB45A44EE6F}"/>
              </a:ext>
            </a:extLst>
          </p:cNvPr>
          <p:cNvGrpSpPr/>
          <p:nvPr/>
        </p:nvGrpSpPr>
        <p:grpSpPr>
          <a:xfrm>
            <a:off x="6247776" y="103837"/>
            <a:ext cx="3918853" cy="1358777"/>
            <a:chOff x="6247776" y="103837"/>
            <a:chExt cx="3918853" cy="1358777"/>
          </a:xfrm>
        </p:grpSpPr>
        <p:sp>
          <p:nvSpPr>
            <p:cNvPr id="75" name="Speech Bubble: Rectangle with Corners Rounded 74">
              <a:extLst>
                <a:ext uri="{FF2B5EF4-FFF2-40B4-BE49-F238E27FC236}">
                  <a16:creationId xmlns:a16="http://schemas.microsoft.com/office/drawing/2014/main" id="{BBC0B5C2-C1F3-422F-8CCD-9F7771602174}"/>
                </a:ext>
              </a:extLst>
            </p:cNvPr>
            <p:cNvSpPr/>
            <p:nvPr/>
          </p:nvSpPr>
          <p:spPr>
            <a:xfrm>
              <a:off x="6247776" y="103837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30FD809-0705-40DC-B5C5-3F5B0CF463E9}"/>
                </a:ext>
              </a:extLst>
            </p:cNvPr>
            <p:cNvSpPr txBox="1"/>
            <p:nvPr/>
          </p:nvSpPr>
          <p:spPr>
            <a:xfrm>
              <a:off x="6279567" y="243441"/>
              <a:ext cx="37767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By law everyone must </a:t>
              </a:r>
              <a:r>
                <a:rPr lang="en-GB" sz="2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izar</a:t>
              </a:r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(hoist) the </a:t>
              </a:r>
              <a:r>
                <a:rPr lang="en-GB" sz="2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bandera</a:t>
              </a:r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(flag) of Peru in their houses.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1E92219-A202-43E7-A848-122BB081F8A3}"/>
              </a:ext>
            </a:extLst>
          </p:cNvPr>
          <p:cNvGrpSpPr/>
          <p:nvPr/>
        </p:nvGrpSpPr>
        <p:grpSpPr>
          <a:xfrm>
            <a:off x="6232833" y="106044"/>
            <a:ext cx="3948738" cy="1358777"/>
            <a:chOff x="12658596" y="971171"/>
            <a:chExt cx="3948738" cy="1358777"/>
          </a:xfrm>
        </p:grpSpPr>
        <p:sp>
          <p:nvSpPr>
            <p:cNvPr id="89" name="Speech Bubble: Rectangle with Corners Rounded 88">
              <a:extLst>
                <a:ext uri="{FF2B5EF4-FFF2-40B4-BE49-F238E27FC236}">
                  <a16:creationId xmlns:a16="http://schemas.microsoft.com/office/drawing/2014/main" id="{30DD1357-6307-4647-B180-D2FCA85B2078}"/>
                </a:ext>
              </a:extLst>
            </p:cNvPr>
            <p:cNvSpPr/>
            <p:nvPr/>
          </p:nvSpPr>
          <p:spPr>
            <a:xfrm>
              <a:off x="12688481" y="971171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E681C9F-E912-4774-B1BC-7509F176DB11}"/>
                </a:ext>
              </a:extLst>
            </p:cNvPr>
            <p:cNvSpPr txBox="1"/>
            <p:nvPr/>
          </p:nvSpPr>
          <p:spPr>
            <a:xfrm>
              <a:off x="12658596" y="994093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Peru became an independent country in 182. From 1533 to 1821 Peru was ruled by Spain.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0749E79-014C-4014-9E5F-18BB258F1203}"/>
              </a:ext>
            </a:extLst>
          </p:cNvPr>
          <p:cNvGrpSpPr/>
          <p:nvPr/>
        </p:nvGrpSpPr>
        <p:grpSpPr>
          <a:xfrm>
            <a:off x="6198430" y="110342"/>
            <a:ext cx="3948738" cy="1358777"/>
            <a:chOff x="12750236" y="3100688"/>
            <a:chExt cx="3948738" cy="1358777"/>
          </a:xfrm>
        </p:grpSpPr>
        <p:sp>
          <p:nvSpPr>
            <p:cNvPr id="93" name="Speech Bubble: Rectangle with Corners Rounded 92">
              <a:extLst>
                <a:ext uri="{FF2B5EF4-FFF2-40B4-BE49-F238E27FC236}">
                  <a16:creationId xmlns:a16="http://schemas.microsoft.com/office/drawing/2014/main" id="{3B931BF4-96FD-4A83-8297-74CA973CAE01}"/>
                </a:ext>
              </a:extLst>
            </p:cNvPr>
            <p:cNvSpPr/>
            <p:nvPr/>
          </p:nvSpPr>
          <p:spPr>
            <a:xfrm>
              <a:off x="12780121" y="3100688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359D27A-8DAD-4C86-9A47-2311FCFF1797}"/>
                </a:ext>
              </a:extLst>
            </p:cNvPr>
            <p:cNvSpPr txBox="1"/>
            <p:nvPr/>
          </p:nvSpPr>
          <p:spPr>
            <a:xfrm>
              <a:off x="12750236" y="3123610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 Peruvian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escarapela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is a red and white rosette worn on special celebration days like Fiestas </a:t>
              </a:r>
              <a:r>
                <a:rPr lang="en-GB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Patrias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D6FCD65-0767-4A29-B17D-EFC5D206CAB7}"/>
              </a:ext>
            </a:extLst>
          </p:cNvPr>
          <p:cNvGrpSpPr/>
          <p:nvPr/>
        </p:nvGrpSpPr>
        <p:grpSpPr>
          <a:xfrm>
            <a:off x="6243685" y="117700"/>
            <a:ext cx="3924674" cy="1358777"/>
            <a:chOff x="12990240" y="1773922"/>
            <a:chExt cx="3924674" cy="1358777"/>
          </a:xfrm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1E16CD22-9F77-4BB9-90DE-DB3CE44E08A1}"/>
                </a:ext>
              </a:extLst>
            </p:cNvPr>
            <p:cNvSpPr/>
            <p:nvPr/>
          </p:nvSpPr>
          <p:spPr>
            <a:xfrm>
              <a:off x="12996061" y="1773922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A511199-6AF2-4E52-AF7A-BFBF238C5F73}"/>
                </a:ext>
              </a:extLst>
            </p:cNvPr>
            <p:cNvSpPr txBox="1"/>
            <p:nvPr/>
          </p:nvSpPr>
          <p:spPr>
            <a:xfrm>
              <a:off x="12990240" y="1808876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On 29 July in Lima there is the Gran Parada (great parade). It includes parades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desfiles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 of military and school pupils.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0B1FC6E-9F4B-49D1-839C-152EB603F87A}"/>
              </a:ext>
            </a:extLst>
          </p:cNvPr>
          <p:cNvGrpSpPr/>
          <p:nvPr/>
        </p:nvGrpSpPr>
        <p:grpSpPr>
          <a:xfrm>
            <a:off x="6214721" y="62992"/>
            <a:ext cx="3977702" cy="1446550"/>
            <a:chOff x="13320778" y="3729218"/>
            <a:chExt cx="3977702" cy="1446550"/>
          </a:xfrm>
        </p:grpSpPr>
        <p:sp>
          <p:nvSpPr>
            <p:cNvPr id="104" name="Speech Bubble: Rectangle with Corners Rounded 103">
              <a:extLst>
                <a:ext uri="{FF2B5EF4-FFF2-40B4-BE49-F238E27FC236}">
                  <a16:creationId xmlns:a16="http://schemas.microsoft.com/office/drawing/2014/main" id="{9B7DADEC-20CB-45C9-BC25-826B5894FA99}"/>
                </a:ext>
              </a:extLst>
            </p:cNvPr>
            <p:cNvSpPr/>
            <p:nvPr/>
          </p:nvSpPr>
          <p:spPr>
            <a:xfrm>
              <a:off x="13349742" y="3778646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CE3BA9A-C7BF-4860-87DA-ADDA0475905B}"/>
                </a:ext>
              </a:extLst>
            </p:cNvPr>
            <p:cNvSpPr txBox="1"/>
            <p:nvPr/>
          </p:nvSpPr>
          <p:spPr>
            <a:xfrm>
              <a:off x="13320778" y="3729218"/>
              <a:ext cx="3977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2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cajón</a:t>
              </a:r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is a traditional drum. You usually sit on it to play it but here they are wearing them.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9529954-4785-4361-9C60-B53BD93BD1CA}"/>
              </a:ext>
            </a:extLst>
          </p:cNvPr>
          <p:cNvGrpSpPr/>
          <p:nvPr/>
        </p:nvGrpSpPr>
        <p:grpSpPr>
          <a:xfrm>
            <a:off x="6210997" y="111342"/>
            <a:ext cx="3948738" cy="1358777"/>
            <a:chOff x="13260016" y="6267339"/>
            <a:chExt cx="3948738" cy="1358777"/>
          </a:xfrm>
        </p:grpSpPr>
        <p:sp>
          <p:nvSpPr>
            <p:cNvPr id="95" name="Speech Bubble: Rectangle with Corners Rounded 94">
              <a:extLst>
                <a:ext uri="{FF2B5EF4-FFF2-40B4-BE49-F238E27FC236}">
                  <a16:creationId xmlns:a16="http://schemas.microsoft.com/office/drawing/2014/main" id="{D5C00BF6-C18C-45AB-929A-E3A61D9D0DF4}"/>
                </a:ext>
              </a:extLst>
            </p:cNvPr>
            <p:cNvSpPr/>
            <p:nvPr/>
          </p:nvSpPr>
          <p:spPr>
            <a:xfrm>
              <a:off x="13289901" y="6267339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6F8A260-FB1F-445C-AE43-8BFDD0262C7B}"/>
                </a:ext>
              </a:extLst>
            </p:cNvPr>
            <p:cNvSpPr txBox="1"/>
            <p:nvPr/>
          </p:nvSpPr>
          <p:spPr>
            <a:xfrm>
              <a:off x="13260016" y="6454823"/>
              <a:ext cx="3857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Ceviche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is a famous Peruvian dish.  It is made with raw fish and is absolutely delicious!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9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hlinkClick r:id="" action="ppaction://noaction">
                <a:snd r:embed="rId14" name="4_2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367717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760059" y="38158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imagen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izquierda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bandera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543847" y="382274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665734" y="3746332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651953" y="375586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760059" y="38158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523436" y="380553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everything, all (of)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523436" y="379522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595533" y="379442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bread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408981" y="382398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712897" y="382963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4696F-BF38-4190-A917-69E8E40752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3" y="1576556"/>
            <a:ext cx="1946534" cy="128957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B0676F-ADE5-4147-88A4-803844E7BFA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9" r="71322" b="30866"/>
          <a:stretch/>
        </p:blipFill>
        <p:spPr>
          <a:xfrm>
            <a:off x="792539" y="3376298"/>
            <a:ext cx="2095658" cy="1463883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DF3892AF-23B4-4F83-B1EB-577264E131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4" y="1778455"/>
            <a:ext cx="1855379" cy="123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62009559-AF41-4B1A-A8DB-5C88B418D9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52" y="3452300"/>
            <a:ext cx="2027856" cy="14179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59343B-EA5B-4971-9082-6513BC4D4B28}"/>
              </a:ext>
            </a:extLst>
          </p:cNvPr>
          <p:cNvGrpSpPr/>
          <p:nvPr/>
        </p:nvGrpSpPr>
        <p:grpSpPr>
          <a:xfrm>
            <a:off x="1290260" y="5020820"/>
            <a:ext cx="1151107" cy="1618423"/>
            <a:chOff x="-3563815" y="4400628"/>
            <a:chExt cx="1636772" cy="2301254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F761BE3F-9C32-4F5D-9C5F-D4BD658F4758}"/>
                </a:ext>
              </a:extLst>
            </p:cNvPr>
            <p:cNvSpPr/>
            <p:nvPr/>
          </p:nvSpPr>
          <p:spPr>
            <a:xfrm>
              <a:off x="-3563815" y="4400628"/>
              <a:ext cx="1636772" cy="2301254"/>
            </a:xfrm>
            <a:prstGeom prst="can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E24663B0-81D3-4E02-BFA3-131D42D509A8}"/>
                </a:ext>
              </a:extLst>
            </p:cNvPr>
            <p:cNvSpPr/>
            <p:nvPr/>
          </p:nvSpPr>
          <p:spPr>
            <a:xfrm>
              <a:off x="-3563815" y="5134708"/>
              <a:ext cx="1636772" cy="1567174"/>
            </a:xfrm>
            <a:prstGeom prst="can">
              <a:avLst>
                <a:gd name="adj" fmla="val 1901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F103EB-444D-4537-AFCF-EDD8B4DF50D2}"/>
                </a:ext>
              </a:extLst>
            </p:cNvPr>
            <p:cNvSpPr txBox="1"/>
            <p:nvPr/>
          </p:nvSpPr>
          <p:spPr>
            <a:xfrm>
              <a:off x="-3563815" y="5649807"/>
              <a:ext cx="1636772" cy="83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much, </a:t>
              </a:r>
              <a:b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a lot (of)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36978-8E3A-4114-9053-DF7878757105}"/>
              </a:ext>
            </a:extLst>
          </p:cNvPr>
          <p:cNvGrpSpPr/>
          <p:nvPr/>
        </p:nvGrpSpPr>
        <p:grpSpPr>
          <a:xfrm>
            <a:off x="4009446" y="5016443"/>
            <a:ext cx="1499263" cy="1618423"/>
            <a:chOff x="-4416769" y="3598307"/>
            <a:chExt cx="1499263" cy="1618423"/>
          </a:xfrm>
        </p:grpSpPr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4D6A25D6-C91D-4197-BD65-ED322EAB9B7C}"/>
                </a:ext>
              </a:extLst>
            </p:cNvPr>
            <p:cNvSpPr/>
            <p:nvPr/>
          </p:nvSpPr>
          <p:spPr>
            <a:xfrm>
              <a:off x="-4301656" y="3598307"/>
              <a:ext cx="1151107" cy="1618423"/>
            </a:xfrm>
            <a:prstGeom prst="ca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7C6897A-57A8-4576-BF5D-6D0DA40F88DC}"/>
                </a:ext>
              </a:extLst>
            </p:cNvPr>
            <p:cNvSpPr txBox="1"/>
            <p:nvPr/>
          </p:nvSpPr>
          <p:spPr>
            <a:xfrm rot="20853603">
              <a:off x="-4416769" y="4243572"/>
              <a:ext cx="1499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everything, </a:t>
              </a:r>
              <a:b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all (of)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C29581-57AA-4646-973E-D16CA2BE2A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43" y="5111122"/>
            <a:ext cx="1938233" cy="123108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E7DE997-E632-463B-A30B-3C2B1601B0E6}"/>
              </a:ext>
            </a:extLst>
          </p:cNvPr>
          <p:cNvGrpSpPr/>
          <p:nvPr/>
        </p:nvGrpSpPr>
        <p:grpSpPr>
          <a:xfrm>
            <a:off x="9266307" y="5248832"/>
            <a:ext cx="2038717" cy="1278111"/>
            <a:chOff x="-7098299" y="4252914"/>
            <a:chExt cx="2777022" cy="1598817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E5A9B245-D76A-4249-8B59-6AE83D6B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98299" y="4252914"/>
              <a:ext cx="2620084" cy="1310042"/>
            </a:xfrm>
            <a:prstGeom prst="rect">
              <a:avLst/>
            </a:prstGeom>
          </p:spPr>
        </p:pic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9618A3A-CFAD-49F4-893F-038EE228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92803" y="4618526"/>
              <a:ext cx="2071526" cy="1233205"/>
            </a:xfrm>
            <a:prstGeom prst="rect">
              <a:avLst/>
            </a:prstGeom>
          </p:spPr>
        </p:pic>
      </p:grpSp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E59BCE6E-F386-41D3-82A3-47568C54AB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00" y="1778455"/>
            <a:ext cx="1718154" cy="114498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176261A-63EA-4A8D-BA09-CDA0F293C4B5}"/>
              </a:ext>
            </a:extLst>
          </p:cNvPr>
          <p:cNvGrpSpPr/>
          <p:nvPr/>
        </p:nvGrpSpPr>
        <p:grpSpPr>
          <a:xfrm>
            <a:off x="3434279" y="1631586"/>
            <a:ext cx="2350351" cy="1391910"/>
            <a:chOff x="-5007171" y="4234368"/>
            <a:chExt cx="3559247" cy="2107835"/>
          </a:xfrm>
        </p:grpSpPr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6E672-9788-43DB-9AF7-DB061A94E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31191" y="4234368"/>
              <a:ext cx="1383267" cy="2107835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F68009D-291D-4D6E-86BB-FBD5D440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7171" y="4255885"/>
              <a:ext cx="1876056" cy="2086318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604790" y="3820330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581752" y="3829635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581752" y="3827933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595533" y="3813439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611681" y="3812694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597901" y="3798243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everything, all (of)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595533" y="3797909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583109" y="3813660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bread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582097" y="3813901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610138" y="3812631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4.07407E-6 L -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 -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[everything | all (of)]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76100" y="2838772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also use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noun to mean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all (of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). The spelling changes to match gender and number:</a:t>
            </a:r>
            <a:endParaRPr kumimoji="0" lang="en-GB" sz="24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69676" y="422107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204235" y="4268153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987275" y="4231541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69675" y="49025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204235" y="4909427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987275" y="49377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9487" y="41761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5360" y="4172800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367087" y="42113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visitors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9487" y="4874311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4917493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367087" y="4909427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61512" y="3685742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3707806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plural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F3A4E095-E814-4F47-976F-0B65ED3A9E98}"/>
              </a:ext>
            </a:extLst>
          </p:cNvPr>
          <p:cNvSpPr/>
          <p:nvPr/>
        </p:nvSpPr>
        <p:spPr>
          <a:xfrm>
            <a:off x="204235" y="5672574"/>
            <a:ext cx="6331722" cy="984037"/>
          </a:xfrm>
          <a:prstGeom prst="wedgeRoundRectCallout">
            <a:avLst>
              <a:gd name="adj1" fmla="val -30715"/>
              <a:gd name="adj2" fmla="val -8292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singular in Spanish: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the people speak / Everyone speaks Spanish.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72F9017B-5499-41F3-B173-4879E34E8068}"/>
              </a:ext>
            </a:extLst>
          </p:cNvPr>
          <p:cNvSpPr/>
          <p:nvPr/>
        </p:nvSpPr>
        <p:spPr>
          <a:xfrm>
            <a:off x="6842097" y="5619029"/>
            <a:ext cx="5206500" cy="984037"/>
          </a:xfrm>
          <a:prstGeom prst="wedgeRoundRectCallout">
            <a:avLst>
              <a:gd name="adj1" fmla="val -49950"/>
              <a:gd name="adj2" fmla="val -755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personas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All the people speak Spanish.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F5B16242-EA04-4E37-AEB9-30CED6723ECD}"/>
              </a:ext>
            </a:extLst>
          </p:cNvPr>
          <p:cNvSpPr/>
          <p:nvPr/>
        </p:nvSpPr>
        <p:spPr>
          <a:xfrm>
            <a:off x="5797143" y="165108"/>
            <a:ext cx="4683605" cy="1416464"/>
          </a:xfrm>
          <a:prstGeom prst="wedgeRoundRectCallout">
            <a:avLst>
              <a:gd name="adj1" fmla="val -31273"/>
              <a:gd name="adj2" fmla="val 763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We also just use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a plural verb to mean all/everyone: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speak/Everyone speaks Spanish.</a:t>
            </a:r>
          </a:p>
        </p:txBody>
      </p:sp>
      <p:sp>
        <p:nvSpPr>
          <p:cNvPr id="27" name="Title 1">
            <a:hlinkClick r:id="" action="ppaction://noaction">
              <a:snd r:embed="rId10" name="5_1.wav"/>
            </a:hlinkClick>
            <a:extLst>
              <a:ext uri="{FF2B5EF4-FFF2-40B4-BE49-F238E27FC236}">
                <a16:creationId xmlns:a16="http://schemas.microsoft.com/office/drawing/2014/main" id="{2A575357-0174-2CFE-3E8D-A6DD3E6ED872}"/>
              </a:ext>
            </a:extLst>
          </p:cNvPr>
          <p:cNvSpPr txBox="1">
            <a:spLocks/>
          </p:cNvSpPr>
          <p:nvPr/>
        </p:nvSpPr>
        <p:spPr>
          <a:xfrm>
            <a:off x="204235" y="101829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todo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88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226119" y="183931"/>
            <a:ext cx="9166817" cy="44053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TextBox 87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1BFEA0B1-1B42-4DFF-93F5-207E03644716}"/>
              </a:ext>
            </a:extLst>
          </p:cNvPr>
          <p:cNvSpPr txBox="1"/>
          <p:nvPr/>
        </p:nvSpPr>
        <p:spPr>
          <a:xfrm>
            <a:off x="1292060" y="195598"/>
            <a:ext cx="93067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 Luis describe las Fiestas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Patrias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 ‘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’?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64" y="62044"/>
            <a:ext cx="914400" cy="914400"/>
          </a:xfrm>
          <a:prstGeom prst="rect">
            <a:avLst/>
          </a:prstGeom>
        </p:spPr>
      </p:pic>
      <p:graphicFrame>
        <p:nvGraphicFramePr>
          <p:cNvPr id="37" name="Content Placeholder 4">
            <a:extLst>
              <a:ext uri="{FF2B5EF4-FFF2-40B4-BE49-F238E27FC236}">
                <a16:creationId xmlns:a16="http://schemas.microsoft.com/office/drawing/2014/main" id="{FB809773-8762-4DF9-A961-864B56DCB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894007"/>
              </p:ext>
            </p:extLst>
          </p:nvPr>
        </p:nvGraphicFramePr>
        <p:xfrm>
          <a:off x="241109" y="1721792"/>
          <a:ext cx="4616475" cy="4808243"/>
        </p:xfrm>
        <a:graphic>
          <a:graphicData uri="http://schemas.openxmlformats.org/drawingml/2006/table">
            <a:tbl>
              <a:tblPr firstRow="1" bandRow="1"/>
              <a:tblGrid>
                <a:gridCol w="774441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1901821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1940213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</a:tblGrid>
              <a:tr h="8831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 la </a:t>
                      </a:r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gente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(everyone)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todos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(all - they)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33039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042220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16251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41149"/>
                  </a:ext>
                </a:extLst>
              </a:tr>
            </a:tbl>
          </a:graphicData>
        </a:graphic>
      </p:graphicFrame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2B89C088-54A8-4B6B-80FA-40A0F790F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3" y="2568843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275A3621-FEDD-4C1E-B252-B5E909BB96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925" y="3062694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7DB91F0B-0C7D-44EE-B14C-D202F9BAC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408" y="3579707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9748A974-6275-4426-863F-C45AE1417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409" y="4049855"/>
            <a:ext cx="462709" cy="428729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DA89BAC1-E704-4FF8-BCDA-145C49CD1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131" y="4478584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5ADE145B-9BFA-411D-BFAC-7D3F8EB18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2" y="5021945"/>
            <a:ext cx="462709" cy="428729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1D301504-F8CF-4803-98C6-433C8FDAD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131" y="5994036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036CAED2-65F3-4280-8670-D3CCAFB02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423" y="5531682"/>
            <a:ext cx="462709" cy="428729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9" name="9.wav"/>
            </a:hlinkClick>
            <a:extLst>
              <a:ext uri="{FF2B5EF4-FFF2-40B4-BE49-F238E27FC236}">
                <a16:creationId xmlns:a16="http://schemas.microsoft.com/office/drawing/2014/main" id="{0D39749E-5B7C-4DCF-A5B1-B84E60951B03}"/>
              </a:ext>
            </a:extLst>
          </p:cNvPr>
          <p:cNvSpPr/>
          <p:nvPr/>
        </p:nvSpPr>
        <p:spPr>
          <a:xfrm>
            <a:off x="411226" y="556712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3" name="Rectangle 82">
            <a:hlinkClick r:id="" action="ppaction://noaction">
              <a:snd r:embed="rId10" name="3.wav"/>
            </a:hlinkClick>
            <a:extLst>
              <a:ext uri="{FF2B5EF4-FFF2-40B4-BE49-F238E27FC236}">
                <a16:creationId xmlns:a16="http://schemas.microsoft.com/office/drawing/2014/main" id="{50487347-3C8E-4438-8843-2E7392A22463}"/>
              </a:ext>
            </a:extLst>
          </p:cNvPr>
          <p:cNvSpPr/>
          <p:nvPr/>
        </p:nvSpPr>
        <p:spPr>
          <a:xfrm>
            <a:off x="436670" y="263579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4" name="Rectangle 83">
            <a:hlinkClick r:id="" action="ppaction://noaction">
              <a:snd r:embed="rId11" name="4.wav"/>
            </a:hlinkClick>
            <a:extLst>
              <a:ext uri="{FF2B5EF4-FFF2-40B4-BE49-F238E27FC236}">
                <a16:creationId xmlns:a16="http://schemas.microsoft.com/office/drawing/2014/main" id="{90AA1797-4E7A-4DD2-86D9-B0627A6B2F13}"/>
              </a:ext>
            </a:extLst>
          </p:cNvPr>
          <p:cNvSpPr/>
          <p:nvPr/>
        </p:nvSpPr>
        <p:spPr>
          <a:xfrm>
            <a:off x="425924" y="310878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5" name="Rectangle 84">
            <a:hlinkClick r:id="" action="ppaction://noaction">
              <a:snd r:embed="rId12" name="5.wav"/>
            </a:hlinkClick>
            <a:extLst>
              <a:ext uri="{FF2B5EF4-FFF2-40B4-BE49-F238E27FC236}">
                <a16:creationId xmlns:a16="http://schemas.microsoft.com/office/drawing/2014/main" id="{7E040310-1A33-47FA-9335-76C7B0C5B039}"/>
              </a:ext>
            </a:extLst>
          </p:cNvPr>
          <p:cNvSpPr/>
          <p:nvPr/>
        </p:nvSpPr>
        <p:spPr>
          <a:xfrm>
            <a:off x="425924" y="361054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Rectangle 85">
            <a:hlinkClick r:id="" action="ppaction://noaction">
              <a:snd r:embed="rId13" name="6.wav"/>
            </a:hlinkClick>
            <a:extLst>
              <a:ext uri="{FF2B5EF4-FFF2-40B4-BE49-F238E27FC236}">
                <a16:creationId xmlns:a16="http://schemas.microsoft.com/office/drawing/2014/main" id="{6117C231-51FF-4CC8-9F73-BC31BEFEA85D}"/>
              </a:ext>
            </a:extLst>
          </p:cNvPr>
          <p:cNvSpPr/>
          <p:nvPr/>
        </p:nvSpPr>
        <p:spPr>
          <a:xfrm>
            <a:off x="411226" y="410577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1" name="Rectangle 90">
            <a:hlinkClick r:id="" action="ppaction://noaction">
              <a:snd r:embed="rId14" name="7.wav"/>
            </a:hlinkClick>
            <a:extLst>
              <a:ext uri="{FF2B5EF4-FFF2-40B4-BE49-F238E27FC236}">
                <a16:creationId xmlns:a16="http://schemas.microsoft.com/office/drawing/2014/main" id="{617A96E7-A8D3-44F6-945E-C67F1EFCA714}"/>
              </a:ext>
            </a:extLst>
          </p:cNvPr>
          <p:cNvSpPr/>
          <p:nvPr/>
        </p:nvSpPr>
        <p:spPr>
          <a:xfrm>
            <a:off x="411226" y="458552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2" name="Rectangle 91">
            <a:hlinkClick r:id="" action="ppaction://noaction">
              <a:snd r:embed="rId15" name="8.wav"/>
            </a:hlinkClick>
            <a:extLst>
              <a:ext uri="{FF2B5EF4-FFF2-40B4-BE49-F238E27FC236}">
                <a16:creationId xmlns:a16="http://schemas.microsoft.com/office/drawing/2014/main" id="{AD04E2A2-C52F-40DD-9828-0C34F12EC1C5}"/>
              </a:ext>
            </a:extLst>
          </p:cNvPr>
          <p:cNvSpPr/>
          <p:nvPr/>
        </p:nvSpPr>
        <p:spPr>
          <a:xfrm>
            <a:off x="411226" y="506535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C9D6C-BFA1-460A-9541-16A9E9C12855}"/>
              </a:ext>
            </a:extLst>
          </p:cNvPr>
          <p:cNvSpPr txBox="1"/>
          <p:nvPr/>
        </p:nvSpPr>
        <p:spPr>
          <a:xfrm>
            <a:off x="104659" y="926317"/>
            <a:ext cx="8188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personas?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Rectangle 51">
            <a:hlinkClick r:id="" action="ppaction://noaction">
              <a:snd r:embed="rId16" name="10.wav"/>
            </a:hlinkClick>
            <a:extLst>
              <a:ext uri="{FF2B5EF4-FFF2-40B4-BE49-F238E27FC236}">
                <a16:creationId xmlns:a16="http://schemas.microsoft.com/office/drawing/2014/main" id="{A1698311-7488-441C-AB8C-519007055AF4}"/>
              </a:ext>
            </a:extLst>
          </p:cNvPr>
          <p:cNvSpPr/>
          <p:nvPr/>
        </p:nvSpPr>
        <p:spPr>
          <a:xfrm>
            <a:off x="411226" y="605465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A7411DF-5B56-4A42-9B8E-0E771EFFC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16803"/>
              </p:ext>
            </p:extLst>
          </p:nvPr>
        </p:nvGraphicFramePr>
        <p:xfrm>
          <a:off x="5027701" y="2593047"/>
          <a:ext cx="6943013" cy="3936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3013">
                  <a:extLst>
                    <a:ext uri="{9D8B030D-6E8A-4147-A177-3AD203B41FA5}">
                      <a16:colId xmlns:a16="http://schemas.microsoft.com/office/drawing/2014/main" val="187687190"/>
                    </a:ext>
                  </a:extLst>
                </a:gridCol>
              </a:tblGrid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239639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676151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604013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38192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605836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40894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102368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541818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62CB5AED-7D02-4B13-BEE3-69AC54CB3067}"/>
              </a:ext>
            </a:extLst>
          </p:cNvPr>
          <p:cNvGrpSpPr/>
          <p:nvPr/>
        </p:nvGrpSpPr>
        <p:grpSpPr>
          <a:xfrm>
            <a:off x="10820909" y="1349797"/>
            <a:ext cx="1239669" cy="1064933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2FD980-F499-4934-B812-385A1EE9158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DA5C280-BADC-4BB7-8D2A-0EE306BF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61" name="Picture 6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28B5925-4F95-4D6E-AD6B-9B38F02B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08E13B-AB9D-4F70-8910-8C9E72155CB4}"/>
              </a:ext>
            </a:extLst>
          </p:cNvPr>
          <p:cNvSpPr txBox="1"/>
          <p:nvPr/>
        </p:nvSpPr>
        <p:spPr>
          <a:xfrm>
            <a:off x="5027701" y="259304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celebrate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independence of Peru.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1A76B0-CF65-4764-B9EE-40F11708B057}"/>
              </a:ext>
            </a:extLst>
          </p:cNvPr>
          <p:cNvSpPr txBox="1"/>
          <p:nvPr/>
        </p:nvSpPr>
        <p:spPr>
          <a:xfrm>
            <a:off x="5042884" y="308098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put the national flag up in the houses.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93848B-7DEE-46F2-83D9-D94DF607B52E}"/>
              </a:ext>
            </a:extLst>
          </p:cNvPr>
          <p:cNvSpPr txBox="1"/>
          <p:nvPr/>
        </p:nvSpPr>
        <p:spPr>
          <a:xfrm>
            <a:off x="5078728" y="3557182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listen to a message from the President.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99457A-169E-4DA7-84D0-51D7F709A5CC}"/>
              </a:ext>
            </a:extLst>
          </p:cNvPr>
          <p:cNvSpPr txBox="1"/>
          <p:nvPr/>
        </p:nvSpPr>
        <p:spPr>
          <a:xfrm>
            <a:off x="5078729" y="4073886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wear a rosette.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74F42C-CED4-4629-9FF5-C2833E2272E2}"/>
              </a:ext>
            </a:extLst>
          </p:cNvPr>
          <p:cNvSpPr txBox="1"/>
          <p:nvPr/>
        </p:nvSpPr>
        <p:spPr>
          <a:xfrm>
            <a:off x="5132907" y="457468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watch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parades in the street.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D09F9E-B7D7-4369-9009-E57C0041FD20}"/>
              </a:ext>
            </a:extLst>
          </p:cNvPr>
          <p:cNvSpPr txBox="1"/>
          <p:nvPr/>
        </p:nvSpPr>
        <p:spPr>
          <a:xfrm>
            <a:off x="5078729" y="507001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go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parties with friends and relatives.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27563F-9DE5-4EFD-A2F5-A9A402359AEF}"/>
              </a:ext>
            </a:extLst>
          </p:cNvPr>
          <p:cNvSpPr txBox="1"/>
          <p:nvPr/>
        </p:nvSpPr>
        <p:spPr>
          <a:xfrm>
            <a:off x="5078729" y="553237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prepare special food.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AF67E3-0F89-40D1-934B-415497AFEEEC}"/>
              </a:ext>
            </a:extLst>
          </p:cNvPr>
          <p:cNvSpPr txBox="1"/>
          <p:nvPr/>
        </p:nvSpPr>
        <p:spPr>
          <a:xfrm>
            <a:off x="5078728" y="602766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listen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music, sing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and danc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3437267-7C46-4D39-A9BB-162AA8F014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41" y="673564"/>
            <a:ext cx="2782737" cy="185631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126955B-8438-4B5F-8FD2-96F1C7449FF5}"/>
              </a:ext>
            </a:extLst>
          </p:cNvPr>
          <p:cNvSpPr txBox="1"/>
          <p:nvPr/>
        </p:nvSpPr>
        <p:spPr>
          <a:xfrm>
            <a:off x="8703538" y="5533286"/>
            <a:ext cx="3267176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escarapela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rosette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message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street</a:t>
            </a:r>
          </a:p>
        </p:txBody>
      </p:sp>
      <p:pic>
        <p:nvPicPr>
          <p:cNvPr id="10" name="Picture 9" descr="A group of people in red uniforms marching down a street&#10;&#10;Description automatically generated with low confidence">
            <a:extLst>
              <a:ext uri="{FF2B5EF4-FFF2-40B4-BE49-F238E27FC236}">
                <a16:creationId xmlns:a16="http://schemas.microsoft.com/office/drawing/2014/main" id="{F6992E7B-2C44-4D03-A398-DE5049CE95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77" y="664207"/>
            <a:ext cx="2782737" cy="1856319"/>
          </a:xfrm>
          <a:prstGeom prst="rect">
            <a:avLst/>
          </a:prstGeom>
        </p:spPr>
      </p:pic>
      <p:pic>
        <p:nvPicPr>
          <p:cNvPr id="45" name="Picture 44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3EA355B4-C7F7-4E38-A416-23DB33EB24B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7"/>
          <a:stretch/>
        </p:blipFill>
        <p:spPr>
          <a:xfrm>
            <a:off x="9992292" y="1204572"/>
            <a:ext cx="1019939" cy="1378606"/>
          </a:xfrm>
          <a:prstGeom prst="rect">
            <a:avLst/>
          </a:prstGeom>
        </p:spPr>
      </p:pic>
      <p:sp>
        <p:nvSpPr>
          <p:cNvPr id="49" name="Rectangle 48">
            <a:hlinkClick r:id="" action="ppaction://noaction">
              <a:snd r:embed="rId22" name="6_9_1.wav"/>
            </a:hlinkClick>
            <a:extLst>
              <a:ext uri="{FF2B5EF4-FFF2-40B4-BE49-F238E27FC236}">
                <a16:creationId xmlns:a16="http://schemas.microsoft.com/office/drawing/2014/main" id="{2C78F8E5-6840-E636-B744-A6C0B1D69BD4}"/>
              </a:ext>
            </a:extLst>
          </p:cNvPr>
          <p:cNvSpPr/>
          <p:nvPr/>
        </p:nvSpPr>
        <p:spPr>
          <a:xfrm>
            <a:off x="4697476" y="556712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Rectangle 49">
            <a:hlinkClick r:id="" action="ppaction://noaction">
              <a:snd r:embed="rId23" name="6_3_1.wav"/>
            </a:hlinkClick>
            <a:extLst>
              <a:ext uri="{FF2B5EF4-FFF2-40B4-BE49-F238E27FC236}">
                <a16:creationId xmlns:a16="http://schemas.microsoft.com/office/drawing/2014/main" id="{2FA89BEE-CC83-BBA8-1888-A24AAE7AC028}"/>
              </a:ext>
            </a:extLst>
          </p:cNvPr>
          <p:cNvSpPr/>
          <p:nvPr/>
        </p:nvSpPr>
        <p:spPr>
          <a:xfrm>
            <a:off x="4722920" y="263579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Rectangle 50">
            <a:hlinkClick r:id="" action="ppaction://noaction">
              <a:snd r:embed="rId24" name="6_4_1.wav"/>
            </a:hlinkClick>
            <a:extLst>
              <a:ext uri="{FF2B5EF4-FFF2-40B4-BE49-F238E27FC236}">
                <a16:creationId xmlns:a16="http://schemas.microsoft.com/office/drawing/2014/main" id="{86807CE7-A53F-8583-0C86-CD25511B72B9}"/>
              </a:ext>
            </a:extLst>
          </p:cNvPr>
          <p:cNvSpPr/>
          <p:nvPr/>
        </p:nvSpPr>
        <p:spPr>
          <a:xfrm>
            <a:off x="4712174" y="310878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25" name="6_5_1.wav"/>
            </a:hlinkClick>
            <a:extLst>
              <a:ext uri="{FF2B5EF4-FFF2-40B4-BE49-F238E27FC236}">
                <a16:creationId xmlns:a16="http://schemas.microsoft.com/office/drawing/2014/main" id="{D3F44337-A4CC-5270-9EB2-A68A90342B93}"/>
              </a:ext>
            </a:extLst>
          </p:cNvPr>
          <p:cNvSpPr/>
          <p:nvPr/>
        </p:nvSpPr>
        <p:spPr>
          <a:xfrm>
            <a:off x="4712174" y="361054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Rectangle 55">
            <a:hlinkClick r:id="" action="ppaction://noaction">
              <a:snd r:embed="rId26" name="6_6_1.wav"/>
            </a:hlinkClick>
            <a:extLst>
              <a:ext uri="{FF2B5EF4-FFF2-40B4-BE49-F238E27FC236}">
                <a16:creationId xmlns:a16="http://schemas.microsoft.com/office/drawing/2014/main" id="{6D5DE17B-4A43-AC7A-186C-38F8079DB838}"/>
              </a:ext>
            </a:extLst>
          </p:cNvPr>
          <p:cNvSpPr/>
          <p:nvPr/>
        </p:nvSpPr>
        <p:spPr>
          <a:xfrm>
            <a:off x="4697476" y="410577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7" name="Rectangle 56">
            <a:hlinkClick r:id="" action="ppaction://noaction">
              <a:snd r:embed="rId27" name="6_7_1.wav"/>
            </a:hlinkClick>
            <a:extLst>
              <a:ext uri="{FF2B5EF4-FFF2-40B4-BE49-F238E27FC236}">
                <a16:creationId xmlns:a16="http://schemas.microsoft.com/office/drawing/2014/main" id="{225F1066-3D6D-06F2-84CA-4F70BCE6DD72}"/>
              </a:ext>
            </a:extLst>
          </p:cNvPr>
          <p:cNvSpPr/>
          <p:nvPr/>
        </p:nvSpPr>
        <p:spPr>
          <a:xfrm>
            <a:off x="4697476" y="458552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8" name="Rectangle 57">
            <a:hlinkClick r:id="" action="ppaction://noaction">
              <a:snd r:embed="rId28" name="6_8_1.wav"/>
            </a:hlinkClick>
            <a:extLst>
              <a:ext uri="{FF2B5EF4-FFF2-40B4-BE49-F238E27FC236}">
                <a16:creationId xmlns:a16="http://schemas.microsoft.com/office/drawing/2014/main" id="{89556F5A-7D42-7132-D882-B555C30CCB4D}"/>
              </a:ext>
            </a:extLst>
          </p:cNvPr>
          <p:cNvSpPr/>
          <p:nvPr/>
        </p:nvSpPr>
        <p:spPr>
          <a:xfrm>
            <a:off x="4697476" y="506535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Rectangle 58">
            <a:hlinkClick r:id="" action="ppaction://noaction">
              <a:snd r:embed="rId29" name="6_10_1.wav"/>
            </a:hlinkClick>
            <a:extLst>
              <a:ext uri="{FF2B5EF4-FFF2-40B4-BE49-F238E27FC236}">
                <a16:creationId xmlns:a16="http://schemas.microsoft.com/office/drawing/2014/main" id="{A16DC8FA-0A28-A6EE-284C-A37FA91CB88D}"/>
              </a:ext>
            </a:extLst>
          </p:cNvPr>
          <p:cNvSpPr/>
          <p:nvPr/>
        </p:nvSpPr>
        <p:spPr>
          <a:xfrm>
            <a:off x="4697476" y="605465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01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 animBg="1"/>
      <p:bldP spid="49" grpId="0" animBg="1"/>
      <p:bldP spid="50" grpId="0" animBg="1"/>
      <p:bldP spid="51" grpId="0" animBg="1"/>
      <p:bldP spid="5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[much | a lot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76100" y="3708791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noun.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9676" y="5091095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204235" y="5138172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987275" y="5101560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9675" y="577260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204235" y="5779446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987275" y="580772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49487" y="504620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5360" y="5042819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367087" y="508132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visitors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49487" y="5744330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5787512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367087" y="5779446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61512" y="4555761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4577825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283A68-A40B-4429-BA01-2FEEA2D6E9D7}"/>
              </a:ext>
            </a:extLst>
          </p:cNvPr>
          <p:cNvGrpSpPr/>
          <p:nvPr/>
        </p:nvGrpSpPr>
        <p:grpSpPr>
          <a:xfrm>
            <a:off x="5544398" y="750429"/>
            <a:ext cx="5539291" cy="2698206"/>
            <a:chOff x="5544398" y="750429"/>
            <a:chExt cx="5539291" cy="2698206"/>
          </a:xfrm>
        </p:grpSpPr>
        <p:pic>
          <p:nvPicPr>
            <p:cNvPr id="6" name="Picture 5" descr="A picture containing outdoor, skiing, people, group&#10;&#10;Description automatically generated">
              <a:extLst>
                <a:ext uri="{FF2B5EF4-FFF2-40B4-BE49-F238E27FC236}">
                  <a16:creationId xmlns:a16="http://schemas.microsoft.com/office/drawing/2014/main" id="{12E22537-6890-4723-A980-B5C0C3702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98" y="753655"/>
              <a:ext cx="2603424" cy="1736702"/>
            </a:xfrm>
            <a:prstGeom prst="rect">
              <a:avLst/>
            </a:prstGeom>
          </p:spPr>
        </p:pic>
        <p:pic>
          <p:nvPicPr>
            <p:cNvPr id="8" name="Picture 7" descr="A picture containing sport, dancer, person, line&#10;&#10;Description automatically generated">
              <a:extLst>
                <a:ext uri="{FF2B5EF4-FFF2-40B4-BE49-F238E27FC236}">
                  <a16:creationId xmlns:a16="http://schemas.microsoft.com/office/drawing/2014/main" id="{8605C09C-C285-41A8-B0A6-1F7709701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411" y="750429"/>
              <a:ext cx="2603425" cy="1736703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E27693-65A5-4572-B181-3AD842523D79}"/>
                </a:ext>
              </a:extLst>
            </p:cNvPr>
            <p:cNvGrpSpPr/>
            <p:nvPr/>
          </p:nvGrpSpPr>
          <p:grpSpPr>
            <a:xfrm>
              <a:off x="7132882" y="2354569"/>
              <a:ext cx="3950807" cy="1094066"/>
              <a:chOff x="3019571" y="5643869"/>
              <a:chExt cx="3950807" cy="1094066"/>
            </a:xfrm>
          </p:grpSpPr>
          <p:sp>
            <p:nvSpPr>
              <p:cNvPr id="30" name="Speech Bubble: Rectangle with Corners Rounded 29">
                <a:extLst>
                  <a:ext uri="{FF2B5EF4-FFF2-40B4-BE49-F238E27FC236}">
                    <a16:creationId xmlns:a16="http://schemas.microsoft.com/office/drawing/2014/main" id="{AB95A758-D616-4EBF-A65D-971B5AEB6151}"/>
                  </a:ext>
                </a:extLst>
              </p:cNvPr>
              <p:cNvSpPr/>
              <p:nvPr/>
            </p:nvSpPr>
            <p:spPr>
              <a:xfrm>
                <a:off x="3051525" y="5643869"/>
                <a:ext cx="3918853" cy="1094066"/>
              </a:xfrm>
              <a:prstGeom prst="wedgeRoundRectCallout">
                <a:avLst>
                  <a:gd name="adj1" fmla="val -26646"/>
                  <a:gd name="adj2" fmla="val -69606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78CF447-E9B6-4E74-9070-142CA3A1ACC9}"/>
                  </a:ext>
                </a:extLst>
              </p:cNvPr>
              <p:cNvSpPr txBox="1"/>
              <p:nvPr/>
            </p:nvSpPr>
            <p:spPr>
              <a:xfrm>
                <a:off x="3019571" y="5718282"/>
                <a:ext cx="385709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Mucha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gente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visita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Lima </a:t>
                </a:r>
                <a:b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</a:b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(la capital de Perú) </a:t>
                </a:r>
                <a:r>
                  <a:rPr lang="en-GB" sz="20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el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29 de </a:t>
                </a:r>
                <a:r>
                  <a:rPr lang="en-GB" sz="20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julio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para la Gran Parada. </a:t>
                </a:r>
              </a:p>
            </p:txBody>
          </p:sp>
        </p:grpSp>
      </p:grpSp>
      <p:sp>
        <p:nvSpPr>
          <p:cNvPr id="33" name="Title 1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266305E6-135E-A78F-C9F9-368B6C1197EA}"/>
              </a:ext>
            </a:extLst>
          </p:cNvPr>
          <p:cNvSpPr txBox="1">
            <a:spLocks/>
          </p:cNvSpPr>
          <p:nvPr/>
        </p:nvSpPr>
        <p:spPr>
          <a:xfrm>
            <a:off x="204235" y="-50009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055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ectangle 18">
            <a:hlinkClick r:id="" action="ppaction://noaction">
              <a:snd r:embed="rId5" name="8_2.wav"/>
            </a:hlinkClick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56226" y="573369"/>
            <a:ext cx="1155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¡Es 28 de julio! Luis está en Arequipa y manda un mensaje a Sofía y Quique!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hlinkClick r:id="" action="ppaction://noaction">
              <a:snd r:embed="rId6" name="8_4.wav"/>
            </a:hlinkClick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255335" y="1604334"/>
            <a:ext cx="2009138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22" name="Rectangle: Rounded Corners 21">
            <a:hlinkClick r:id="" action="ppaction://noaction">
              <a:snd r:embed="rId7" name="8_5.wav"/>
            </a:hlinkClick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2516846" y="1582611"/>
            <a:ext cx="2044322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23" name="Rectangle: Rounded Corners 22">
            <a:hlinkClick r:id="" action="ppaction://noaction">
              <a:snd r:embed="rId8" name="8_6.wav"/>
            </a:hlinkClick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5032029" y="1562344"/>
            <a:ext cx="1714500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grandma</a:t>
            </a:r>
          </a:p>
        </p:txBody>
      </p:sp>
      <p:sp>
        <p:nvSpPr>
          <p:cNvPr id="24" name="Rectangle: Rounded Corners 23">
            <a:hlinkClick r:id="" action="ppaction://noaction">
              <a:snd r:embed="rId9" name="1 - wav.wav"/>
            </a:hlinkClick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7273740" y="1569266"/>
            <a:ext cx="2349384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  <p:sp>
        <p:nvSpPr>
          <p:cNvPr id="25" name="Rectangle: Rounded Corners 24">
            <a:hlinkClick r:id="" action="ppaction://noaction">
              <a:snd r:embed="rId10" name="8_8.wav"/>
            </a:hlinkClick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496636" y="5961473"/>
            <a:ext cx="1998914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inside</a:t>
            </a:r>
          </a:p>
        </p:txBody>
      </p:sp>
      <p:sp>
        <p:nvSpPr>
          <p:cNvPr id="28" name="Rectangle: Rounded Corners 27">
            <a:hlinkClick r:id="" action="ppaction://noaction">
              <a:snd r:embed="rId11" name="8_9.wav"/>
            </a:hlinkClick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3262247" y="5980017"/>
            <a:ext cx="2796989" cy="3943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31" name="Rectangle: Rounded Corners 30">
            <a:hlinkClick r:id="" action="ppaction://noaction">
              <a:snd r:embed="rId12" name="8_10.wav"/>
            </a:hlinkClick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6866319" y="5960966"/>
            <a:ext cx="2280870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country</a:t>
            </a:r>
          </a:p>
        </p:txBody>
      </p:sp>
      <p:sp>
        <p:nvSpPr>
          <p:cNvPr id="32" name="Rectangle: Rounded Corners 31">
            <a:hlinkClick r:id="" action="ppaction://noaction">
              <a:snd r:embed="rId13" name="8_11.wav"/>
            </a:hlinkClick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9968280" y="5960966"/>
            <a:ext cx="1933322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outside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255335" y="2035526"/>
            <a:ext cx="2031162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2516846" y="2011428"/>
            <a:ext cx="2009138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5047033" y="1985567"/>
            <a:ext cx="1714500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7286520" y="2000458"/>
            <a:ext cx="2341435" cy="4595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496635" y="6374324"/>
            <a:ext cx="1998915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dentro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3248235" y="6374325"/>
            <a:ext cx="2796989" cy="44679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6866318" y="6380413"/>
            <a:ext cx="2280869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país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9968281" y="6374324"/>
            <a:ext cx="1995494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fuera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7E6271-CCF3-4609-82F8-0404A2B88059}"/>
              </a:ext>
            </a:extLst>
          </p:cNvPr>
          <p:cNvSpPr/>
          <p:nvPr/>
        </p:nvSpPr>
        <p:spPr>
          <a:xfrm>
            <a:off x="56226" y="2517332"/>
            <a:ext cx="68813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¡Hola Sofía y Quique! ¡Felices Fiestas Patrias! Hoy hace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 y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gente dentro de la plaza. Todo el mundo está muy contento porque ¡no hay colegio! Veo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banderas por todas partes.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visitantes son de fuera – de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países del mundo -  pero también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personas de Arequipa. 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abuela y yo miramos </a:t>
            </a:r>
            <a:r>
              <a:rPr lang="es-ES_tradnl" sz="24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desfiles fantásticos...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9559BB-69D1-4CE6-8841-20189FEBE3CE}"/>
              </a:ext>
            </a:extLst>
          </p:cNvPr>
          <p:cNvSpPr txBox="1"/>
          <p:nvPr/>
        </p:nvSpPr>
        <p:spPr>
          <a:xfrm>
            <a:off x="7179911" y="192513"/>
            <a:ext cx="39011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everywhere</a:t>
            </a:r>
          </a:p>
        </p:txBody>
      </p:sp>
      <p:pic>
        <p:nvPicPr>
          <p:cNvPr id="29" name="Picture 28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9911C6C4-5A81-4E3A-9AA0-B36675760F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7"/>
          <a:stretch/>
        </p:blipFill>
        <p:spPr>
          <a:xfrm>
            <a:off x="9957481" y="1313833"/>
            <a:ext cx="914401" cy="1235955"/>
          </a:xfrm>
          <a:prstGeom prst="rect">
            <a:avLst/>
          </a:prstGeom>
        </p:spPr>
      </p:pic>
      <p:pic>
        <p:nvPicPr>
          <p:cNvPr id="30" name="Picture 29" descr="A picture containing text, gambling house, sign&#10;&#10;Description automatically generated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1325C896-497B-499B-8E54-3D644489A5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" y="-33381"/>
            <a:ext cx="4953631" cy="885157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248045" y="1058880"/>
            <a:ext cx="7255247" cy="414587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17" name="8_3.wav"/>
            </a:hlinkClick>
            <a:extLst>
              <a:ext uri="{FF2B5EF4-FFF2-40B4-BE49-F238E27FC236}">
                <a16:creationId xmlns:a16="http://schemas.microsoft.com/office/drawing/2014/main" id="{7B8C6F07-AB0D-49A9-A4B1-A9FFE056AD50}"/>
              </a:ext>
            </a:extLst>
          </p:cNvPr>
          <p:cNvSpPr txBox="1"/>
          <p:nvPr/>
        </p:nvSpPr>
        <p:spPr>
          <a:xfrm>
            <a:off x="1313986" y="1070547"/>
            <a:ext cx="71893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texto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Escribe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7263" y="856736"/>
            <a:ext cx="914400" cy="914400"/>
          </a:xfrm>
          <a:prstGeom prst="rect">
            <a:avLst/>
          </a:prstGeom>
        </p:spPr>
      </p:pic>
      <p:pic>
        <p:nvPicPr>
          <p:cNvPr id="5" name="Picture 4" descr="A picture containing outdoor, river, place of worship, surrounded&#10;&#10;Description automatically generated">
            <a:extLst>
              <a:ext uri="{FF2B5EF4-FFF2-40B4-BE49-F238E27FC236}">
                <a16:creationId xmlns:a16="http://schemas.microsoft.com/office/drawing/2014/main" id="{B66480A5-F93C-4034-ADD7-0A154DEB3C3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17" y="2640199"/>
            <a:ext cx="5397182" cy="311134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43D8BD-F6FC-4EAE-991C-54E3F8ED1434}"/>
              </a:ext>
            </a:extLst>
          </p:cNvPr>
          <p:cNvGrpSpPr/>
          <p:nvPr/>
        </p:nvGrpSpPr>
        <p:grpSpPr>
          <a:xfrm>
            <a:off x="10934941" y="1676563"/>
            <a:ext cx="1239669" cy="1064933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33A0FD1-E98F-48B3-B9AB-C6A8DF808AE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2569EFF-4BEB-4F9A-A5E1-B624996FF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6" name="Picture 5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C3B1074-98E8-4FE2-BA9D-6F9C411B8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D1549A-215B-4AD4-A39E-7E1E94616CAA}"/>
              </a:ext>
            </a:extLst>
          </p:cNvPr>
          <p:cNvSpPr txBox="1"/>
          <p:nvPr/>
        </p:nvSpPr>
        <p:spPr>
          <a:xfrm>
            <a:off x="6754847" y="2661380"/>
            <a:ext cx="2128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2D690B-E05E-43DC-B0A2-D4DD24EF5907}"/>
              </a:ext>
            </a:extLst>
          </p:cNvPr>
          <p:cNvGrpSpPr/>
          <p:nvPr/>
        </p:nvGrpSpPr>
        <p:grpSpPr>
          <a:xfrm>
            <a:off x="1650221" y="2882902"/>
            <a:ext cx="1121226" cy="412244"/>
            <a:chOff x="-716667" y="1896696"/>
            <a:chExt cx="1121226" cy="4122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B57D5D-5F88-4E58-8511-456CDFDE3C17}"/>
                </a:ext>
              </a:extLst>
            </p:cNvPr>
            <p:cNvSpPr/>
            <p:nvPr/>
          </p:nvSpPr>
          <p:spPr>
            <a:xfrm>
              <a:off x="-716667" y="1947258"/>
              <a:ext cx="1121226" cy="3616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F908FD-C14B-437C-8070-380FF4E037CE}"/>
                </a:ext>
              </a:extLst>
            </p:cNvPr>
            <p:cNvSpPr/>
            <p:nvPr/>
          </p:nvSpPr>
          <p:spPr>
            <a:xfrm>
              <a:off x="-325731" y="1896696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C5EA89-94DC-4107-8C36-1792484FFBF7}"/>
              </a:ext>
            </a:extLst>
          </p:cNvPr>
          <p:cNvGrpSpPr/>
          <p:nvPr/>
        </p:nvGrpSpPr>
        <p:grpSpPr>
          <a:xfrm>
            <a:off x="4070429" y="2898565"/>
            <a:ext cx="1219059" cy="405374"/>
            <a:chOff x="-1068106" y="4303285"/>
            <a:chExt cx="1219059" cy="40537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2C50DF6-38B3-4FFE-905A-A6D6DA1ABBA6}"/>
                </a:ext>
              </a:extLst>
            </p:cNvPr>
            <p:cNvSpPr/>
            <p:nvPr/>
          </p:nvSpPr>
          <p:spPr>
            <a:xfrm>
              <a:off x="-1068106" y="4336080"/>
              <a:ext cx="1219059" cy="37257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DFB0E0-1D96-4344-BF2E-59A917EEF33F}"/>
                </a:ext>
              </a:extLst>
            </p:cNvPr>
            <p:cNvSpPr/>
            <p:nvPr/>
          </p:nvSpPr>
          <p:spPr>
            <a:xfrm>
              <a:off x="-634491" y="4303285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9AC939-9032-4AD7-93EF-75006D2E4C2A}"/>
              </a:ext>
            </a:extLst>
          </p:cNvPr>
          <p:cNvGrpSpPr/>
          <p:nvPr/>
        </p:nvGrpSpPr>
        <p:grpSpPr>
          <a:xfrm>
            <a:off x="124933" y="4010231"/>
            <a:ext cx="1219059" cy="371283"/>
            <a:chOff x="-1009563" y="4500613"/>
            <a:chExt cx="1219059" cy="37128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6591305-17FA-4E7F-BFDA-B7DB58F8D5B8}"/>
                </a:ext>
              </a:extLst>
            </p:cNvPr>
            <p:cNvSpPr/>
            <p:nvPr/>
          </p:nvSpPr>
          <p:spPr>
            <a:xfrm>
              <a:off x="-1009563" y="4552664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41E237-BAF0-457A-B8DE-14FA199AA25E}"/>
                </a:ext>
              </a:extLst>
            </p:cNvPr>
            <p:cNvSpPr/>
            <p:nvPr/>
          </p:nvSpPr>
          <p:spPr>
            <a:xfrm>
              <a:off x="-548328" y="4500613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30BE4-4294-4912-BD7E-9190F65FA0C4}"/>
              </a:ext>
            </a:extLst>
          </p:cNvPr>
          <p:cNvGrpSpPr/>
          <p:nvPr/>
        </p:nvGrpSpPr>
        <p:grpSpPr>
          <a:xfrm>
            <a:off x="5519819" y="3977607"/>
            <a:ext cx="1219059" cy="370803"/>
            <a:chOff x="-1131775" y="4702839"/>
            <a:chExt cx="1219059" cy="37080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D588F2C-B9D4-42E6-871B-8B3188581790}"/>
                </a:ext>
              </a:extLst>
            </p:cNvPr>
            <p:cNvSpPr/>
            <p:nvPr/>
          </p:nvSpPr>
          <p:spPr>
            <a:xfrm>
              <a:off x="-1131775" y="4754409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E2C01FB-EE27-4240-B404-763F0F95D1C6}"/>
                </a:ext>
              </a:extLst>
            </p:cNvPr>
            <p:cNvSpPr/>
            <p:nvPr/>
          </p:nvSpPr>
          <p:spPr>
            <a:xfrm>
              <a:off x="-704958" y="4702839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A6963-DF4F-4265-9FB9-651C1AB24614}"/>
              </a:ext>
            </a:extLst>
          </p:cNvPr>
          <p:cNvGrpSpPr/>
          <p:nvPr/>
        </p:nvGrpSpPr>
        <p:grpSpPr>
          <a:xfrm>
            <a:off x="4194304" y="4378588"/>
            <a:ext cx="1219059" cy="373792"/>
            <a:chOff x="-796892" y="4962710"/>
            <a:chExt cx="1219059" cy="37379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0FAD60A-4884-4468-9433-153043631096}"/>
                </a:ext>
              </a:extLst>
            </p:cNvPr>
            <p:cNvSpPr/>
            <p:nvPr/>
          </p:nvSpPr>
          <p:spPr>
            <a:xfrm>
              <a:off x="-796892" y="5017270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0E25EE-4AA3-4DEE-BFCF-7566F0D67449}"/>
                </a:ext>
              </a:extLst>
            </p:cNvPr>
            <p:cNvSpPr/>
            <p:nvPr/>
          </p:nvSpPr>
          <p:spPr>
            <a:xfrm>
              <a:off x="-367864" y="4962710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938616-3728-43C2-95A0-41DADF1DDD5E}"/>
              </a:ext>
            </a:extLst>
          </p:cNvPr>
          <p:cNvGrpSpPr/>
          <p:nvPr/>
        </p:nvGrpSpPr>
        <p:grpSpPr>
          <a:xfrm>
            <a:off x="4840177" y="4730510"/>
            <a:ext cx="1219059" cy="379052"/>
            <a:chOff x="-1094126" y="5466527"/>
            <a:chExt cx="1219059" cy="37905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13F3255-D362-4169-AB7F-426454F65716}"/>
                </a:ext>
              </a:extLst>
            </p:cNvPr>
            <p:cNvSpPr/>
            <p:nvPr/>
          </p:nvSpPr>
          <p:spPr>
            <a:xfrm>
              <a:off x="-1094126" y="5526346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A7B6F8-6CBF-44C3-8885-F2D12B268C0A}"/>
                </a:ext>
              </a:extLst>
            </p:cNvPr>
            <p:cNvSpPr/>
            <p:nvPr/>
          </p:nvSpPr>
          <p:spPr>
            <a:xfrm>
              <a:off x="-662514" y="5466527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DE5A90-4971-4915-90E0-EAA216E44D1C}"/>
              </a:ext>
            </a:extLst>
          </p:cNvPr>
          <p:cNvGrpSpPr/>
          <p:nvPr/>
        </p:nvGrpSpPr>
        <p:grpSpPr>
          <a:xfrm>
            <a:off x="1431627" y="5450542"/>
            <a:ext cx="1219059" cy="395842"/>
            <a:chOff x="-980825" y="5458022"/>
            <a:chExt cx="1219059" cy="39584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C20E2E6-D63C-4E8A-BD57-E0B42A0CC65B}"/>
                </a:ext>
              </a:extLst>
            </p:cNvPr>
            <p:cNvSpPr/>
            <p:nvPr/>
          </p:nvSpPr>
          <p:spPr>
            <a:xfrm>
              <a:off x="-980825" y="5500177"/>
              <a:ext cx="1219059" cy="35368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EFC468F-6F23-4B98-8B1B-5EB93079F4D9}"/>
                </a:ext>
              </a:extLst>
            </p:cNvPr>
            <p:cNvSpPr/>
            <p:nvPr/>
          </p:nvSpPr>
          <p:spPr>
            <a:xfrm>
              <a:off x="-521191" y="5458022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7541</TotalTime>
  <Words>2162</Words>
  <Application>Microsoft Office PowerPoint</Application>
  <PresentationFormat>Widescreen</PresentationFormat>
  <Paragraphs>299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Saying what others and I do</vt:lpstr>
      <vt:lpstr>PowerPoint Presentation</vt:lpstr>
      <vt:lpstr>vocabulario</vt:lpstr>
      <vt:lpstr>PowerPoint Presentation</vt:lpstr>
      <vt:lpstr>escuchar</vt:lpstr>
      <vt:lpstr>PowerPoint Presentation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Tom Dawes</cp:lastModifiedBy>
  <cp:revision>90</cp:revision>
  <dcterms:created xsi:type="dcterms:W3CDTF">2022-01-14T09:06:54Z</dcterms:created>
  <dcterms:modified xsi:type="dcterms:W3CDTF">2022-07-02T15:19:21Z</dcterms:modified>
</cp:coreProperties>
</file>