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931" r:id="rId3"/>
    <p:sldId id="821" r:id="rId4"/>
    <p:sldId id="962" r:id="rId5"/>
    <p:sldId id="947" r:id="rId6"/>
    <p:sldId id="977" r:id="rId7"/>
    <p:sldId id="942" r:id="rId8"/>
    <p:sldId id="979" r:id="rId9"/>
    <p:sldId id="276" r:id="rId10"/>
    <p:sldId id="981" r:id="rId11"/>
    <p:sldId id="9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2994B2"/>
    <a:srgbClr val="68D5C8"/>
    <a:srgbClr val="FF0066"/>
    <a:srgbClr val="FF84B6"/>
    <a:srgbClr val="BFE5EF"/>
    <a:srgbClr val="86CFE2"/>
    <a:srgbClr val="FFB3D2"/>
    <a:srgbClr val="FFFFFF"/>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79388E-2A20-4C36-B5E2-0A1F866C382F}" v="8" dt="2022-07-03T18:48:19.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45" autoAdjust="0"/>
    <p:restoredTop sz="80024" autoAdjust="0"/>
  </p:normalViewPr>
  <p:slideViewPr>
    <p:cSldViewPr snapToGrid="0">
      <p:cViewPr varScale="1">
        <p:scale>
          <a:sx n="91" d="100"/>
          <a:sy n="91" d="100"/>
        </p:scale>
        <p:origin x="552" y="102"/>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Phonics: </a:t>
            </a:r>
            <a:r>
              <a:rPr lang="en-GB" sz="1200" b="1" i="0" u="none" strike="noStrike" dirty="0">
                <a:solidFill>
                  <a:srgbClr val="002060"/>
                </a:solidFill>
                <a:effectLst/>
                <a:latin typeface="Century Gothic" panose="020B0502020202020204" pitchFamily="34" charset="0"/>
              </a:rPr>
              <a:t>Revisit several SSC - </a:t>
            </a:r>
            <a:r>
              <a:rPr lang="fr-FR" sz="1200" b="1" i="0" u="none" strike="noStrike" dirty="0">
                <a:solidFill>
                  <a:srgbClr val="002060"/>
                </a:solidFill>
                <a:effectLst/>
                <a:latin typeface="Century Gothic" panose="020B0502020202020204" pitchFamily="34" charset="0"/>
              </a:rPr>
              <a:t>[z] [ca] [co] [cu] [ce] [ci] [ch] [que] [qui]</a:t>
            </a:r>
            <a:endParaRPr lang="en-GB" sz="1800" dirty="0"/>
          </a:p>
          <a:p>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bandera</a:t>
            </a:r>
            <a:r>
              <a:rPr lang="es-ES_tradnl" sz="1200" kern="1200" dirty="0">
                <a:solidFill>
                  <a:schemeClr val="tx1"/>
                </a:solidFill>
                <a:effectLst/>
                <a:latin typeface="+mn-lt"/>
                <a:ea typeface="+mn-ea"/>
                <a:cs typeface="+mn-cs"/>
              </a:rPr>
              <a:t> [2446] </a:t>
            </a:r>
            <a:r>
              <a:rPr lang="es-ES" sz="1200" b="1" kern="1200" dirty="0">
                <a:solidFill>
                  <a:schemeClr val="tx1"/>
                </a:solidFill>
                <a:effectLst/>
                <a:latin typeface="+mn-lt"/>
                <a:ea typeface="+mn-ea"/>
                <a:cs typeface="+mn-cs"/>
              </a:rPr>
              <a:t>desfile </a:t>
            </a:r>
            <a:r>
              <a:rPr lang="es-ES" sz="1200" b="0" kern="1200" dirty="0">
                <a:solidFill>
                  <a:schemeClr val="tx1"/>
                </a:solidFill>
                <a:effectLst/>
                <a:latin typeface="+mn-lt"/>
                <a:ea typeface="+mn-ea"/>
                <a:cs typeface="+mn-cs"/>
              </a:rPr>
              <a:t>[4514] </a:t>
            </a:r>
            <a:r>
              <a:rPr lang="es-ES" sz="1200" b="1" kern="1200" dirty="0">
                <a:solidFill>
                  <a:schemeClr val="tx1"/>
                </a:solidFill>
                <a:effectLst/>
                <a:latin typeface="+mn-lt"/>
                <a:ea typeface="+mn-ea"/>
                <a:cs typeface="+mn-cs"/>
              </a:rPr>
              <a:t>pan </a:t>
            </a:r>
            <a:r>
              <a:rPr lang="es-ES" sz="1200" b="0" kern="1200" dirty="0">
                <a:solidFill>
                  <a:schemeClr val="tx1"/>
                </a:solidFill>
                <a:effectLst/>
                <a:latin typeface="+mn-lt"/>
                <a:ea typeface="+mn-ea"/>
                <a:cs typeface="+mn-cs"/>
              </a:rPr>
              <a:t>[1342] </a:t>
            </a:r>
            <a:r>
              <a:rPr lang="es-ES" sz="1200" b="1" kern="1200" dirty="0">
                <a:solidFill>
                  <a:schemeClr val="tx1"/>
                </a:solidFill>
                <a:effectLst/>
                <a:latin typeface="+mn-lt"/>
                <a:ea typeface="+mn-ea"/>
                <a:cs typeface="+mn-cs"/>
              </a:rPr>
              <a:t>visitante </a:t>
            </a:r>
            <a:r>
              <a:rPr lang="es-ES" sz="1200" b="0" kern="1200" dirty="0">
                <a:solidFill>
                  <a:schemeClr val="tx1"/>
                </a:solidFill>
                <a:effectLst/>
                <a:latin typeface="+mn-lt"/>
                <a:ea typeface="+mn-ea"/>
                <a:cs typeface="+mn-cs"/>
              </a:rPr>
              <a:t>[2428] </a:t>
            </a:r>
            <a:r>
              <a:rPr lang="es-ES" sz="1200" b="1" kern="1200" dirty="0">
                <a:solidFill>
                  <a:schemeClr val="tx1"/>
                </a:solidFill>
                <a:effectLst/>
                <a:latin typeface="+mn-lt"/>
                <a:ea typeface="+mn-ea"/>
                <a:cs typeface="+mn-cs"/>
              </a:rPr>
              <a:t>mucho </a:t>
            </a:r>
            <a:r>
              <a:rPr lang="es-ES" sz="1200" b="0" kern="1200" dirty="0">
                <a:solidFill>
                  <a:schemeClr val="tx1"/>
                </a:solidFill>
                <a:effectLst/>
                <a:latin typeface="+mn-lt"/>
                <a:ea typeface="+mn-ea"/>
                <a:cs typeface="+mn-cs"/>
              </a:rPr>
              <a:t>[41] </a:t>
            </a:r>
            <a:r>
              <a:rPr lang="es-ES" sz="1200" b="1" kern="1200" dirty="0">
                <a:solidFill>
                  <a:schemeClr val="tx1"/>
                </a:solidFill>
                <a:effectLst/>
                <a:latin typeface="+mn-lt"/>
                <a:ea typeface="+mn-ea"/>
                <a:cs typeface="+mn-cs"/>
              </a:rPr>
              <a:t>todo </a:t>
            </a:r>
            <a:r>
              <a:rPr lang="es-ES" sz="1200" b="0" kern="1200" dirty="0">
                <a:solidFill>
                  <a:schemeClr val="tx1"/>
                </a:solidFill>
                <a:effectLst/>
                <a:latin typeface="+mn-lt"/>
                <a:ea typeface="+mn-ea"/>
                <a:cs typeface="+mn-cs"/>
              </a:rPr>
              <a:t>[472] </a:t>
            </a:r>
            <a:r>
              <a:rPr lang="es-ES" sz="1200" b="1" kern="1200" dirty="0">
                <a:solidFill>
                  <a:schemeClr val="tx1"/>
                </a:solidFill>
                <a:effectLst/>
                <a:latin typeface="+mn-lt"/>
                <a:ea typeface="+mn-ea"/>
                <a:cs typeface="+mn-cs"/>
              </a:rPr>
              <a:t>todo el mundo </a:t>
            </a:r>
            <a:r>
              <a:rPr lang="es-ES" sz="1200" b="0" kern="1200" dirty="0">
                <a:solidFill>
                  <a:schemeClr val="tx1"/>
                </a:solidFill>
                <a:effectLst/>
                <a:latin typeface="+mn-lt"/>
                <a:ea typeface="+mn-ea"/>
                <a:cs typeface="+mn-cs"/>
              </a:rPr>
              <a:t>[n/a]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hacer [26] haces  dibujo [1726] foto [882] </a:t>
            </a:r>
            <a:r>
              <a:rPr lang="es-ES" sz="1200" b="1" kern="1200" dirty="0">
                <a:solidFill>
                  <a:schemeClr val="tx1"/>
                </a:solidFill>
                <a:effectLst/>
                <a:latin typeface="+mn-lt"/>
                <a:ea typeface="+mn-ea"/>
                <a:cs typeface="+mn-cs"/>
              </a:rPr>
              <a:t>imagen </a:t>
            </a:r>
            <a:r>
              <a:rPr lang="es-ES" sz="1200" b="0" kern="1200" dirty="0">
                <a:solidFill>
                  <a:schemeClr val="tx1"/>
                </a:solidFill>
                <a:effectLst/>
                <a:latin typeface="+mn-lt"/>
                <a:ea typeface="+mn-ea"/>
                <a:cs typeface="+mn-cs"/>
              </a:rPr>
              <a:t>[384] </a:t>
            </a:r>
            <a:r>
              <a:rPr lang="es-ES" sz="1200" b="1" kern="1200" dirty="0">
                <a:solidFill>
                  <a:schemeClr val="tx1"/>
                </a:solidFill>
                <a:effectLst/>
                <a:latin typeface="+mn-lt"/>
                <a:ea typeface="+mn-ea"/>
                <a:cs typeface="+mn-cs"/>
              </a:rPr>
              <a:t>derecha</a:t>
            </a:r>
            <a:r>
              <a:rPr lang="es-ES" sz="1200" b="0" kern="1200" dirty="0">
                <a:solidFill>
                  <a:schemeClr val="tx1"/>
                </a:solidFill>
                <a:effectLst/>
                <a:latin typeface="+mn-lt"/>
                <a:ea typeface="+mn-ea"/>
                <a:cs typeface="+mn-cs"/>
              </a:rPr>
              <a:t> [1573] </a:t>
            </a:r>
            <a:r>
              <a:rPr lang="es-ES" sz="1200" b="1" kern="1200" dirty="0">
                <a:solidFill>
                  <a:schemeClr val="tx1"/>
                </a:solidFill>
                <a:effectLst/>
                <a:latin typeface="+mn-lt"/>
                <a:ea typeface="+mn-ea"/>
                <a:cs typeface="+mn-cs"/>
              </a:rPr>
              <a:t>izquierda </a:t>
            </a:r>
            <a:r>
              <a:rPr lang="es-ES" sz="1200" b="0" kern="1200" dirty="0">
                <a:solidFill>
                  <a:schemeClr val="tx1"/>
                </a:solidFill>
                <a:effectLst/>
                <a:latin typeface="+mn-lt"/>
                <a:ea typeface="+mn-ea"/>
                <a:cs typeface="+mn-cs"/>
              </a:rPr>
              <a:t>[1352] tarjeta [1958] a [8]</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ayudar </a:t>
            </a:r>
            <a:r>
              <a:rPr lang="es-ES" sz="1200" kern="1200" dirty="0">
                <a:solidFill>
                  <a:schemeClr val="tx1"/>
                </a:solidFill>
                <a:effectLst/>
                <a:latin typeface="+mn-lt"/>
                <a:ea typeface="+mn-ea"/>
                <a:cs typeface="+mn-cs"/>
              </a:rPr>
              <a:t>[328] </a:t>
            </a:r>
            <a:r>
              <a:rPr lang="es-ES" sz="1200" b="1" kern="1200" dirty="0">
                <a:solidFill>
                  <a:schemeClr val="tx1"/>
                </a:solidFill>
                <a:effectLst/>
                <a:latin typeface="+mn-lt"/>
                <a:ea typeface="+mn-ea"/>
                <a:cs typeface="+mn-cs"/>
              </a:rPr>
              <a:t>limpiar </a:t>
            </a:r>
            <a:r>
              <a:rPr lang="es-ES" sz="1200" kern="1200" dirty="0">
                <a:solidFill>
                  <a:schemeClr val="tx1"/>
                </a:solidFill>
                <a:effectLst/>
                <a:latin typeface="+mn-lt"/>
                <a:ea typeface="+mn-ea"/>
                <a:cs typeface="+mn-cs"/>
              </a:rPr>
              <a:t>[1713] </a:t>
            </a:r>
            <a:r>
              <a:rPr lang="es-ES" sz="1200" b="1" kern="1200" dirty="0">
                <a:solidFill>
                  <a:schemeClr val="tx1"/>
                </a:solidFill>
                <a:effectLst/>
                <a:latin typeface="+mn-lt"/>
                <a:ea typeface="+mn-ea"/>
                <a:cs typeface="+mn-cs"/>
              </a:rPr>
              <a:t>tocar </a:t>
            </a:r>
            <a:r>
              <a:rPr lang="es-ES" sz="1200" kern="1200" dirty="0">
                <a:solidFill>
                  <a:schemeClr val="tx1"/>
                </a:solidFill>
                <a:effectLst/>
                <a:latin typeface="+mn-lt"/>
                <a:ea typeface="+mn-ea"/>
                <a:cs typeface="+mn-cs"/>
              </a:rPr>
              <a:t>[327] abuela [783]  caballo [907] casa [106] cocina [1214] guitarra [2705] </a:t>
            </a:r>
            <a:r>
              <a:rPr lang="es-ES" sz="1200" b="1" kern="1200" dirty="0">
                <a:solidFill>
                  <a:schemeClr val="tx1"/>
                </a:solidFill>
                <a:effectLst/>
                <a:latin typeface="+mn-lt"/>
                <a:ea typeface="+mn-ea"/>
                <a:cs typeface="+mn-cs"/>
              </a:rPr>
              <a:t>vaca </a:t>
            </a:r>
            <a:r>
              <a:rPr lang="es-ES" sz="1200" kern="1200" dirty="0">
                <a:solidFill>
                  <a:schemeClr val="tx1"/>
                </a:solidFill>
                <a:effectLst/>
                <a:latin typeface="+mn-lt"/>
                <a:ea typeface="+mn-ea"/>
                <a:cs typeface="+mn-cs"/>
              </a:rPr>
              <a:t>[2775] de [2] </a:t>
            </a:r>
            <a:r>
              <a:rPr lang="es-ES" sz="1200" b="1" kern="1200" dirty="0">
                <a:solidFill>
                  <a:schemeClr val="tx1"/>
                </a:solidFill>
                <a:effectLst/>
                <a:latin typeface="+mn-lt"/>
                <a:ea typeface="+mn-ea"/>
                <a:cs typeface="+mn-cs"/>
              </a:rPr>
              <a:t>dentro </a:t>
            </a:r>
            <a:r>
              <a:rPr lang="es-ES" sz="1200" kern="1200" dirty="0">
                <a:solidFill>
                  <a:schemeClr val="tx1"/>
                </a:solidFill>
                <a:effectLst/>
                <a:latin typeface="+mn-lt"/>
                <a:ea typeface="+mn-ea"/>
                <a:cs typeface="+mn-cs"/>
              </a:rPr>
              <a:t>[548] </a:t>
            </a:r>
            <a:r>
              <a:rPr lang="es-ES" sz="1200" b="1" kern="1200" dirty="0">
                <a:solidFill>
                  <a:schemeClr val="tx1"/>
                </a:solidFill>
                <a:effectLst/>
                <a:latin typeface="+mn-lt"/>
                <a:ea typeface="+mn-ea"/>
                <a:cs typeface="+mn-cs"/>
              </a:rPr>
              <a:t>fuera</a:t>
            </a:r>
            <a:r>
              <a:rPr lang="es-ES" sz="1200" kern="1200" dirty="0">
                <a:solidFill>
                  <a:schemeClr val="tx1"/>
                </a:solidFill>
                <a:effectLst/>
                <a:latin typeface="+mn-lt"/>
                <a:ea typeface="+mn-ea"/>
                <a:cs typeface="+mn-cs"/>
              </a:rPr>
              <a:t> [299]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9310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5B</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59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5-8 minutes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consolidate knowledge of SSC (ca-co-cu-</a:t>
            </a:r>
            <a:r>
              <a:rPr lang="en-GB" b="0" dirty="0" err="1"/>
              <a:t>ce</a:t>
            </a:r>
            <a:r>
              <a:rPr lang="en-GB" b="0" dirty="0"/>
              <a:t>-ci-z-que-qui) in a read aloud task using mainly unknown words and cognates; to provide an introduction to the 2</a:t>
            </a:r>
            <a:r>
              <a:rPr lang="en-GB" b="0" baseline="30000" dirty="0"/>
              <a:t>nd</a:t>
            </a:r>
            <a:r>
              <a:rPr lang="en-GB" b="0" dirty="0"/>
              <a:t> festival of this week, the Peruvian sun festival Inti </a:t>
            </a:r>
            <a:r>
              <a:rPr lang="en-GB" b="0" dirty="0" err="1"/>
              <a:t>Raymi</a:t>
            </a:r>
            <a:r>
              <a:rPr lang="en-GB" b="0" dirty="0"/>
              <a:t>.</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FontTx/>
              <a:buNone/>
            </a:pPr>
            <a:r>
              <a:rPr lang="en-GB" b="0" dirty="0"/>
              <a:t>1. Teacher gives the instruction.</a:t>
            </a:r>
          </a:p>
          <a:p>
            <a:pPr marL="0" lvl="0" indent="0" algn="l" rtl="0">
              <a:spcBef>
                <a:spcPts val="0"/>
              </a:spcBef>
              <a:spcAft>
                <a:spcPts val="0"/>
              </a:spcAft>
              <a:buFontTx/>
              <a:buNone/>
            </a:pPr>
            <a:r>
              <a:rPr lang="en-GB" b="0" dirty="0"/>
              <a:t>2. Pupils practise pronouncing the words in pairs.</a:t>
            </a:r>
            <a:endParaRPr lang="en-GB" dirty="0"/>
          </a:p>
          <a:p>
            <a:pPr marL="0" lvl="0" indent="0" algn="l" rtl="0">
              <a:spcBef>
                <a:spcPts val="0"/>
              </a:spcBef>
              <a:spcAft>
                <a:spcPts val="0"/>
              </a:spcAft>
              <a:buFontTx/>
              <a:buNone/>
            </a:pPr>
            <a:r>
              <a:rPr lang="en-GB" b="0" dirty="0"/>
              <a:t>3. Teacher to elicit words chorally. (Click on the picture to hear native audio, if required).</a:t>
            </a:r>
          </a:p>
          <a:p>
            <a:pPr marL="0" lvl="0" indent="0" algn="l" rtl="0">
              <a:spcBef>
                <a:spcPts val="0"/>
              </a:spcBef>
              <a:spcAft>
                <a:spcPts val="0"/>
              </a:spcAft>
              <a:buFontTx/>
              <a:buNone/>
            </a:pPr>
            <a:r>
              <a:rPr lang="en-GB" b="0" dirty="0"/>
              <a:t>4. Teachers can decide if to bring up the information explaining more about all of the words.  (Alternatively, the teacher can read these beforehand in advance and decide which details to give.)</a:t>
            </a:r>
          </a:p>
          <a:p>
            <a:pPr marL="0" lvl="0" indent="0" algn="l" rtl="0">
              <a:spcBef>
                <a:spcPts val="0"/>
              </a:spcBef>
              <a:spcAft>
                <a:spcPts val="0"/>
              </a:spcAft>
              <a:buFontTx/>
              <a:buNone/>
            </a:pPr>
            <a:r>
              <a:rPr lang="en-GB" b="0" dirty="0"/>
              <a:t>5. Pupils work in pairs to pronounce words again, for 1 minute.</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Cusco</a:t>
            </a:r>
          </a:p>
          <a:p>
            <a:pPr>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Inca</a:t>
            </a: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quechua</a:t>
            </a:r>
            <a:b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chicha morada</a:t>
            </a:r>
            <a:b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zancu</a:t>
            </a:r>
            <a:b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zampoña</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ceremonia</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tocar</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9 Coricancha</a:t>
            </a: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10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participantes</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11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tradicional</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12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arquitectura</a:t>
            </a:r>
            <a:b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marL="0" lvl="0" indent="0" algn="l" rtl="0">
              <a:spcBef>
                <a:spcPts val="0"/>
              </a:spcBef>
              <a:spcAft>
                <a:spcPts val="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Picture attribution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t>Cusco plaza - </a:t>
            </a:r>
            <a:r>
              <a:rPr lang="en-US" sz="1800" dirty="0" err="1"/>
              <a:t>VasenkaPhotography</a:t>
            </a:r>
            <a:r>
              <a:rPr lang="en-US" sz="1800" dirty="0"/>
              <a:t>, CC BY 2.0, via Wikimedia Commons</a:t>
            </a:r>
            <a:endParaRPr lang="en-GB" sz="1800" dirty="0"/>
          </a:p>
          <a:p>
            <a:pPr marL="0" lvl="0" indent="0" algn="l" rtl="0">
              <a:spcBef>
                <a:spcPts val="0"/>
              </a:spcBef>
              <a:spcAft>
                <a:spcPts val="0"/>
              </a:spcAft>
              <a:buNone/>
            </a:pPr>
            <a:r>
              <a:rPr lang="en-US" sz="1800" b="0" dirty="0"/>
              <a:t>Cusco - McKay Savage from London, UK, CC BY 2.0, via Wikimedia Commons</a:t>
            </a:r>
            <a:endParaRPr lang="en-GB" sz="1800" b="0" dirty="0"/>
          </a:p>
          <a:p>
            <a:pPr marL="0" lvl="0" indent="0" algn="l" rtl="0">
              <a:spcBef>
                <a:spcPts val="0"/>
              </a:spcBef>
              <a:spcAft>
                <a:spcPts val="0"/>
              </a:spcAft>
              <a:buNone/>
            </a:pPr>
            <a:r>
              <a:rPr lang="en-GB" sz="1800" dirty="0"/>
              <a:t>Coricancha - Diego </a:t>
            </a:r>
            <a:r>
              <a:rPr lang="en-GB" sz="1800" dirty="0" err="1"/>
              <a:t>Delso</a:t>
            </a:r>
            <a:r>
              <a:rPr lang="en-GB" sz="1800" dirty="0"/>
              <a:t>, CC BY-SA 4.0, via Wikimedia Commons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 </a:t>
            </a:r>
            <a:r>
              <a:rPr lang="en-GB" dirty="0"/>
              <a:t>to practise aural comprehension of 3</a:t>
            </a:r>
            <a:r>
              <a:rPr lang="en-GB" baseline="30000" dirty="0"/>
              <a:t>rd</a:t>
            </a:r>
            <a:r>
              <a:rPr lang="en-GB" dirty="0"/>
              <a:t> person singular and plural verbs in the present tense; to practise comprehension of full sentences.</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Explain the task, using the instructions. Remind pupils that </a:t>
            </a:r>
            <a:r>
              <a:rPr lang="en-GB" b="0" baseline="0" dirty="0" err="1"/>
              <a:t>todos</a:t>
            </a:r>
            <a:r>
              <a:rPr lang="en-GB" b="0" baseline="0" dirty="0"/>
              <a:t> needs a plural verb (‘all do X’) whereas everybody needs a singular verb (everybody does X).</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either </a:t>
            </a:r>
            <a:r>
              <a:rPr lang="en-GB" b="0" baseline="0" dirty="0" err="1"/>
              <a:t>todos</a:t>
            </a:r>
            <a:r>
              <a:rPr lang="en-GB" b="0" baseline="0" dirty="0"/>
              <a:t> (plural verb) or </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(singular verb) and an English translation of the rest of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following 7 sentences.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correct.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El 24 de </a:t>
            </a:r>
            <a:r>
              <a:rPr lang="en-GB" b="0" baseline="0" dirty="0" err="1"/>
              <a:t>junio</a:t>
            </a:r>
            <a:r>
              <a:rPr lang="en-GB" b="0" baseline="0" dirty="0"/>
              <a:t> [</a:t>
            </a:r>
            <a:r>
              <a:rPr lang="en-GB" b="0" baseline="0" dirty="0" err="1"/>
              <a:t>todos</a:t>
            </a:r>
            <a:r>
              <a:rPr lang="en-GB" b="0" baseline="0" dirty="0"/>
              <a:t>] </a:t>
            </a:r>
            <a:r>
              <a:rPr lang="en-GB" b="0" baseline="0" dirty="0" err="1"/>
              <a:t>celebran</a:t>
            </a:r>
            <a:r>
              <a:rPr lang="en-GB" b="0" baseline="0" dirty="0"/>
              <a:t> </a:t>
            </a:r>
            <a:r>
              <a:rPr lang="en-GB" b="0" baseline="0" dirty="0" err="1"/>
              <a:t>el</a:t>
            </a:r>
            <a:r>
              <a:rPr lang="en-GB" b="0" baseline="0" dirty="0"/>
              <a:t> festival de Inti </a:t>
            </a:r>
            <a:r>
              <a:rPr lang="en-GB" b="0" baseline="0" dirty="0" err="1"/>
              <a:t>Raymi</a:t>
            </a:r>
            <a:r>
              <a:rPr lang="en-GB" b="0" baseline="0" dirty="0"/>
              <a:t> </a:t>
            </a:r>
            <a:r>
              <a:rPr lang="en-GB" b="0" baseline="0" dirty="0" err="1"/>
              <a:t>en</a:t>
            </a:r>
            <a:r>
              <a:rPr lang="en-GB" b="0" baseline="0" dirty="0"/>
              <a:t> Cusco.</a:t>
            </a:r>
            <a:br>
              <a:rPr lang="en-GB" b="0" baseline="0" dirty="0"/>
            </a:br>
            <a:r>
              <a:rPr lang="en-GB" b="0" baseline="0" dirty="0"/>
              <a:t>[</a:t>
            </a:r>
            <a:r>
              <a:rPr lang="en-GB" b="0" baseline="0" dirty="0" err="1"/>
              <a:t>Todos</a:t>
            </a:r>
            <a:r>
              <a:rPr lang="en-GB" b="0" baseline="0" dirty="0"/>
              <a:t>] </a:t>
            </a:r>
            <a:r>
              <a:rPr lang="en-GB" b="0" baseline="0" dirty="0" err="1"/>
              <a:t>visitan</a:t>
            </a:r>
            <a:r>
              <a:rPr lang="en-GB" b="0" baseline="0" dirty="0"/>
              <a:t> </a:t>
            </a:r>
            <a:r>
              <a:rPr lang="en-GB" b="0" baseline="0" dirty="0" err="1"/>
              <a:t>el</a:t>
            </a:r>
            <a:r>
              <a:rPr lang="en-GB" b="0" baseline="0" dirty="0"/>
              <a:t> Coricancha.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a:t>
            </a:r>
            <a:r>
              <a:rPr lang="en-GB" b="0" baseline="0" dirty="0" err="1"/>
              <a:t>canta</a:t>
            </a:r>
            <a:r>
              <a:rPr lang="en-GB" b="0" baseline="0" dirty="0"/>
              <a:t> y </a:t>
            </a:r>
            <a:r>
              <a:rPr lang="en-GB" b="0" baseline="0" dirty="0" err="1"/>
              <a:t>baila</a:t>
            </a:r>
            <a:r>
              <a:rPr lang="en-GB" b="0" baseline="0" dirty="0"/>
              <a:t>.</a:t>
            </a:r>
            <a:br>
              <a:rPr lang="en-GB" b="0" baseline="0" dirty="0"/>
            </a:br>
            <a:r>
              <a:rPr lang="en-GB" b="0" baseline="0" dirty="0"/>
              <a:t>[</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a:t>
            </a:r>
            <a:r>
              <a:rPr lang="en-GB" b="0" baseline="0" dirty="0" err="1"/>
              <a:t>va</a:t>
            </a:r>
            <a:r>
              <a:rPr lang="en-GB" b="0" baseline="0" dirty="0"/>
              <a:t> </a:t>
            </a:r>
            <a:r>
              <a:rPr lang="en-GB" b="0" baseline="0" dirty="0" err="1"/>
              <a:t>fuera</a:t>
            </a:r>
            <a:r>
              <a:rPr lang="en-GB" b="0"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a:t>
            </a:r>
            <a:r>
              <a:rPr lang="en-GB" b="0" baseline="0" dirty="0" err="1"/>
              <a:t>Todos</a:t>
            </a:r>
            <a:r>
              <a:rPr lang="en-GB" b="0" baseline="0" dirty="0"/>
              <a:t>] </a:t>
            </a:r>
            <a:r>
              <a:rPr lang="en-GB" b="0" baseline="0" dirty="0" err="1"/>
              <a:t>participan</a:t>
            </a:r>
            <a:r>
              <a:rPr lang="en-GB" b="0" baseline="0" dirty="0"/>
              <a:t> </a:t>
            </a:r>
            <a:r>
              <a:rPr lang="en-GB" b="0" baseline="0" dirty="0" err="1"/>
              <a:t>en</a:t>
            </a:r>
            <a:r>
              <a:rPr lang="en-GB" b="0" baseline="0" dirty="0"/>
              <a:t> la </a:t>
            </a:r>
            <a:r>
              <a:rPr lang="en-GB" b="0" baseline="0" dirty="0" err="1"/>
              <a:t>ceremonia</a:t>
            </a:r>
            <a:r>
              <a:rPr lang="en-GB" b="0"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err="1"/>
              <a:t>En</a:t>
            </a:r>
            <a:r>
              <a:rPr lang="en-GB" b="0" baseline="0" dirty="0"/>
              <a:t> la </a:t>
            </a:r>
            <a:r>
              <a:rPr lang="en-GB" b="0" baseline="0" dirty="0" err="1"/>
              <a:t>ceremonia</a:t>
            </a:r>
            <a:r>
              <a:rPr lang="en-GB" b="0" baseline="0" dirty="0"/>
              <a:t> [</a:t>
            </a:r>
            <a:r>
              <a:rPr lang="en-GB" b="0" baseline="0" dirty="0" err="1"/>
              <a:t>todos</a:t>
            </a:r>
            <a:r>
              <a:rPr lang="en-GB" b="0" baseline="0" dirty="0"/>
              <a:t>] </a:t>
            </a:r>
            <a:r>
              <a:rPr lang="en-GB" b="0" baseline="0" dirty="0" err="1"/>
              <a:t>hablan</a:t>
            </a:r>
            <a:r>
              <a:rPr lang="en-GB" b="0" baseline="0" dirty="0"/>
              <a:t> </a:t>
            </a:r>
            <a:r>
              <a:rPr lang="en-GB" b="0" baseline="0" dirty="0" err="1"/>
              <a:t>en</a:t>
            </a:r>
            <a:r>
              <a:rPr lang="en-GB" b="0" baseline="0" dirty="0"/>
              <a:t> </a:t>
            </a:r>
            <a:r>
              <a:rPr lang="en-GB" b="0" baseline="0" dirty="0" err="1"/>
              <a:t>quechua</a:t>
            </a:r>
            <a:r>
              <a:rPr lang="en-GB" b="0"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a:t>
            </a:r>
            <a:r>
              <a:rPr lang="en-GB" b="0" baseline="0" dirty="0" err="1"/>
              <a:t>bebe</a:t>
            </a:r>
            <a:r>
              <a:rPr lang="en-GB" b="0" baseline="0" dirty="0"/>
              <a:t> chicha morada.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come </a:t>
            </a:r>
            <a:r>
              <a:rPr lang="en-GB" b="0" baseline="0" dirty="0" err="1"/>
              <a:t>zancu</a:t>
            </a:r>
            <a:r>
              <a:rPr lang="en-GB" b="0" baseline="0" dirty="0"/>
              <a:t>, un pan ceremonial.</a:t>
            </a:r>
            <a:br>
              <a:rPr lang="en-GB" b="0" baseline="0" dirty="0"/>
            </a:b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a:t>
            </a:r>
            <a:r>
              <a:rPr lang="en-GB" b="0" dirty="0" err="1"/>
              <a:t>mucho</a:t>
            </a:r>
            <a:r>
              <a:rPr lang="en-GB" b="0" dirty="0"/>
              <a:t> (</a:t>
            </a:r>
            <a:r>
              <a:rPr lang="en-GB" b="0" dirty="0" err="1"/>
              <a:t>mucha</a:t>
            </a:r>
            <a:r>
              <a:rPr lang="en-GB" b="0" dirty="0"/>
              <a:t>, </a:t>
            </a:r>
            <a:r>
              <a:rPr lang="en-GB" b="0" dirty="0" err="1"/>
              <a:t>muchos</a:t>
            </a:r>
            <a:r>
              <a:rPr lang="en-GB" b="0" dirty="0"/>
              <a:t>, </a:t>
            </a:r>
            <a:r>
              <a:rPr lang="en-GB" b="0" dirty="0" err="1"/>
              <a:t>muchas</a:t>
            </a:r>
            <a:r>
              <a:rPr lang="en-GB" b="0" dirty="0"/>
              <a:t>) and </a:t>
            </a:r>
            <a:r>
              <a:rPr lang="en-GB" b="0" dirty="0" err="1"/>
              <a:t>todo</a:t>
            </a:r>
            <a:r>
              <a:rPr lang="en-GB" b="0" dirty="0"/>
              <a:t> (</a:t>
            </a:r>
            <a:r>
              <a:rPr lang="en-GB" b="0" dirty="0" err="1"/>
              <a:t>toda</a:t>
            </a:r>
            <a:r>
              <a:rPr lang="en-GB" b="0" dirty="0"/>
              <a:t>, </a:t>
            </a:r>
            <a:r>
              <a:rPr lang="en-GB" b="0" dirty="0" err="1"/>
              <a:t>todos</a:t>
            </a:r>
            <a:r>
              <a:rPr lang="en-GB" b="0" dirty="0"/>
              <a:t>, </a:t>
            </a:r>
            <a:r>
              <a:rPr lang="en-GB" b="0" dirty="0" err="1"/>
              <a:t>todas</a:t>
            </a:r>
            <a:r>
              <a:rPr lang="en-GB" b="0" dirty="0"/>
              <a:t>) and other vocabulary from this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models the task with sentence 1, using a ‘think aloud’ to interpret the picture, and eliciting suggestions from pupils as to a suitable sentence (perhaps initially in English and then Spanish, or just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a:t>i. providing the initial letters of each word as prompts.</a:t>
            </a:r>
            <a:br>
              <a:rPr lang="en-GB" sz="1200" b="0" dirty="0"/>
            </a:br>
            <a:r>
              <a:rPr lang="en-GB" sz="1200" b="0" dirty="0"/>
              <a:t>iii. enabling pupils to look at the vocabulary first (e.g. do Follow up 5 before this one).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br>
              <a:rPr lang="en-GB" b="1" dirty="0"/>
            </a:br>
            <a:r>
              <a:rPr lang="en-GB" b="1" dirty="0"/>
              <a:t>Aim: </a:t>
            </a:r>
            <a:r>
              <a:rPr lang="en-US" b="0" dirty="0"/>
              <a:t>to </a:t>
            </a:r>
            <a:r>
              <a:rPr lang="en-US" b="0" dirty="0" err="1"/>
              <a:t>practise</a:t>
            </a:r>
            <a:r>
              <a:rPr lang="en-US" b="0" dirty="0"/>
              <a:t> productive </a:t>
            </a:r>
            <a:r>
              <a:rPr lang="en-GB" b="0" dirty="0"/>
              <a:t>use of </a:t>
            </a:r>
            <a:r>
              <a:rPr lang="en-GB" b="0" dirty="0" err="1"/>
              <a:t>muchos</a:t>
            </a:r>
            <a:r>
              <a:rPr lang="en-GB" b="0" dirty="0"/>
              <a:t>, </a:t>
            </a:r>
            <a:r>
              <a:rPr lang="en-GB" b="0" dirty="0" err="1"/>
              <a:t>muchas</a:t>
            </a:r>
            <a:r>
              <a:rPr lang="en-GB" b="0" dirty="0"/>
              <a:t> and this week’s vocabulary; to practise use of previously taught vocabulary for positions/locations.</a:t>
            </a:r>
          </a:p>
          <a:p>
            <a:endParaRPr lang="en-GB" b="0" dirty="0"/>
          </a:p>
          <a:p>
            <a:r>
              <a:rPr lang="en-GB" b="1" dirty="0"/>
              <a:t>Procedure:</a:t>
            </a:r>
            <a:br>
              <a:rPr lang="en-GB" dirty="0"/>
            </a:br>
            <a:r>
              <a:rPr lang="en-GB" dirty="0"/>
              <a:t>1. Use this slide to model the task.</a:t>
            </a:r>
          </a:p>
          <a:p>
            <a:r>
              <a:rPr lang="en-GB" dirty="0"/>
              <a:t>2. Pupil A chooses a picture.  (Note: there are only two pictures here which makes the task very easy – this is just to model it.  In the task itself, there are 9 pictures, so more questions are usually needed).</a:t>
            </a:r>
          </a:p>
          <a:p>
            <a:r>
              <a:rPr lang="en-GB" dirty="0"/>
              <a:t>3. Pupil B identifies the correct picture by giving statements about where the many items are.</a:t>
            </a:r>
          </a:p>
          <a:p>
            <a:r>
              <a:rPr lang="en-GB" dirty="0"/>
              <a:t>4. Note: pupils may need reminding at this state about </a:t>
            </a:r>
            <a:r>
              <a:rPr lang="en-GB" dirty="0" err="1"/>
              <a:t>muchos</a:t>
            </a:r>
            <a:r>
              <a:rPr lang="en-GB" dirty="0"/>
              <a:t> + </a:t>
            </a:r>
            <a:r>
              <a:rPr lang="en-GB" dirty="0" err="1"/>
              <a:t>mpl</a:t>
            </a:r>
            <a:r>
              <a:rPr lang="en-GB" dirty="0"/>
              <a:t> nouns and </a:t>
            </a:r>
            <a:r>
              <a:rPr lang="en-GB" dirty="0" err="1"/>
              <a:t>muchas</a:t>
            </a:r>
            <a:r>
              <a:rPr lang="en-GB" dirty="0"/>
              <a:t> + </a:t>
            </a:r>
            <a:r>
              <a:rPr lang="en-GB" dirty="0" err="1"/>
              <a:t>fpl</a:t>
            </a:r>
            <a:r>
              <a:rPr lang="en-GB" dirty="0"/>
              <a:t> nouns.  In this task there are:</a:t>
            </a:r>
            <a:br>
              <a:rPr lang="en-GB" dirty="0"/>
            </a:br>
            <a:r>
              <a:rPr lang="en-GB" dirty="0" err="1"/>
              <a:t>muchas</a:t>
            </a:r>
            <a:r>
              <a:rPr lang="en-GB" dirty="0"/>
              <a:t> </a:t>
            </a:r>
            <a:r>
              <a:rPr lang="en-GB" dirty="0" err="1"/>
              <a:t>banderas</a:t>
            </a:r>
            <a:r>
              <a:rPr lang="en-GB" dirty="0"/>
              <a:t>, </a:t>
            </a:r>
            <a:r>
              <a:rPr lang="en-GB" dirty="0" err="1"/>
              <a:t>muchos</a:t>
            </a:r>
            <a:r>
              <a:rPr lang="en-GB" dirty="0"/>
              <a:t> panes, </a:t>
            </a:r>
            <a:r>
              <a:rPr lang="en-GB" dirty="0" err="1"/>
              <a:t>muchos</a:t>
            </a:r>
            <a:r>
              <a:rPr lang="en-GB" dirty="0"/>
              <a:t> </a:t>
            </a:r>
            <a:r>
              <a:rPr lang="en-GB" dirty="0" err="1"/>
              <a:t>desfiles</a:t>
            </a:r>
            <a:r>
              <a:rPr lang="en-GB" dirty="0"/>
              <a:t>, </a:t>
            </a:r>
            <a:r>
              <a:rPr lang="en-GB" dirty="0" err="1"/>
              <a:t>muchas</a:t>
            </a:r>
            <a:r>
              <a:rPr lang="en-GB" dirty="0"/>
              <a:t> </a:t>
            </a:r>
            <a:r>
              <a:rPr lang="en-GB" dirty="0" err="1"/>
              <a:t>visitantes</a:t>
            </a:r>
            <a:r>
              <a:rPr lang="en-GB" dirty="0"/>
              <a:t> (because the visitors are female), </a:t>
            </a:r>
            <a:r>
              <a:rPr lang="en-GB" dirty="0" err="1"/>
              <a:t>muchos</a:t>
            </a:r>
            <a:r>
              <a:rPr lang="en-GB" dirty="0"/>
              <a:t> caballos. Teachers can elicit these first from students, as needed.</a:t>
            </a:r>
          </a:p>
          <a:p>
            <a:r>
              <a:rPr lang="en-GB" dirty="0"/>
              <a:t>4. Go to the next slide to play the game.  Pupils can take it in turns and it can be played multiple times, taking around 30-45 seconds each time.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40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Display during the speaking activity – no need to print anything out.</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7460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989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4.jpg"/><Relationship Id="rId18" Type="http://schemas.openxmlformats.org/officeDocument/2006/relationships/image" Target="../media/image19.png"/><Relationship Id="rId3" Type="http://schemas.openxmlformats.org/officeDocument/2006/relationships/image" Target="../media/image6.png"/><Relationship Id="rId21" Type="http://schemas.openxmlformats.org/officeDocument/2006/relationships/image" Target="../media/image5.png"/><Relationship Id="rId7" Type="http://schemas.openxmlformats.org/officeDocument/2006/relationships/image" Target="../media/image9.jpg"/><Relationship Id="rId12" Type="http://schemas.openxmlformats.org/officeDocument/2006/relationships/image" Target="../media/image13.jp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jpg"/><Relationship Id="rId20"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png"/><Relationship Id="rId11" Type="http://schemas.microsoft.com/office/2007/relationships/hdphoto" Target="../media/hdphoto1.wdp"/><Relationship Id="rId24" Type="http://schemas.openxmlformats.org/officeDocument/2006/relationships/image" Target="../media/image23.jpg"/><Relationship Id="rId5" Type="http://schemas.openxmlformats.org/officeDocument/2006/relationships/image" Target="../media/image8.png"/><Relationship Id="rId15" Type="http://schemas.openxmlformats.org/officeDocument/2006/relationships/image" Target="../media/image16.JPG"/><Relationship Id="rId23" Type="http://schemas.openxmlformats.org/officeDocument/2006/relationships/image" Target="../media/image22.jpg"/><Relationship Id="rId10" Type="http://schemas.openxmlformats.org/officeDocument/2006/relationships/image" Target="../media/image12.png"/><Relationship Id="rId19" Type="http://schemas.openxmlformats.org/officeDocument/2006/relationships/image" Target="../media/image20.sv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21.jpe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5.png"/><Relationship Id="rId18" Type="http://schemas.openxmlformats.org/officeDocument/2006/relationships/audio" Target="../media/audio11.wav"/><Relationship Id="rId3" Type="http://schemas.openxmlformats.org/officeDocument/2006/relationships/image" Target="../media/image24.png"/><Relationship Id="rId21" Type="http://schemas.openxmlformats.org/officeDocument/2006/relationships/audio" Target="../media/audio14.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0.wav"/><Relationship Id="rId25" Type="http://schemas.openxmlformats.org/officeDocument/2006/relationships/audio" Target="../media/audio18.wav"/><Relationship Id="rId2" Type="http://schemas.openxmlformats.org/officeDocument/2006/relationships/notesSlide" Target="../notesSlides/notesSlide3.xml"/><Relationship Id="rId16" Type="http://schemas.openxmlformats.org/officeDocument/2006/relationships/image" Target="../media/image26.gif"/><Relationship Id="rId20"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audio" Target="../media/audio17.wav"/><Relationship Id="rId5" Type="http://schemas.openxmlformats.org/officeDocument/2006/relationships/audio" Target="../media/audio2.wav"/><Relationship Id="rId15" Type="http://schemas.openxmlformats.org/officeDocument/2006/relationships/image" Target="../media/image8.png"/><Relationship Id="rId23" Type="http://schemas.openxmlformats.org/officeDocument/2006/relationships/audio" Target="../media/audio16.wav"/><Relationship Id="rId10" Type="http://schemas.openxmlformats.org/officeDocument/2006/relationships/audio" Target="../media/audio7.wav"/><Relationship Id="rId19" Type="http://schemas.openxmlformats.org/officeDocument/2006/relationships/audio" Target="../media/audio12.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svg"/><Relationship Id="rId18" Type="http://schemas.openxmlformats.org/officeDocument/2006/relationships/image" Target="../media/image41.png"/><Relationship Id="rId3" Type="http://schemas.openxmlformats.org/officeDocument/2006/relationships/image" Target="../media/image27.png"/><Relationship Id="rId21" Type="http://schemas.openxmlformats.org/officeDocument/2006/relationships/image" Target="../media/image1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23" Type="http://schemas.openxmlformats.org/officeDocument/2006/relationships/image" Target="../media/image45.png"/><Relationship Id="rId10" Type="http://schemas.openxmlformats.org/officeDocument/2006/relationships/image" Target="../media/image34.png"/><Relationship Id="rId19" Type="http://schemas.openxmlformats.org/officeDocument/2006/relationships/image" Target="../media/image42.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png"/><Relationship Id="rId22"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18.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26" name="Picture 25" descr="Map&#10;&#10;Description automatically generated">
            <a:extLst>
              <a:ext uri="{FF2B5EF4-FFF2-40B4-BE49-F238E27FC236}">
                <a16:creationId xmlns:a16="http://schemas.microsoft.com/office/drawing/2014/main" id="{518B16CA-AA91-4A57-99BA-7E1D9C187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53" y="2777017"/>
            <a:ext cx="1418867" cy="2063807"/>
          </a:xfrm>
          <a:prstGeom prst="rect">
            <a:avLst/>
          </a:prstGeom>
        </p:spPr>
      </p:pic>
      <p:pic>
        <p:nvPicPr>
          <p:cNvPr id="4" name="Picture 3" descr="Logo&#10;&#10;Description automatically generated">
            <a:extLst>
              <a:ext uri="{FF2B5EF4-FFF2-40B4-BE49-F238E27FC236}">
                <a16:creationId xmlns:a16="http://schemas.microsoft.com/office/drawing/2014/main" id="{53D44517-0CD9-4ECC-B660-210C52E8F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21" y="2015162"/>
            <a:ext cx="4146598" cy="1074642"/>
          </a:xfrm>
          <a:prstGeom prst="rect">
            <a:avLst/>
          </a:prstGeom>
        </p:spPr>
      </p:pic>
      <p:pic>
        <p:nvPicPr>
          <p:cNvPr id="6" name="Picture 5" descr="Logo&#10;&#10;Description automatically generated">
            <a:extLst>
              <a:ext uri="{FF2B5EF4-FFF2-40B4-BE49-F238E27FC236}">
                <a16:creationId xmlns:a16="http://schemas.microsoft.com/office/drawing/2014/main" id="{8EDA885F-1CE2-419D-B192-F9A11CC33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474" y="4549245"/>
            <a:ext cx="3949206" cy="1511111"/>
          </a:xfrm>
          <a:prstGeom prst="rect">
            <a:avLst/>
          </a:prstGeom>
        </p:spPr>
      </p:pic>
      <p:pic>
        <p:nvPicPr>
          <p:cNvPr id="27" name="Picture 26" descr="Logo, calendar&#10;&#10;Description automatically generated">
            <a:extLst>
              <a:ext uri="{FF2B5EF4-FFF2-40B4-BE49-F238E27FC236}">
                <a16:creationId xmlns:a16="http://schemas.microsoft.com/office/drawing/2014/main" id="{434A9F19-A06B-478C-82F9-FE3E2676FA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3298" y="3180792"/>
            <a:ext cx="1474380" cy="1474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39" y="595443"/>
            <a:ext cx="75781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graphicFrame>
        <p:nvGraphicFramePr>
          <p:cNvPr id="22" name="Table 4">
            <a:extLst>
              <a:ext uri="{FF2B5EF4-FFF2-40B4-BE49-F238E27FC236}">
                <a16:creationId xmlns:a16="http://schemas.microsoft.com/office/drawing/2014/main" id="{5EE09146-03DA-4C6B-9513-D06ABB20B57A}"/>
              </a:ext>
            </a:extLst>
          </p:cNvPr>
          <p:cNvGraphicFramePr>
            <a:graphicFrameLocks noGrp="1"/>
          </p:cNvGraphicFramePr>
          <p:nvPr>
            <p:extLst>
              <p:ext uri="{D42A27DB-BD31-4B8C-83A1-F6EECF244321}">
                <p14:modId xmlns:p14="http://schemas.microsoft.com/office/powerpoint/2010/main" val="109139157"/>
              </p:ext>
            </p:extLst>
          </p:nvPr>
        </p:nvGraphicFramePr>
        <p:xfrm>
          <a:off x="571674" y="1152791"/>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fuera</a:t>
                      </a:r>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limpiar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ayudar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dentro</a:t>
                      </a:r>
                    </a:p>
                  </a:txBody>
                  <a:tcPr/>
                </a:tc>
                <a:tc>
                  <a:txBody>
                    <a:bodyPr/>
                    <a:lstStyle/>
                    <a:p>
                      <a:r>
                        <a:rPr lang="en-GB" sz="2400" b="1" dirty="0" err="1">
                          <a:solidFill>
                            <a:srgbClr val="002060"/>
                          </a:solidFill>
                          <a:latin typeface="Century Gothic" panose="020B0502020202020204" pitchFamily="34" charset="0"/>
                        </a:rPr>
                        <a:t>tocar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vaca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imagen</a:t>
                      </a: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tarjecta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derecha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izquierda</a:t>
                      </a:r>
                      <a:r>
                        <a:rPr lang="en-GB" sz="2800" b="1" dirty="0">
                          <a:solidFill>
                            <a:srgbClr val="002060"/>
                          </a:solidFill>
                          <a:latin typeface="Century Gothic" panose="020B0502020202020204" pitchFamily="34" charset="0"/>
                        </a:rPr>
                        <a:t> </a:t>
                      </a:r>
                    </a:p>
                  </a:txBody>
                  <a:tcPr/>
                </a:tc>
                <a:tc>
                  <a:txBody>
                    <a:bodyPr/>
                    <a:lstStyle/>
                    <a:p>
                      <a:r>
                        <a:rPr lang="en-GB" sz="2800" b="1" dirty="0" err="1">
                          <a:solidFill>
                            <a:srgbClr val="002060"/>
                          </a:solidFill>
                          <a:latin typeface="Century Gothic" panose="020B0502020202020204" pitchFamily="34" charset="0"/>
                        </a:rPr>
                        <a:t>todo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mundo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pan</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desfile</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bandera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mucho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visitante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todo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6" name="Picture 25">
            <a:extLst>
              <a:ext uri="{FF2B5EF4-FFF2-40B4-BE49-F238E27FC236}">
                <a16:creationId xmlns:a16="http://schemas.microsoft.com/office/drawing/2014/main" id="{BA0A2900-8EB2-441B-AEE6-087F0500865F}"/>
              </a:ext>
            </a:extLst>
          </p:cNvPr>
          <p:cNvPicPr>
            <a:picLocks noChangeAspect="1"/>
          </p:cNvPicPr>
          <p:nvPr/>
        </p:nvPicPr>
        <p:blipFill>
          <a:blip r:embed="rId4"/>
          <a:stretch>
            <a:fillRect/>
          </a:stretch>
        </p:blipFill>
        <p:spPr>
          <a:xfrm>
            <a:off x="711647" y="3173684"/>
            <a:ext cx="1186070" cy="1080360"/>
          </a:xfrm>
          <a:prstGeom prst="rect">
            <a:avLst/>
          </a:prstGeom>
        </p:spPr>
      </p:pic>
      <p:pic>
        <p:nvPicPr>
          <p:cNvPr id="27" name="Picture 26" descr="Icon&#10;&#10;Description automatically generated">
            <a:extLst>
              <a:ext uri="{FF2B5EF4-FFF2-40B4-BE49-F238E27FC236}">
                <a16:creationId xmlns:a16="http://schemas.microsoft.com/office/drawing/2014/main" id="{37167744-B2E9-4AA8-8993-CC3FB8AE6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29" name="Picture 28">
            <a:extLst>
              <a:ext uri="{FF2B5EF4-FFF2-40B4-BE49-F238E27FC236}">
                <a16:creationId xmlns:a16="http://schemas.microsoft.com/office/drawing/2014/main" id="{BF33E160-7599-4E5C-95C5-06A2ACCEC5E7}"/>
              </a:ext>
            </a:extLst>
          </p:cNvPr>
          <p:cNvPicPr>
            <a:picLocks noChangeAspect="1"/>
          </p:cNvPicPr>
          <p:nvPr/>
        </p:nvPicPr>
        <p:blipFill>
          <a:blip r:embed="rId6"/>
          <a:stretch>
            <a:fillRect/>
          </a:stretch>
        </p:blipFill>
        <p:spPr>
          <a:xfrm>
            <a:off x="711647" y="4899706"/>
            <a:ext cx="1162417" cy="1101237"/>
          </a:xfrm>
          <a:prstGeom prst="rect">
            <a:avLst/>
          </a:prstGeom>
        </p:spPr>
      </p:pic>
      <p:sp>
        <p:nvSpPr>
          <p:cNvPr id="30" name="TextBox 29">
            <a:extLst>
              <a:ext uri="{FF2B5EF4-FFF2-40B4-BE49-F238E27FC236}">
                <a16:creationId xmlns:a16="http://schemas.microsoft.com/office/drawing/2014/main" id="{ACA81E1A-BF6C-4D9C-A0F6-0D7F4340298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31" name="TextBox 30">
            <a:extLst>
              <a:ext uri="{FF2B5EF4-FFF2-40B4-BE49-F238E27FC236}">
                <a16:creationId xmlns:a16="http://schemas.microsoft.com/office/drawing/2014/main" id="{2E036844-D1AF-4FA7-B30B-3FC1E81B449F}"/>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32" name="TextBox 31">
            <a:extLst>
              <a:ext uri="{FF2B5EF4-FFF2-40B4-BE49-F238E27FC236}">
                <a16:creationId xmlns:a16="http://schemas.microsoft.com/office/drawing/2014/main" id="{7AA02071-B91F-460D-BA76-F6DBF63B2100}"/>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0612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pic>
        <p:nvPicPr>
          <p:cNvPr id="22" name="Picture 21">
            <a:extLst>
              <a:ext uri="{FF2B5EF4-FFF2-40B4-BE49-F238E27FC236}">
                <a16:creationId xmlns:a16="http://schemas.microsoft.com/office/drawing/2014/main" id="{A7DA1D76-1A77-409F-861C-4453FD1A005B}"/>
              </a:ext>
            </a:extLst>
          </p:cNvPr>
          <p:cNvPicPr>
            <a:picLocks noChangeAspect="1"/>
          </p:cNvPicPr>
          <p:nvPr/>
        </p:nvPicPr>
        <p:blipFill>
          <a:blip r:embed="rId4"/>
          <a:stretch>
            <a:fillRect/>
          </a:stretch>
        </p:blipFill>
        <p:spPr>
          <a:xfrm>
            <a:off x="711647" y="3173684"/>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26A5DBAB-A3A8-4E7D-81A3-5635ECAAE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27" name="Picture 26">
            <a:extLst>
              <a:ext uri="{FF2B5EF4-FFF2-40B4-BE49-F238E27FC236}">
                <a16:creationId xmlns:a16="http://schemas.microsoft.com/office/drawing/2014/main" id="{EA44490A-6059-4F72-AB02-E5E0CFEBCA8E}"/>
              </a:ext>
            </a:extLst>
          </p:cNvPr>
          <p:cNvPicPr>
            <a:picLocks noChangeAspect="1"/>
          </p:cNvPicPr>
          <p:nvPr/>
        </p:nvPicPr>
        <p:blipFill>
          <a:blip r:embed="rId6"/>
          <a:stretch>
            <a:fillRect/>
          </a:stretch>
        </p:blipFill>
        <p:spPr>
          <a:xfrm>
            <a:off x="711647" y="4899706"/>
            <a:ext cx="1162417" cy="1101237"/>
          </a:xfrm>
          <a:prstGeom prst="rect">
            <a:avLst/>
          </a:prstGeom>
        </p:spPr>
      </p:pic>
      <p:sp>
        <p:nvSpPr>
          <p:cNvPr id="29" name="TextBox 28">
            <a:extLst>
              <a:ext uri="{FF2B5EF4-FFF2-40B4-BE49-F238E27FC236}">
                <a16:creationId xmlns:a16="http://schemas.microsoft.com/office/drawing/2014/main" id="{7E49EB36-448A-4DD6-B6B1-6D52E61A942B}"/>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30" name="TextBox 29">
            <a:extLst>
              <a:ext uri="{FF2B5EF4-FFF2-40B4-BE49-F238E27FC236}">
                <a16:creationId xmlns:a16="http://schemas.microsoft.com/office/drawing/2014/main" id="{2A06849A-2659-4088-B75B-7138F17A4F22}"/>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31" name="TextBox 30">
            <a:extLst>
              <a:ext uri="{FF2B5EF4-FFF2-40B4-BE49-F238E27FC236}">
                <a16:creationId xmlns:a16="http://schemas.microsoft.com/office/drawing/2014/main" id="{464333B6-9F77-4BAE-82EF-8FF0865296E1}"/>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graphicFrame>
        <p:nvGraphicFramePr>
          <p:cNvPr id="50" name="Table 4">
            <a:extLst>
              <a:ext uri="{FF2B5EF4-FFF2-40B4-BE49-F238E27FC236}">
                <a16:creationId xmlns:a16="http://schemas.microsoft.com/office/drawing/2014/main" id="{7167C817-7634-4540-83A0-CED9FD96637D}"/>
              </a:ext>
            </a:extLst>
          </p:cNvPr>
          <p:cNvGraphicFramePr>
            <a:graphicFrameLocks noGrp="1"/>
          </p:cNvGraphicFramePr>
          <p:nvPr>
            <p:extLst>
              <p:ext uri="{D42A27DB-BD31-4B8C-83A1-F6EECF244321}">
                <p14:modId xmlns:p14="http://schemas.microsoft.com/office/powerpoint/2010/main" val="1862414369"/>
              </p:ext>
            </p:extLst>
          </p:nvPr>
        </p:nvGraphicFramePr>
        <p:xfrm>
          <a:off x="571674" y="1102402"/>
          <a:ext cx="9859436" cy="5363712"/>
        </p:xfrm>
        <a:graphic>
          <a:graphicData uri="http://schemas.openxmlformats.org/drawingml/2006/table">
            <a:tbl>
              <a:tblPr firstRow="1" bandRow="1">
                <a:tableStyleId>{5940675A-B579-460E-94D1-54222C63F5DA}</a:tableStyleId>
              </a:tblPr>
              <a:tblGrid>
                <a:gridCol w="1739029">
                  <a:extLst>
                    <a:ext uri="{9D8B030D-6E8A-4147-A177-3AD203B41FA5}">
                      <a16:colId xmlns:a16="http://schemas.microsoft.com/office/drawing/2014/main" val="1203737284"/>
                    </a:ext>
                  </a:extLst>
                </a:gridCol>
                <a:gridCol w="2410359">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cow</a:t>
                      </a:r>
                    </a:p>
                  </a:txBody>
                  <a:tcPr/>
                </a:tc>
                <a:tc>
                  <a:txBody>
                    <a:bodyPr/>
                    <a:lstStyle/>
                    <a:p>
                      <a:r>
                        <a:rPr lang="en-GB" sz="2400" b="1" dirty="0">
                          <a:solidFill>
                            <a:srgbClr val="002060"/>
                          </a:solidFill>
                          <a:latin typeface="Century Gothic" panose="020B0502020202020204" pitchFamily="34" charset="0"/>
                        </a:rPr>
                        <a:t>inside</a:t>
                      </a:r>
                    </a:p>
                  </a:txBody>
                  <a:tcPr/>
                </a:tc>
                <a:tc>
                  <a:txBody>
                    <a:bodyPr/>
                    <a:lstStyle/>
                    <a:p>
                      <a:r>
                        <a:rPr lang="en-GB" sz="2800" b="1" dirty="0">
                          <a:solidFill>
                            <a:srgbClr val="002060"/>
                          </a:solidFill>
                          <a:latin typeface="Century Gothic" panose="020B0502020202020204" pitchFamily="34" charset="0"/>
                        </a:rPr>
                        <a:t>outside</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help, helping</a:t>
                      </a:r>
                    </a:p>
                  </a:txBody>
                  <a:tcPr/>
                </a:tc>
                <a:tc>
                  <a:txBody>
                    <a:bodyPr/>
                    <a:lstStyle/>
                    <a:p>
                      <a:r>
                        <a:rPr lang="en-GB" sz="2400" b="1" dirty="0">
                          <a:solidFill>
                            <a:srgbClr val="002060"/>
                          </a:solidFill>
                          <a:latin typeface="Century Gothic" panose="020B0502020202020204" pitchFamily="34" charset="0"/>
                        </a:rPr>
                        <a:t>to clean, cleaning</a:t>
                      </a:r>
                    </a:p>
                  </a:txBody>
                  <a:tcPr/>
                </a:tc>
                <a:tc>
                  <a:txBody>
                    <a:bodyPr/>
                    <a:lstStyle/>
                    <a:p>
                      <a:r>
                        <a:rPr lang="en-GB" sz="1800" b="1" dirty="0">
                          <a:solidFill>
                            <a:srgbClr val="002060"/>
                          </a:solidFill>
                          <a:latin typeface="Century Gothic" panose="020B0502020202020204" pitchFamily="34" charset="0"/>
                        </a:rPr>
                        <a:t>to touch, play </a:t>
                      </a:r>
                      <a:r>
                        <a:rPr lang="en-GB" sz="1200" b="1" dirty="0">
                          <a:solidFill>
                            <a:srgbClr val="002060"/>
                          </a:solidFill>
                          <a:latin typeface="Century Gothic" panose="020B0502020202020204" pitchFamily="34" charset="0"/>
                        </a:rPr>
                        <a:t>(instrument)</a:t>
                      </a:r>
                      <a:endParaRPr lang="en-GB" sz="1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left</a:t>
                      </a:r>
                      <a:endParaRPr lang="en-GB" sz="32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drawing</a:t>
                      </a:r>
                    </a:p>
                  </a:txBody>
                  <a:tcPr/>
                </a:tc>
                <a:tc>
                  <a:txBody>
                    <a:bodyPr/>
                    <a:lstStyle/>
                    <a:p>
                      <a:r>
                        <a:rPr lang="en-GB" sz="2400" b="1" dirty="0">
                          <a:solidFill>
                            <a:srgbClr val="002060"/>
                          </a:solidFill>
                          <a:latin typeface="Century Gothic" panose="020B0502020202020204" pitchFamily="34" charset="0"/>
                        </a:rPr>
                        <a:t>(the) card</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everybody</a:t>
                      </a:r>
                    </a:p>
                  </a:txBody>
                  <a:tcPr/>
                </a:tc>
                <a:tc>
                  <a:txBody>
                    <a:bodyPr/>
                    <a:lstStyle/>
                    <a:p>
                      <a:r>
                        <a:rPr lang="en-GB" sz="2800" b="1" dirty="0">
                          <a:solidFill>
                            <a:srgbClr val="002060"/>
                          </a:solidFill>
                          <a:latin typeface="Century Gothic" panose="020B0502020202020204" pitchFamily="34" charset="0"/>
                        </a:rPr>
                        <a:t>(the) image</a:t>
                      </a:r>
                    </a:p>
                  </a:txBody>
                  <a:tcPr/>
                </a:tc>
                <a:tc>
                  <a:txBody>
                    <a:bodyPr/>
                    <a:lstStyle/>
                    <a:p>
                      <a:r>
                        <a:rPr lang="en-GB" sz="2800" b="1" dirty="0">
                          <a:solidFill>
                            <a:srgbClr val="002060"/>
                          </a:solidFill>
                          <a:latin typeface="Century Gothic" panose="020B0502020202020204" pitchFamily="34" charset="0"/>
                        </a:rPr>
                        <a:t>(the) right</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(the) visitor</a:t>
                      </a:r>
                    </a:p>
                  </a:txBody>
                  <a:tcPr/>
                </a:tc>
                <a:tc>
                  <a:txBody>
                    <a:bodyPr/>
                    <a:lstStyle/>
                    <a:p>
                      <a:r>
                        <a:rPr lang="en-GB" sz="2800" b="1" dirty="0">
                          <a:solidFill>
                            <a:srgbClr val="002060"/>
                          </a:solidFill>
                          <a:latin typeface="Century Gothic" panose="020B0502020202020204" pitchFamily="34" charset="0"/>
                        </a:rPr>
                        <a:t>much, a lot of</a:t>
                      </a:r>
                    </a:p>
                  </a:txBody>
                  <a:tcPr/>
                </a:tc>
                <a:tc>
                  <a:txBody>
                    <a:bodyPr/>
                    <a:lstStyle/>
                    <a:p>
                      <a:r>
                        <a:rPr lang="en-GB" sz="2000" b="1" dirty="0">
                          <a:solidFill>
                            <a:srgbClr val="002060"/>
                          </a:solidFill>
                          <a:latin typeface="Century Gothic" panose="020B0502020202020204" pitchFamily="34" charset="0"/>
                        </a:rPr>
                        <a:t>everything, all (of)</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flag</a:t>
                      </a:r>
                    </a:p>
                  </a:txBody>
                  <a:tcPr/>
                </a:tc>
                <a:tc>
                  <a:txBody>
                    <a:bodyPr/>
                    <a:lstStyle/>
                    <a:p>
                      <a:r>
                        <a:rPr lang="en-GB" sz="2800" b="1" dirty="0">
                          <a:solidFill>
                            <a:srgbClr val="002060"/>
                          </a:solidFill>
                          <a:latin typeface="Century Gothic" panose="020B0502020202020204" pitchFamily="34" charset="0"/>
                        </a:rPr>
                        <a:t>(the) parade</a:t>
                      </a:r>
                    </a:p>
                  </a:txBody>
                  <a:tcPr/>
                </a:tc>
                <a:tc>
                  <a:txBody>
                    <a:bodyPr/>
                    <a:lstStyle/>
                    <a:p>
                      <a:r>
                        <a:rPr lang="en-GB" sz="2800" b="1" dirty="0">
                          <a:solidFill>
                            <a:srgbClr val="002060"/>
                          </a:solidFill>
                          <a:latin typeface="Century Gothic" panose="020B0502020202020204" pitchFamily="34" charset="0"/>
                        </a:rPr>
                        <a:t>(the) bread</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754839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333111" y="709879"/>
            <a:ext cx="5600498" cy="581682"/>
            <a:chOff x="728767" y="6277096"/>
            <a:chExt cx="3574396"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2771012"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TextBox 76">
              <a:extLst>
                <a:ext uri="{FF2B5EF4-FFF2-40B4-BE49-F238E27FC236}">
                  <a16:creationId xmlns:a16="http://schemas.microsoft.com/office/drawing/2014/main" id="{FD2DFE4C-A729-4FF1-9D90-3DB5BA8F97C4}"/>
                </a:ext>
              </a:extLst>
            </p:cNvPr>
            <p:cNvSpPr txBox="1"/>
            <p:nvPr/>
          </p:nvSpPr>
          <p:spPr>
            <a:xfrm>
              <a:off x="728767" y="6309017"/>
              <a:ext cx="3574396" cy="465974"/>
            </a:xfrm>
            <a:prstGeom prst="rect">
              <a:avLst/>
            </a:prstGeom>
            <a:noFill/>
            <a:ln>
              <a:noFill/>
            </a:ln>
          </p:spPr>
          <p:txBody>
            <a:bodyPr wrap="square" rtlCol="0">
              <a:spAutoFit/>
            </a:bodyPr>
            <a:lstStyle/>
            <a:p>
              <a:pPr algn="ctr"/>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palabras.</a:t>
              </a:r>
            </a:p>
          </p:txBody>
        </p:sp>
      </p:grpSp>
      <p:sp>
        <p:nvSpPr>
          <p:cNvPr id="66" name="Google Shape;387;p19">
            <a:extLst>
              <a:ext uri="{FF2B5EF4-FFF2-40B4-BE49-F238E27FC236}">
                <a16:creationId xmlns:a16="http://schemas.microsoft.com/office/drawing/2014/main" id="{639DA545-0AE4-46CB-985C-650E27A23798}"/>
              </a:ext>
            </a:extLst>
          </p:cNvPr>
          <p:cNvSpPr/>
          <p:nvPr/>
        </p:nvSpPr>
        <p:spPr>
          <a:xfrm>
            <a:off x="11270327" y="1634249"/>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047786" y="5113232"/>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266200" y="1634247"/>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046764" y="1148967"/>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nvGrpSpPr>
          <p:cNvPr id="74" name="Group 73">
            <a:extLst>
              <a:ext uri="{FF2B5EF4-FFF2-40B4-BE49-F238E27FC236}">
                <a16:creationId xmlns:a16="http://schemas.microsoft.com/office/drawing/2014/main" id="{5968305E-7AFC-45D7-BC6E-47CEF9E39954}"/>
              </a:ext>
            </a:extLst>
          </p:cNvPr>
          <p:cNvGrpSpPr/>
          <p:nvPr/>
        </p:nvGrpSpPr>
        <p:grpSpPr>
          <a:xfrm>
            <a:off x="10786537" y="5566121"/>
            <a:ext cx="1372396" cy="1192080"/>
            <a:chOff x="6210543" y="3764108"/>
            <a:chExt cx="801046" cy="775262"/>
          </a:xfrm>
        </p:grpSpPr>
        <p:sp>
          <p:nvSpPr>
            <p:cNvPr id="78" name="Oval 77">
              <a:extLst>
                <a:ext uri="{FF2B5EF4-FFF2-40B4-BE49-F238E27FC236}">
                  <a16:creationId xmlns:a16="http://schemas.microsoft.com/office/drawing/2014/main" id="{35E7303C-BCE6-467A-B476-19A500071A0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72A13178-5603-41E7-A057-4E7347C975A4}"/>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88813" y="3871335"/>
              <a:ext cx="469443" cy="634353"/>
            </a:xfrm>
            <a:prstGeom prst="rect">
              <a:avLst/>
            </a:prstGeom>
          </p:spPr>
        </p:pic>
        <p:pic>
          <p:nvPicPr>
            <p:cNvPr id="80" name="Picture 79" descr="A picture containing text, tableware, cup, clipart&#10;&#10;Description automatically generated">
              <a:extLst>
                <a:ext uri="{FF2B5EF4-FFF2-40B4-BE49-F238E27FC236}">
                  <a16:creationId xmlns:a16="http://schemas.microsoft.com/office/drawing/2014/main" id="{B4E65FCB-447A-4D1D-B4AB-A971984B6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aphicFrame>
        <p:nvGraphicFramePr>
          <p:cNvPr id="50" name="Table 6">
            <a:extLst>
              <a:ext uri="{FF2B5EF4-FFF2-40B4-BE49-F238E27FC236}">
                <a16:creationId xmlns:a16="http://schemas.microsoft.com/office/drawing/2014/main" id="{9E420957-F419-40BB-A6B7-2346B578528F}"/>
              </a:ext>
            </a:extLst>
          </p:cNvPr>
          <p:cNvGraphicFramePr>
            <a:graphicFrameLocks noGrp="1"/>
          </p:cNvGraphicFramePr>
          <p:nvPr>
            <p:extLst>
              <p:ext uri="{D42A27DB-BD31-4B8C-83A1-F6EECF244321}">
                <p14:modId xmlns:p14="http://schemas.microsoft.com/office/powerpoint/2010/main" val="3943625598"/>
              </p:ext>
            </p:extLst>
          </p:nvPr>
        </p:nvGraphicFramePr>
        <p:xfrm>
          <a:off x="244824" y="1640352"/>
          <a:ext cx="10388100" cy="5005929"/>
        </p:xfrm>
        <a:graphic>
          <a:graphicData uri="http://schemas.openxmlformats.org/drawingml/2006/table">
            <a:tbl>
              <a:tblPr firstRow="1" bandRow="1">
                <a:tableStyleId>{5940675A-B579-460E-94D1-54222C63F5DA}</a:tableStyleId>
              </a:tblPr>
              <a:tblGrid>
                <a:gridCol w="2597025">
                  <a:extLst>
                    <a:ext uri="{9D8B030D-6E8A-4147-A177-3AD203B41FA5}">
                      <a16:colId xmlns:a16="http://schemas.microsoft.com/office/drawing/2014/main" val="1717426733"/>
                    </a:ext>
                  </a:extLst>
                </a:gridCol>
                <a:gridCol w="2597025">
                  <a:extLst>
                    <a:ext uri="{9D8B030D-6E8A-4147-A177-3AD203B41FA5}">
                      <a16:colId xmlns:a16="http://schemas.microsoft.com/office/drawing/2014/main" val="1788694114"/>
                    </a:ext>
                  </a:extLst>
                </a:gridCol>
                <a:gridCol w="2597025">
                  <a:extLst>
                    <a:ext uri="{9D8B030D-6E8A-4147-A177-3AD203B41FA5}">
                      <a16:colId xmlns:a16="http://schemas.microsoft.com/office/drawing/2014/main" val="3356412925"/>
                    </a:ext>
                  </a:extLst>
                </a:gridCol>
                <a:gridCol w="2597025">
                  <a:extLst>
                    <a:ext uri="{9D8B030D-6E8A-4147-A177-3AD203B41FA5}">
                      <a16:colId xmlns:a16="http://schemas.microsoft.com/office/drawing/2014/main" val="3543004982"/>
                    </a:ext>
                  </a:extLst>
                </a:gridCol>
              </a:tblGrid>
              <a:tr h="1668643">
                <a:tc>
                  <a:txBody>
                    <a:bodyPr/>
                    <a:lstStyle/>
                    <a:p>
                      <a:r>
                        <a:rPr lang="en-GB" sz="2800" b="1" dirty="0">
                          <a:solidFill>
                            <a:schemeClr val="bg1"/>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FF000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b="1" dirty="0">
                          <a:solidFill>
                            <a:schemeClr val="bg1"/>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FF000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6466803"/>
                  </a:ext>
                </a:extLst>
              </a:tr>
              <a:tr h="1668643">
                <a:tc>
                  <a:txBody>
                    <a:bodyPr/>
                    <a:lstStyle/>
                    <a:p>
                      <a:r>
                        <a:rPr lang="en-GB" sz="28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b="1" dirty="0">
                          <a:solidFill>
                            <a:schemeClr val="bg1"/>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b="1" dirty="0">
                          <a:solidFill>
                            <a:schemeClr val="bg1"/>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46738108"/>
                  </a:ext>
                </a:extLst>
              </a:tr>
              <a:tr h="1668643">
                <a:tc>
                  <a:txBody>
                    <a:bodyPr/>
                    <a:lstStyle/>
                    <a:p>
                      <a:r>
                        <a:rPr lang="en-GB" sz="2800" b="1" dirty="0">
                          <a:solidFill>
                            <a:schemeClr val="bg1"/>
                          </a:solidFill>
                          <a:latin typeface="Century Gothic" panose="020B0502020202020204" pitchFamily="34" charset="0"/>
                        </a:rPr>
                        <a:t>9</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002060"/>
                          </a:solidFill>
                          <a:latin typeface="Century Gothic" panose="020B0502020202020204" pitchFamily="34" charset="0"/>
                        </a:rPr>
                        <a:t>10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b="1" dirty="0">
                          <a:solidFill>
                            <a:schemeClr val="bg1"/>
                          </a:solidFill>
                          <a:latin typeface="Century Gothic" panose="020B0502020202020204" pitchFamily="34" charset="0"/>
                        </a:rPr>
                        <a:t>11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002060"/>
                          </a:solidFill>
                          <a:latin typeface="Century Gothic" panose="020B0502020202020204" pitchFamily="34" charset="0"/>
                        </a:rPr>
                        <a:t>12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9574246"/>
                  </a:ext>
                </a:extLst>
              </a:tr>
            </a:tbl>
          </a:graphicData>
        </a:graphic>
      </p:graphicFrame>
      <p:pic>
        <p:nvPicPr>
          <p:cNvPr id="53" name="Picture 52" descr="Map&#10;&#10;Description automatically generated">
            <a:extLst>
              <a:ext uri="{FF2B5EF4-FFF2-40B4-BE49-F238E27FC236}">
                <a16:creationId xmlns:a16="http://schemas.microsoft.com/office/drawing/2014/main" id="{436AEBA3-80AA-4696-9612-096ADD0A8B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9832" y="49543"/>
            <a:ext cx="934159" cy="1358777"/>
          </a:xfrm>
          <a:prstGeom prst="rect">
            <a:avLst/>
          </a:prstGeom>
        </p:spPr>
      </p:pic>
      <p:sp>
        <p:nvSpPr>
          <p:cNvPr id="69" name="TextBox 68">
            <a:extLst>
              <a:ext uri="{FF2B5EF4-FFF2-40B4-BE49-F238E27FC236}">
                <a16:creationId xmlns:a16="http://schemas.microsoft.com/office/drawing/2014/main" id="{AF37586F-704E-4C0A-AD9C-C4C741DEF7A6}"/>
              </a:ext>
            </a:extLst>
          </p:cNvPr>
          <p:cNvSpPr txBox="1"/>
          <p:nvPr/>
        </p:nvSpPr>
        <p:spPr>
          <a:xfrm>
            <a:off x="104671" y="2792642"/>
            <a:ext cx="2982313" cy="523220"/>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Cusco</a:t>
            </a:r>
          </a:p>
        </p:txBody>
      </p:sp>
      <p:sp>
        <p:nvSpPr>
          <p:cNvPr id="86" name="TextBox 85">
            <a:extLst>
              <a:ext uri="{FF2B5EF4-FFF2-40B4-BE49-F238E27FC236}">
                <a16:creationId xmlns:a16="http://schemas.microsoft.com/office/drawing/2014/main" id="{ABD9BD55-569A-4AFE-A290-EA1EAA4CCA51}"/>
              </a:ext>
            </a:extLst>
          </p:cNvPr>
          <p:cNvSpPr txBox="1"/>
          <p:nvPr/>
        </p:nvSpPr>
        <p:spPr>
          <a:xfrm>
            <a:off x="2874873" y="2791799"/>
            <a:ext cx="2564001"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Inca</a:t>
            </a:r>
          </a:p>
        </p:txBody>
      </p:sp>
      <p:pic>
        <p:nvPicPr>
          <p:cNvPr id="8" name="Picture 7" descr="A picture containing sky, outdoor, people, group&#10;&#10;Description automatically generated">
            <a:extLst>
              <a:ext uri="{FF2B5EF4-FFF2-40B4-BE49-F238E27FC236}">
                <a16:creationId xmlns:a16="http://schemas.microsoft.com/office/drawing/2014/main" id="{EE466E15-DC1A-4B67-8634-069F1B931A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3808" y="3422161"/>
            <a:ext cx="1495804" cy="1121853"/>
          </a:xfrm>
          <a:prstGeom prst="rect">
            <a:avLst/>
          </a:prstGeom>
        </p:spPr>
      </p:pic>
      <p:pic>
        <p:nvPicPr>
          <p:cNvPr id="16" name="Picture 15" descr="A group of people standing in a plaza with flags in front of a building&#10;&#10;Description automatically generated with low confidence">
            <a:extLst>
              <a:ext uri="{FF2B5EF4-FFF2-40B4-BE49-F238E27FC236}">
                <a16:creationId xmlns:a16="http://schemas.microsoft.com/office/drawing/2014/main" id="{9F0B6A59-023B-49D1-A2EC-1CEEB1C6917D}"/>
              </a:ext>
            </a:extLst>
          </p:cNvPr>
          <p:cNvPicPr>
            <a:picLocks noChangeAspect="1"/>
          </p:cNvPicPr>
          <p:nvPr/>
        </p:nvPicPr>
        <p:blipFill rotWithShape="1">
          <a:blip r:embed="rId8">
            <a:extLst>
              <a:ext uri="{28A0092B-C50C-407E-A947-70E740481C1C}">
                <a14:useLocalDpi xmlns:a14="http://schemas.microsoft.com/office/drawing/2010/main" val="0"/>
              </a:ext>
            </a:extLst>
          </a:blip>
          <a:srcRect t="4687" r="38487" b="40361"/>
          <a:stretch/>
        </p:blipFill>
        <p:spPr>
          <a:xfrm>
            <a:off x="530856" y="1731796"/>
            <a:ext cx="2129942" cy="1070298"/>
          </a:xfrm>
          <a:prstGeom prst="rect">
            <a:avLst/>
          </a:prstGeom>
        </p:spPr>
      </p:pic>
      <p:pic>
        <p:nvPicPr>
          <p:cNvPr id="92" name="Picture 2">
            <a:extLst>
              <a:ext uri="{FF2B5EF4-FFF2-40B4-BE49-F238E27FC236}">
                <a16:creationId xmlns:a16="http://schemas.microsoft.com/office/drawing/2014/main" id="{570D3677-41C7-4DAD-9877-4B4DD91251C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2329"/>
          <a:stretch/>
        </p:blipFill>
        <p:spPr bwMode="auto">
          <a:xfrm>
            <a:off x="3748000" y="1777503"/>
            <a:ext cx="903800" cy="102227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D10A0A74-D17E-4B6F-BC8E-EEFE7468AA8C}"/>
              </a:ext>
            </a:extLst>
          </p:cNvPr>
          <p:cNvSpPr txBox="1"/>
          <p:nvPr/>
        </p:nvSpPr>
        <p:spPr>
          <a:xfrm>
            <a:off x="5214571" y="2790956"/>
            <a:ext cx="2982313"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quechua</a:t>
            </a:r>
            <a:endParaRPr lang="en-GB" sz="2800" b="1" dirty="0">
              <a:solidFill>
                <a:schemeClr val="bg1"/>
              </a:solidFill>
              <a:latin typeface="Century Gothic" panose="020B0502020202020204" pitchFamily="34" charset="0"/>
            </a:endParaRPr>
          </a:p>
        </p:txBody>
      </p:sp>
      <p:sp>
        <p:nvSpPr>
          <p:cNvPr id="17" name="Speech Bubble: Rectangle with Corners Rounded 16">
            <a:extLst>
              <a:ext uri="{FF2B5EF4-FFF2-40B4-BE49-F238E27FC236}">
                <a16:creationId xmlns:a16="http://schemas.microsoft.com/office/drawing/2014/main" id="{88A51CB0-138F-496C-AB3E-E448555AD378}"/>
              </a:ext>
            </a:extLst>
          </p:cNvPr>
          <p:cNvSpPr/>
          <p:nvPr/>
        </p:nvSpPr>
        <p:spPr>
          <a:xfrm>
            <a:off x="5802566" y="1803783"/>
            <a:ext cx="1688590" cy="523221"/>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latin typeface="Century Gothic" panose="020B0502020202020204" pitchFamily="34" charset="0"/>
              </a:rPr>
              <a:t>Allianchu</a:t>
            </a:r>
            <a:r>
              <a:rPr lang="en-GB" sz="2200" b="1" dirty="0">
                <a:solidFill>
                  <a:srgbClr val="002060"/>
                </a:solidFill>
                <a:latin typeface="Century Gothic" panose="020B0502020202020204" pitchFamily="34" charset="0"/>
              </a:rPr>
              <a:t>!</a:t>
            </a:r>
          </a:p>
        </p:txBody>
      </p:sp>
      <p:pic>
        <p:nvPicPr>
          <p:cNvPr id="94" name="Imagen 21">
            <a:extLst>
              <a:ext uri="{FF2B5EF4-FFF2-40B4-BE49-F238E27FC236}">
                <a16:creationId xmlns:a16="http://schemas.microsoft.com/office/drawing/2014/main" id="{C180D738-F638-434B-A31F-C07863AF080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862" b="89937" l="9908" r="89908">
                        <a14:foregroundMark x1="53028" y1="10482" x2="40917" y2="7862"/>
                      </a14:backgroundRemoval>
                    </a14:imgEffect>
                  </a14:imgLayer>
                </a14:imgProps>
              </a:ext>
            </a:extLst>
          </a:blip>
          <a:stretch>
            <a:fillRect/>
          </a:stretch>
        </p:blipFill>
        <p:spPr>
          <a:xfrm>
            <a:off x="7241688" y="1574464"/>
            <a:ext cx="955196" cy="1672031"/>
          </a:xfrm>
          <a:prstGeom prst="rect">
            <a:avLst/>
          </a:prstGeom>
        </p:spPr>
      </p:pic>
      <p:sp>
        <p:nvSpPr>
          <p:cNvPr id="95" name="TextBox 94">
            <a:extLst>
              <a:ext uri="{FF2B5EF4-FFF2-40B4-BE49-F238E27FC236}">
                <a16:creationId xmlns:a16="http://schemas.microsoft.com/office/drawing/2014/main" id="{CAD8DF23-54F8-4ACF-B2BA-B6F40A0DC556}"/>
              </a:ext>
            </a:extLst>
          </p:cNvPr>
          <p:cNvSpPr txBox="1"/>
          <p:nvPr/>
        </p:nvSpPr>
        <p:spPr>
          <a:xfrm>
            <a:off x="217083" y="4243850"/>
            <a:ext cx="2657790" cy="76944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zancu</a:t>
            </a:r>
            <a:r>
              <a:rPr lang="en-GB" sz="2400" b="1" dirty="0">
                <a:solidFill>
                  <a:srgbClr val="002060"/>
                </a:solidFill>
                <a:latin typeface="Century Gothic" panose="020B0502020202020204" pitchFamily="34" charset="0"/>
              </a:rPr>
              <a:t> </a:t>
            </a:r>
            <a:br>
              <a:rPr lang="en-GB" sz="24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(pan ceremonial)</a:t>
            </a:r>
            <a:endParaRPr lang="en-GB" sz="2400" b="1" dirty="0">
              <a:solidFill>
                <a:srgbClr val="002060"/>
              </a:solidFill>
              <a:latin typeface="Century Gothic" panose="020B0502020202020204" pitchFamily="34" charset="0"/>
            </a:endParaRPr>
          </a:p>
        </p:txBody>
      </p:sp>
      <p:pic>
        <p:nvPicPr>
          <p:cNvPr id="97" name="Picture 96" descr="A picture containing table, cup, indoor&#10;&#10;Description automatically generated">
            <a:extLst>
              <a:ext uri="{FF2B5EF4-FFF2-40B4-BE49-F238E27FC236}">
                <a16:creationId xmlns:a16="http://schemas.microsoft.com/office/drawing/2014/main" id="{DC576D5B-43A0-43BE-917D-925D9B3EA07D}"/>
              </a:ext>
            </a:extLst>
          </p:cNvPr>
          <p:cNvPicPr>
            <a:picLocks noChangeAspect="1"/>
          </p:cNvPicPr>
          <p:nvPr/>
        </p:nvPicPr>
        <p:blipFill rotWithShape="1">
          <a:blip r:embed="rId12">
            <a:extLst>
              <a:ext uri="{28A0092B-C50C-407E-A947-70E740481C1C}">
                <a14:useLocalDpi xmlns:a14="http://schemas.microsoft.com/office/drawing/2010/main" val="0"/>
              </a:ext>
            </a:extLst>
          </a:blip>
          <a:srcRect l="8101" t="19850" r="12896" b="6831"/>
          <a:stretch/>
        </p:blipFill>
        <p:spPr>
          <a:xfrm>
            <a:off x="8470365" y="1689276"/>
            <a:ext cx="1768550" cy="1094206"/>
          </a:xfrm>
          <a:prstGeom prst="rect">
            <a:avLst/>
          </a:prstGeom>
        </p:spPr>
      </p:pic>
      <p:sp>
        <p:nvSpPr>
          <p:cNvPr id="101" name="TextBox 100">
            <a:extLst>
              <a:ext uri="{FF2B5EF4-FFF2-40B4-BE49-F238E27FC236}">
                <a16:creationId xmlns:a16="http://schemas.microsoft.com/office/drawing/2014/main" id="{8A0DA4E5-A390-4540-A16A-DDEB1BF25C88}"/>
              </a:ext>
            </a:extLst>
          </p:cNvPr>
          <p:cNvSpPr txBox="1"/>
          <p:nvPr/>
        </p:nvSpPr>
        <p:spPr>
          <a:xfrm>
            <a:off x="8061135" y="2902347"/>
            <a:ext cx="265779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chicha morada</a:t>
            </a:r>
          </a:p>
        </p:txBody>
      </p:sp>
      <p:pic>
        <p:nvPicPr>
          <p:cNvPr id="21" name="Picture 20" descr="A picture containing person, birthday, colorful, decorated&#10;&#10;Description automatically generated">
            <a:extLst>
              <a:ext uri="{FF2B5EF4-FFF2-40B4-BE49-F238E27FC236}">
                <a16:creationId xmlns:a16="http://schemas.microsoft.com/office/drawing/2014/main" id="{911D9076-9B83-47A6-B16E-82437A1BCA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0365" y="3390796"/>
            <a:ext cx="1880479" cy="1253653"/>
          </a:xfrm>
          <a:prstGeom prst="rect">
            <a:avLst/>
          </a:prstGeom>
        </p:spPr>
      </p:pic>
      <p:pic>
        <p:nvPicPr>
          <p:cNvPr id="19" name="Picture 18" descr="Shape, rectangle&#10;&#10;Description automatically generated">
            <a:extLst>
              <a:ext uri="{FF2B5EF4-FFF2-40B4-BE49-F238E27FC236}">
                <a16:creationId xmlns:a16="http://schemas.microsoft.com/office/drawing/2014/main" id="{943BB091-E255-4834-BFBD-58CA9BC2EFB0}"/>
              </a:ext>
            </a:extLst>
          </p:cNvPr>
          <p:cNvPicPr>
            <a:picLocks noChangeAspect="1"/>
          </p:cNvPicPr>
          <p:nvPr/>
        </p:nvPicPr>
        <p:blipFill>
          <a:blip r:embed="rId1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469535" y="3520521"/>
            <a:ext cx="1173784" cy="1035314"/>
          </a:xfrm>
          <a:prstGeom prst="rect">
            <a:avLst/>
          </a:prstGeom>
        </p:spPr>
      </p:pic>
      <p:sp>
        <p:nvSpPr>
          <p:cNvPr id="115" name="TextBox 114">
            <a:extLst>
              <a:ext uri="{FF2B5EF4-FFF2-40B4-BE49-F238E27FC236}">
                <a16:creationId xmlns:a16="http://schemas.microsoft.com/office/drawing/2014/main" id="{D44C6526-EAB3-49B2-B92A-1557902D3691}"/>
              </a:ext>
            </a:extLst>
          </p:cNvPr>
          <p:cNvSpPr txBox="1"/>
          <p:nvPr/>
        </p:nvSpPr>
        <p:spPr>
          <a:xfrm>
            <a:off x="2651659" y="4510853"/>
            <a:ext cx="2982313"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zampoña</a:t>
            </a:r>
            <a:endParaRPr lang="en-GB" sz="2800" b="1" dirty="0">
              <a:solidFill>
                <a:schemeClr val="bg1"/>
              </a:solidFill>
              <a:latin typeface="Century Gothic" panose="020B0502020202020204" pitchFamily="34" charset="0"/>
            </a:endParaRPr>
          </a:p>
        </p:txBody>
      </p:sp>
      <p:sp>
        <p:nvSpPr>
          <p:cNvPr id="116" name="TextBox 115">
            <a:extLst>
              <a:ext uri="{FF2B5EF4-FFF2-40B4-BE49-F238E27FC236}">
                <a16:creationId xmlns:a16="http://schemas.microsoft.com/office/drawing/2014/main" id="{E10594A3-C5C8-40A4-BA64-10A88F4D3DE0}"/>
              </a:ext>
            </a:extLst>
          </p:cNvPr>
          <p:cNvSpPr txBox="1"/>
          <p:nvPr/>
        </p:nvSpPr>
        <p:spPr>
          <a:xfrm>
            <a:off x="5464537" y="4490071"/>
            <a:ext cx="2564001"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ceremonia</a:t>
            </a:r>
            <a:endParaRPr lang="en-GB" sz="2800" b="1" dirty="0">
              <a:solidFill>
                <a:srgbClr val="002060"/>
              </a:solidFill>
              <a:latin typeface="Century Gothic" panose="020B0502020202020204" pitchFamily="34" charset="0"/>
            </a:endParaRPr>
          </a:p>
        </p:txBody>
      </p:sp>
      <p:sp>
        <p:nvSpPr>
          <p:cNvPr id="117" name="TextBox 116">
            <a:extLst>
              <a:ext uri="{FF2B5EF4-FFF2-40B4-BE49-F238E27FC236}">
                <a16:creationId xmlns:a16="http://schemas.microsoft.com/office/drawing/2014/main" id="{BD3F21D9-771B-4E15-84A8-C9C5FB9B525C}"/>
              </a:ext>
            </a:extLst>
          </p:cNvPr>
          <p:cNvSpPr txBox="1"/>
          <p:nvPr/>
        </p:nvSpPr>
        <p:spPr>
          <a:xfrm>
            <a:off x="7859103" y="4481926"/>
            <a:ext cx="2982313"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tocar</a:t>
            </a:r>
            <a:endParaRPr lang="en-GB" sz="2800" b="1" dirty="0">
              <a:solidFill>
                <a:schemeClr val="bg1"/>
              </a:solidFill>
              <a:latin typeface="Century Gothic" panose="020B0502020202020204" pitchFamily="34" charset="0"/>
            </a:endParaRPr>
          </a:p>
        </p:txBody>
      </p:sp>
      <p:sp>
        <p:nvSpPr>
          <p:cNvPr id="118" name="TextBox 117">
            <a:extLst>
              <a:ext uri="{FF2B5EF4-FFF2-40B4-BE49-F238E27FC236}">
                <a16:creationId xmlns:a16="http://schemas.microsoft.com/office/drawing/2014/main" id="{A24B867D-3211-4088-B012-099EE9A04F79}"/>
              </a:ext>
            </a:extLst>
          </p:cNvPr>
          <p:cNvSpPr txBox="1"/>
          <p:nvPr/>
        </p:nvSpPr>
        <p:spPr>
          <a:xfrm>
            <a:off x="94625" y="6123483"/>
            <a:ext cx="2982313" cy="523220"/>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Coricancha</a:t>
            </a:r>
          </a:p>
        </p:txBody>
      </p:sp>
      <p:sp>
        <p:nvSpPr>
          <p:cNvPr id="119" name="TextBox 118">
            <a:extLst>
              <a:ext uri="{FF2B5EF4-FFF2-40B4-BE49-F238E27FC236}">
                <a16:creationId xmlns:a16="http://schemas.microsoft.com/office/drawing/2014/main" id="{F98CE231-93DB-41E9-9FFF-C063789732C0}"/>
              </a:ext>
            </a:extLst>
          </p:cNvPr>
          <p:cNvSpPr txBox="1"/>
          <p:nvPr/>
        </p:nvSpPr>
        <p:spPr>
          <a:xfrm>
            <a:off x="2847703" y="6162161"/>
            <a:ext cx="2564001"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participantes</a:t>
            </a:r>
            <a:endParaRPr lang="en-GB" sz="2800" b="1" dirty="0">
              <a:solidFill>
                <a:srgbClr val="002060"/>
              </a:solidFill>
              <a:latin typeface="Century Gothic" panose="020B0502020202020204" pitchFamily="34" charset="0"/>
            </a:endParaRPr>
          </a:p>
        </p:txBody>
      </p:sp>
      <p:sp>
        <p:nvSpPr>
          <p:cNvPr id="120" name="TextBox 119">
            <a:extLst>
              <a:ext uri="{FF2B5EF4-FFF2-40B4-BE49-F238E27FC236}">
                <a16:creationId xmlns:a16="http://schemas.microsoft.com/office/drawing/2014/main" id="{E593BEB4-C2DA-4FF9-8C9D-B4A62A0C981B}"/>
              </a:ext>
            </a:extLst>
          </p:cNvPr>
          <p:cNvSpPr txBox="1"/>
          <p:nvPr/>
        </p:nvSpPr>
        <p:spPr>
          <a:xfrm>
            <a:off x="5262508" y="6150850"/>
            <a:ext cx="2982313"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tradicional</a:t>
            </a:r>
            <a:endParaRPr lang="en-GB" sz="2800" b="1" dirty="0">
              <a:solidFill>
                <a:schemeClr val="bg1"/>
              </a:solidFill>
              <a:latin typeface="Century Gothic" panose="020B0502020202020204" pitchFamily="34" charset="0"/>
            </a:endParaRPr>
          </a:p>
        </p:txBody>
      </p:sp>
      <p:sp>
        <p:nvSpPr>
          <p:cNvPr id="122" name="TextBox 121">
            <a:extLst>
              <a:ext uri="{FF2B5EF4-FFF2-40B4-BE49-F238E27FC236}">
                <a16:creationId xmlns:a16="http://schemas.microsoft.com/office/drawing/2014/main" id="{C3F33F79-4072-4AF3-8FC4-461FDF09BA23}"/>
              </a:ext>
            </a:extLst>
          </p:cNvPr>
          <p:cNvSpPr txBox="1"/>
          <p:nvPr/>
        </p:nvSpPr>
        <p:spPr>
          <a:xfrm>
            <a:off x="8095625" y="6162161"/>
            <a:ext cx="2564001"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arquitectura</a:t>
            </a:r>
            <a:endParaRPr lang="en-GB" sz="2800" b="1" dirty="0">
              <a:solidFill>
                <a:srgbClr val="002060"/>
              </a:solidFill>
              <a:latin typeface="Century Gothic" panose="020B0502020202020204" pitchFamily="34" charset="0"/>
            </a:endParaRPr>
          </a:p>
        </p:txBody>
      </p:sp>
      <p:pic>
        <p:nvPicPr>
          <p:cNvPr id="23" name="Picture 22" descr="A picture containing mountain, grass, sky, outdoor&#10;&#10;Description automatically generated">
            <a:extLst>
              <a:ext uri="{FF2B5EF4-FFF2-40B4-BE49-F238E27FC236}">
                <a16:creationId xmlns:a16="http://schemas.microsoft.com/office/drawing/2014/main" id="{DD31FD34-A348-417C-8FCD-9F46988B5B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13930" y="5113232"/>
            <a:ext cx="1550082" cy="1033892"/>
          </a:xfrm>
          <a:prstGeom prst="rect">
            <a:avLst/>
          </a:prstGeom>
        </p:spPr>
      </p:pic>
      <p:pic>
        <p:nvPicPr>
          <p:cNvPr id="25" name="Picture 24" descr="A picture containing ground, outdoor, building, person&#10;&#10;Description automatically generated">
            <a:extLst>
              <a:ext uri="{FF2B5EF4-FFF2-40B4-BE49-F238E27FC236}">
                <a16:creationId xmlns:a16="http://schemas.microsoft.com/office/drawing/2014/main" id="{BA6FF80B-6AE6-43E4-A646-9CF9D9F4388B}"/>
              </a:ext>
            </a:extLst>
          </p:cNvPr>
          <p:cNvPicPr>
            <a:picLocks noChangeAspect="1"/>
          </p:cNvPicPr>
          <p:nvPr/>
        </p:nvPicPr>
        <p:blipFill rotWithShape="1">
          <a:blip r:embed="rId16">
            <a:extLst>
              <a:ext uri="{28A0092B-C50C-407E-A947-70E740481C1C}">
                <a14:useLocalDpi xmlns:a14="http://schemas.microsoft.com/office/drawing/2010/main" val="0"/>
              </a:ext>
            </a:extLst>
          </a:blip>
          <a:srcRect l="9688" r="23657"/>
          <a:stretch/>
        </p:blipFill>
        <p:spPr>
          <a:xfrm>
            <a:off x="610516" y="3448520"/>
            <a:ext cx="1021130" cy="1148966"/>
          </a:xfrm>
          <a:prstGeom prst="rect">
            <a:avLst/>
          </a:prstGeom>
        </p:spPr>
      </p:pic>
      <p:pic>
        <p:nvPicPr>
          <p:cNvPr id="114" name="Picture 113" descr="A picture containing diagram&#10;&#10;Description automatically generated">
            <a:extLst>
              <a:ext uri="{FF2B5EF4-FFF2-40B4-BE49-F238E27FC236}">
                <a16:creationId xmlns:a16="http://schemas.microsoft.com/office/drawing/2014/main" id="{B2EE1F91-869E-4F58-8E38-025EE00E358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5827" y="3511056"/>
            <a:ext cx="1173784" cy="760896"/>
          </a:xfrm>
          <a:prstGeom prst="rect">
            <a:avLst/>
          </a:prstGeom>
        </p:spPr>
      </p:pic>
      <p:pic>
        <p:nvPicPr>
          <p:cNvPr id="124" name="Graphic 123" descr="Teacher">
            <a:extLst>
              <a:ext uri="{FF2B5EF4-FFF2-40B4-BE49-F238E27FC236}">
                <a16:creationId xmlns:a16="http://schemas.microsoft.com/office/drawing/2014/main" id="{16D71A3E-5F70-42AD-8B17-425B5B29971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6295" y="598978"/>
            <a:ext cx="914400" cy="914400"/>
          </a:xfrm>
          <a:prstGeom prst="rect">
            <a:avLst/>
          </a:prstGeom>
        </p:spPr>
      </p:pic>
      <p:pic>
        <p:nvPicPr>
          <p:cNvPr id="125" name="Picture 124" descr="Logo&#10;&#10;Description automatically generated">
            <a:extLst>
              <a:ext uri="{FF2B5EF4-FFF2-40B4-BE49-F238E27FC236}">
                <a16:creationId xmlns:a16="http://schemas.microsoft.com/office/drawing/2014/main" id="{EB73BF11-AA46-45A7-8C8D-84F7A1DD0DC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03808" y="413935"/>
            <a:ext cx="4146598" cy="1074642"/>
          </a:xfrm>
          <a:prstGeom prst="rect">
            <a:avLst/>
          </a:prstGeom>
        </p:spPr>
      </p:pic>
      <p:pic>
        <p:nvPicPr>
          <p:cNvPr id="126" name="Picture 125" descr="Logo, calendar&#10;&#10;Description automatically generated">
            <a:extLst>
              <a:ext uri="{FF2B5EF4-FFF2-40B4-BE49-F238E27FC236}">
                <a16:creationId xmlns:a16="http://schemas.microsoft.com/office/drawing/2014/main" id="{9A8DDA85-FBC2-4D8A-90B5-2A538BF5C9F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13466" y="80736"/>
            <a:ext cx="810918" cy="810918"/>
          </a:xfrm>
          <a:prstGeom prst="rect">
            <a:avLst/>
          </a:prstGeom>
        </p:spPr>
      </p:pic>
      <p:pic>
        <p:nvPicPr>
          <p:cNvPr id="27" name="Picture 26" descr="A picture containing building, sky, outdoor, stone&#10;&#10;Description automatically generated">
            <a:extLst>
              <a:ext uri="{FF2B5EF4-FFF2-40B4-BE49-F238E27FC236}">
                <a16:creationId xmlns:a16="http://schemas.microsoft.com/office/drawing/2014/main" id="{06AFD52C-8225-4FBF-8AF2-FEE5F638BEA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4354" y="5060718"/>
            <a:ext cx="1628836" cy="1097993"/>
          </a:xfrm>
          <a:prstGeom prst="rect">
            <a:avLst/>
          </a:prstGeom>
        </p:spPr>
      </p:pic>
      <p:pic>
        <p:nvPicPr>
          <p:cNvPr id="30" name="Picture 29" descr="A group of people dancing&#10;&#10;Description automatically generated with medium confidence">
            <a:extLst>
              <a:ext uri="{FF2B5EF4-FFF2-40B4-BE49-F238E27FC236}">
                <a16:creationId xmlns:a16="http://schemas.microsoft.com/office/drawing/2014/main" id="{B8660373-BB89-4026-9E05-A6479D69624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59203" y="5161047"/>
            <a:ext cx="1550081" cy="1033387"/>
          </a:xfrm>
          <a:prstGeom prst="rect">
            <a:avLst/>
          </a:prstGeom>
        </p:spPr>
      </p:pic>
      <p:pic>
        <p:nvPicPr>
          <p:cNvPr id="36" name="Picture 35" descr="A picture containing person, outdoor&#10;&#10;Description automatically generated">
            <a:extLst>
              <a:ext uri="{FF2B5EF4-FFF2-40B4-BE49-F238E27FC236}">
                <a16:creationId xmlns:a16="http://schemas.microsoft.com/office/drawing/2014/main" id="{133AE700-48BB-4909-BD00-0EEAE3A1893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84166" y="5075190"/>
            <a:ext cx="698551" cy="1050288"/>
          </a:xfrm>
          <a:prstGeom prst="rect">
            <a:avLst/>
          </a:prstGeom>
        </p:spPr>
      </p:pic>
      <p:grpSp>
        <p:nvGrpSpPr>
          <p:cNvPr id="40" name="Group 39">
            <a:extLst>
              <a:ext uri="{FF2B5EF4-FFF2-40B4-BE49-F238E27FC236}">
                <a16:creationId xmlns:a16="http://schemas.microsoft.com/office/drawing/2014/main" id="{135D0631-C13D-4E33-BECA-3B583E08A43A}"/>
              </a:ext>
            </a:extLst>
          </p:cNvPr>
          <p:cNvGrpSpPr/>
          <p:nvPr/>
        </p:nvGrpSpPr>
        <p:grpSpPr>
          <a:xfrm>
            <a:off x="6044896" y="141959"/>
            <a:ext cx="4157123" cy="1358777"/>
            <a:chOff x="13321926" y="-89835"/>
            <a:chExt cx="4157123" cy="1358777"/>
          </a:xfrm>
        </p:grpSpPr>
        <p:sp>
          <p:nvSpPr>
            <p:cNvPr id="127" name="Speech Bubble: Rectangle with Corners Rounded 126">
              <a:extLst>
                <a:ext uri="{FF2B5EF4-FFF2-40B4-BE49-F238E27FC236}">
                  <a16:creationId xmlns:a16="http://schemas.microsoft.com/office/drawing/2014/main" id="{37279EE5-B831-4126-A1CF-D9660C2AABA0}"/>
                </a:ext>
              </a:extLst>
            </p:cNvPr>
            <p:cNvSpPr/>
            <p:nvPr/>
          </p:nvSpPr>
          <p:spPr>
            <a:xfrm>
              <a:off x="13321926" y="-89835"/>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TextBox 127">
              <a:extLst>
                <a:ext uri="{FF2B5EF4-FFF2-40B4-BE49-F238E27FC236}">
                  <a16:creationId xmlns:a16="http://schemas.microsoft.com/office/drawing/2014/main" id="{0C32001C-2DF8-4B59-A604-4BB130B061F6}"/>
                </a:ext>
              </a:extLst>
            </p:cNvPr>
            <p:cNvSpPr txBox="1"/>
            <p:nvPr/>
          </p:nvSpPr>
          <p:spPr>
            <a:xfrm>
              <a:off x="13321926" y="-4041"/>
              <a:ext cx="4091613" cy="1015663"/>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Cusco</a:t>
              </a:r>
              <a:r>
                <a:rPr lang="en-GB" sz="2000" dirty="0">
                  <a:solidFill>
                    <a:srgbClr val="002060"/>
                  </a:solidFill>
                  <a:latin typeface="Century Gothic" panose="020B0502020202020204" pitchFamily="34" charset="0"/>
                </a:rPr>
                <a:t> is a city in the Peruvian Andes, which used to be the capital of the Inca Empire.</a:t>
              </a:r>
            </a:p>
          </p:txBody>
        </p:sp>
      </p:grpSp>
      <p:grpSp>
        <p:nvGrpSpPr>
          <p:cNvPr id="41" name="Group 40">
            <a:extLst>
              <a:ext uri="{FF2B5EF4-FFF2-40B4-BE49-F238E27FC236}">
                <a16:creationId xmlns:a16="http://schemas.microsoft.com/office/drawing/2014/main" id="{B81075A8-2666-4D1B-A203-613DA1035AB0}"/>
              </a:ext>
            </a:extLst>
          </p:cNvPr>
          <p:cNvGrpSpPr/>
          <p:nvPr/>
        </p:nvGrpSpPr>
        <p:grpSpPr>
          <a:xfrm>
            <a:off x="6054437" y="141959"/>
            <a:ext cx="4157123" cy="1358777"/>
            <a:chOff x="13472665" y="-935156"/>
            <a:chExt cx="4157123" cy="1358777"/>
          </a:xfrm>
        </p:grpSpPr>
        <p:sp>
          <p:nvSpPr>
            <p:cNvPr id="129" name="Speech Bubble: Rectangle with Corners Rounded 128">
              <a:extLst>
                <a:ext uri="{FF2B5EF4-FFF2-40B4-BE49-F238E27FC236}">
                  <a16:creationId xmlns:a16="http://schemas.microsoft.com/office/drawing/2014/main" id="{810CB2EF-E5D7-4DE6-8C05-1AB3F4775FB9}"/>
                </a:ext>
              </a:extLst>
            </p:cNvPr>
            <p:cNvSpPr/>
            <p:nvPr/>
          </p:nvSpPr>
          <p:spPr>
            <a:xfrm>
              <a:off x="13472665" y="-935156"/>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TextBox 129">
              <a:extLst>
                <a:ext uri="{FF2B5EF4-FFF2-40B4-BE49-F238E27FC236}">
                  <a16:creationId xmlns:a16="http://schemas.microsoft.com/office/drawing/2014/main" id="{3E0FD05E-CD18-4298-BE69-167947A004B9}"/>
                </a:ext>
              </a:extLst>
            </p:cNvPr>
            <p:cNvSpPr txBox="1"/>
            <p:nvPr/>
          </p:nvSpPr>
          <p:spPr>
            <a:xfrm>
              <a:off x="13472665" y="-935156"/>
              <a:ext cx="4091613" cy="1323439"/>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The</a:t>
              </a:r>
              <a:r>
                <a:rPr lang="en-GB" sz="2000" b="1" dirty="0">
                  <a:solidFill>
                    <a:srgbClr val="002060"/>
                  </a:solidFill>
                  <a:latin typeface="Century Gothic" panose="020B0502020202020204" pitchFamily="34" charset="0"/>
                </a:rPr>
                <a:t> Inca Empire </a:t>
              </a:r>
              <a:r>
                <a:rPr lang="en-GB" sz="2000" dirty="0">
                  <a:solidFill>
                    <a:srgbClr val="002060"/>
                  </a:solidFill>
                  <a:latin typeface="Century Gothic" panose="020B0502020202020204" pitchFamily="34" charset="0"/>
                </a:rPr>
                <a:t>was powerful from 1438 – 1532. The Inca built advanced road systems and invented freeze-drying.</a:t>
              </a:r>
            </a:p>
          </p:txBody>
        </p:sp>
      </p:grpSp>
      <p:grpSp>
        <p:nvGrpSpPr>
          <p:cNvPr id="44" name="Group 43">
            <a:extLst>
              <a:ext uri="{FF2B5EF4-FFF2-40B4-BE49-F238E27FC236}">
                <a16:creationId xmlns:a16="http://schemas.microsoft.com/office/drawing/2014/main" id="{58A2A752-4FC0-44CA-8BA0-B0E1840A7582}"/>
              </a:ext>
            </a:extLst>
          </p:cNvPr>
          <p:cNvGrpSpPr/>
          <p:nvPr/>
        </p:nvGrpSpPr>
        <p:grpSpPr>
          <a:xfrm>
            <a:off x="6054436" y="147614"/>
            <a:ext cx="4157123" cy="1358777"/>
            <a:chOff x="13967121" y="2266945"/>
            <a:chExt cx="4157123" cy="1358777"/>
          </a:xfrm>
        </p:grpSpPr>
        <p:sp>
          <p:nvSpPr>
            <p:cNvPr id="90" name="Speech Bubble: Rectangle with Corners Rounded 89">
              <a:extLst>
                <a:ext uri="{FF2B5EF4-FFF2-40B4-BE49-F238E27FC236}">
                  <a16:creationId xmlns:a16="http://schemas.microsoft.com/office/drawing/2014/main" id="{2A3A2757-BDDE-4495-8FAA-E4CFC563065D}"/>
                </a:ext>
              </a:extLst>
            </p:cNvPr>
            <p:cNvSpPr/>
            <p:nvPr/>
          </p:nvSpPr>
          <p:spPr>
            <a:xfrm>
              <a:off x="13967121" y="2266945"/>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TextBox 90">
              <a:extLst>
                <a:ext uri="{FF2B5EF4-FFF2-40B4-BE49-F238E27FC236}">
                  <a16:creationId xmlns:a16="http://schemas.microsoft.com/office/drawing/2014/main" id="{B59161F3-708D-4C6A-B9C7-5DDFC8C9CDA6}"/>
                </a:ext>
              </a:extLst>
            </p:cNvPr>
            <p:cNvSpPr txBox="1"/>
            <p:nvPr/>
          </p:nvSpPr>
          <p:spPr>
            <a:xfrm>
              <a:off x="13967388" y="2288638"/>
              <a:ext cx="4091613" cy="1323439"/>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Quechua</a:t>
              </a:r>
              <a:r>
                <a:rPr lang="en-GB" sz="2000" dirty="0">
                  <a:solidFill>
                    <a:srgbClr val="002060"/>
                  </a:solidFill>
                  <a:latin typeface="Century Gothic" panose="020B0502020202020204" pitchFamily="34" charset="0"/>
                </a:rPr>
                <a:t> was the language of the Inca, and is still spoken by 10 million people in Peru, Ecuador, Bolivia and Chile.</a:t>
              </a:r>
            </a:p>
          </p:txBody>
        </p:sp>
      </p:grpSp>
      <p:grpSp>
        <p:nvGrpSpPr>
          <p:cNvPr id="45" name="Group 44">
            <a:extLst>
              <a:ext uri="{FF2B5EF4-FFF2-40B4-BE49-F238E27FC236}">
                <a16:creationId xmlns:a16="http://schemas.microsoft.com/office/drawing/2014/main" id="{B2B1E65E-CC63-4B1A-B66B-9E77C9F53CFC}"/>
              </a:ext>
            </a:extLst>
          </p:cNvPr>
          <p:cNvGrpSpPr/>
          <p:nvPr/>
        </p:nvGrpSpPr>
        <p:grpSpPr>
          <a:xfrm>
            <a:off x="6035355" y="133971"/>
            <a:ext cx="4157123" cy="1358777"/>
            <a:chOff x="13859513" y="1498077"/>
            <a:chExt cx="4157123" cy="1358777"/>
          </a:xfrm>
        </p:grpSpPr>
        <p:sp>
          <p:nvSpPr>
            <p:cNvPr id="133" name="Speech Bubble: Rectangle with Corners Rounded 132">
              <a:extLst>
                <a:ext uri="{FF2B5EF4-FFF2-40B4-BE49-F238E27FC236}">
                  <a16:creationId xmlns:a16="http://schemas.microsoft.com/office/drawing/2014/main" id="{6502C350-BAA9-4172-B88B-3E0113556AE8}"/>
                </a:ext>
              </a:extLst>
            </p:cNvPr>
            <p:cNvSpPr/>
            <p:nvPr/>
          </p:nvSpPr>
          <p:spPr>
            <a:xfrm>
              <a:off x="13859513" y="1498077"/>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TextBox 133">
              <a:extLst>
                <a:ext uri="{FF2B5EF4-FFF2-40B4-BE49-F238E27FC236}">
                  <a16:creationId xmlns:a16="http://schemas.microsoft.com/office/drawing/2014/main" id="{D0FEBAE8-1790-4921-A190-1AD35F00BF57}"/>
                </a:ext>
              </a:extLst>
            </p:cNvPr>
            <p:cNvSpPr txBox="1"/>
            <p:nvPr/>
          </p:nvSpPr>
          <p:spPr>
            <a:xfrm>
              <a:off x="14039131" y="1573570"/>
              <a:ext cx="3784989" cy="1200329"/>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Chicha morada</a:t>
              </a:r>
              <a:r>
                <a:rPr lang="en-GB" sz="2400" dirty="0">
                  <a:solidFill>
                    <a:srgbClr val="002060"/>
                  </a:solidFill>
                  <a:latin typeface="Century Gothic" panose="020B0502020202020204" pitchFamily="34" charset="0"/>
                </a:rPr>
                <a:t> is a typical Peruvian drink made of purple corn.</a:t>
              </a:r>
            </a:p>
          </p:txBody>
        </p:sp>
      </p:grpSp>
      <p:grpSp>
        <p:nvGrpSpPr>
          <p:cNvPr id="48" name="Group 47">
            <a:extLst>
              <a:ext uri="{FF2B5EF4-FFF2-40B4-BE49-F238E27FC236}">
                <a16:creationId xmlns:a16="http://schemas.microsoft.com/office/drawing/2014/main" id="{85D712DA-9EB3-4448-8CB4-A54A2AAFAE2F}"/>
              </a:ext>
            </a:extLst>
          </p:cNvPr>
          <p:cNvGrpSpPr/>
          <p:nvPr/>
        </p:nvGrpSpPr>
        <p:grpSpPr>
          <a:xfrm>
            <a:off x="6037434" y="124703"/>
            <a:ext cx="4157123" cy="1358777"/>
            <a:chOff x="12500700" y="3429000"/>
            <a:chExt cx="4157123" cy="1358777"/>
          </a:xfrm>
        </p:grpSpPr>
        <p:sp>
          <p:nvSpPr>
            <p:cNvPr id="135" name="Speech Bubble: Rectangle with Corners Rounded 134">
              <a:extLst>
                <a:ext uri="{FF2B5EF4-FFF2-40B4-BE49-F238E27FC236}">
                  <a16:creationId xmlns:a16="http://schemas.microsoft.com/office/drawing/2014/main" id="{3B3E878D-93C0-4612-ABA6-5C488608054B}"/>
                </a:ext>
              </a:extLst>
            </p:cNvPr>
            <p:cNvSpPr/>
            <p:nvPr/>
          </p:nvSpPr>
          <p:spPr>
            <a:xfrm>
              <a:off x="12500700" y="3429000"/>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TextBox 135">
              <a:extLst>
                <a:ext uri="{FF2B5EF4-FFF2-40B4-BE49-F238E27FC236}">
                  <a16:creationId xmlns:a16="http://schemas.microsoft.com/office/drawing/2014/main" id="{D8CE5A8B-97FA-4369-A715-74B272E82F97}"/>
                </a:ext>
              </a:extLst>
            </p:cNvPr>
            <p:cNvSpPr txBox="1"/>
            <p:nvPr/>
          </p:nvSpPr>
          <p:spPr>
            <a:xfrm>
              <a:off x="12596626" y="3498668"/>
              <a:ext cx="3909414" cy="1200329"/>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Zancu</a:t>
              </a:r>
              <a:r>
                <a:rPr lang="en-GB" sz="2400" dirty="0">
                  <a:solidFill>
                    <a:srgbClr val="002060"/>
                  </a:solidFill>
                  <a:latin typeface="Century Gothic" panose="020B0502020202020204" pitchFamily="34" charset="0"/>
                </a:rPr>
                <a:t> is the name of an ancient Peruvian ceremonial bread (</a:t>
              </a:r>
              <a:r>
                <a:rPr lang="en-GB" sz="2400" b="1" dirty="0">
                  <a:solidFill>
                    <a:srgbClr val="002060"/>
                  </a:solidFill>
                  <a:latin typeface="Century Gothic" panose="020B0502020202020204" pitchFamily="34" charset="0"/>
                </a:rPr>
                <a:t>pan</a:t>
              </a:r>
              <a:r>
                <a:rPr lang="en-GB" sz="2400" dirty="0">
                  <a:solidFill>
                    <a:srgbClr val="002060"/>
                  </a:solidFill>
                  <a:latin typeface="Century Gothic" panose="020B0502020202020204" pitchFamily="34" charset="0"/>
                </a:rPr>
                <a:t>)</a:t>
              </a:r>
            </a:p>
          </p:txBody>
        </p:sp>
      </p:grpSp>
      <p:grpSp>
        <p:nvGrpSpPr>
          <p:cNvPr id="49" name="Group 48">
            <a:extLst>
              <a:ext uri="{FF2B5EF4-FFF2-40B4-BE49-F238E27FC236}">
                <a16:creationId xmlns:a16="http://schemas.microsoft.com/office/drawing/2014/main" id="{E5CF2664-BBFF-4DF5-967F-49E0C3822CCF}"/>
              </a:ext>
            </a:extLst>
          </p:cNvPr>
          <p:cNvGrpSpPr/>
          <p:nvPr/>
        </p:nvGrpSpPr>
        <p:grpSpPr>
          <a:xfrm>
            <a:off x="6052518" y="130569"/>
            <a:ext cx="4157123" cy="1358777"/>
            <a:chOff x="-5645582" y="2567106"/>
            <a:chExt cx="4157123" cy="1358777"/>
          </a:xfrm>
        </p:grpSpPr>
        <p:sp>
          <p:nvSpPr>
            <p:cNvPr id="131" name="Speech Bubble: Rectangle with Corners Rounded 130">
              <a:extLst>
                <a:ext uri="{FF2B5EF4-FFF2-40B4-BE49-F238E27FC236}">
                  <a16:creationId xmlns:a16="http://schemas.microsoft.com/office/drawing/2014/main" id="{A598F541-9560-4EF4-941F-6C8D7E668DAA}"/>
                </a:ext>
              </a:extLst>
            </p:cNvPr>
            <p:cNvSpPr/>
            <p:nvPr/>
          </p:nvSpPr>
          <p:spPr>
            <a:xfrm>
              <a:off x="-5645582" y="2567106"/>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TextBox 131">
              <a:extLst>
                <a:ext uri="{FF2B5EF4-FFF2-40B4-BE49-F238E27FC236}">
                  <a16:creationId xmlns:a16="http://schemas.microsoft.com/office/drawing/2014/main" id="{7182B1EE-2A96-47C5-BB62-3EDEA934092B}"/>
                </a:ext>
              </a:extLst>
            </p:cNvPr>
            <p:cNvSpPr txBox="1"/>
            <p:nvPr/>
          </p:nvSpPr>
          <p:spPr>
            <a:xfrm>
              <a:off x="-5505837" y="2602444"/>
              <a:ext cx="3910484" cy="1323439"/>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zampoña</a:t>
              </a:r>
              <a:r>
                <a:rPr lang="en-GB" sz="2000" dirty="0">
                  <a:solidFill>
                    <a:srgbClr val="002060"/>
                  </a:solidFill>
                  <a:latin typeface="Century Gothic" panose="020B0502020202020204" pitchFamily="34" charset="0"/>
                </a:rPr>
                <a:t> is a type of panpipe from Peru. Most pupils learn to play it in primary school. </a:t>
              </a:r>
            </a:p>
          </p:txBody>
        </p:sp>
      </p:grpSp>
      <p:grpSp>
        <p:nvGrpSpPr>
          <p:cNvPr id="1024" name="Group 1023">
            <a:extLst>
              <a:ext uri="{FF2B5EF4-FFF2-40B4-BE49-F238E27FC236}">
                <a16:creationId xmlns:a16="http://schemas.microsoft.com/office/drawing/2014/main" id="{D36F8D22-43CB-4102-8750-8F84D4A1CCDF}"/>
              </a:ext>
            </a:extLst>
          </p:cNvPr>
          <p:cNvGrpSpPr/>
          <p:nvPr/>
        </p:nvGrpSpPr>
        <p:grpSpPr>
          <a:xfrm>
            <a:off x="6023081" y="129165"/>
            <a:ext cx="4157123" cy="1377071"/>
            <a:chOff x="-4860114" y="2606016"/>
            <a:chExt cx="4157123" cy="1377071"/>
          </a:xfrm>
        </p:grpSpPr>
        <p:sp>
          <p:nvSpPr>
            <p:cNvPr id="141" name="Speech Bubble: Rectangle with Corners Rounded 140">
              <a:extLst>
                <a:ext uri="{FF2B5EF4-FFF2-40B4-BE49-F238E27FC236}">
                  <a16:creationId xmlns:a16="http://schemas.microsoft.com/office/drawing/2014/main" id="{584285C2-B566-4843-A257-D1EFA271BA9A}"/>
                </a:ext>
              </a:extLst>
            </p:cNvPr>
            <p:cNvSpPr/>
            <p:nvPr/>
          </p:nvSpPr>
          <p:spPr>
            <a:xfrm>
              <a:off x="-4860114" y="2606016"/>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TextBox 141">
              <a:extLst>
                <a:ext uri="{FF2B5EF4-FFF2-40B4-BE49-F238E27FC236}">
                  <a16:creationId xmlns:a16="http://schemas.microsoft.com/office/drawing/2014/main" id="{BB19400B-BA88-450E-8316-F51D4E9E6167}"/>
                </a:ext>
              </a:extLst>
            </p:cNvPr>
            <p:cNvSpPr txBox="1"/>
            <p:nvPr/>
          </p:nvSpPr>
          <p:spPr>
            <a:xfrm>
              <a:off x="-4817140" y="2659648"/>
              <a:ext cx="4091613" cy="1323439"/>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Inti </a:t>
              </a:r>
              <a:r>
                <a:rPr lang="en-GB" sz="2000" b="1" dirty="0" err="1">
                  <a:solidFill>
                    <a:srgbClr val="002060"/>
                  </a:solidFill>
                  <a:latin typeface="Century Gothic" panose="020B0502020202020204" pitchFamily="34" charset="0"/>
                </a:rPr>
                <a:t>Raymi</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 un festival </a:t>
              </a:r>
              <a:r>
                <a:rPr lang="en-GB" sz="2000" dirty="0" err="1">
                  <a:solidFill>
                    <a:srgbClr val="002060"/>
                  </a:solidFill>
                  <a:latin typeface="Century Gothic" panose="020B0502020202020204" pitchFamily="34" charset="0"/>
                </a:rPr>
                <a:t>tradicional</a:t>
              </a:r>
              <a:r>
                <a:rPr lang="en-GB" sz="2000" dirty="0">
                  <a:solidFill>
                    <a:srgbClr val="002060"/>
                  </a:solidFill>
                  <a:latin typeface="Century Gothic" panose="020B0502020202020204" pitchFamily="34" charset="0"/>
                </a:rPr>
                <a:t> de los Inca. Inti </a:t>
              </a:r>
              <a:r>
                <a:rPr lang="en-GB" sz="2000" dirty="0" err="1">
                  <a:solidFill>
                    <a:srgbClr val="002060"/>
                  </a:solidFill>
                  <a:latin typeface="Century Gothic" panose="020B0502020202020204" pitchFamily="34" charset="0"/>
                </a:rPr>
                <a:t>significa</a:t>
              </a:r>
              <a:r>
                <a:rPr lang="en-GB" sz="2000" dirty="0">
                  <a:solidFill>
                    <a:srgbClr val="002060"/>
                  </a:solidFill>
                  <a:latin typeface="Century Gothic" panose="020B0502020202020204" pitchFamily="34" charset="0"/>
                </a:rPr>
                <a:t> ‘sol’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quechua</a:t>
              </a:r>
              <a:r>
                <a:rPr lang="en-GB" sz="2000" dirty="0">
                  <a:solidFill>
                    <a:srgbClr val="002060"/>
                  </a:solidFill>
                  <a:latin typeface="Century Gothic" panose="020B0502020202020204" pitchFamily="34" charset="0"/>
                </a:rPr>
                <a:t>. La </a:t>
              </a:r>
              <a:r>
                <a:rPr lang="en-GB" sz="2000" b="1" dirty="0" err="1">
                  <a:solidFill>
                    <a:srgbClr val="002060"/>
                  </a:solidFill>
                  <a:latin typeface="Century Gothic" panose="020B0502020202020204" pitchFamily="34" charset="0"/>
                </a:rPr>
                <a:t>ceremonia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 de 7 horas.</a:t>
              </a:r>
            </a:p>
          </p:txBody>
        </p:sp>
      </p:grpSp>
      <p:grpSp>
        <p:nvGrpSpPr>
          <p:cNvPr id="1025" name="Group 1024">
            <a:extLst>
              <a:ext uri="{FF2B5EF4-FFF2-40B4-BE49-F238E27FC236}">
                <a16:creationId xmlns:a16="http://schemas.microsoft.com/office/drawing/2014/main" id="{803E7CBA-7C5C-48CA-AAF7-C53B7AF3CFE5}"/>
              </a:ext>
            </a:extLst>
          </p:cNvPr>
          <p:cNvGrpSpPr/>
          <p:nvPr/>
        </p:nvGrpSpPr>
        <p:grpSpPr>
          <a:xfrm>
            <a:off x="6012649" y="143200"/>
            <a:ext cx="4176938" cy="1358777"/>
            <a:chOff x="-5050207" y="3364012"/>
            <a:chExt cx="4176938" cy="1358777"/>
          </a:xfrm>
        </p:grpSpPr>
        <p:sp>
          <p:nvSpPr>
            <p:cNvPr id="144" name="Speech Bubble: Rectangle with Corners Rounded 143">
              <a:extLst>
                <a:ext uri="{FF2B5EF4-FFF2-40B4-BE49-F238E27FC236}">
                  <a16:creationId xmlns:a16="http://schemas.microsoft.com/office/drawing/2014/main" id="{CF6114C9-55D8-4B50-8229-31DF2365E060}"/>
                </a:ext>
              </a:extLst>
            </p:cNvPr>
            <p:cNvSpPr/>
            <p:nvPr/>
          </p:nvSpPr>
          <p:spPr>
            <a:xfrm>
              <a:off x="-5030392" y="3364012"/>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TextBox 144">
              <a:extLst>
                <a:ext uri="{FF2B5EF4-FFF2-40B4-BE49-F238E27FC236}">
                  <a16:creationId xmlns:a16="http://schemas.microsoft.com/office/drawing/2014/main" id="{F2521B39-57BC-4014-9672-439396F8D765}"/>
                </a:ext>
              </a:extLst>
            </p:cNvPr>
            <p:cNvSpPr txBox="1"/>
            <p:nvPr/>
          </p:nvSpPr>
          <p:spPr>
            <a:xfrm>
              <a:off x="-5050207" y="3438013"/>
              <a:ext cx="4091613" cy="1200329"/>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Coricancha</a:t>
              </a:r>
              <a:r>
                <a:rPr lang="en-GB" sz="2400" dirty="0">
                  <a:solidFill>
                    <a:srgbClr val="002060"/>
                  </a:solidFill>
                  <a:latin typeface="Century Gothic" panose="020B0502020202020204" pitchFamily="34" charset="0"/>
                </a:rPr>
                <a:t> is a temple in Cusco, where the Inti </a:t>
              </a:r>
              <a:r>
                <a:rPr lang="en-GB" sz="2400" dirty="0" err="1">
                  <a:solidFill>
                    <a:srgbClr val="002060"/>
                  </a:solidFill>
                  <a:latin typeface="Century Gothic" panose="020B0502020202020204" pitchFamily="34" charset="0"/>
                </a:rPr>
                <a:t>Raymi</a:t>
              </a:r>
              <a:r>
                <a:rPr lang="en-GB" sz="2400" dirty="0">
                  <a:solidFill>
                    <a:srgbClr val="002060"/>
                  </a:solidFill>
                  <a:latin typeface="Century Gothic" panose="020B0502020202020204" pitchFamily="34" charset="0"/>
                </a:rPr>
                <a:t> festival starts.</a:t>
              </a:r>
              <a:endParaRPr lang="en-GB" sz="2000" dirty="0">
                <a:solidFill>
                  <a:srgbClr val="002060"/>
                </a:solidFill>
                <a:latin typeface="Century Gothic" panose="020B0502020202020204" pitchFamily="34" charset="0"/>
              </a:endParaRPr>
            </a:p>
          </p:txBody>
        </p:sp>
      </p:grpSp>
      <p:grpSp>
        <p:nvGrpSpPr>
          <p:cNvPr id="1027" name="Group 1026">
            <a:extLst>
              <a:ext uri="{FF2B5EF4-FFF2-40B4-BE49-F238E27FC236}">
                <a16:creationId xmlns:a16="http://schemas.microsoft.com/office/drawing/2014/main" id="{CCB69C1F-B296-4569-8F2E-3E23B8D86807}"/>
              </a:ext>
            </a:extLst>
          </p:cNvPr>
          <p:cNvGrpSpPr/>
          <p:nvPr/>
        </p:nvGrpSpPr>
        <p:grpSpPr>
          <a:xfrm>
            <a:off x="6028756" y="132404"/>
            <a:ext cx="4195969" cy="1384096"/>
            <a:chOff x="-5135434" y="-1011417"/>
            <a:chExt cx="4195969" cy="1384096"/>
          </a:xfrm>
        </p:grpSpPr>
        <p:sp>
          <p:nvSpPr>
            <p:cNvPr id="138" name="Speech Bubble: Rectangle with Corners Rounded 137">
              <a:extLst>
                <a:ext uri="{FF2B5EF4-FFF2-40B4-BE49-F238E27FC236}">
                  <a16:creationId xmlns:a16="http://schemas.microsoft.com/office/drawing/2014/main" id="{0C2BC898-CF53-42D7-95DB-A19E6956A2D4}"/>
                </a:ext>
              </a:extLst>
            </p:cNvPr>
            <p:cNvSpPr/>
            <p:nvPr/>
          </p:nvSpPr>
          <p:spPr>
            <a:xfrm>
              <a:off x="-5117370" y="-1011417"/>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9" name="TextBox 138">
              <a:extLst>
                <a:ext uri="{FF2B5EF4-FFF2-40B4-BE49-F238E27FC236}">
                  <a16:creationId xmlns:a16="http://schemas.microsoft.com/office/drawing/2014/main" id="{BE5A0C69-01FF-4F60-B88E-00345929A3FA}"/>
                </a:ext>
              </a:extLst>
            </p:cNvPr>
            <p:cNvSpPr txBox="1"/>
            <p:nvPr/>
          </p:nvSpPr>
          <p:spPr>
            <a:xfrm>
              <a:off x="-5135434" y="-950760"/>
              <a:ext cx="4195969" cy="1323439"/>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The Inca were great architects. Machu Picchu, built in the 1400s, is one of the most popular tourist destinations in the world.</a:t>
              </a:r>
            </a:p>
          </p:txBody>
        </p:sp>
      </p:grpSp>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98"/>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hold" grpId="0" nodeType="clickEffect">
                                  <p:stCondLst>
                                    <p:cond delay="0"/>
                                  </p:stCondLst>
                                  <p:childTnLst>
                                    <p:anim calcmode="lin" valueType="num">
                                      <p:cBhvr additive="base">
                                        <p:cTn id="43" dur="59000"/>
                                        <p:tgtEl>
                                          <p:spTgt spid="99"/>
                                        </p:tgtEl>
                                        <p:attrNameLst>
                                          <p:attrName>ppt_y</p:attrName>
                                        </p:attrNameLst>
                                      </p:cBhvr>
                                      <p:tavLst>
                                        <p:tav tm="0">
                                          <p:val>
                                            <p:strVal val="#ppt_y"/>
                                          </p:val>
                                        </p:tav>
                                        <p:tav tm="100000">
                                          <p:val>
                                            <p:strVal val="#ppt_y+#ppt_h*1.125000"/>
                                          </p:val>
                                        </p:tav>
                                      </p:tavLst>
                                    </p:anim>
                                    <p:animEffect transition="out" filter="wipe(down)">
                                      <p:cBhvr>
                                        <p:cTn id="44" dur="59000"/>
                                        <p:tgtEl>
                                          <p:spTgt spid="99"/>
                                        </p:tgtEl>
                                      </p:cBhvr>
                                    </p:animEffect>
                                    <p:set>
                                      <p:cBhvr>
                                        <p:cTn id="45"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27C97179-22CA-48AA-BCFE-BE25F53B94AF}"/>
              </a:ext>
            </a:extLst>
          </p:cNvPr>
          <p:cNvGraphicFramePr>
            <a:graphicFrameLocks noGrp="1"/>
          </p:cNvGraphicFramePr>
          <p:nvPr/>
        </p:nvGraphicFramePr>
        <p:xfrm>
          <a:off x="260751" y="1301518"/>
          <a:ext cx="11670500" cy="5427978"/>
        </p:xfrm>
        <a:graphic>
          <a:graphicData uri="http://schemas.openxmlformats.org/drawingml/2006/table">
            <a:tbl>
              <a:tblPr firstRow="1" bandRow="1">
                <a:tableStyleId>{5940675A-B579-460E-94D1-54222C63F5DA}</a:tableStyleId>
              </a:tblPr>
              <a:tblGrid>
                <a:gridCol w="736776">
                  <a:extLst>
                    <a:ext uri="{9D8B030D-6E8A-4147-A177-3AD203B41FA5}">
                      <a16:colId xmlns:a16="http://schemas.microsoft.com/office/drawing/2014/main" val="106459252"/>
                    </a:ext>
                  </a:extLst>
                </a:gridCol>
                <a:gridCol w="1662546">
                  <a:extLst>
                    <a:ext uri="{9D8B030D-6E8A-4147-A177-3AD203B41FA5}">
                      <a16:colId xmlns:a16="http://schemas.microsoft.com/office/drawing/2014/main" val="3158159619"/>
                    </a:ext>
                  </a:extLst>
                </a:gridCol>
                <a:gridCol w="1766454">
                  <a:extLst>
                    <a:ext uri="{9D8B030D-6E8A-4147-A177-3AD203B41FA5}">
                      <a16:colId xmlns:a16="http://schemas.microsoft.com/office/drawing/2014/main" val="3059647421"/>
                    </a:ext>
                  </a:extLst>
                </a:gridCol>
                <a:gridCol w="7504724">
                  <a:extLst>
                    <a:ext uri="{9D8B030D-6E8A-4147-A177-3AD203B41FA5}">
                      <a16:colId xmlns:a16="http://schemas.microsoft.com/office/drawing/2014/main" val="2355958516"/>
                    </a:ext>
                  </a:extLst>
                </a:gridCol>
              </a:tblGrid>
              <a:tr h="88391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err="1">
                          <a:latin typeface="Century Gothic" panose="020B0502020202020204" pitchFamily="34" charset="0"/>
                        </a:rPr>
                        <a:t>todos</a:t>
                      </a: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err="1">
                          <a:latin typeface="Century Gothic" panose="020B0502020202020204" pitchFamily="34" charset="0"/>
                        </a:rPr>
                        <a:t>todo</a:t>
                      </a:r>
                      <a:r>
                        <a:rPr lang="en-GB" sz="2400" b="1" dirty="0">
                          <a:latin typeface="Century Gothic" panose="020B0502020202020204" pitchFamily="34" charset="0"/>
                        </a:rPr>
                        <a:t> </a:t>
                      </a:r>
                      <a:r>
                        <a:rPr lang="en-GB" sz="2400" b="1" dirty="0" err="1">
                          <a:latin typeface="Century Gothic" panose="020B0502020202020204" pitchFamily="34" charset="0"/>
                        </a:rPr>
                        <a:t>el</a:t>
                      </a:r>
                      <a:r>
                        <a:rPr lang="en-GB" sz="2400" b="1" dirty="0">
                          <a:latin typeface="Century Gothic" panose="020B0502020202020204" pitchFamily="34" charset="0"/>
                        </a:rPr>
                        <a:t> </a:t>
                      </a:r>
                      <a:r>
                        <a:rPr lang="en-GB" sz="2400" b="1" dirty="0" err="1">
                          <a:latin typeface="Century Gothic" panose="020B0502020202020204" pitchFamily="34" charset="0"/>
                        </a:rPr>
                        <a:t>mundo</a:t>
                      </a: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96536402"/>
                  </a:ext>
                </a:extLst>
              </a:tr>
              <a:tr h="568008">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49015943"/>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81988"/>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3613983"/>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69917024"/>
                  </a:ext>
                </a:extLst>
              </a:tr>
              <a:tr h="568008">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8654033"/>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46464276"/>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4561025"/>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4927125"/>
                  </a:ext>
                </a:extLst>
              </a:tr>
            </a:tbl>
          </a:graphicData>
        </a:graphic>
      </p:graphicFrame>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18" name="Google Shape;108;p3">
            <a:hlinkClick r:id="" action="ppaction://noaction">
              <a:snd r:embed="rId4" name="2_2.wav"/>
            </a:hlinkClick>
            <a:extLst>
              <a:ext uri="{FF2B5EF4-FFF2-40B4-BE49-F238E27FC236}">
                <a16:creationId xmlns:a16="http://schemas.microsoft.com/office/drawing/2014/main" id="{489BD0E6-764A-47EF-8762-55FD6BC0D9C8}"/>
              </a:ext>
            </a:extLst>
          </p:cNvPr>
          <p:cNvSpPr txBox="1"/>
          <p:nvPr/>
        </p:nvSpPr>
        <p:spPr>
          <a:xfrm>
            <a:off x="123171" y="639158"/>
            <a:ext cx="11344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todos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mundo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0" name="CustomShape 23">
            <a:hlinkClick r:id="" action="ppaction://noaction">
              <a:snd r:embed="rId5" name="3.wav"/>
            </a:hlinkClick>
            <a:extLst>
              <a:ext uri="{FF2B5EF4-FFF2-40B4-BE49-F238E27FC236}">
                <a16:creationId xmlns:a16="http://schemas.microsoft.com/office/drawing/2014/main" id="{207D0A98-139A-4F10-8520-F9E412E8D098}"/>
              </a:ext>
            </a:extLst>
          </p:cNvPr>
          <p:cNvSpPr/>
          <p:nvPr/>
        </p:nvSpPr>
        <p:spPr>
          <a:xfrm>
            <a:off x="383856" y="221338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CustomShape 23">
            <a:hlinkClick r:id="" action="ppaction://noaction">
              <a:snd r:embed="rId6" name="4.wav"/>
            </a:hlinkClick>
            <a:extLst>
              <a:ext uri="{FF2B5EF4-FFF2-40B4-BE49-F238E27FC236}">
                <a16:creationId xmlns:a16="http://schemas.microsoft.com/office/drawing/2014/main" id="{AA964017-3D1E-4A2D-8708-E06E936B0167}"/>
              </a:ext>
            </a:extLst>
          </p:cNvPr>
          <p:cNvSpPr/>
          <p:nvPr/>
        </p:nvSpPr>
        <p:spPr>
          <a:xfrm>
            <a:off x="379697" y="2822507"/>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9" name="CustomShape 23">
            <a:hlinkClick r:id="" action="ppaction://noaction">
              <a:snd r:embed="rId7" name="5.wav"/>
            </a:hlinkClick>
            <a:extLst>
              <a:ext uri="{FF2B5EF4-FFF2-40B4-BE49-F238E27FC236}">
                <a16:creationId xmlns:a16="http://schemas.microsoft.com/office/drawing/2014/main" id="{FE3543E6-CEAA-4ACE-9B92-D61D1EBBA99D}"/>
              </a:ext>
            </a:extLst>
          </p:cNvPr>
          <p:cNvSpPr/>
          <p:nvPr/>
        </p:nvSpPr>
        <p:spPr>
          <a:xfrm>
            <a:off x="392162" y="338061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CustomShape 23">
            <a:hlinkClick r:id="" action="ppaction://noaction">
              <a:snd r:embed="rId8" name="6.wav"/>
            </a:hlinkClick>
            <a:extLst>
              <a:ext uri="{FF2B5EF4-FFF2-40B4-BE49-F238E27FC236}">
                <a16:creationId xmlns:a16="http://schemas.microsoft.com/office/drawing/2014/main" id="{B7F86336-4E87-4C35-AD4E-79DEA5902C18}"/>
              </a:ext>
            </a:extLst>
          </p:cNvPr>
          <p:cNvSpPr/>
          <p:nvPr/>
        </p:nvSpPr>
        <p:spPr>
          <a:xfrm>
            <a:off x="392162" y="396870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2" name="CustomShape 23">
            <a:hlinkClick r:id="" action="ppaction://noaction">
              <a:snd r:embed="rId9" name="7.wav"/>
            </a:hlinkClick>
            <a:extLst>
              <a:ext uri="{FF2B5EF4-FFF2-40B4-BE49-F238E27FC236}">
                <a16:creationId xmlns:a16="http://schemas.microsoft.com/office/drawing/2014/main" id="{8D64141A-357C-4519-A19F-F530EE8732AC}"/>
              </a:ext>
            </a:extLst>
          </p:cNvPr>
          <p:cNvSpPr/>
          <p:nvPr/>
        </p:nvSpPr>
        <p:spPr>
          <a:xfrm>
            <a:off x="379697" y="455193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5</a:t>
            </a:r>
          </a:p>
        </p:txBody>
      </p:sp>
      <p:sp>
        <p:nvSpPr>
          <p:cNvPr id="23" name="CustomShape 23">
            <a:hlinkClick r:id="" action="ppaction://noaction">
              <a:snd r:embed="rId10" name="8.wav"/>
            </a:hlinkClick>
            <a:extLst>
              <a:ext uri="{FF2B5EF4-FFF2-40B4-BE49-F238E27FC236}">
                <a16:creationId xmlns:a16="http://schemas.microsoft.com/office/drawing/2014/main" id="{7DC95C1C-2153-4C31-A6DA-FD5337CE2F47}"/>
              </a:ext>
            </a:extLst>
          </p:cNvPr>
          <p:cNvSpPr/>
          <p:nvPr/>
        </p:nvSpPr>
        <p:spPr>
          <a:xfrm>
            <a:off x="365636" y="510312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4" name="CustomShape 23">
            <a:hlinkClick r:id="" action="ppaction://noaction">
              <a:snd r:embed="rId11" name="9.wav"/>
            </a:hlinkClick>
            <a:extLst>
              <a:ext uri="{FF2B5EF4-FFF2-40B4-BE49-F238E27FC236}">
                <a16:creationId xmlns:a16="http://schemas.microsoft.com/office/drawing/2014/main" id="{6884B64A-00FD-4531-B349-CAE7A13F0FD4}"/>
              </a:ext>
            </a:extLst>
          </p:cNvPr>
          <p:cNvSpPr/>
          <p:nvPr/>
        </p:nvSpPr>
        <p:spPr>
          <a:xfrm>
            <a:off x="365636" y="565431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2" name="10.wav"/>
            </a:hlinkClick>
            <a:extLst>
              <a:ext uri="{FF2B5EF4-FFF2-40B4-BE49-F238E27FC236}">
                <a16:creationId xmlns:a16="http://schemas.microsoft.com/office/drawing/2014/main" id="{66812C19-93AB-4D32-B543-30FEC76FDD6E}"/>
              </a:ext>
            </a:extLst>
          </p:cNvPr>
          <p:cNvSpPr/>
          <p:nvPr/>
        </p:nvSpPr>
        <p:spPr>
          <a:xfrm>
            <a:off x="365636" y="621237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7" name="Picture 26" descr="Shape, arrow&#10;&#10;Description automatically generated">
            <a:extLst>
              <a:ext uri="{FF2B5EF4-FFF2-40B4-BE49-F238E27FC236}">
                <a16:creationId xmlns:a16="http://schemas.microsoft.com/office/drawing/2014/main" id="{E1D4306B-DC66-42A2-A78B-8639B9EA0433}"/>
              </a:ext>
            </a:extLst>
          </p:cNvPr>
          <p:cNvPicPr>
            <a:picLocks noChangeAspect="1"/>
          </p:cNvPicPr>
          <p:nvPr/>
        </p:nvPicPr>
        <p:blipFill>
          <a:blip r:embed="rId13"/>
          <a:stretch>
            <a:fillRect/>
          </a:stretch>
        </p:blipFill>
        <p:spPr>
          <a:xfrm>
            <a:off x="1570536" y="2210567"/>
            <a:ext cx="462709" cy="428729"/>
          </a:xfrm>
          <a:prstGeom prst="rect">
            <a:avLst/>
          </a:prstGeom>
        </p:spPr>
      </p:pic>
      <p:sp>
        <p:nvSpPr>
          <p:cNvPr id="28" name="TextBox 27">
            <a:extLst>
              <a:ext uri="{FF2B5EF4-FFF2-40B4-BE49-F238E27FC236}">
                <a16:creationId xmlns:a16="http://schemas.microsoft.com/office/drawing/2014/main" id="{51552E8A-A4B3-499B-A2F3-C5D339767EBA}"/>
              </a:ext>
            </a:extLst>
          </p:cNvPr>
          <p:cNvSpPr txBox="1"/>
          <p:nvPr/>
        </p:nvSpPr>
        <p:spPr>
          <a:xfrm>
            <a:off x="4524197" y="2213389"/>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celebrate Inti </a:t>
            </a:r>
            <a:r>
              <a:rPr lang="en-GB" sz="2400" dirty="0" err="1">
                <a:solidFill>
                  <a:srgbClr val="002060"/>
                </a:solidFill>
                <a:latin typeface="Century Gothic" panose="020B0502020202020204" pitchFamily="34" charset="0"/>
              </a:rPr>
              <a:t>Raymi</a:t>
            </a:r>
            <a:r>
              <a:rPr lang="en-GB" sz="2400" dirty="0">
                <a:solidFill>
                  <a:srgbClr val="002060"/>
                </a:solidFill>
                <a:latin typeface="Century Gothic" panose="020B0502020202020204" pitchFamily="34" charset="0"/>
              </a:rPr>
              <a:t> in Cusco.</a:t>
            </a:r>
          </a:p>
        </p:txBody>
      </p:sp>
      <p:pic>
        <p:nvPicPr>
          <p:cNvPr id="29" name="Picture 28" descr="Shape, arrow&#10;&#10;Description automatically generated">
            <a:extLst>
              <a:ext uri="{FF2B5EF4-FFF2-40B4-BE49-F238E27FC236}">
                <a16:creationId xmlns:a16="http://schemas.microsoft.com/office/drawing/2014/main" id="{51B8C8F6-4B90-4FED-AE39-01163D5A4127}"/>
              </a:ext>
            </a:extLst>
          </p:cNvPr>
          <p:cNvPicPr>
            <a:picLocks noChangeAspect="1"/>
          </p:cNvPicPr>
          <p:nvPr/>
        </p:nvPicPr>
        <p:blipFill>
          <a:blip r:embed="rId13"/>
          <a:stretch>
            <a:fillRect/>
          </a:stretch>
        </p:blipFill>
        <p:spPr>
          <a:xfrm>
            <a:off x="1570536" y="2790138"/>
            <a:ext cx="462709" cy="428729"/>
          </a:xfrm>
          <a:prstGeom prst="rect">
            <a:avLst/>
          </a:prstGeom>
        </p:spPr>
      </p:pic>
      <p:sp>
        <p:nvSpPr>
          <p:cNvPr id="30" name="TextBox 29">
            <a:extLst>
              <a:ext uri="{FF2B5EF4-FFF2-40B4-BE49-F238E27FC236}">
                <a16:creationId xmlns:a16="http://schemas.microsoft.com/office/drawing/2014/main" id="{FF90EE58-E986-4D3C-AAA4-946827C9C30A}"/>
              </a:ext>
            </a:extLst>
          </p:cNvPr>
          <p:cNvSpPr txBox="1"/>
          <p:nvPr/>
        </p:nvSpPr>
        <p:spPr>
          <a:xfrm>
            <a:off x="4524196" y="2811204"/>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visit the Coricancha (temple).</a:t>
            </a:r>
          </a:p>
        </p:txBody>
      </p:sp>
      <p:pic>
        <p:nvPicPr>
          <p:cNvPr id="31" name="Picture 30" descr="Shape, arrow&#10;&#10;Description automatically generated">
            <a:extLst>
              <a:ext uri="{FF2B5EF4-FFF2-40B4-BE49-F238E27FC236}">
                <a16:creationId xmlns:a16="http://schemas.microsoft.com/office/drawing/2014/main" id="{6DE11A02-7EBA-41CE-A9CE-1E55D99E586A}"/>
              </a:ext>
            </a:extLst>
          </p:cNvPr>
          <p:cNvPicPr>
            <a:picLocks noChangeAspect="1"/>
          </p:cNvPicPr>
          <p:nvPr/>
        </p:nvPicPr>
        <p:blipFill>
          <a:blip r:embed="rId13"/>
          <a:stretch>
            <a:fillRect/>
          </a:stretch>
        </p:blipFill>
        <p:spPr>
          <a:xfrm>
            <a:off x="3334688" y="3348246"/>
            <a:ext cx="462709" cy="428729"/>
          </a:xfrm>
          <a:prstGeom prst="rect">
            <a:avLst/>
          </a:prstGeom>
        </p:spPr>
      </p:pic>
      <p:sp>
        <p:nvSpPr>
          <p:cNvPr id="36" name="TextBox 35">
            <a:extLst>
              <a:ext uri="{FF2B5EF4-FFF2-40B4-BE49-F238E27FC236}">
                <a16:creationId xmlns:a16="http://schemas.microsoft.com/office/drawing/2014/main" id="{EF8EE589-2D24-45DB-AC4B-F90C374145A4}"/>
              </a:ext>
            </a:extLst>
          </p:cNvPr>
          <p:cNvSpPr txBox="1"/>
          <p:nvPr/>
        </p:nvSpPr>
        <p:spPr>
          <a:xfrm>
            <a:off x="4524196" y="3409019"/>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sings and dances.</a:t>
            </a:r>
          </a:p>
        </p:txBody>
      </p:sp>
      <p:pic>
        <p:nvPicPr>
          <p:cNvPr id="37" name="Picture 36" descr="Shape, arrow&#10;&#10;Description automatically generated">
            <a:extLst>
              <a:ext uri="{FF2B5EF4-FFF2-40B4-BE49-F238E27FC236}">
                <a16:creationId xmlns:a16="http://schemas.microsoft.com/office/drawing/2014/main" id="{D67B1A31-0297-4EC1-B650-92F9D6485D73}"/>
              </a:ext>
            </a:extLst>
          </p:cNvPr>
          <p:cNvPicPr>
            <a:picLocks noChangeAspect="1"/>
          </p:cNvPicPr>
          <p:nvPr/>
        </p:nvPicPr>
        <p:blipFill>
          <a:blip r:embed="rId13"/>
          <a:stretch>
            <a:fillRect/>
          </a:stretch>
        </p:blipFill>
        <p:spPr>
          <a:xfrm>
            <a:off x="3334687" y="3952518"/>
            <a:ext cx="462709" cy="428729"/>
          </a:xfrm>
          <a:prstGeom prst="rect">
            <a:avLst/>
          </a:prstGeom>
        </p:spPr>
      </p:pic>
      <p:sp>
        <p:nvSpPr>
          <p:cNvPr id="38" name="TextBox 37">
            <a:extLst>
              <a:ext uri="{FF2B5EF4-FFF2-40B4-BE49-F238E27FC236}">
                <a16:creationId xmlns:a16="http://schemas.microsoft.com/office/drawing/2014/main" id="{1755D98B-AAE4-45FF-AA9F-EBD43193DCC9}"/>
              </a:ext>
            </a:extLst>
          </p:cNvPr>
          <p:cNvSpPr txBox="1"/>
          <p:nvPr/>
        </p:nvSpPr>
        <p:spPr>
          <a:xfrm>
            <a:off x="4543757" y="3919582"/>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goes outside.</a:t>
            </a:r>
          </a:p>
        </p:txBody>
      </p:sp>
      <p:pic>
        <p:nvPicPr>
          <p:cNvPr id="39" name="Picture 38" descr="Shape, arrow&#10;&#10;Description automatically generated">
            <a:extLst>
              <a:ext uri="{FF2B5EF4-FFF2-40B4-BE49-F238E27FC236}">
                <a16:creationId xmlns:a16="http://schemas.microsoft.com/office/drawing/2014/main" id="{A79E1546-5B87-4C2B-A50F-E2A137073795}"/>
              </a:ext>
            </a:extLst>
          </p:cNvPr>
          <p:cNvPicPr>
            <a:picLocks noChangeAspect="1"/>
          </p:cNvPicPr>
          <p:nvPr/>
        </p:nvPicPr>
        <p:blipFill>
          <a:blip r:embed="rId13"/>
          <a:stretch>
            <a:fillRect/>
          </a:stretch>
        </p:blipFill>
        <p:spPr>
          <a:xfrm>
            <a:off x="1570535" y="4519567"/>
            <a:ext cx="462709" cy="428729"/>
          </a:xfrm>
          <a:prstGeom prst="rect">
            <a:avLst/>
          </a:prstGeom>
        </p:spPr>
      </p:pic>
      <p:sp>
        <p:nvSpPr>
          <p:cNvPr id="40" name="TextBox 39">
            <a:extLst>
              <a:ext uri="{FF2B5EF4-FFF2-40B4-BE49-F238E27FC236}">
                <a16:creationId xmlns:a16="http://schemas.microsoft.com/office/drawing/2014/main" id="{F8AF9B57-7C23-45EC-905A-B1B53125792C}"/>
              </a:ext>
            </a:extLst>
          </p:cNvPr>
          <p:cNvSpPr txBox="1"/>
          <p:nvPr/>
        </p:nvSpPr>
        <p:spPr>
          <a:xfrm>
            <a:off x="4524196" y="4520720"/>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take part in the ceremony.</a:t>
            </a:r>
          </a:p>
        </p:txBody>
      </p:sp>
      <p:sp>
        <p:nvSpPr>
          <p:cNvPr id="41" name="TextBox 40">
            <a:extLst>
              <a:ext uri="{FF2B5EF4-FFF2-40B4-BE49-F238E27FC236}">
                <a16:creationId xmlns:a16="http://schemas.microsoft.com/office/drawing/2014/main" id="{E2F4CEC2-8412-463D-9DC0-DFD7D3B0B9C9}"/>
              </a:ext>
            </a:extLst>
          </p:cNvPr>
          <p:cNvSpPr txBox="1"/>
          <p:nvPr/>
        </p:nvSpPr>
        <p:spPr>
          <a:xfrm>
            <a:off x="4524195" y="5052876"/>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speak in </a:t>
            </a:r>
            <a:r>
              <a:rPr lang="en-GB" sz="2400" dirty="0" err="1">
                <a:solidFill>
                  <a:srgbClr val="002060"/>
                </a:solidFill>
                <a:latin typeface="Century Gothic" panose="020B0502020202020204" pitchFamily="34" charset="0"/>
              </a:rPr>
              <a:t>quechua</a:t>
            </a:r>
            <a:r>
              <a:rPr lang="en-GB" sz="2400" dirty="0">
                <a:solidFill>
                  <a:srgbClr val="002060"/>
                </a:solidFill>
                <a:latin typeface="Century Gothic" panose="020B0502020202020204" pitchFamily="34" charset="0"/>
              </a:rPr>
              <a:t>.</a:t>
            </a:r>
          </a:p>
        </p:txBody>
      </p:sp>
      <p:pic>
        <p:nvPicPr>
          <p:cNvPr id="42" name="Picture 41" descr="Shape, arrow&#10;&#10;Description automatically generated">
            <a:extLst>
              <a:ext uri="{FF2B5EF4-FFF2-40B4-BE49-F238E27FC236}">
                <a16:creationId xmlns:a16="http://schemas.microsoft.com/office/drawing/2014/main" id="{ED09E69A-AE99-428E-AF98-BD5262B404F0}"/>
              </a:ext>
            </a:extLst>
          </p:cNvPr>
          <p:cNvPicPr>
            <a:picLocks noChangeAspect="1"/>
          </p:cNvPicPr>
          <p:nvPr/>
        </p:nvPicPr>
        <p:blipFill>
          <a:blip r:embed="rId13"/>
          <a:stretch>
            <a:fillRect/>
          </a:stretch>
        </p:blipFill>
        <p:spPr>
          <a:xfrm>
            <a:off x="1654660" y="5106564"/>
            <a:ext cx="462709" cy="428729"/>
          </a:xfrm>
          <a:prstGeom prst="rect">
            <a:avLst/>
          </a:prstGeom>
        </p:spPr>
      </p:pic>
      <p:sp>
        <p:nvSpPr>
          <p:cNvPr id="43" name="TextBox 42">
            <a:extLst>
              <a:ext uri="{FF2B5EF4-FFF2-40B4-BE49-F238E27FC236}">
                <a16:creationId xmlns:a16="http://schemas.microsoft.com/office/drawing/2014/main" id="{DC0A37F7-5855-44AC-9508-3A5F38CB908A}"/>
              </a:ext>
            </a:extLst>
          </p:cNvPr>
          <p:cNvSpPr txBox="1"/>
          <p:nvPr/>
        </p:nvSpPr>
        <p:spPr>
          <a:xfrm>
            <a:off x="4524193" y="5643364"/>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drinks chicha morada.</a:t>
            </a:r>
          </a:p>
        </p:txBody>
      </p:sp>
      <p:pic>
        <p:nvPicPr>
          <p:cNvPr id="44" name="Picture 43" descr="Shape, arrow&#10;&#10;Description automatically generated">
            <a:extLst>
              <a:ext uri="{FF2B5EF4-FFF2-40B4-BE49-F238E27FC236}">
                <a16:creationId xmlns:a16="http://schemas.microsoft.com/office/drawing/2014/main" id="{1043FAC9-8796-4A5A-962C-2B695CDF1EC1}"/>
              </a:ext>
            </a:extLst>
          </p:cNvPr>
          <p:cNvPicPr>
            <a:picLocks noChangeAspect="1"/>
          </p:cNvPicPr>
          <p:nvPr/>
        </p:nvPicPr>
        <p:blipFill>
          <a:blip r:embed="rId13"/>
          <a:stretch>
            <a:fillRect/>
          </a:stretch>
        </p:blipFill>
        <p:spPr>
          <a:xfrm>
            <a:off x="3334687" y="5638129"/>
            <a:ext cx="462709" cy="428729"/>
          </a:xfrm>
          <a:prstGeom prst="rect">
            <a:avLst/>
          </a:prstGeom>
        </p:spPr>
      </p:pic>
      <p:sp>
        <p:nvSpPr>
          <p:cNvPr id="45" name="TextBox 44">
            <a:extLst>
              <a:ext uri="{FF2B5EF4-FFF2-40B4-BE49-F238E27FC236}">
                <a16:creationId xmlns:a16="http://schemas.microsoft.com/office/drawing/2014/main" id="{EF5F2198-1979-4F7D-B4EE-2FF9E35A5E39}"/>
              </a:ext>
            </a:extLst>
          </p:cNvPr>
          <p:cNvSpPr txBox="1"/>
          <p:nvPr/>
        </p:nvSpPr>
        <p:spPr>
          <a:xfrm>
            <a:off x="4524194" y="6254353"/>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eats </a:t>
            </a:r>
            <a:r>
              <a:rPr lang="en-GB" sz="2400" dirty="0" err="1">
                <a:solidFill>
                  <a:srgbClr val="002060"/>
                </a:solidFill>
                <a:latin typeface="Century Gothic" panose="020B0502020202020204" pitchFamily="34" charset="0"/>
              </a:rPr>
              <a:t>zancu</a:t>
            </a:r>
            <a:r>
              <a:rPr lang="en-GB" sz="2400" dirty="0">
                <a:solidFill>
                  <a:srgbClr val="002060"/>
                </a:solidFill>
                <a:latin typeface="Century Gothic" panose="020B0502020202020204" pitchFamily="34" charset="0"/>
              </a:rPr>
              <a:t>.</a:t>
            </a:r>
          </a:p>
        </p:txBody>
      </p:sp>
      <p:pic>
        <p:nvPicPr>
          <p:cNvPr id="46" name="Picture 45" descr="Shape, arrow&#10;&#10;Description automatically generated">
            <a:extLst>
              <a:ext uri="{FF2B5EF4-FFF2-40B4-BE49-F238E27FC236}">
                <a16:creationId xmlns:a16="http://schemas.microsoft.com/office/drawing/2014/main" id="{811B42A2-F11E-40F5-B87C-430443671121}"/>
              </a:ext>
            </a:extLst>
          </p:cNvPr>
          <p:cNvPicPr>
            <a:picLocks noChangeAspect="1"/>
          </p:cNvPicPr>
          <p:nvPr/>
        </p:nvPicPr>
        <p:blipFill>
          <a:blip r:embed="rId13"/>
          <a:stretch>
            <a:fillRect/>
          </a:stretch>
        </p:blipFill>
        <p:spPr>
          <a:xfrm>
            <a:off x="3334686" y="6218842"/>
            <a:ext cx="462709" cy="428729"/>
          </a:xfrm>
          <a:prstGeom prst="rect">
            <a:avLst/>
          </a:prstGeom>
        </p:spPr>
      </p:pic>
      <p:grpSp>
        <p:nvGrpSpPr>
          <p:cNvPr id="47" name="Group 46">
            <a:extLst>
              <a:ext uri="{FF2B5EF4-FFF2-40B4-BE49-F238E27FC236}">
                <a16:creationId xmlns:a16="http://schemas.microsoft.com/office/drawing/2014/main" id="{DC247716-9AD7-4E6D-8E32-7EF3C83C51D0}"/>
              </a:ext>
            </a:extLst>
          </p:cNvPr>
          <p:cNvGrpSpPr/>
          <p:nvPr/>
        </p:nvGrpSpPr>
        <p:grpSpPr>
          <a:xfrm>
            <a:off x="11040166" y="1282070"/>
            <a:ext cx="968795" cy="832240"/>
            <a:chOff x="6210543" y="3764108"/>
            <a:chExt cx="801046" cy="775262"/>
          </a:xfrm>
        </p:grpSpPr>
        <p:sp>
          <p:nvSpPr>
            <p:cNvPr id="48" name="Oval 47">
              <a:extLst>
                <a:ext uri="{FF2B5EF4-FFF2-40B4-BE49-F238E27FC236}">
                  <a16:creationId xmlns:a16="http://schemas.microsoft.com/office/drawing/2014/main" id="{53583986-0A30-4840-B6E2-C3F2B61D04D3}"/>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C221E4D5-9E41-4713-B3C2-F59856A17F97}"/>
                </a:ext>
              </a:extLst>
            </p:cNvPr>
            <p:cNvPicPr>
              <a:picLocks noChangeAspect="1"/>
            </p:cNvPicPr>
            <p:nvPr/>
          </p:nvPicPr>
          <p:blipFill rotWithShape="1">
            <a:blip r:embed="rId1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0" name="Picture 49" descr="A picture containing text, tableware, cup, clipart&#10;&#10;Description automatically generated">
              <a:extLst>
                <a:ext uri="{FF2B5EF4-FFF2-40B4-BE49-F238E27FC236}">
                  <a16:creationId xmlns:a16="http://schemas.microsoft.com/office/drawing/2014/main" id="{CFB90B4C-EEEE-4B4F-A1D1-08A838D948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51" name="Picture 50" descr="A picture containing text, doll, toy&#10;&#10;Description automatically generated">
            <a:extLst>
              <a:ext uri="{FF2B5EF4-FFF2-40B4-BE49-F238E27FC236}">
                <a16:creationId xmlns:a16="http://schemas.microsoft.com/office/drawing/2014/main" id="{285F5840-BCDF-4AF5-9DF4-CFF108DD0571}"/>
              </a:ext>
            </a:extLst>
          </p:cNvPr>
          <p:cNvPicPr>
            <a:picLocks noChangeAspect="1"/>
          </p:cNvPicPr>
          <p:nvPr/>
        </p:nvPicPr>
        <p:blipFill rotWithShape="1">
          <a:blip r:embed="rId16">
            <a:extLst>
              <a:ext uri="{28A0092B-C50C-407E-A947-70E740481C1C}">
                <a14:useLocalDpi xmlns:a14="http://schemas.microsoft.com/office/drawing/2010/main" val="0"/>
              </a:ext>
            </a:extLst>
          </a:blip>
          <a:srcRect b="55987"/>
          <a:stretch/>
        </p:blipFill>
        <p:spPr>
          <a:xfrm>
            <a:off x="10144436" y="1103681"/>
            <a:ext cx="797077" cy="1077373"/>
          </a:xfrm>
          <a:prstGeom prst="rect">
            <a:avLst/>
          </a:prstGeom>
        </p:spPr>
      </p:pic>
      <p:sp>
        <p:nvSpPr>
          <p:cNvPr id="52" name="CustomShape 23">
            <a:hlinkClick r:id="" action="ppaction://noaction">
              <a:snd r:embed="rId17" name="2_3_1.wav"/>
            </a:hlinkClick>
            <a:extLst>
              <a:ext uri="{FF2B5EF4-FFF2-40B4-BE49-F238E27FC236}">
                <a16:creationId xmlns:a16="http://schemas.microsoft.com/office/drawing/2014/main" id="{C1510160-F038-BD3B-DD37-90FFD191EB65}"/>
              </a:ext>
            </a:extLst>
          </p:cNvPr>
          <p:cNvSpPr/>
          <p:nvPr/>
        </p:nvSpPr>
        <p:spPr>
          <a:xfrm>
            <a:off x="4136706" y="225148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3" name="CustomShape 23">
            <a:hlinkClick r:id="" action="ppaction://noaction">
              <a:snd r:embed="rId18" name="2_4_1.wav"/>
            </a:hlinkClick>
            <a:extLst>
              <a:ext uri="{FF2B5EF4-FFF2-40B4-BE49-F238E27FC236}">
                <a16:creationId xmlns:a16="http://schemas.microsoft.com/office/drawing/2014/main" id="{C704F186-9BCC-F7E2-95AA-21AC5A55C1A1}"/>
              </a:ext>
            </a:extLst>
          </p:cNvPr>
          <p:cNvSpPr/>
          <p:nvPr/>
        </p:nvSpPr>
        <p:spPr>
          <a:xfrm>
            <a:off x="4132547" y="2860607"/>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4" name="CustomShape 23">
            <a:hlinkClick r:id="" action="ppaction://noaction">
              <a:snd r:embed="rId19" name="2_5_1.wav"/>
            </a:hlinkClick>
            <a:extLst>
              <a:ext uri="{FF2B5EF4-FFF2-40B4-BE49-F238E27FC236}">
                <a16:creationId xmlns:a16="http://schemas.microsoft.com/office/drawing/2014/main" id="{4251780F-EEC5-F550-A437-4A7C82245CB7}"/>
              </a:ext>
            </a:extLst>
          </p:cNvPr>
          <p:cNvSpPr/>
          <p:nvPr/>
        </p:nvSpPr>
        <p:spPr>
          <a:xfrm>
            <a:off x="4145012" y="341871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5" name="CustomShape 23">
            <a:hlinkClick r:id="" action="ppaction://noaction">
              <a:snd r:embed="rId20" name="2_6_1.wav"/>
            </a:hlinkClick>
            <a:extLst>
              <a:ext uri="{FF2B5EF4-FFF2-40B4-BE49-F238E27FC236}">
                <a16:creationId xmlns:a16="http://schemas.microsoft.com/office/drawing/2014/main" id="{06104771-620C-D854-D150-5B87B13FA6C0}"/>
              </a:ext>
            </a:extLst>
          </p:cNvPr>
          <p:cNvSpPr/>
          <p:nvPr/>
        </p:nvSpPr>
        <p:spPr>
          <a:xfrm>
            <a:off x="4145012" y="400680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6" name="CustomShape 23">
            <a:hlinkClick r:id="" action="ppaction://noaction">
              <a:snd r:embed="rId21" name="2_7_1.wav"/>
            </a:hlinkClick>
            <a:extLst>
              <a:ext uri="{FF2B5EF4-FFF2-40B4-BE49-F238E27FC236}">
                <a16:creationId xmlns:a16="http://schemas.microsoft.com/office/drawing/2014/main" id="{97B7946B-3E3A-9259-593A-C18E7440E9A7}"/>
              </a:ext>
            </a:extLst>
          </p:cNvPr>
          <p:cNvSpPr/>
          <p:nvPr/>
        </p:nvSpPr>
        <p:spPr>
          <a:xfrm>
            <a:off x="4132547" y="459003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5</a:t>
            </a:r>
          </a:p>
        </p:txBody>
      </p:sp>
      <p:sp>
        <p:nvSpPr>
          <p:cNvPr id="57" name="CustomShape 23">
            <a:hlinkClick r:id="" action="ppaction://noaction">
              <a:snd r:embed="rId22" name="2_8_1.wav"/>
            </a:hlinkClick>
            <a:extLst>
              <a:ext uri="{FF2B5EF4-FFF2-40B4-BE49-F238E27FC236}">
                <a16:creationId xmlns:a16="http://schemas.microsoft.com/office/drawing/2014/main" id="{35C82A6B-9526-D868-7B6D-831A5E54AC02}"/>
              </a:ext>
            </a:extLst>
          </p:cNvPr>
          <p:cNvSpPr/>
          <p:nvPr/>
        </p:nvSpPr>
        <p:spPr>
          <a:xfrm>
            <a:off x="4118486" y="514122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8" name="CustomShape 23">
            <a:hlinkClick r:id="" action="ppaction://noaction">
              <a:snd r:embed="rId23" name="2_9_1.wav"/>
            </a:hlinkClick>
            <a:extLst>
              <a:ext uri="{FF2B5EF4-FFF2-40B4-BE49-F238E27FC236}">
                <a16:creationId xmlns:a16="http://schemas.microsoft.com/office/drawing/2014/main" id="{EDBA03F2-F46D-4E05-2D4D-56E91E5A80C8}"/>
              </a:ext>
            </a:extLst>
          </p:cNvPr>
          <p:cNvSpPr/>
          <p:nvPr/>
        </p:nvSpPr>
        <p:spPr>
          <a:xfrm>
            <a:off x="4118486" y="569241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9" name="CustomShape 23">
            <a:hlinkClick r:id="" action="ppaction://noaction">
              <a:snd r:embed="rId24" name="2_10_1.wav"/>
            </a:hlinkClick>
            <a:extLst>
              <a:ext uri="{FF2B5EF4-FFF2-40B4-BE49-F238E27FC236}">
                <a16:creationId xmlns:a16="http://schemas.microsoft.com/office/drawing/2014/main" id="{36DB2CD8-6CB6-F7B3-2605-AC09E111B182}"/>
              </a:ext>
            </a:extLst>
          </p:cNvPr>
          <p:cNvSpPr/>
          <p:nvPr/>
        </p:nvSpPr>
        <p:spPr>
          <a:xfrm>
            <a:off x="4118486" y="625047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0" name="Title 1">
            <a:hlinkClick r:id="" action="ppaction://noaction">
              <a:snd r:embed="rId25" name="2_1.wav"/>
            </a:hlinkClick>
            <a:extLst>
              <a:ext uri="{FF2B5EF4-FFF2-40B4-BE49-F238E27FC236}">
                <a16:creationId xmlns:a16="http://schemas.microsoft.com/office/drawing/2014/main" id="{E7610208-82EA-745D-4645-AA72CF12530E}"/>
              </a:ext>
            </a:extLst>
          </p:cNvPr>
          <p:cNvSpPr txBox="1">
            <a:spLocks/>
          </p:cNvSpPr>
          <p:nvPr/>
        </p:nvSpPr>
        <p:spPr>
          <a:xfrm>
            <a:off x="823443" y="40004"/>
            <a:ext cx="10216723"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2: Escucha. Luis describe Inti Raymi.</a:t>
            </a:r>
            <a:endParaRPr lang="en-GB" sz="3200" dirty="0"/>
          </a:p>
        </p:txBody>
      </p:sp>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6" grpId="0"/>
      <p:bldP spid="38" grpId="0"/>
      <p:bldP spid="40" grpId="0"/>
      <p:bldP spid="41" grpId="0"/>
      <p:bldP spid="43" grpId="0"/>
      <p:bldP spid="45" grpId="0"/>
      <p:bldP spid="52" grpId="0" animBg="1"/>
      <p:bldP spid="53" grpId="0" animBg="1"/>
      <p:bldP spid="54" grpId="0" animBg="1"/>
      <p:bldP spid="55" grpId="0" animBg="1"/>
      <p:bldP spid="56" grpId="0" animBg="1"/>
      <p:bldP spid="57" grpId="0" animBg="1"/>
      <p:bldP spid="58"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9332485" cy="582075"/>
          </a:xfrm>
        </p:spPr>
        <p:txBody>
          <a:bodyPr>
            <a:normAutofit/>
          </a:bodyPr>
          <a:lstStyle/>
          <a:p>
            <a:r>
              <a:rPr lang="en-GB" sz="2400" b="1" dirty="0">
                <a:solidFill>
                  <a:srgbClr val="002060"/>
                </a:solidFill>
                <a:latin typeface="Century Gothic" panose="020B0502020202020204" pitchFamily="34" charset="0"/>
                <a:ea typeface="Century Gothic"/>
                <a:cs typeface="Century Gothic"/>
                <a:sym typeface="Century Gothic"/>
              </a:rPr>
              <a:t>Follow up 3: Max </a:t>
            </a:r>
            <a:r>
              <a:rPr lang="en-GB" sz="2400" b="1" dirty="0" err="1">
                <a:solidFill>
                  <a:srgbClr val="002060"/>
                </a:solidFill>
                <a:latin typeface="Century Gothic" panose="020B0502020202020204" pitchFamily="34" charset="0"/>
                <a:ea typeface="Century Gothic"/>
                <a:cs typeface="Century Gothic"/>
                <a:sym typeface="Century Gothic"/>
              </a:rPr>
              <a:t>busca</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información</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sobre</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festivales</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en</a:t>
            </a:r>
            <a:r>
              <a:rPr lang="en-GB" sz="2400" b="1" dirty="0">
                <a:solidFill>
                  <a:srgbClr val="002060"/>
                </a:solidFill>
                <a:latin typeface="Century Gothic" panose="020B0502020202020204" pitchFamily="34" charset="0"/>
                <a:ea typeface="Century Gothic"/>
                <a:cs typeface="Century Gothic"/>
                <a:sym typeface="Century Gothic"/>
              </a:rPr>
              <a:t> Perú. </a:t>
            </a:r>
            <a:endParaRPr lang="en-GB" sz="24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2389362002"/>
              </p:ext>
            </p:extLst>
          </p:nvPr>
        </p:nvGraphicFramePr>
        <p:xfrm>
          <a:off x="123171" y="1662626"/>
          <a:ext cx="11945658" cy="5066873"/>
        </p:xfrm>
        <a:graphic>
          <a:graphicData uri="http://schemas.openxmlformats.org/drawingml/2006/table">
            <a:tbl>
              <a:tblPr>
                <a:noFill/>
              </a:tblPr>
              <a:tblGrid>
                <a:gridCol w="865475">
                  <a:extLst>
                    <a:ext uri="{9D8B030D-6E8A-4147-A177-3AD203B41FA5}">
                      <a16:colId xmlns:a16="http://schemas.microsoft.com/office/drawing/2014/main" val="3922332982"/>
                    </a:ext>
                  </a:extLst>
                </a:gridCol>
                <a:gridCol w="11080183">
                  <a:extLst>
                    <a:ext uri="{9D8B030D-6E8A-4147-A177-3AD203B41FA5}">
                      <a16:colId xmlns:a16="http://schemas.microsoft.com/office/drawing/2014/main" val="570337413"/>
                    </a:ext>
                  </a:extLst>
                </a:gridCol>
              </a:tblGrid>
              <a:tr h="986293">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0" dirty="0">
                          <a:solidFill>
                            <a:srgbClr val="002060"/>
                          </a:solidFill>
                          <a:latin typeface="Century Gothic" panose="020B0502020202020204" pitchFamily="34" charset="0"/>
                          <a:ea typeface="Montserrat"/>
                          <a:cs typeface="Montserrat"/>
                          <a:sym typeface="Montserrat"/>
                        </a:rPr>
                        <a:t>In        there is a very popular festival/celebration in Cusco. </a:t>
                      </a:r>
                      <a:endParaRPr sz="26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1011225">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visit Cusco for                     .  Inti es           </a:t>
                      </a:r>
                      <a:r>
                        <a:rPr lang="en-GB" sz="2800" b="0" dirty="0" err="1">
                          <a:solidFill>
                            <a:srgbClr val="002060"/>
                          </a:solidFill>
                          <a:latin typeface="Century Gothic" panose="020B0502020202020204" pitchFamily="34" charset="0"/>
                          <a:ea typeface="Montserrat"/>
                          <a:cs typeface="Montserrat"/>
                          <a:sym typeface="Montserrat"/>
                        </a:rPr>
                        <a:t>en</a:t>
                      </a:r>
                      <a:r>
                        <a:rPr lang="en-GB" sz="2800" b="0" dirty="0">
                          <a:solidFill>
                            <a:srgbClr val="002060"/>
                          </a:solidFill>
                          <a:latin typeface="Century Gothic" panose="020B0502020202020204" pitchFamily="34" charset="0"/>
                          <a:ea typeface="Montserrat"/>
                          <a:cs typeface="Montserrat"/>
                          <a:sym typeface="Montserrat"/>
                        </a:rPr>
                        <a:t> </a:t>
                      </a:r>
                      <a:r>
                        <a:rPr lang="en-GB" sz="2800" b="0" dirty="0" err="1">
                          <a:solidFill>
                            <a:srgbClr val="002060"/>
                          </a:solidFill>
                          <a:latin typeface="Century Gothic" panose="020B0502020202020204" pitchFamily="34" charset="0"/>
                          <a:ea typeface="Montserrat"/>
                          <a:cs typeface="Montserrat"/>
                          <a:sym typeface="Montserrat"/>
                        </a:rPr>
                        <a:t>quechua</a:t>
                      </a:r>
                      <a:r>
                        <a:rPr lang="en-GB" sz="2800" b="0" dirty="0">
                          <a:solidFill>
                            <a:srgbClr val="002060"/>
                          </a:solidFill>
                          <a:latin typeface="Century Gothic" panose="020B0502020202020204" pitchFamily="34" charset="0"/>
                          <a:ea typeface="Montserrat"/>
                          <a:cs typeface="Montserrat"/>
                          <a:sym typeface="Montserrat"/>
                        </a:rPr>
                        <a: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                                and takes (makes)                   .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eat </a:t>
                      </a:r>
                      <a:r>
                        <a:rPr lang="en-GB" sz="2800" b="0" dirty="0" err="1">
                          <a:solidFill>
                            <a:srgbClr val="002060"/>
                          </a:solidFill>
                          <a:latin typeface="Century Gothic" panose="020B0502020202020204" pitchFamily="34" charset="0"/>
                          <a:ea typeface="Montserrat"/>
                          <a:cs typeface="Montserrat"/>
                          <a:sym typeface="Montserrat"/>
                        </a:rPr>
                        <a:t>zancu</a:t>
                      </a:r>
                      <a:r>
                        <a:rPr lang="en-GB" sz="2800" b="0" dirty="0">
                          <a:solidFill>
                            <a:srgbClr val="002060"/>
                          </a:solidFill>
                          <a:latin typeface="Century Gothic" panose="020B0502020202020204" pitchFamily="34" charset="0"/>
                          <a:ea typeface="Montserrat"/>
                          <a:cs typeface="Montserrat"/>
                          <a:sym typeface="Montserrat"/>
                        </a:rPr>
                        <a:t>, a special           .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46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and                     .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6" name="TextBox 115">
            <a:extLst>
              <a:ext uri="{FF2B5EF4-FFF2-40B4-BE49-F238E27FC236}">
                <a16:creationId xmlns:a16="http://schemas.microsoft.com/office/drawing/2014/main" id="{C62EDE92-DCAF-4A9C-B0D5-BA6FE89B4CF1}"/>
              </a:ext>
            </a:extLst>
          </p:cNvPr>
          <p:cNvSpPr txBox="1"/>
          <p:nvPr/>
        </p:nvSpPr>
        <p:spPr>
          <a:xfrm>
            <a:off x="1177969" y="874371"/>
            <a:ext cx="1013381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las frases en español.</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4173903"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Música, Danza, Tango, Hombre, Bailarín">
            <a:extLst>
              <a:ext uri="{FF2B5EF4-FFF2-40B4-BE49-F238E27FC236}">
                <a16:creationId xmlns:a16="http://schemas.microsoft.com/office/drawing/2014/main" id="{6E2A341B-BBC2-43C0-A614-B7E931CF6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195" y="5807080"/>
            <a:ext cx="839187" cy="724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11C864-8F9D-4E06-8446-739D7CEACCA0}"/>
              </a:ext>
            </a:extLst>
          </p:cNvPr>
          <p:cNvPicPr>
            <a:picLocks noChangeAspect="1"/>
          </p:cNvPicPr>
          <p:nvPr/>
        </p:nvPicPr>
        <p:blipFill>
          <a:blip r:embed="rId7"/>
          <a:stretch>
            <a:fillRect/>
          </a:stretch>
        </p:blipFill>
        <p:spPr>
          <a:xfrm>
            <a:off x="1327107" y="1836268"/>
            <a:ext cx="653345" cy="683315"/>
          </a:xfrm>
          <a:prstGeom prst="rect">
            <a:avLst/>
          </a:prstGeom>
        </p:spPr>
      </p:pic>
      <p:sp>
        <p:nvSpPr>
          <p:cNvPr id="131" name="Rectangle 130">
            <a:extLst>
              <a:ext uri="{FF2B5EF4-FFF2-40B4-BE49-F238E27FC236}">
                <a16:creationId xmlns:a16="http://schemas.microsoft.com/office/drawing/2014/main" id="{B79E4720-3110-44EA-AA0E-53921EB7E420}"/>
              </a:ext>
            </a:extLst>
          </p:cNvPr>
          <p:cNvSpPr/>
          <p:nvPr/>
        </p:nvSpPr>
        <p:spPr>
          <a:xfrm>
            <a:off x="254014" y="193242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6" name="Rectangle 135">
            <a:extLst>
              <a:ext uri="{FF2B5EF4-FFF2-40B4-BE49-F238E27FC236}">
                <a16:creationId xmlns:a16="http://schemas.microsoft.com/office/drawing/2014/main" id="{BF370E22-0E76-4E9B-89EB-D5E1548B40B6}"/>
              </a:ext>
            </a:extLst>
          </p:cNvPr>
          <p:cNvSpPr/>
          <p:nvPr/>
        </p:nvSpPr>
        <p:spPr>
          <a:xfrm>
            <a:off x="284472" y="2901892"/>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7" name="Rectangle 136">
            <a:extLst>
              <a:ext uri="{FF2B5EF4-FFF2-40B4-BE49-F238E27FC236}">
                <a16:creationId xmlns:a16="http://schemas.microsoft.com/office/drawing/2014/main" id="{194FD7E4-282B-408A-B155-BF35D579DF90}"/>
              </a:ext>
            </a:extLst>
          </p:cNvPr>
          <p:cNvSpPr/>
          <p:nvPr/>
        </p:nvSpPr>
        <p:spPr>
          <a:xfrm>
            <a:off x="284472" y="391622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8" name="Rectangle 137">
            <a:extLst>
              <a:ext uri="{FF2B5EF4-FFF2-40B4-BE49-F238E27FC236}">
                <a16:creationId xmlns:a16="http://schemas.microsoft.com/office/drawing/2014/main" id="{4DA245B6-C7C7-4037-AE71-82B75AA623F4}"/>
              </a:ext>
            </a:extLst>
          </p:cNvPr>
          <p:cNvSpPr/>
          <p:nvPr/>
        </p:nvSpPr>
        <p:spPr>
          <a:xfrm>
            <a:off x="284472" y="4901944"/>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9" name="Rectangle 138">
            <a:extLst>
              <a:ext uri="{FF2B5EF4-FFF2-40B4-BE49-F238E27FC236}">
                <a16:creationId xmlns:a16="http://schemas.microsoft.com/office/drawing/2014/main" id="{BA8410B3-BCDC-421F-B0D7-2F561BACBB55}"/>
              </a:ext>
            </a:extLst>
          </p:cNvPr>
          <p:cNvSpPr/>
          <p:nvPr/>
        </p:nvSpPr>
        <p:spPr>
          <a:xfrm>
            <a:off x="284472" y="591627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5" name="Picture 4">
            <a:extLst>
              <a:ext uri="{FF2B5EF4-FFF2-40B4-BE49-F238E27FC236}">
                <a16:creationId xmlns:a16="http://schemas.microsoft.com/office/drawing/2014/main" id="{2A7D6867-0817-428A-A136-75D40A1EFD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7593" y="-217467"/>
            <a:ext cx="940412" cy="1852802"/>
          </a:xfrm>
          <a:prstGeom prst="rect">
            <a:avLst/>
          </a:prstGeom>
        </p:spPr>
      </p:pic>
      <p:pic>
        <p:nvPicPr>
          <p:cNvPr id="8" name="Picture 7" descr="A picture containing schematic&#10;&#10;Description automatically generated">
            <a:extLst>
              <a:ext uri="{FF2B5EF4-FFF2-40B4-BE49-F238E27FC236}">
                <a16:creationId xmlns:a16="http://schemas.microsoft.com/office/drawing/2014/main" id="{3BA7ED09-B1D3-444C-8543-6C6A84A43A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3532" y="2625725"/>
            <a:ext cx="1069380" cy="1064924"/>
          </a:xfrm>
          <a:prstGeom prst="rect">
            <a:avLst/>
          </a:prstGeom>
        </p:spPr>
      </p:pic>
      <p:grpSp>
        <p:nvGrpSpPr>
          <p:cNvPr id="31" name="Group 30">
            <a:extLst>
              <a:ext uri="{FF2B5EF4-FFF2-40B4-BE49-F238E27FC236}">
                <a16:creationId xmlns:a16="http://schemas.microsoft.com/office/drawing/2014/main" id="{A0EBFE22-DBEA-4218-A213-F5D85589295A}"/>
              </a:ext>
            </a:extLst>
          </p:cNvPr>
          <p:cNvGrpSpPr/>
          <p:nvPr/>
        </p:nvGrpSpPr>
        <p:grpSpPr>
          <a:xfrm>
            <a:off x="1177820" y="2845874"/>
            <a:ext cx="573887" cy="667219"/>
            <a:chOff x="-3563815" y="4400628"/>
            <a:chExt cx="1636772" cy="2318805"/>
          </a:xfrm>
        </p:grpSpPr>
        <p:sp>
          <p:nvSpPr>
            <p:cNvPr id="32" name="Cylinder 31">
              <a:extLst>
                <a:ext uri="{FF2B5EF4-FFF2-40B4-BE49-F238E27FC236}">
                  <a16:creationId xmlns:a16="http://schemas.microsoft.com/office/drawing/2014/main" id="{7BAA2A1F-6569-4C65-91C5-86E6524D6705}"/>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4" name="Cylinder 33">
              <a:extLst>
                <a:ext uri="{FF2B5EF4-FFF2-40B4-BE49-F238E27FC236}">
                  <a16:creationId xmlns:a16="http://schemas.microsoft.com/office/drawing/2014/main" id="{39DC47E0-6FCC-4D40-8D34-CCF7036C7D38}"/>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5" name="TextBox 34">
              <a:extLst>
                <a:ext uri="{FF2B5EF4-FFF2-40B4-BE49-F238E27FC236}">
                  <a16:creationId xmlns:a16="http://schemas.microsoft.com/office/drawing/2014/main" id="{D0F2680D-9DBE-43C0-874D-F0A4FF161277}"/>
                </a:ext>
              </a:extLst>
            </p:cNvPr>
            <p:cNvSpPr txBox="1"/>
            <p:nvPr/>
          </p:nvSpPr>
          <p:spPr>
            <a:xfrm>
              <a:off x="-3563815" y="5649807"/>
              <a:ext cx="1636772" cy="1069626"/>
            </a:xfrm>
            <a:prstGeom prst="rect">
              <a:avLst/>
            </a:prstGeom>
            <a:noFill/>
          </p:spPr>
          <p:txBody>
            <a:bodyPr wrap="square" rtlCol="0">
              <a:spAutoFit/>
            </a:bodyPr>
            <a:lstStyle/>
            <a:p>
              <a:pPr algn="ctr"/>
              <a:r>
                <a:rPr lang="en-GB" sz="700" b="1" dirty="0">
                  <a:solidFill>
                    <a:schemeClr val="bg1"/>
                  </a:solidFill>
                  <a:latin typeface="Segoe Print" panose="02000600000000000000" pitchFamily="2" charset="0"/>
                </a:rPr>
                <a:t>much, </a:t>
              </a:r>
              <a:br>
                <a:rPr lang="en-GB" sz="700" b="1" dirty="0">
                  <a:solidFill>
                    <a:schemeClr val="bg1"/>
                  </a:solidFill>
                  <a:latin typeface="Segoe Print" panose="02000600000000000000" pitchFamily="2" charset="0"/>
                </a:rPr>
              </a:br>
              <a:r>
                <a:rPr lang="en-GB" sz="700" b="1" dirty="0">
                  <a:solidFill>
                    <a:schemeClr val="bg1"/>
                  </a:solidFill>
                  <a:latin typeface="Segoe Print" panose="02000600000000000000" pitchFamily="2" charset="0"/>
                </a:rPr>
                <a:t>a lot (of)</a:t>
              </a:r>
            </a:p>
          </p:txBody>
        </p:sp>
      </p:grpSp>
      <p:grpSp>
        <p:nvGrpSpPr>
          <p:cNvPr id="36" name="Group 35">
            <a:extLst>
              <a:ext uri="{FF2B5EF4-FFF2-40B4-BE49-F238E27FC236}">
                <a16:creationId xmlns:a16="http://schemas.microsoft.com/office/drawing/2014/main" id="{BAF8852B-C03C-4542-AD84-D9B0FD237C10}"/>
              </a:ext>
            </a:extLst>
          </p:cNvPr>
          <p:cNvGrpSpPr/>
          <p:nvPr/>
        </p:nvGrpSpPr>
        <p:grpSpPr>
          <a:xfrm>
            <a:off x="1840361" y="4847396"/>
            <a:ext cx="1175176" cy="695955"/>
            <a:chOff x="-5007171" y="4234368"/>
            <a:chExt cx="3559247" cy="2107835"/>
          </a:xfrm>
        </p:grpSpPr>
        <p:pic>
          <p:nvPicPr>
            <p:cNvPr id="37" name="Picture 36" descr="A picture containing text&#10;&#10;Description automatically generated">
              <a:extLst>
                <a:ext uri="{FF2B5EF4-FFF2-40B4-BE49-F238E27FC236}">
                  <a16:creationId xmlns:a16="http://schemas.microsoft.com/office/drawing/2014/main" id="{6554C1F3-8066-4E40-8FD8-E0D9D76B1D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1191" y="4234368"/>
              <a:ext cx="1383267" cy="2107835"/>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2BD589CC-0512-495F-8E4A-55E33CD4A0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7171" y="4255885"/>
              <a:ext cx="1876056" cy="2086318"/>
            </a:xfrm>
            <a:prstGeom prst="rect">
              <a:avLst/>
            </a:prstGeom>
          </p:spPr>
        </p:pic>
      </p:grpSp>
      <p:pic>
        <p:nvPicPr>
          <p:cNvPr id="10" name="Graphic 9" descr="Group with solid fill">
            <a:extLst>
              <a:ext uri="{FF2B5EF4-FFF2-40B4-BE49-F238E27FC236}">
                <a16:creationId xmlns:a16="http://schemas.microsoft.com/office/drawing/2014/main" id="{F0CA12A9-4BF1-4470-A291-D7A7E72DDC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16656" y="2707677"/>
            <a:ext cx="914400" cy="914400"/>
          </a:xfrm>
          <a:prstGeom prst="rect">
            <a:avLst/>
          </a:prstGeom>
        </p:spPr>
      </p:pic>
      <p:pic>
        <p:nvPicPr>
          <p:cNvPr id="40" name="Picture 39" descr="Logo&#10;&#10;Description automatically generated">
            <a:extLst>
              <a:ext uri="{FF2B5EF4-FFF2-40B4-BE49-F238E27FC236}">
                <a16:creationId xmlns:a16="http://schemas.microsoft.com/office/drawing/2014/main" id="{87EE680D-69D7-4563-9FC4-3850C8133E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9118" y="2901892"/>
            <a:ext cx="1977878" cy="512591"/>
          </a:xfrm>
          <a:prstGeom prst="rect">
            <a:avLst/>
          </a:prstGeom>
        </p:spPr>
      </p:pic>
      <p:pic>
        <p:nvPicPr>
          <p:cNvPr id="42" name="Picture 41">
            <a:extLst>
              <a:ext uri="{FF2B5EF4-FFF2-40B4-BE49-F238E27FC236}">
                <a16:creationId xmlns:a16="http://schemas.microsoft.com/office/drawing/2014/main" id="{A97555C6-FA3A-487D-AC68-43FF11AC44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54341" y="3825692"/>
            <a:ext cx="1069380" cy="708465"/>
          </a:xfrm>
          <a:prstGeom prst="rect">
            <a:avLst/>
          </a:prstGeom>
        </p:spPr>
      </p:pic>
      <p:pic>
        <p:nvPicPr>
          <p:cNvPr id="43" name="Picture 42">
            <a:extLst>
              <a:ext uri="{FF2B5EF4-FFF2-40B4-BE49-F238E27FC236}">
                <a16:creationId xmlns:a16="http://schemas.microsoft.com/office/drawing/2014/main" id="{B21F91FB-A58A-4E4D-A208-F0CA284006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2735" y="3929047"/>
            <a:ext cx="846359" cy="537570"/>
          </a:xfrm>
          <a:prstGeom prst="rect">
            <a:avLst/>
          </a:prstGeom>
        </p:spPr>
      </p:pic>
      <p:pic>
        <p:nvPicPr>
          <p:cNvPr id="12" name="Picture 11" descr="Shape, circle&#10;&#10;Description automatically generated">
            <a:extLst>
              <a:ext uri="{FF2B5EF4-FFF2-40B4-BE49-F238E27FC236}">
                <a16:creationId xmlns:a16="http://schemas.microsoft.com/office/drawing/2014/main" id="{2A224B24-3B5C-48DD-A322-DC0983C6DF50}"/>
              </a:ext>
            </a:extLst>
          </p:cNvPr>
          <p:cNvPicPr>
            <a:picLocks noChangeAspect="1"/>
          </p:cNvPicPr>
          <p:nvPr/>
        </p:nvPicPr>
        <p:blipFill rotWithShape="1">
          <a:blip r:embed="rId17">
            <a:clrChange>
              <a:clrFrom>
                <a:srgbClr val="FFB380"/>
              </a:clrFrom>
              <a:clrTo>
                <a:srgbClr val="FFB380">
                  <a:alpha val="0"/>
                </a:srgbClr>
              </a:clrTo>
            </a:clrChange>
            <a:extLst>
              <a:ext uri="{28A0092B-C50C-407E-A947-70E740481C1C}">
                <a14:useLocalDpi xmlns:a14="http://schemas.microsoft.com/office/drawing/2010/main" val="0"/>
              </a:ext>
            </a:extLst>
          </a:blip>
          <a:srcRect l="13054" t="8850" r="10835" b="13732"/>
          <a:stretch/>
        </p:blipFill>
        <p:spPr>
          <a:xfrm flipH="1">
            <a:off x="2191169" y="3832579"/>
            <a:ext cx="712715" cy="780334"/>
          </a:xfrm>
          <a:prstGeom prst="rect">
            <a:avLst/>
          </a:prstGeom>
        </p:spPr>
      </p:pic>
      <p:grpSp>
        <p:nvGrpSpPr>
          <p:cNvPr id="47" name="Group 46">
            <a:extLst>
              <a:ext uri="{FF2B5EF4-FFF2-40B4-BE49-F238E27FC236}">
                <a16:creationId xmlns:a16="http://schemas.microsoft.com/office/drawing/2014/main" id="{CD413F1A-78AC-4223-A55F-39B6D05681F8}"/>
              </a:ext>
            </a:extLst>
          </p:cNvPr>
          <p:cNvGrpSpPr/>
          <p:nvPr/>
        </p:nvGrpSpPr>
        <p:grpSpPr>
          <a:xfrm>
            <a:off x="7533710" y="3832579"/>
            <a:ext cx="573887" cy="667219"/>
            <a:chOff x="-3563815" y="4400628"/>
            <a:chExt cx="1636772" cy="2318805"/>
          </a:xfrm>
        </p:grpSpPr>
        <p:sp>
          <p:nvSpPr>
            <p:cNvPr id="48" name="Cylinder 47">
              <a:extLst>
                <a:ext uri="{FF2B5EF4-FFF2-40B4-BE49-F238E27FC236}">
                  <a16:creationId xmlns:a16="http://schemas.microsoft.com/office/drawing/2014/main" id="{269A3ED3-9B07-4484-84AC-7B026909AAE2}"/>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 name="Cylinder 48">
              <a:extLst>
                <a:ext uri="{FF2B5EF4-FFF2-40B4-BE49-F238E27FC236}">
                  <a16:creationId xmlns:a16="http://schemas.microsoft.com/office/drawing/2014/main" id="{2A272A86-802B-43B8-9703-50276C6C38BB}"/>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0" name="TextBox 49">
              <a:extLst>
                <a:ext uri="{FF2B5EF4-FFF2-40B4-BE49-F238E27FC236}">
                  <a16:creationId xmlns:a16="http://schemas.microsoft.com/office/drawing/2014/main" id="{23203BCB-CE7E-45D6-BB28-44769CBBF83D}"/>
                </a:ext>
              </a:extLst>
            </p:cNvPr>
            <p:cNvSpPr txBox="1"/>
            <p:nvPr/>
          </p:nvSpPr>
          <p:spPr>
            <a:xfrm>
              <a:off x="-3563815" y="5649807"/>
              <a:ext cx="1636772" cy="1069626"/>
            </a:xfrm>
            <a:prstGeom prst="rect">
              <a:avLst/>
            </a:prstGeom>
            <a:noFill/>
          </p:spPr>
          <p:txBody>
            <a:bodyPr wrap="square" rtlCol="0">
              <a:spAutoFit/>
            </a:bodyPr>
            <a:lstStyle/>
            <a:p>
              <a:pPr algn="ctr"/>
              <a:r>
                <a:rPr lang="en-GB" sz="700" b="1" dirty="0">
                  <a:solidFill>
                    <a:schemeClr val="bg1"/>
                  </a:solidFill>
                  <a:latin typeface="Segoe Print" panose="02000600000000000000" pitchFamily="2" charset="0"/>
                </a:rPr>
                <a:t>much, </a:t>
              </a:r>
              <a:br>
                <a:rPr lang="en-GB" sz="700" b="1" dirty="0">
                  <a:solidFill>
                    <a:schemeClr val="bg1"/>
                  </a:solidFill>
                  <a:latin typeface="Segoe Print" panose="02000600000000000000" pitchFamily="2" charset="0"/>
                </a:rPr>
              </a:br>
              <a:r>
                <a:rPr lang="en-GB" sz="700" b="1" dirty="0">
                  <a:solidFill>
                    <a:schemeClr val="bg1"/>
                  </a:solidFill>
                  <a:latin typeface="Segoe Print" panose="02000600000000000000" pitchFamily="2" charset="0"/>
                </a:rPr>
                <a:t>a lot (of)</a:t>
              </a:r>
            </a:p>
          </p:txBody>
        </p:sp>
      </p:grpSp>
      <p:pic>
        <p:nvPicPr>
          <p:cNvPr id="14" name="Graphic 13" descr="Images with solid fill">
            <a:extLst>
              <a:ext uri="{FF2B5EF4-FFF2-40B4-BE49-F238E27FC236}">
                <a16:creationId xmlns:a16="http://schemas.microsoft.com/office/drawing/2014/main" id="{8044FDB7-CBCC-4281-BF1C-81D9B5805B8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73822" y="3705710"/>
            <a:ext cx="914400" cy="914400"/>
          </a:xfrm>
          <a:prstGeom prst="rect">
            <a:avLst/>
          </a:prstGeom>
        </p:spPr>
      </p:pic>
      <p:grpSp>
        <p:nvGrpSpPr>
          <p:cNvPr id="54" name="Group 53">
            <a:extLst>
              <a:ext uri="{FF2B5EF4-FFF2-40B4-BE49-F238E27FC236}">
                <a16:creationId xmlns:a16="http://schemas.microsoft.com/office/drawing/2014/main" id="{8B0DA906-700F-4141-A398-6890788647A8}"/>
              </a:ext>
            </a:extLst>
          </p:cNvPr>
          <p:cNvGrpSpPr/>
          <p:nvPr/>
        </p:nvGrpSpPr>
        <p:grpSpPr>
          <a:xfrm>
            <a:off x="1145072" y="4875759"/>
            <a:ext cx="656837" cy="709042"/>
            <a:chOff x="-4416769" y="3598307"/>
            <a:chExt cx="1499263" cy="1618423"/>
          </a:xfrm>
        </p:grpSpPr>
        <p:sp>
          <p:nvSpPr>
            <p:cNvPr id="55" name="Cylinder 54">
              <a:extLst>
                <a:ext uri="{FF2B5EF4-FFF2-40B4-BE49-F238E27FC236}">
                  <a16:creationId xmlns:a16="http://schemas.microsoft.com/office/drawing/2014/main" id="{8AF6AC90-3A86-493C-8249-6D1493963A4A}"/>
                </a:ext>
              </a:extLst>
            </p:cNvPr>
            <p:cNvSpPr/>
            <p:nvPr/>
          </p:nvSpPr>
          <p:spPr>
            <a:xfrm>
              <a:off x="-4301656" y="3598307"/>
              <a:ext cx="1151107" cy="1618423"/>
            </a:xfrm>
            <a:prstGeom prst="ca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5CB68A11-AA27-4092-BCC0-097E53A14DBD}"/>
                </a:ext>
              </a:extLst>
            </p:cNvPr>
            <p:cNvSpPr txBox="1"/>
            <p:nvPr/>
          </p:nvSpPr>
          <p:spPr>
            <a:xfrm rot="20853603">
              <a:off x="-4416769" y="3903694"/>
              <a:ext cx="1499263" cy="1264527"/>
            </a:xfrm>
            <a:prstGeom prst="rect">
              <a:avLst/>
            </a:prstGeom>
            <a:noFill/>
          </p:spPr>
          <p:txBody>
            <a:bodyPr wrap="square" rtlCol="0">
              <a:spAutoFit/>
            </a:bodyPr>
            <a:lstStyle/>
            <a:p>
              <a:pPr algn="ctr"/>
              <a:r>
                <a:rPr lang="en-GB" sz="1000" b="1" dirty="0">
                  <a:solidFill>
                    <a:schemeClr val="bg1"/>
                  </a:solidFill>
                  <a:latin typeface="Segoe Print" panose="02000600000000000000" pitchFamily="2" charset="0"/>
                </a:rPr>
                <a:t>every-thing, </a:t>
              </a:r>
              <a:br>
                <a:rPr lang="en-GB" sz="1000" b="1" dirty="0">
                  <a:solidFill>
                    <a:schemeClr val="bg1"/>
                  </a:solidFill>
                  <a:latin typeface="Segoe Print" panose="02000600000000000000" pitchFamily="2" charset="0"/>
                </a:rPr>
              </a:br>
              <a:r>
                <a:rPr lang="en-GB" sz="1000" b="1" dirty="0">
                  <a:solidFill>
                    <a:schemeClr val="bg1"/>
                  </a:solidFill>
                  <a:latin typeface="Segoe Print" panose="02000600000000000000" pitchFamily="2" charset="0"/>
                </a:rPr>
                <a:t>all (of)</a:t>
              </a:r>
            </a:p>
          </p:txBody>
        </p:sp>
      </p:grpSp>
      <p:grpSp>
        <p:nvGrpSpPr>
          <p:cNvPr id="57" name="Group 56">
            <a:extLst>
              <a:ext uri="{FF2B5EF4-FFF2-40B4-BE49-F238E27FC236}">
                <a16:creationId xmlns:a16="http://schemas.microsoft.com/office/drawing/2014/main" id="{6A257F67-CA46-4726-B0A5-5E07C8CCA3AC}"/>
              </a:ext>
            </a:extLst>
          </p:cNvPr>
          <p:cNvGrpSpPr/>
          <p:nvPr/>
        </p:nvGrpSpPr>
        <p:grpSpPr>
          <a:xfrm>
            <a:off x="6939257" y="4919091"/>
            <a:ext cx="881396" cy="552564"/>
            <a:chOff x="-7098299" y="4252914"/>
            <a:chExt cx="2777022" cy="1598817"/>
          </a:xfrm>
        </p:grpSpPr>
        <p:pic>
          <p:nvPicPr>
            <p:cNvPr id="58" name="Picture 57" descr="Icon&#10;&#10;Description automatically generated">
              <a:extLst>
                <a:ext uri="{FF2B5EF4-FFF2-40B4-BE49-F238E27FC236}">
                  <a16:creationId xmlns:a16="http://schemas.microsoft.com/office/drawing/2014/main" id="{FF2C36D1-C350-402E-A4D3-8E16A9B1C6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98299" y="4252914"/>
              <a:ext cx="2620084" cy="1310042"/>
            </a:xfrm>
            <a:prstGeom prst="rect">
              <a:avLst/>
            </a:prstGeom>
          </p:spPr>
        </p:pic>
        <p:pic>
          <p:nvPicPr>
            <p:cNvPr id="59" name="Picture 58" descr="A picture containing diagram&#10;&#10;Description automatically generated">
              <a:extLst>
                <a:ext uri="{FF2B5EF4-FFF2-40B4-BE49-F238E27FC236}">
                  <a16:creationId xmlns:a16="http://schemas.microsoft.com/office/drawing/2014/main" id="{2F2348BF-8A23-4171-B508-D9ED6CF338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392803" y="4618526"/>
              <a:ext cx="2071526" cy="1233205"/>
            </a:xfrm>
            <a:prstGeom prst="rect">
              <a:avLst/>
            </a:prstGeom>
          </p:spPr>
        </p:pic>
      </p:grpSp>
      <p:grpSp>
        <p:nvGrpSpPr>
          <p:cNvPr id="61" name="Group 60">
            <a:extLst>
              <a:ext uri="{FF2B5EF4-FFF2-40B4-BE49-F238E27FC236}">
                <a16:creationId xmlns:a16="http://schemas.microsoft.com/office/drawing/2014/main" id="{10990A33-C60A-40C9-9FED-CD37146D7C15}"/>
              </a:ext>
            </a:extLst>
          </p:cNvPr>
          <p:cNvGrpSpPr/>
          <p:nvPr/>
        </p:nvGrpSpPr>
        <p:grpSpPr>
          <a:xfrm>
            <a:off x="1262735" y="5869215"/>
            <a:ext cx="573887" cy="667219"/>
            <a:chOff x="-3563815" y="4400628"/>
            <a:chExt cx="1636772" cy="2318805"/>
          </a:xfrm>
        </p:grpSpPr>
        <p:sp>
          <p:nvSpPr>
            <p:cNvPr id="62" name="Cylinder 61">
              <a:extLst>
                <a:ext uri="{FF2B5EF4-FFF2-40B4-BE49-F238E27FC236}">
                  <a16:creationId xmlns:a16="http://schemas.microsoft.com/office/drawing/2014/main" id="{1CBE2D82-26D9-431C-98FB-E0A1D2399AAA}"/>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3" name="Cylinder 62">
              <a:extLst>
                <a:ext uri="{FF2B5EF4-FFF2-40B4-BE49-F238E27FC236}">
                  <a16:creationId xmlns:a16="http://schemas.microsoft.com/office/drawing/2014/main" id="{D81ECD5C-72BB-4721-B1FA-5D1A759CD5F1}"/>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4" name="TextBox 63">
              <a:extLst>
                <a:ext uri="{FF2B5EF4-FFF2-40B4-BE49-F238E27FC236}">
                  <a16:creationId xmlns:a16="http://schemas.microsoft.com/office/drawing/2014/main" id="{3D587362-6391-4AC7-B2A5-98F24676CB10}"/>
                </a:ext>
              </a:extLst>
            </p:cNvPr>
            <p:cNvSpPr txBox="1"/>
            <p:nvPr/>
          </p:nvSpPr>
          <p:spPr>
            <a:xfrm>
              <a:off x="-3563815" y="5649807"/>
              <a:ext cx="1636772" cy="1069626"/>
            </a:xfrm>
            <a:prstGeom prst="rect">
              <a:avLst/>
            </a:prstGeom>
            <a:noFill/>
          </p:spPr>
          <p:txBody>
            <a:bodyPr wrap="square" rtlCol="0">
              <a:spAutoFit/>
            </a:bodyPr>
            <a:lstStyle/>
            <a:p>
              <a:pPr algn="ctr"/>
              <a:r>
                <a:rPr lang="en-GB" sz="700" b="1" dirty="0">
                  <a:solidFill>
                    <a:schemeClr val="bg1"/>
                  </a:solidFill>
                  <a:latin typeface="Segoe Print" panose="02000600000000000000" pitchFamily="2" charset="0"/>
                </a:rPr>
                <a:t>much, </a:t>
              </a:r>
              <a:br>
                <a:rPr lang="en-GB" sz="700" b="1" dirty="0">
                  <a:solidFill>
                    <a:schemeClr val="bg1"/>
                  </a:solidFill>
                  <a:latin typeface="Segoe Print" panose="02000600000000000000" pitchFamily="2" charset="0"/>
                </a:rPr>
              </a:br>
              <a:r>
                <a:rPr lang="en-GB" sz="700" b="1" dirty="0">
                  <a:solidFill>
                    <a:schemeClr val="bg1"/>
                  </a:solidFill>
                  <a:latin typeface="Segoe Print" panose="02000600000000000000" pitchFamily="2" charset="0"/>
                </a:rPr>
                <a:t>a lot (of)</a:t>
              </a:r>
            </a:p>
          </p:txBody>
        </p:sp>
      </p:grpSp>
      <p:pic>
        <p:nvPicPr>
          <p:cNvPr id="16" name="Picture 15" descr="A group of people in clothing&#10;&#10;Description automatically generated with low confidence">
            <a:extLst>
              <a:ext uri="{FF2B5EF4-FFF2-40B4-BE49-F238E27FC236}">
                <a16:creationId xmlns:a16="http://schemas.microsoft.com/office/drawing/2014/main" id="{3097EC4A-602A-473C-BAFB-3A981A121A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33142" y="5764280"/>
            <a:ext cx="1698414" cy="849207"/>
          </a:xfrm>
          <a:prstGeom prst="rect">
            <a:avLst/>
          </a:prstGeom>
        </p:spPr>
      </p:pic>
      <p:pic>
        <p:nvPicPr>
          <p:cNvPr id="18" name="Picture 17" descr="A picture containing night sky&#10;&#10;Description automatically generated">
            <a:extLst>
              <a:ext uri="{FF2B5EF4-FFF2-40B4-BE49-F238E27FC236}">
                <a16:creationId xmlns:a16="http://schemas.microsoft.com/office/drawing/2014/main" id="{BBE040CF-DBC7-4399-AD72-080C2DDFFFE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66289" y="5825076"/>
            <a:ext cx="1146964" cy="688178"/>
          </a:xfrm>
          <a:prstGeom prst="rect">
            <a:avLst/>
          </a:prstGeom>
        </p:spPr>
      </p:pic>
      <p:sp>
        <p:nvSpPr>
          <p:cNvPr id="19" name="Rectangle: Rounded Corners 18">
            <a:extLst>
              <a:ext uri="{FF2B5EF4-FFF2-40B4-BE49-F238E27FC236}">
                <a16:creationId xmlns:a16="http://schemas.microsoft.com/office/drawing/2014/main" id="{1C1E5C9B-FF1C-49C9-A60E-440FE6BB54D2}"/>
              </a:ext>
            </a:extLst>
          </p:cNvPr>
          <p:cNvSpPr/>
          <p:nvPr/>
        </p:nvSpPr>
        <p:spPr>
          <a:xfrm>
            <a:off x="1057942" y="1813545"/>
            <a:ext cx="9806951" cy="720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verano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hay un festival</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muy</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popular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Cusco. </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0" name="Rectangle: Rounded Corners 69">
            <a:extLst>
              <a:ext uri="{FF2B5EF4-FFF2-40B4-BE49-F238E27FC236}">
                <a16:creationId xmlns:a16="http://schemas.microsoft.com/office/drawing/2014/main" id="{A799B56D-398E-4151-98F4-9E3ACBC82805}"/>
              </a:ext>
            </a:extLst>
          </p:cNvPr>
          <p:cNvSpPr/>
          <p:nvPr/>
        </p:nvSpPr>
        <p:spPr>
          <a:xfrm>
            <a:off x="1057941" y="2704701"/>
            <a:ext cx="10849587" cy="8909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a:solidFill>
                  <a:srgbClr val="92D050"/>
                </a:solidFill>
                <a:latin typeface="Segoe Print" panose="02000600000000000000" pitchFamily="2" charset="0"/>
              </a:rPr>
              <a:t>Muchas personas visitan Cusco para Inti Raymi. Inti es sol en quechua.</a:t>
            </a:r>
            <a:endParaRPr lang="en-GB" sz="2800" dirty="0">
              <a:solidFill>
                <a:srgbClr val="92D050"/>
              </a:solidFill>
              <a:latin typeface="Segoe Print" panose="02000600000000000000" pitchFamily="2" charset="0"/>
            </a:endParaRPr>
          </a:p>
        </p:txBody>
      </p:sp>
      <p:sp>
        <p:nvSpPr>
          <p:cNvPr id="73" name="Rectangle: Rounded Corners 72">
            <a:extLst>
              <a:ext uri="{FF2B5EF4-FFF2-40B4-BE49-F238E27FC236}">
                <a16:creationId xmlns:a16="http://schemas.microsoft.com/office/drawing/2014/main" id="{D161C3D5-4EBE-4A4B-97A5-EAA593BEEE55}"/>
              </a:ext>
            </a:extLst>
          </p:cNvPr>
          <p:cNvSpPr/>
          <p:nvPr/>
        </p:nvSpPr>
        <p:spPr>
          <a:xfrm>
            <a:off x="1057941" y="3811303"/>
            <a:ext cx="9806951" cy="720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Todo</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el</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mundo</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mira</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el</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desfile</a:t>
            </a:r>
            <a:r>
              <a:rPr lang="en-GB" sz="2800" dirty="0">
                <a:solidFill>
                  <a:srgbClr val="92D050"/>
                </a:solidFill>
                <a:latin typeface="Segoe Print" panose="02000600000000000000" pitchFamily="2" charset="0"/>
              </a:rPr>
              <a:t> y </a:t>
            </a:r>
            <a:r>
              <a:rPr lang="en-GB" sz="2800" dirty="0" err="1">
                <a:solidFill>
                  <a:srgbClr val="92D050"/>
                </a:solidFill>
                <a:latin typeface="Segoe Print" panose="02000600000000000000" pitchFamily="2" charset="0"/>
              </a:rPr>
              <a:t>hace</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muchas</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fotos</a:t>
            </a:r>
            <a:r>
              <a:rPr lang="en-GB" sz="2800" dirty="0">
                <a:solidFill>
                  <a:srgbClr val="92D050"/>
                </a:solidFill>
                <a:latin typeface="Segoe Print" panose="02000600000000000000" pitchFamily="2" charset="0"/>
              </a:rPr>
              <a:t>.</a:t>
            </a:r>
          </a:p>
        </p:txBody>
      </p:sp>
      <p:sp>
        <p:nvSpPr>
          <p:cNvPr id="74" name="Rectangle: Rounded Corners 73">
            <a:extLst>
              <a:ext uri="{FF2B5EF4-FFF2-40B4-BE49-F238E27FC236}">
                <a16:creationId xmlns:a16="http://schemas.microsoft.com/office/drawing/2014/main" id="{745B036C-1393-467C-AA46-C20E82350BB7}"/>
              </a:ext>
            </a:extLst>
          </p:cNvPr>
          <p:cNvSpPr/>
          <p:nvPr/>
        </p:nvSpPr>
        <p:spPr>
          <a:xfrm>
            <a:off x="1118034" y="4796258"/>
            <a:ext cx="9806951" cy="8088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Todos</a:t>
            </a:r>
            <a:r>
              <a:rPr lang="en-GB" sz="2800" dirty="0">
                <a:solidFill>
                  <a:srgbClr val="92D050"/>
                </a:solidFill>
                <a:latin typeface="Segoe Print" panose="02000600000000000000" pitchFamily="2" charset="0"/>
              </a:rPr>
              <a:t> los </a:t>
            </a:r>
            <a:r>
              <a:rPr lang="en-GB" sz="2800" dirty="0" err="1">
                <a:solidFill>
                  <a:srgbClr val="92D050"/>
                </a:solidFill>
                <a:latin typeface="Segoe Print" panose="02000600000000000000" pitchFamily="2" charset="0"/>
              </a:rPr>
              <a:t>visitantes</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comen</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zancu</a:t>
            </a:r>
            <a:r>
              <a:rPr lang="en-GB" sz="2800" dirty="0">
                <a:solidFill>
                  <a:srgbClr val="92D050"/>
                </a:solidFill>
                <a:latin typeface="Segoe Print" panose="02000600000000000000" pitchFamily="2" charset="0"/>
              </a:rPr>
              <a:t>, un pan especial.</a:t>
            </a:r>
          </a:p>
        </p:txBody>
      </p:sp>
      <p:sp>
        <p:nvSpPr>
          <p:cNvPr id="75" name="Rectangle: Rounded Corners 74">
            <a:extLst>
              <a:ext uri="{FF2B5EF4-FFF2-40B4-BE49-F238E27FC236}">
                <a16:creationId xmlns:a16="http://schemas.microsoft.com/office/drawing/2014/main" id="{F9AC67EB-A93D-4414-B9CD-A5B52B5B58D5}"/>
              </a:ext>
            </a:extLst>
          </p:cNvPr>
          <p:cNvSpPr/>
          <p:nvPr/>
        </p:nvSpPr>
        <p:spPr>
          <a:xfrm>
            <a:off x="1122246" y="5817322"/>
            <a:ext cx="9806951" cy="720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Muchos</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bailan</a:t>
            </a:r>
            <a:r>
              <a:rPr lang="en-GB" sz="2800" dirty="0">
                <a:solidFill>
                  <a:srgbClr val="92D050"/>
                </a:solidFill>
                <a:latin typeface="Segoe Print" panose="02000600000000000000" pitchFamily="2" charset="0"/>
              </a:rPr>
              <a:t> y </a:t>
            </a:r>
            <a:r>
              <a:rPr lang="en-GB" sz="2800" dirty="0" err="1">
                <a:solidFill>
                  <a:srgbClr val="92D050"/>
                </a:solidFill>
                <a:latin typeface="Segoe Print" panose="02000600000000000000" pitchFamily="2" charset="0"/>
              </a:rPr>
              <a:t>cantan</a:t>
            </a:r>
            <a:r>
              <a:rPr lang="en-GB" sz="2800" dirty="0">
                <a:solidFill>
                  <a:srgbClr val="92D050"/>
                </a:solidFill>
                <a:latin typeface="Segoe Print" panose="02000600000000000000" pitchFamily="2" charset="0"/>
              </a:rPr>
              <a:t>.</a:t>
            </a: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0" grpId="0" animBg="1"/>
      <p:bldP spid="73" grpId="0" animBg="1"/>
      <p:bldP spid="74" grpId="0" animBg="1"/>
      <p:bldP spid="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68" y="874371"/>
            <a:ext cx="9591631"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Habla 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es?</a:t>
            </a:r>
            <a:endParaRPr lang="en-GB" sz="28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1" y="818389"/>
            <a:ext cx="9826293" cy="559823"/>
          </a:xfrm>
          <a:prstGeom prst="wedgeRoundRectCallout">
            <a:avLst>
              <a:gd name="adj1" fmla="val -54762"/>
              <a:gd name="adj2" fmla="val -9850"/>
              <a:gd name="adj3" fmla="val 16667"/>
            </a:avLst>
          </a:prstGeom>
          <a:noFill/>
          <a:ln w="5715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793" y="660109"/>
            <a:ext cx="816961" cy="938928"/>
          </a:xfrm>
          <a:prstGeom prst="rect">
            <a:avLst/>
          </a:prstGeom>
        </p:spPr>
      </p:pic>
      <p:sp>
        <p:nvSpPr>
          <p:cNvPr id="11" name="Speech Bubble: Rectangle with Corners Rounded 10">
            <a:extLst>
              <a:ext uri="{FF2B5EF4-FFF2-40B4-BE49-F238E27FC236}">
                <a16:creationId xmlns:a16="http://schemas.microsoft.com/office/drawing/2014/main" id="{436F906B-D966-4B11-8D8A-ED637BB17F3A}"/>
              </a:ext>
            </a:extLst>
          </p:cNvPr>
          <p:cNvSpPr/>
          <p:nvPr/>
        </p:nvSpPr>
        <p:spPr>
          <a:xfrm>
            <a:off x="5050971" y="5470376"/>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Abajo a la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izquierda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hay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muchos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desfiles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2" name="Graphic 11" descr="User">
            <a:extLst>
              <a:ext uri="{FF2B5EF4-FFF2-40B4-BE49-F238E27FC236}">
                <a16:creationId xmlns:a16="http://schemas.microsoft.com/office/drawing/2014/main" id="{8D2ED8CD-3CBB-40D4-A2CF-D145FED781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135" y="5661801"/>
            <a:ext cx="1356293" cy="1356293"/>
          </a:xfrm>
          <a:prstGeom prst="rect">
            <a:avLst/>
          </a:prstGeom>
        </p:spPr>
      </p:pic>
      <p:pic>
        <p:nvPicPr>
          <p:cNvPr id="13" name="Graphic 12" descr="User">
            <a:extLst>
              <a:ext uri="{FF2B5EF4-FFF2-40B4-BE49-F238E27FC236}">
                <a16:creationId xmlns:a16="http://schemas.microsoft.com/office/drawing/2014/main" id="{8E1D22FF-B631-44F7-836B-D9239A1A34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6672" y="5470376"/>
            <a:ext cx="1356293" cy="1356293"/>
          </a:xfrm>
          <a:prstGeom prst="rect">
            <a:avLst/>
          </a:prstGeom>
        </p:spPr>
      </p:pic>
      <p:sp>
        <p:nvSpPr>
          <p:cNvPr id="14" name="TextBox 13">
            <a:extLst>
              <a:ext uri="{FF2B5EF4-FFF2-40B4-BE49-F238E27FC236}">
                <a16:creationId xmlns:a16="http://schemas.microsoft.com/office/drawing/2014/main" id="{70D3DDBE-DDE3-4440-9822-AC521BF8CBEF}"/>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15" name="TextBox 14">
            <a:extLst>
              <a:ext uri="{FF2B5EF4-FFF2-40B4-BE49-F238E27FC236}">
                <a16:creationId xmlns:a16="http://schemas.microsoft.com/office/drawing/2014/main" id="{AC1C8012-3A7F-456B-8335-B442685D8407}"/>
              </a:ext>
            </a:extLst>
          </p:cNvPr>
          <p:cNvSpPr txBox="1"/>
          <p:nvPr/>
        </p:nvSpPr>
        <p:spPr>
          <a:xfrm>
            <a:off x="10065442" y="605914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16" name="TextBox 15">
            <a:extLst>
              <a:ext uri="{FF2B5EF4-FFF2-40B4-BE49-F238E27FC236}">
                <a16:creationId xmlns:a16="http://schemas.microsoft.com/office/drawing/2014/main" id="{24530B7F-01DF-41A7-BBA0-4EAB596BCC68}"/>
              </a:ext>
            </a:extLst>
          </p:cNvPr>
          <p:cNvSpPr txBox="1"/>
          <p:nvPr/>
        </p:nvSpPr>
        <p:spPr>
          <a:xfrm>
            <a:off x="123171" y="1402497"/>
            <a:ext cx="47179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elige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imagen. </a:t>
            </a:r>
          </a:p>
        </p:txBody>
      </p:sp>
      <p:sp>
        <p:nvSpPr>
          <p:cNvPr id="17" name="TextBox 16">
            <a:extLst>
              <a:ext uri="{FF2B5EF4-FFF2-40B4-BE49-F238E27FC236}">
                <a16:creationId xmlns:a16="http://schemas.microsoft.com/office/drawing/2014/main" id="{44CE65EC-0EDF-4809-94E1-63ADF1F2B7DB}"/>
              </a:ext>
            </a:extLst>
          </p:cNvPr>
          <p:cNvSpPr txBox="1"/>
          <p:nvPr/>
        </p:nvSpPr>
        <p:spPr>
          <a:xfrm>
            <a:off x="123171" y="1865553"/>
            <a:ext cx="61831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identifica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imagen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90D8A18A-3990-49A6-AE81-DF7119CF0CCD}"/>
              </a:ext>
            </a:extLst>
          </p:cNvPr>
          <p:cNvSpPr txBox="1"/>
          <p:nvPr/>
        </p:nvSpPr>
        <p:spPr>
          <a:xfrm>
            <a:off x="6375042" y="2399152"/>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p:txBody>
      </p:sp>
      <p:sp>
        <p:nvSpPr>
          <p:cNvPr id="28" name="TextBox 27">
            <a:extLst>
              <a:ext uri="{FF2B5EF4-FFF2-40B4-BE49-F238E27FC236}">
                <a16:creationId xmlns:a16="http://schemas.microsoft.com/office/drawing/2014/main" id="{81EC1341-BEF7-4E2B-8C04-53F6DCE6696A}"/>
              </a:ext>
            </a:extLst>
          </p:cNvPr>
          <p:cNvSpPr txBox="1"/>
          <p:nvPr/>
        </p:nvSpPr>
        <p:spPr>
          <a:xfrm>
            <a:off x="243447" y="2442478"/>
            <a:ext cx="22998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p:txBody>
      </p:sp>
      <p:pic>
        <p:nvPicPr>
          <p:cNvPr id="7" name="Picture 6">
            <a:extLst>
              <a:ext uri="{FF2B5EF4-FFF2-40B4-BE49-F238E27FC236}">
                <a16:creationId xmlns:a16="http://schemas.microsoft.com/office/drawing/2014/main" id="{BB0DBA7A-EC6F-400D-9113-FF8F5DBD25B8}"/>
              </a:ext>
            </a:extLst>
          </p:cNvPr>
          <p:cNvPicPr>
            <a:picLocks noChangeAspect="1"/>
          </p:cNvPicPr>
          <p:nvPr/>
        </p:nvPicPr>
        <p:blipFill>
          <a:blip r:embed="rId8"/>
          <a:stretch>
            <a:fillRect/>
          </a:stretch>
        </p:blipFill>
        <p:spPr>
          <a:xfrm>
            <a:off x="243447" y="3535735"/>
            <a:ext cx="2208485" cy="1307938"/>
          </a:xfrm>
          <a:prstGeom prst="rect">
            <a:avLst/>
          </a:prstGeom>
        </p:spPr>
      </p:pic>
      <p:pic>
        <p:nvPicPr>
          <p:cNvPr id="8" name="Picture 7">
            <a:extLst>
              <a:ext uri="{FF2B5EF4-FFF2-40B4-BE49-F238E27FC236}">
                <a16:creationId xmlns:a16="http://schemas.microsoft.com/office/drawing/2014/main" id="{D2BD5746-805E-43FB-AC66-08F548EE7F00}"/>
              </a:ext>
            </a:extLst>
          </p:cNvPr>
          <p:cNvPicPr>
            <a:picLocks noChangeAspect="1"/>
          </p:cNvPicPr>
          <p:nvPr/>
        </p:nvPicPr>
        <p:blipFill>
          <a:blip r:embed="rId9"/>
          <a:stretch>
            <a:fillRect/>
          </a:stretch>
        </p:blipFill>
        <p:spPr>
          <a:xfrm>
            <a:off x="2543275" y="3535735"/>
            <a:ext cx="2208485" cy="1307938"/>
          </a:xfrm>
          <a:prstGeom prst="rect">
            <a:avLst/>
          </a:prstGeom>
        </p:spPr>
      </p:pic>
      <p:sp>
        <p:nvSpPr>
          <p:cNvPr id="44" name="TextBox 43">
            <a:extLst>
              <a:ext uri="{FF2B5EF4-FFF2-40B4-BE49-F238E27FC236}">
                <a16:creationId xmlns:a16="http://schemas.microsoft.com/office/drawing/2014/main" id="{A124066D-E79A-4319-8127-F797D1CA86F4}"/>
              </a:ext>
            </a:extLst>
          </p:cNvPr>
          <p:cNvSpPr txBox="1"/>
          <p:nvPr/>
        </p:nvSpPr>
        <p:spPr>
          <a:xfrm>
            <a:off x="152104" y="3039069"/>
            <a:ext cx="22998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0" dirty="0">
                <a:solidFill>
                  <a:srgbClr val="4472C4">
                    <a:lumMod val="50000"/>
                  </a:srgbClr>
                </a:solidFill>
                <a:latin typeface="Century Gothic" panose="020B0502020202020204" pitchFamily="34" charset="0"/>
              </a:rPr>
              <a:t>1</a:t>
            </a:r>
            <a:endPar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AC56D9A0-C166-43F1-B2D8-01560A9CD1E5}"/>
              </a:ext>
            </a:extLst>
          </p:cNvPr>
          <p:cNvSpPr txBox="1"/>
          <p:nvPr/>
        </p:nvSpPr>
        <p:spPr>
          <a:xfrm>
            <a:off x="2451932" y="3029877"/>
            <a:ext cx="22998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0" dirty="0">
                <a:solidFill>
                  <a:srgbClr val="4472C4">
                    <a:lumMod val="50000"/>
                  </a:srgbClr>
                </a:solidFill>
                <a:latin typeface="Century Gothic" panose="020B0502020202020204" pitchFamily="34" charset="0"/>
              </a:rPr>
              <a:t>2</a:t>
            </a:r>
            <a:endPar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46" name="Table 30">
            <a:extLst>
              <a:ext uri="{FF2B5EF4-FFF2-40B4-BE49-F238E27FC236}">
                <a16:creationId xmlns:a16="http://schemas.microsoft.com/office/drawing/2014/main" id="{B1FD700E-2E91-462F-9AFF-4644E17476DD}"/>
              </a:ext>
            </a:extLst>
          </p:cNvPr>
          <p:cNvGraphicFramePr>
            <a:graphicFrameLocks noGrp="1"/>
          </p:cNvGraphicFramePr>
          <p:nvPr>
            <p:extLst>
              <p:ext uri="{D42A27DB-BD31-4B8C-83A1-F6EECF244321}">
                <p14:modId xmlns:p14="http://schemas.microsoft.com/office/powerpoint/2010/main" val="2653278206"/>
              </p:ext>
            </p:extLst>
          </p:nvPr>
        </p:nvGraphicFramePr>
        <p:xfrm>
          <a:off x="7387898" y="3228254"/>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sp>
        <p:nvSpPr>
          <p:cNvPr id="47" name="TextBox 46">
            <a:extLst>
              <a:ext uri="{FF2B5EF4-FFF2-40B4-BE49-F238E27FC236}">
                <a16:creationId xmlns:a16="http://schemas.microsoft.com/office/drawing/2014/main" id="{B57D3412-5664-4AAE-8BBE-C9310DB8EE2B}"/>
              </a:ext>
            </a:extLst>
          </p:cNvPr>
          <p:cNvSpPr txBox="1"/>
          <p:nvPr/>
        </p:nvSpPr>
        <p:spPr>
          <a:xfrm>
            <a:off x="10062898" y="3865412"/>
            <a:ext cx="22998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la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derecha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9DBA5DA-0BB3-4014-A5FB-1284D8E0FC22}"/>
              </a:ext>
            </a:extLst>
          </p:cNvPr>
          <p:cNvSpPr txBox="1"/>
          <p:nvPr/>
        </p:nvSpPr>
        <p:spPr>
          <a:xfrm>
            <a:off x="7955393" y="5041931"/>
            <a:ext cx="2299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abajo</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424FCF9-0DD1-47AC-A050-BFA6B26C0390}"/>
              </a:ext>
            </a:extLst>
          </p:cNvPr>
          <p:cNvSpPr txBox="1"/>
          <p:nvPr/>
        </p:nvSpPr>
        <p:spPr>
          <a:xfrm>
            <a:off x="7796376" y="2771428"/>
            <a:ext cx="2299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arriba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03475F08-D228-4FF4-80D8-0859B0B18310}"/>
              </a:ext>
            </a:extLst>
          </p:cNvPr>
          <p:cNvSpPr txBox="1"/>
          <p:nvPr/>
        </p:nvSpPr>
        <p:spPr>
          <a:xfrm>
            <a:off x="5711622" y="3904260"/>
            <a:ext cx="2299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la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izquierda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Speech Bubble: Rectangle with Corners Rounded 50">
            <a:extLst>
              <a:ext uri="{FF2B5EF4-FFF2-40B4-BE49-F238E27FC236}">
                <a16:creationId xmlns:a16="http://schemas.microsoft.com/office/drawing/2014/main" id="{A9B2EC0F-FDFB-4694-8F28-DE0D5EF81DE9}"/>
              </a:ext>
            </a:extLst>
          </p:cNvPr>
          <p:cNvSpPr/>
          <p:nvPr/>
        </p:nvSpPr>
        <p:spPr>
          <a:xfrm>
            <a:off x="2369044" y="5663473"/>
            <a:ext cx="1376526" cy="584775"/>
          </a:xfrm>
          <a:prstGeom prst="wedgeRoundRectCallout">
            <a:avLst>
              <a:gd name="adj1" fmla="val -79148"/>
              <a:gd name="adj2" fmla="val 3584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Sí</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2" name="Speech Bubble: Rectangle with Corners Rounded 51">
            <a:extLst>
              <a:ext uri="{FF2B5EF4-FFF2-40B4-BE49-F238E27FC236}">
                <a16:creationId xmlns:a16="http://schemas.microsoft.com/office/drawing/2014/main" id="{2AC0A837-E37E-4D84-8D95-2B7CE573E9F4}"/>
              </a:ext>
            </a:extLst>
          </p:cNvPr>
          <p:cNvSpPr/>
          <p:nvPr/>
        </p:nvSpPr>
        <p:spPr>
          <a:xfrm>
            <a:off x="5050971" y="5462976"/>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Arriba</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a la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derecha</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hay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muchos</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panes.</a:t>
            </a:r>
            <a:endPar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Speech Bubble: Rectangle with Corners Rounded 52">
            <a:extLst>
              <a:ext uri="{FF2B5EF4-FFF2-40B4-BE49-F238E27FC236}">
                <a16:creationId xmlns:a16="http://schemas.microsoft.com/office/drawing/2014/main" id="{4C754CD2-FF49-4B34-9BDE-DF17793F9E6C}"/>
              </a:ext>
            </a:extLst>
          </p:cNvPr>
          <p:cNvSpPr/>
          <p:nvPr/>
        </p:nvSpPr>
        <p:spPr>
          <a:xfrm>
            <a:off x="2350299" y="5654281"/>
            <a:ext cx="1376526" cy="584775"/>
          </a:xfrm>
          <a:prstGeom prst="wedgeRoundRectCallout">
            <a:avLst>
              <a:gd name="adj1" fmla="val -79148"/>
              <a:gd name="adj2" fmla="val 3584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No.</a:t>
            </a:r>
          </a:p>
        </p:txBody>
      </p:sp>
      <p:sp>
        <p:nvSpPr>
          <p:cNvPr id="54" name="Speech Bubble: Rectangle with Corners Rounded 53">
            <a:extLst>
              <a:ext uri="{FF2B5EF4-FFF2-40B4-BE49-F238E27FC236}">
                <a16:creationId xmlns:a16="http://schemas.microsoft.com/office/drawing/2014/main" id="{02972B28-2F58-452E-B825-C3FB8E1FEDE5}"/>
              </a:ext>
            </a:extLst>
          </p:cNvPr>
          <p:cNvSpPr/>
          <p:nvPr/>
        </p:nvSpPr>
        <p:spPr>
          <a:xfrm>
            <a:off x="5050971" y="5470375"/>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2!</a:t>
            </a:r>
          </a:p>
        </p:txBody>
      </p:sp>
    </p:spTree>
    <p:extLst>
      <p:ext uri="{BB962C8B-B14F-4D97-AF65-F5344CB8AC3E}">
        <p14:creationId xmlns:p14="http://schemas.microsoft.com/office/powerpoint/2010/main" val="113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1" grpId="0" animBg="1"/>
      <p:bldP spid="52" grpId="0" animBg="1"/>
      <p:bldP spid="53"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24123B90-D3EE-41F2-972E-1AE90FAEED1C}"/>
              </a:ext>
            </a:extLst>
          </p:cNvPr>
          <p:cNvGraphicFramePr>
            <a:graphicFrameLocks noGrp="1"/>
          </p:cNvGraphicFramePr>
          <p:nvPr>
            <p:extLst>
              <p:ext uri="{D42A27DB-BD31-4B8C-83A1-F6EECF244321}">
                <p14:modId xmlns:p14="http://schemas.microsoft.com/office/powerpoint/2010/main" val="4074452601"/>
              </p:ext>
            </p:extLst>
          </p:nvPr>
        </p:nvGraphicFramePr>
        <p:xfrm>
          <a:off x="526302" y="74690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951712" y="71604"/>
            <a:ext cx="10794030" cy="607174"/>
          </a:xfrm>
        </p:spPr>
        <p:txBody>
          <a:bodyPr>
            <a:normAutofit/>
          </a:bodyPr>
          <a:lstStyle/>
          <a:p>
            <a:r>
              <a:rPr lang="en-GB" sz="3200" b="1" dirty="0">
                <a:solidFill>
                  <a:srgbClr val="002060"/>
                </a:solidFill>
                <a:latin typeface="Century Gothic"/>
                <a:ea typeface="Century Gothic"/>
                <a:cs typeface="Century Gothic"/>
                <a:sym typeface="Century Gothic"/>
              </a:rPr>
              <a:t>Habla con </a:t>
            </a:r>
            <a:r>
              <a:rPr lang="en-GB" sz="3200" b="1" dirty="0" err="1">
                <a:solidFill>
                  <a:srgbClr val="002060"/>
                </a:solidFill>
                <a:latin typeface="Century Gothic"/>
                <a:ea typeface="Century Gothic"/>
                <a:cs typeface="Century Gothic"/>
                <a:sym typeface="Century Gothic"/>
              </a:rPr>
              <a:t>tu</a:t>
            </a:r>
            <a:r>
              <a:rPr lang="en-GB" sz="3200" b="1" dirty="0">
                <a:solidFill>
                  <a:srgbClr val="002060"/>
                </a:solidFill>
                <a:latin typeface="Century Gothic"/>
                <a:ea typeface="Century Gothic"/>
                <a:cs typeface="Century Gothic"/>
                <a:sym typeface="Century Gothic"/>
              </a:rPr>
              <a:t> </a:t>
            </a:r>
            <a:r>
              <a:rPr lang="en-GB" sz="3200" b="1" dirty="0" err="1">
                <a:solidFill>
                  <a:srgbClr val="002060"/>
                </a:solidFill>
                <a:latin typeface="Century Gothic"/>
                <a:ea typeface="Century Gothic"/>
                <a:cs typeface="Century Gothic"/>
                <a:sym typeface="Century Gothic"/>
              </a:rPr>
              <a:t>compaero</a:t>
            </a:r>
            <a:r>
              <a:rPr lang="en-GB" sz="3200" b="1" dirty="0">
                <a:solidFill>
                  <a:srgbClr val="002060"/>
                </a:solidFill>
                <a:latin typeface="Century Gothic"/>
                <a:ea typeface="Century Gothic"/>
                <a:cs typeface="Century Gothic"/>
                <a:sym typeface="Century Gothic"/>
              </a:rPr>
              <a:t>/a. ¿</a:t>
            </a:r>
            <a:r>
              <a:rPr lang="en-GB" sz="3200" b="1" dirty="0" err="1">
                <a:solidFill>
                  <a:srgbClr val="002060"/>
                </a:solidFill>
                <a:latin typeface="Century Gothic"/>
                <a:ea typeface="Century Gothic"/>
                <a:cs typeface="Century Gothic"/>
                <a:sym typeface="Century Gothic"/>
              </a:rPr>
              <a:t>Qué</a:t>
            </a:r>
            <a:r>
              <a:rPr lang="en-GB" sz="3200" b="1" dirty="0">
                <a:solidFill>
                  <a:srgbClr val="002060"/>
                </a:solidFill>
                <a:latin typeface="Century Gothic"/>
                <a:ea typeface="Century Gothic"/>
                <a:cs typeface="Century Gothic"/>
                <a:sym typeface="Century Gothic"/>
              </a:rPr>
              <a:t> </a:t>
            </a:r>
            <a:r>
              <a:rPr lang="en-GB" sz="3200" b="1" dirty="0" err="1">
                <a:solidFill>
                  <a:srgbClr val="002060"/>
                </a:solidFill>
                <a:latin typeface="Century Gothic"/>
                <a:ea typeface="Century Gothic"/>
                <a:cs typeface="Century Gothic"/>
                <a:sym typeface="Century Gothic"/>
              </a:rPr>
              <a:t>número</a:t>
            </a:r>
            <a:r>
              <a:rPr lang="en-GB" sz="3200" b="1" dirty="0">
                <a:solidFill>
                  <a:srgbClr val="002060"/>
                </a:solidFill>
                <a:latin typeface="Century Gothic"/>
                <a:ea typeface="Century Gothic"/>
                <a:cs typeface="Century Gothic"/>
                <a:sym typeface="Century Gothic"/>
              </a:rPr>
              <a:t> es?</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graphicFrame>
        <p:nvGraphicFramePr>
          <p:cNvPr id="3" name="Table 3">
            <a:extLst>
              <a:ext uri="{FF2B5EF4-FFF2-40B4-BE49-F238E27FC236}">
                <a16:creationId xmlns:a16="http://schemas.microsoft.com/office/drawing/2014/main" id="{EA88CAF4-D10D-4976-A1CB-518862E216FC}"/>
              </a:ext>
            </a:extLst>
          </p:cNvPr>
          <p:cNvGraphicFramePr>
            <a:graphicFrameLocks noGrp="1"/>
          </p:cNvGraphicFramePr>
          <p:nvPr>
            <p:extLst>
              <p:ext uri="{D42A27DB-BD31-4B8C-83A1-F6EECF244321}">
                <p14:modId xmlns:p14="http://schemas.microsoft.com/office/powerpoint/2010/main" val="2428405893"/>
              </p:ext>
            </p:extLst>
          </p:nvPr>
        </p:nvGraphicFramePr>
        <p:xfrm>
          <a:off x="188342" y="649399"/>
          <a:ext cx="10794030" cy="5998143"/>
        </p:xfrm>
        <a:graphic>
          <a:graphicData uri="http://schemas.openxmlformats.org/drawingml/2006/table">
            <a:tbl>
              <a:tblPr firstRow="1" bandRow="1">
                <a:tableStyleId>{5940675A-B579-460E-94D1-54222C63F5DA}</a:tableStyleId>
              </a:tblPr>
              <a:tblGrid>
                <a:gridCol w="3598010">
                  <a:extLst>
                    <a:ext uri="{9D8B030D-6E8A-4147-A177-3AD203B41FA5}">
                      <a16:colId xmlns:a16="http://schemas.microsoft.com/office/drawing/2014/main" val="1135101445"/>
                    </a:ext>
                  </a:extLst>
                </a:gridCol>
                <a:gridCol w="3598010">
                  <a:extLst>
                    <a:ext uri="{9D8B030D-6E8A-4147-A177-3AD203B41FA5}">
                      <a16:colId xmlns:a16="http://schemas.microsoft.com/office/drawing/2014/main" val="483342927"/>
                    </a:ext>
                  </a:extLst>
                </a:gridCol>
                <a:gridCol w="3598010">
                  <a:extLst>
                    <a:ext uri="{9D8B030D-6E8A-4147-A177-3AD203B41FA5}">
                      <a16:colId xmlns:a16="http://schemas.microsoft.com/office/drawing/2014/main" val="1010869347"/>
                    </a:ext>
                  </a:extLst>
                </a:gridCol>
              </a:tblGrid>
              <a:tr h="1999381">
                <a:tc>
                  <a:txBody>
                    <a:bodyPr/>
                    <a:lstStyle/>
                    <a:p>
                      <a:r>
                        <a:rPr lang="en-GB" sz="2400" b="1" dirty="0">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26167468"/>
                  </a:ext>
                </a:extLst>
              </a:tr>
              <a:tr h="1999381">
                <a:tc>
                  <a:txBody>
                    <a:bodyPr/>
                    <a:lstStyle/>
                    <a:p>
                      <a:r>
                        <a:rPr lang="en-GB" sz="2400" b="1" dirty="0">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3354138"/>
                  </a:ext>
                </a:extLst>
              </a:tr>
              <a:tr h="1999381">
                <a:tc>
                  <a:txBody>
                    <a:bodyPr/>
                    <a:lstStyle/>
                    <a:p>
                      <a:r>
                        <a:rPr lang="en-GB" sz="2400" b="1" dirty="0">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9</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91265881"/>
                  </a:ext>
                </a:extLst>
              </a:tr>
            </a:tbl>
          </a:graphicData>
        </a:graphic>
      </p:graphicFrame>
      <p:pic>
        <p:nvPicPr>
          <p:cNvPr id="49" name="Picture 48" descr="A picture containing diagram&#10;&#10;Description automatically generated">
            <a:extLst>
              <a:ext uri="{FF2B5EF4-FFF2-40B4-BE49-F238E27FC236}">
                <a16:creationId xmlns:a16="http://schemas.microsoft.com/office/drawing/2014/main" id="{311647A2-7597-4CAE-838F-1D5B58F5B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026" y="964725"/>
            <a:ext cx="840814" cy="545051"/>
          </a:xfrm>
          <a:prstGeom prst="rect">
            <a:avLst/>
          </a:prstGeom>
        </p:spPr>
      </p:pic>
      <p:grpSp>
        <p:nvGrpSpPr>
          <p:cNvPr id="25" name="Group 24">
            <a:extLst>
              <a:ext uri="{FF2B5EF4-FFF2-40B4-BE49-F238E27FC236}">
                <a16:creationId xmlns:a16="http://schemas.microsoft.com/office/drawing/2014/main" id="{C53E95AE-95E7-4AF9-AA9F-C86661BDBA2D}"/>
              </a:ext>
            </a:extLst>
          </p:cNvPr>
          <p:cNvGrpSpPr/>
          <p:nvPr/>
        </p:nvGrpSpPr>
        <p:grpSpPr>
          <a:xfrm>
            <a:off x="4607633" y="3795655"/>
            <a:ext cx="863838" cy="612408"/>
            <a:chOff x="399248" y="1308591"/>
            <a:chExt cx="1470622" cy="897579"/>
          </a:xfrm>
        </p:grpSpPr>
        <p:pic>
          <p:nvPicPr>
            <p:cNvPr id="19" name="Picture 18" descr="Shape&#10;&#10;Description automatically generated with low confidence">
              <a:extLst>
                <a:ext uri="{FF2B5EF4-FFF2-40B4-BE49-F238E27FC236}">
                  <a16:creationId xmlns:a16="http://schemas.microsoft.com/office/drawing/2014/main" id="{34D70525-FDFC-4113-8AFD-E090B03C7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03" name="Picture 102" descr="Shape&#10;&#10;Description automatically generated with low confidence">
              <a:extLst>
                <a:ext uri="{FF2B5EF4-FFF2-40B4-BE49-F238E27FC236}">
                  <a16:creationId xmlns:a16="http://schemas.microsoft.com/office/drawing/2014/main" id="{5563A9C5-48C5-44D8-99E9-E99D619CF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27" name="Group 26">
            <a:extLst>
              <a:ext uri="{FF2B5EF4-FFF2-40B4-BE49-F238E27FC236}">
                <a16:creationId xmlns:a16="http://schemas.microsoft.com/office/drawing/2014/main" id="{C46DD84B-07B8-44F3-8CF1-BF621264400D}"/>
              </a:ext>
            </a:extLst>
          </p:cNvPr>
          <p:cNvGrpSpPr/>
          <p:nvPr/>
        </p:nvGrpSpPr>
        <p:grpSpPr>
          <a:xfrm>
            <a:off x="896034" y="808279"/>
            <a:ext cx="840814" cy="743205"/>
            <a:chOff x="2110682" y="1290491"/>
            <a:chExt cx="1435531" cy="991228"/>
          </a:xfrm>
        </p:grpSpPr>
        <p:pic>
          <p:nvPicPr>
            <p:cNvPr id="96" name="Picture 95" descr="Logo&#10;&#10;Description automatically generated">
              <a:extLst>
                <a:ext uri="{FF2B5EF4-FFF2-40B4-BE49-F238E27FC236}">
                  <a16:creationId xmlns:a16="http://schemas.microsoft.com/office/drawing/2014/main" id="{D698C2F5-E981-450B-8065-42041E74F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02" name="Picture 101" descr="Logo&#10;&#10;Description automatically generated">
              <a:extLst>
                <a:ext uri="{FF2B5EF4-FFF2-40B4-BE49-F238E27FC236}">
                  <a16:creationId xmlns:a16="http://schemas.microsoft.com/office/drawing/2014/main" id="{598E5515-3200-41EA-860D-4D8594B04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04" name="Picture 103" descr="Logo&#10;&#10;Description automatically generated">
              <a:extLst>
                <a:ext uri="{FF2B5EF4-FFF2-40B4-BE49-F238E27FC236}">
                  <a16:creationId xmlns:a16="http://schemas.microsoft.com/office/drawing/2014/main" id="{F748EAEF-4E1F-4962-A915-DB144F42DD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28" name="Group 27">
            <a:extLst>
              <a:ext uri="{FF2B5EF4-FFF2-40B4-BE49-F238E27FC236}">
                <a16:creationId xmlns:a16="http://schemas.microsoft.com/office/drawing/2014/main" id="{5AAFCE19-F3B3-47CF-87EE-F61EB03C93FE}"/>
              </a:ext>
            </a:extLst>
          </p:cNvPr>
          <p:cNvGrpSpPr/>
          <p:nvPr/>
        </p:nvGrpSpPr>
        <p:grpSpPr>
          <a:xfrm>
            <a:off x="664900" y="1968644"/>
            <a:ext cx="1200312" cy="380027"/>
            <a:chOff x="593381" y="2737042"/>
            <a:chExt cx="1200312" cy="380027"/>
          </a:xfrm>
        </p:grpSpPr>
        <p:pic>
          <p:nvPicPr>
            <p:cNvPr id="68" name="Picture 67">
              <a:extLst>
                <a:ext uri="{FF2B5EF4-FFF2-40B4-BE49-F238E27FC236}">
                  <a16:creationId xmlns:a16="http://schemas.microsoft.com/office/drawing/2014/main" id="{6AE9EDDD-FF86-41B4-8265-01EA59813C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05" name="Picture 104">
              <a:extLst>
                <a:ext uri="{FF2B5EF4-FFF2-40B4-BE49-F238E27FC236}">
                  <a16:creationId xmlns:a16="http://schemas.microsoft.com/office/drawing/2014/main" id="{5892ACA4-B57A-4C2E-A6A5-1B19D5408B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29" name="Group 28">
            <a:extLst>
              <a:ext uri="{FF2B5EF4-FFF2-40B4-BE49-F238E27FC236}">
                <a16:creationId xmlns:a16="http://schemas.microsoft.com/office/drawing/2014/main" id="{C43A8DFD-6B02-4472-B51E-670B7BF4AD9B}"/>
              </a:ext>
            </a:extLst>
          </p:cNvPr>
          <p:cNvGrpSpPr/>
          <p:nvPr/>
        </p:nvGrpSpPr>
        <p:grpSpPr>
          <a:xfrm>
            <a:off x="2438282" y="1806587"/>
            <a:ext cx="729813" cy="597961"/>
            <a:chOff x="-1482276" y="4449083"/>
            <a:chExt cx="729813" cy="597961"/>
          </a:xfrm>
        </p:grpSpPr>
        <p:pic>
          <p:nvPicPr>
            <p:cNvPr id="98" name="Picture 97" descr="A picture containing text&#10;&#10;Description automatically generated">
              <a:extLst>
                <a:ext uri="{FF2B5EF4-FFF2-40B4-BE49-F238E27FC236}">
                  <a16:creationId xmlns:a16="http://schemas.microsoft.com/office/drawing/2014/main" id="{D3931B6D-538C-42BE-A176-2D8A473364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06" name="Picture 105" descr="A picture containing text&#10;&#10;Description automatically generated">
              <a:extLst>
                <a:ext uri="{FF2B5EF4-FFF2-40B4-BE49-F238E27FC236}">
                  <a16:creationId xmlns:a16="http://schemas.microsoft.com/office/drawing/2014/main" id="{B53E929B-7E08-4E20-814C-DAC8CB62E0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aphicFrame>
        <p:nvGraphicFramePr>
          <p:cNvPr id="107" name="Table 30">
            <a:extLst>
              <a:ext uri="{FF2B5EF4-FFF2-40B4-BE49-F238E27FC236}">
                <a16:creationId xmlns:a16="http://schemas.microsoft.com/office/drawing/2014/main" id="{F437526A-DAE8-4820-B20E-FEF8E9D00430}"/>
              </a:ext>
            </a:extLst>
          </p:cNvPr>
          <p:cNvGraphicFramePr>
            <a:graphicFrameLocks noGrp="1"/>
          </p:cNvGraphicFramePr>
          <p:nvPr>
            <p:extLst>
              <p:ext uri="{D42A27DB-BD31-4B8C-83A1-F6EECF244321}">
                <p14:modId xmlns:p14="http://schemas.microsoft.com/office/powerpoint/2010/main" val="2670896044"/>
              </p:ext>
            </p:extLst>
          </p:nvPr>
        </p:nvGraphicFramePr>
        <p:xfrm>
          <a:off x="4195945" y="747559"/>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08" name="Table 30">
            <a:extLst>
              <a:ext uri="{FF2B5EF4-FFF2-40B4-BE49-F238E27FC236}">
                <a16:creationId xmlns:a16="http://schemas.microsoft.com/office/drawing/2014/main" id="{0BDC0F1B-1C71-4ED5-8E31-DBBF9F20001B}"/>
              </a:ext>
            </a:extLst>
          </p:cNvPr>
          <p:cNvGraphicFramePr>
            <a:graphicFrameLocks noGrp="1"/>
          </p:cNvGraphicFramePr>
          <p:nvPr>
            <p:extLst>
              <p:ext uri="{D42A27DB-BD31-4B8C-83A1-F6EECF244321}">
                <p14:modId xmlns:p14="http://schemas.microsoft.com/office/powerpoint/2010/main" val="840817433"/>
              </p:ext>
            </p:extLst>
          </p:nvPr>
        </p:nvGraphicFramePr>
        <p:xfrm>
          <a:off x="7758775" y="747558"/>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09" name="Table 30">
            <a:extLst>
              <a:ext uri="{FF2B5EF4-FFF2-40B4-BE49-F238E27FC236}">
                <a16:creationId xmlns:a16="http://schemas.microsoft.com/office/drawing/2014/main" id="{A035C7C6-256E-4B78-B8E5-EC602B5A1AFD}"/>
              </a:ext>
            </a:extLst>
          </p:cNvPr>
          <p:cNvGraphicFramePr>
            <a:graphicFrameLocks noGrp="1"/>
          </p:cNvGraphicFramePr>
          <p:nvPr>
            <p:extLst>
              <p:ext uri="{D42A27DB-BD31-4B8C-83A1-F6EECF244321}">
                <p14:modId xmlns:p14="http://schemas.microsoft.com/office/powerpoint/2010/main" val="2085137466"/>
              </p:ext>
            </p:extLst>
          </p:nvPr>
        </p:nvGraphicFramePr>
        <p:xfrm>
          <a:off x="514086" y="2708135"/>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0" name="Table 30">
            <a:extLst>
              <a:ext uri="{FF2B5EF4-FFF2-40B4-BE49-F238E27FC236}">
                <a16:creationId xmlns:a16="http://schemas.microsoft.com/office/drawing/2014/main" id="{644386D4-A98C-4567-93C9-AB9FB7418183}"/>
              </a:ext>
            </a:extLst>
          </p:cNvPr>
          <p:cNvGraphicFramePr>
            <a:graphicFrameLocks noGrp="1"/>
          </p:cNvGraphicFramePr>
          <p:nvPr>
            <p:extLst>
              <p:ext uri="{D42A27DB-BD31-4B8C-83A1-F6EECF244321}">
                <p14:modId xmlns:p14="http://schemas.microsoft.com/office/powerpoint/2010/main" val="823068232"/>
              </p:ext>
            </p:extLst>
          </p:nvPr>
        </p:nvGraphicFramePr>
        <p:xfrm>
          <a:off x="4183729" y="270879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1" name="Table 30">
            <a:extLst>
              <a:ext uri="{FF2B5EF4-FFF2-40B4-BE49-F238E27FC236}">
                <a16:creationId xmlns:a16="http://schemas.microsoft.com/office/drawing/2014/main" id="{F3032AB5-DDD9-41AA-9129-FAB0DF838C35}"/>
              </a:ext>
            </a:extLst>
          </p:cNvPr>
          <p:cNvGraphicFramePr>
            <a:graphicFrameLocks noGrp="1"/>
          </p:cNvGraphicFramePr>
          <p:nvPr>
            <p:extLst>
              <p:ext uri="{D42A27DB-BD31-4B8C-83A1-F6EECF244321}">
                <p14:modId xmlns:p14="http://schemas.microsoft.com/office/powerpoint/2010/main" val="2139798763"/>
              </p:ext>
            </p:extLst>
          </p:nvPr>
        </p:nvGraphicFramePr>
        <p:xfrm>
          <a:off x="7746559" y="2708791"/>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2" name="Table 30">
            <a:extLst>
              <a:ext uri="{FF2B5EF4-FFF2-40B4-BE49-F238E27FC236}">
                <a16:creationId xmlns:a16="http://schemas.microsoft.com/office/drawing/2014/main" id="{39534C30-22DB-4CC3-AE53-9FD9FFA2C96F}"/>
              </a:ext>
            </a:extLst>
          </p:cNvPr>
          <p:cNvGraphicFramePr>
            <a:graphicFrameLocks noGrp="1"/>
          </p:cNvGraphicFramePr>
          <p:nvPr>
            <p:extLst>
              <p:ext uri="{D42A27DB-BD31-4B8C-83A1-F6EECF244321}">
                <p14:modId xmlns:p14="http://schemas.microsoft.com/office/powerpoint/2010/main" val="3613629704"/>
              </p:ext>
            </p:extLst>
          </p:nvPr>
        </p:nvGraphicFramePr>
        <p:xfrm>
          <a:off x="514086" y="4754326"/>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3" name="Table 30">
            <a:extLst>
              <a:ext uri="{FF2B5EF4-FFF2-40B4-BE49-F238E27FC236}">
                <a16:creationId xmlns:a16="http://schemas.microsoft.com/office/drawing/2014/main" id="{035517CE-B62E-4830-A06F-7D1787DEC612}"/>
              </a:ext>
            </a:extLst>
          </p:cNvPr>
          <p:cNvGraphicFramePr>
            <a:graphicFrameLocks noGrp="1"/>
          </p:cNvGraphicFramePr>
          <p:nvPr>
            <p:extLst>
              <p:ext uri="{D42A27DB-BD31-4B8C-83A1-F6EECF244321}">
                <p14:modId xmlns:p14="http://schemas.microsoft.com/office/powerpoint/2010/main" val="3016119880"/>
              </p:ext>
            </p:extLst>
          </p:nvPr>
        </p:nvGraphicFramePr>
        <p:xfrm>
          <a:off x="4183729" y="4754983"/>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4" name="Table 30">
            <a:extLst>
              <a:ext uri="{FF2B5EF4-FFF2-40B4-BE49-F238E27FC236}">
                <a16:creationId xmlns:a16="http://schemas.microsoft.com/office/drawing/2014/main" id="{AB35BAAE-754B-4A0E-B385-FD78C8AF53ED}"/>
              </a:ext>
            </a:extLst>
          </p:cNvPr>
          <p:cNvGraphicFramePr>
            <a:graphicFrameLocks noGrp="1"/>
          </p:cNvGraphicFramePr>
          <p:nvPr>
            <p:extLst>
              <p:ext uri="{D42A27DB-BD31-4B8C-83A1-F6EECF244321}">
                <p14:modId xmlns:p14="http://schemas.microsoft.com/office/powerpoint/2010/main" val="3480762022"/>
              </p:ext>
            </p:extLst>
          </p:nvPr>
        </p:nvGraphicFramePr>
        <p:xfrm>
          <a:off x="7746559" y="475498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pSp>
        <p:nvGrpSpPr>
          <p:cNvPr id="115" name="Group 114">
            <a:extLst>
              <a:ext uri="{FF2B5EF4-FFF2-40B4-BE49-F238E27FC236}">
                <a16:creationId xmlns:a16="http://schemas.microsoft.com/office/drawing/2014/main" id="{67555F6A-790B-413B-B73B-E7F6538183FE}"/>
              </a:ext>
            </a:extLst>
          </p:cNvPr>
          <p:cNvGrpSpPr/>
          <p:nvPr/>
        </p:nvGrpSpPr>
        <p:grpSpPr>
          <a:xfrm>
            <a:off x="4607633" y="810214"/>
            <a:ext cx="840814" cy="743205"/>
            <a:chOff x="2110682" y="1290491"/>
            <a:chExt cx="1435531" cy="991228"/>
          </a:xfrm>
        </p:grpSpPr>
        <p:pic>
          <p:nvPicPr>
            <p:cNvPr id="116" name="Picture 115" descr="Logo&#10;&#10;Description automatically generated">
              <a:extLst>
                <a:ext uri="{FF2B5EF4-FFF2-40B4-BE49-F238E27FC236}">
                  <a16:creationId xmlns:a16="http://schemas.microsoft.com/office/drawing/2014/main" id="{49B85C3C-10B4-48E3-8887-8BF928B8F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17" name="Picture 116" descr="Logo&#10;&#10;Description automatically generated">
              <a:extLst>
                <a:ext uri="{FF2B5EF4-FFF2-40B4-BE49-F238E27FC236}">
                  <a16:creationId xmlns:a16="http://schemas.microsoft.com/office/drawing/2014/main" id="{9A188E37-5B16-494A-9C81-084D258D5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18" name="Picture 117" descr="Logo&#10;&#10;Description automatically generated">
              <a:extLst>
                <a:ext uri="{FF2B5EF4-FFF2-40B4-BE49-F238E27FC236}">
                  <a16:creationId xmlns:a16="http://schemas.microsoft.com/office/drawing/2014/main" id="{79E5C9ED-AF9A-4AB6-B2B5-3598EF8D7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19" name="Group 118">
            <a:extLst>
              <a:ext uri="{FF2B5EF4-FFF2-40B4-BE49-F238E27FC236}">
                <a16:creationId xmlns:a16="http://schemas.microsoft.com/office/drawing/2014/main" id="{9F62082D-5712-4257-8410-565B79650AED}"/>
              </a:ext>
            </a:extLst>
          </p:cNvPr>
          <p:cNvGrpSpPr/>
          <p:nvPr/>
        </p:nvGrpSpPr>
        <p:grpSpPr>
          <a:xfrm>
            <a:off x="2429164" y="2825307"/>
            <a:ext cx="840814" cy="743205"/>
            <a:chOff x="2110682" y="1290491"/>
            <a:chExt cx="1435531" cy="991228"/>
          </a:xfrm>
        </p:grpSpPr>
        <p:pic>
          <p:nvPicPr>
            <p:cNvPr id="120" name="Picture 119" descr="Logo&#10;&#10;Description automatically generated">
              <a:extLst>
                <a:ext uri="{FF2B5EF4-FFF2-40B4-BE49-F238E27FC236}">
                  <a16:creationId xmlns:a16="http://schemas.microsoft.com/office/drawing/2014/main" id="{5DA8031C-9C0A-4F9C-815C-B7C02D568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21" name="Picture 120" descr="Logo&#10;&#10;Description automatically generated">
              <a:extLst>
                <a:ext uri="{FF2B5EF4-FFF2-40B4-BE49-F238E27FC236}">
                  <a16:creationId xmlns:a16="http://schemas.microsoft.com/office/drawing/2014/main" id="{4B01328D-C564-4A8D-8A00-36AF063C9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22" name="Picture 121" descr="Logo&#10;&#10;Description automatically generated">
              <a:extLst>
                <a:ext uri="{FF2B5EF4-FFF2-40B4-BE49-F238E27FC236}">
                  <a16:creationId xmlns:a16="http://schemas.microsoft.com/office/drawing/2014/main" id="{94A8BA37-44D1-4230-B2FC-84BFCE11F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23" name="Group 122">
            <a:extLst>
              <a:ext uri="{FF2B5EF4-FFF2-40B4-BE49-F238E27FC236}">
                <a16:creationId xmlns:a16="http://schemas.microsoft.com/office/drawing/2014/main" id="{51E9918A-569F-484B-B37E-DB6653F926B5}"/>
              </a:ext>
            </a:extLst>
          </p:cNvPr>
          <p:cNvGrpSpPr/>
          <p:nvPr/>
        </p:nvGrpSpPr>
        <p:grpSpPr>
          <a:xfrm>
            <a:off x="6045400" y="2825307"/>
            <a:ext cx="840814" cy="743205"/>
            <a:chOff x="2110682" y="1290491"/>
            <a:chExt cx="1435531" cy="991228"/>
          </a:xfrm>
        </p:grpSpPr>
        <p:pic>
          <p:nvPicPr>
            <p:cNvPr id="124" name="Picture 123" descr="Logo&#10;&#10;Description automatically generated">
              <a:extLst>
                <a:ext uri="{FF2B5EF4-FFF2-40B4-BE49-F238E27FC236}">
                  <a16:creationId xmlns:a16="http://schemas.microsoft.com/office/drawing/2014/main" id="{364ADF47-4CFF-4676-ABAC-092384696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25" name="Picture 124" descr="Logo&#10;&#10;Description automatically generated">
              <a:extLst>
                <a:ext uri="{FF2B5EF4-FFF2-40B4-BE49-F238E27FC236}">
                  <a16:creationId xmlns:a16="http://schemas.microsoft.com/office/drawing/2014/main" id="{0AC5AE92-607C-45A9-9936-68E7DDDD8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26" name="Picture 125" descr="Logo&#10;&#10;Description automatically generated">
              <a:extLst>
                <a:ext uri="{FF2B5EF4-FFF2-40B4-BE49-F238E27FC236}">
                  <a16:creationId xmlns:a16="http://schemas.microsoft.com/office/drawing/2014/main" id="{F6C030B0-6D1F-42D6-808B-4A71B7A54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27" name="Group 126">
            <a:extLst>
              <a:ext uri="{FF2B5EF4-FFF2-40B4-BE49-F238E27FC236}">
                <a16:creationId xmlns:a16="http://schemas.microsoft.com/office/drawing/2014/main" id="{C7338FDD-2A5C-40D3-9131-3D8E868AAC15}"/>
              </a:ext>
            </a:extLst>
          </p:cNvPr>
          <p:cNvGrpSpPr/>
          <p:nvPr/>
        </p:nvGrpSpPr>
        <p:grpSpPr>
          <a:xfrm>
            <a:off x="8174393" y="2793749"/>
            <a:ext cx="840814" cy="743205"/>
            <a:chOff x="2110682" y="1290491"/>
            <a:chExt cx="1435531" cy="991228"/>
          </a:xfrm>
        </p:grpSpPr>
        <p:pic>
          <p:nvPicPr>
            <p:cNvPr id="128" name="Picture 127" descr="Logo&#10;&#10;Description automatically generated">
              <a:extLst>
                <a:ext uri="{FF2B5EF4-FFF2-40B4-BE49-F238E27FC236}">
                  <a16:creationId xmlns:a16="http://schemas.microsoft.com/office/drawing/2014/main" id="{267BFA60-1D1F-4FB2-8411-79F619B17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29" name="Picture 128" descr="Logo&#10;&#10;Description automatically generated">
              <a:extLst>
                <a:ext uri="{FF2B5EF4-FFF2-40B4-BE49-F238E27FC236}">
                  <a16:creationId xmlns:a16="http://schemas.microsoft.com/office/drawing/2014/main" id="{69BBC7DD-0F08-4720-8044-FBC334450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30" name="Picture 129" descr="Logo&#10;&#10;Description automatically generated">
              <a:extLst>
                <a:ext uri="{FF2B5EF4-FFF2-40B4-BE49-F238E27FC236}">
                  <a16:creationId xmlns:a16="http://schemas.microsoft.com/office/drawing/2014/main" id="{E81BAB73-437D-41A9-9186-CAC33D6A8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31" name="Group 130">
            <a:extLst>
              <a:ext uri="{FF2B5EF4-FFF2-40B4-BE49-F238E27FC236}">
                <a16:creationId xmlns:a16="http://schemas.microsoft.com/office/drawing/2014/main" id="{538A4F55-3CCB-48A7-B1FB-1A6C1CB31256}"/>
              </a:ext>
            </a:extLst>
          </p:cNvPr>
          <p:cNvGrpSpPr/>
          <p:nvPr/>
        </p:nvGrpSpPr>
        <p:grpSpPr>
          <a:xfrm>
            <a:off x="951712" y="4780348"/>
            <a:ext cx="840814" cy="743205"/>
            <a:chOff x="2110682" y="1290491"/>
            <a:chExt cx="1435531" cy="991228"/>
          </a:xfrm>
        </p:grpSpPr>
        <p:pic>
          <p:nvPicPr>
            <p:cNvPr id="132" name="Picture 131" descr="Logo&#10;&#10;Description automatically generated">
              <a:extLst>
                <a:ext uri="{FF2B5EF4-FFF2-40B4-BE49-F238E27FC236}">
                  <a16:creationId xmlns:a16="http://schemas.microsoft.com/office/drawing/2014/main" id="{24562501-4E3F-4577-9801-36CA6EEE55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33" name="Picture 132" descr="Logo&#10;&#10;Description automatically generated">
              <a:extLst>
                <a:ext uri="{FF2B5EF4-FFF2-40B4-BE49-F238E27FC236}">
                  <a16:creationId xmlns:a16="http://schemas.microsoft.com/office/drawing/2014/main" id="{645C8E06-E939-4C88-A784-705193945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34" name="Picture 133" descr="Logo&#10;&#10;Description automatically generated">
              <a:extLst>
                <a:ext uri="{FF2B5EF4-FFF2-40B4-BE49-F238E27FC236}">
                  <a16:creationId xmlns:a16="http://schemas.microsoft.com/office/drawing/2014/main" id="{FBF3887A-4F0E-4165-92B8-D62B3BDE4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35" name="Group 134">
            <a:extLst>
              <a:ext uri="{FF2B5EF4-FFF2-40B4-BE49-F238E27FC236}">
                <a16:creationId xmlns:a16="http://schemas.microsoft.com/office/drawing/2014/main" id="{8DDC8094-B5BF-41C2-B4BE-63AEB3ECCF79}"/>
              </a:ext>
            </a:extLst>
          </p:cNvPr>
          <p:cNvGrpSpPr/>
          <p:nvPr/>
        </p:nvGrpSpPr>
        <p:grpSpPr>
          <a:xfrm>
            <a:off x="6077697" y="4859667"/>
            <a:ext cx="840814" cy="743205"/>
            <a:chOff x="2110682" y="1290491"/>
            <a:chExt cx="1435531" cy="991228"/>
          </a:xfrm>
        </p:grpSpPr>
        <p:pic>
          <p:nvPicPr>
            <p:cNvPr id="136" name="Picture 135" descr="Logo&#10;&#10;Description automatically generated">
              <a:extLst>
                <a:ext uri="{FF2B5EF4-FFF2-40B4-BE49-F238E27FC236}">
                  <a16:creationId xmlns:a16="http://schemas.microsoft.com/office/drawing/2014/main" id="{3D975EFF-87B7-4B52-B4AB-808FD6E32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37" name="Picture 136" descr="Logo&#10;&#10;Description automatically generated">
              <a:extLst>
                <a:ext uri="{FF2B5EF4-FFF2-40B4-BE49-F238E27FC236}">
                  <a16:creationId xmlns:a16="http://schemas.microsoft.com/office/drawing/2014/main" id="{0A60B5D8-9308-441D-8DC8-6D0AAA029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38" name="Picture 137" descr="Logo&#10;&#10;Description automatically generated">
              <a:extLst>
                <a:ext uri="{FF2B5EF4-FFF2-40B4-BE49-F238E27FC236}">
                  <a16:creationId xmlns:a16="http://schemas.microsoft.com/office/drawing/2014/main" id="{C7B3E7A4-B27A-4567-ACE5-03D238C9ED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39" name="Group 138">
            <a:extLst>
              <a:ext uri="{FF2B5EF4-FFF2-40B4-BE49-F238E27FC236}">
                <a16:creationId xmlns:a16="http://schemas.microsoft.com/office/drawing/2014/main" id="{8F997B2F-34D3-4688-8DFA-C7C006B63386}"/>
              </a:ext>
            </a:extLst>
          </p:cNvPr>
          <p:cNvGrpSpPr/>
          <p:nvPr/>
        </p:nvGrpSpPr>
        <p:grpSpPr>
          <a:xfrm>
            <a:off x="9661637" y="4780348"/>
            <a:ext cx="840814" cy="743205"/>
            <a:chOff x="2110682" y="1290491"/>
            <a:chExt cx="1435531" cy="991228"/>
          </a:xfrm>
        </p:grpSpPr>
        <p:pic>
          <p:nvPicPr>
            <p:cNvPr id="140" name="Picture 139" descr="Logo&#10;&#10;Description automatically generated">
              <a:extLst>
                <a:ext uri="{FF2B5EF4-FFF2-40B4-BE49-F238E27FC236}">
                  <a16:creationId xmlns:a16="http://schemas.microsoft.com/office/drawing/2014/main" id="{61DC7CA0-8CF2-4257-9EF2-23B2CBF3C6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41" name="Picture 140" descr="Logo&#10;&#10;Description automatically generated">
              <a:extLst>
                <a:ext uri="{FF2B5EF4-FFF2-40B4-BE49-F238E27FC236}">
                  <a16:creationId xmlns:a16="http://schemas.microsoft.com/office/drawing/2014/main" id="{788BDBD5-BC32-422B-9E66-112D26936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42" name="Picture 141" descr="Logo&#10;&#10;Description automatically generated">
              <a:extLst>
                <a:ext uri="{FF2B5EF4-FFF2-40B4-BE49-F238E27FC236}">
                  <a16:creationId xmlns:a16="http://schemas.microsoft.com/office/drawing/2014/main" id="{6604534D-9E19-4F50-B2BB-3F47511E39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pic>
        <p:nvPicPr>
          <p:cNvPr id="143" name="Picture 142" descr="A picture containing diagram&#10;&#10;Description automatically generated">
            <a:extLst>
              <a:ext uri="{FF2B5EF4-FFF2-40B4-BE49-F238E27FC236}">
                <a16:creationId xmlns:a16="http://schemas.microsoft.com/office/drawing/2014/main" id="{D3CF7D1B-A57B-4E1F-BEC5-F6421C716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264" y="1886131"/>
            <a:ext cx="840814" cy="545051"/>
          </a:xfrm>
          <a:prstGeom prst="rect">
            <a:avLst/>
          </a:prstGeom>
        </p:spPr>
      </p:pic>
      <p:pic>
        <p:nvPicPr>
          <p:cNvPr id="144" name="Picture 143" descr="A picture containing diagram&#10;&#10;Description automatically generated">
            <a:extLst>
              <a:ext uri="{FF2B5EF4-FFF2-40B4-BE49-F238E27FC236}">
                <a16:creationId xmlns:a16="http://schemas.microsoft.com/office/drawing/2014/main" id="{A953034B-3132-48B5-B4F3-84EB9790A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946" y="964725"/>
            <a:ext cx="840814" cy="545051"/>
          </a:xfrm>
          <a:prstGeom prst="rect">
            <a:avLst/>
          </a:prstGeom>
        </p:spPr>
      </p:pic>
      <p:pic>
        <p:nvPicPr>
          <p:cNvPr id="145" name="Picture 144" descr="A picture containing diagram&#10;&#10;Description automatically generated">
            <a:extLst>
              <a:ext uri="{FF2B5EF4-FFF2-40B4-BE49-F238E27FC236}">
                <a16:creationId xmlns:a16="http://schemas.microsoft.com/office/drawing/2014/main" id="{AA1962C4-6366-4F64-AAAB-16487EDF8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341" y="3770759"/>
            <a:ext cx="840814" cy="545051"/>
          </a:xfrm>
          <a:prstGeom prst="rect">
            <a:avLst/>
          </a:prstGeom>
        </p:spPr>
      </p:pic>
      <p:pic>
        <p:nvPicPr>
          <p:cNvPr id="146" name="Picture 145" descr="A picture containing diagram&#10;&#10;Description automatically generated">
            <a:extLst>
              <a:ext uri="{FF2B5EF4-FFF2-40B4-BE49-F238E27FC236}">
                <a16:creationId xmlns:a16="http://schemas.microsoft.com/office/drawing/2014/main" id="{7479D1A6-AE62-464D-8EAB-6A8000E2D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497" y="2950195"/>
            <a:ext cx="840814" cy="545051"/>
          </a:xfrm>
          <a:prstGeom prst="rect">
            <a:avLst/>
          </a:prstGeom>
        </p:spPr>
      </p:pic>
      <p:pic>
        <p:nvPicPr>
          <p:cNvPr id="147" name="Picture 146" descr="A picture containing diagram&#10;&#10;Description automatically generated">
            <a:extLst>
              <a:ext uri="{FF2B5EF4-FFF2-40B4-BE49-F238E27FC236}">
                <a16:creationId xmlns:a16="http://schemas.microsoft.com/office/drawing/2014/main" id="{783BFF7B-5EB1-40BB-A652-0675DD526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0666" y="3805655"/>
            <a:ext cx="840814" cy="545051"/>
          </a:xfrm>
          <a:prstGeom prst="rect">
            <a:avLst/>
          </a:prstGeom>
        </p:spPr>
      </p:pic>
      <p:pic>
        <p:nvPicPr>
          <p:cNvPr id="148" name="Picture 147" descr="A picture containing diagram&#10;&#10;Description automatically generated">
            <a:extLst>
              <a:ext uri="{FF2B5EF4-FFF2-40B4-BE49-F238E27FC236}">
                <a16:creationId xmlns:a16="http://schemas.microsoft.com/office/drawing/2014/main" id="{47671DAA-97BA-4510-BBEB-C3EB60939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282" y="4822055"/>
            <a:ext cx="840814" cy="545051"/>
          </a:xfrm>
          <a:prstGeom prst="rect">
            <a:avLst/>
          </a:prstGeom>
        </p:spPr>
      </p:pic>
      <p:pic>
        <p:nvPicPr>
          <p:cNvPr id="149" name="Picture 148" descr="A picture containing diagram&#10;&#10;Description automatically generated">
            <a:extLst>
              <a:ext uri="{FF2B5EF4-FFF2-40B4-BE49-F238E27FC236}">
                <a16:creationId xmlns:a16="http://schemas.microsoft.com/office/drawing/2014/main" id="{9AE66478-211D-41CF-9C19-7EA06A48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186" y="4862462"/>
            <a:ext cx="840814" cy="545051"/>
          </a:xfrm>
          <a:prstGeom prst="rect">
            <a:avLst/>
          </a:prstGeom>
        </p:spPr>
      </p:pic>
      <p:pic>
        <p:nvPicPr>
          <p:cNvPr id="150" name="Picture 149" descr="A picture containing diagram&#10;&#10;Description automatically generated">
            <a:extLst>
              <a:ext uri="{FF2B5EF4-FFF2-40B4-BE49-F238E27FC236}">
                <a16:creationId xmlns:a16="http://schemas.microsoft.com/office/drawing/2014/main" id="{2D28AAA8-88F3-4688-8FD4-22354E188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232" y="5878987"/>
            <a:ext cx="840814" cy="545051"/>
          </a:xfrm>
          <a:prstGeom prst="rect">
            <a:avLst/>
          </a:prstGeom>
        </p:spPr>
      </p:pic>
      <p:grpSp>
        <p:nvGrpSpPr>
          <p:cNvPr id="151" name="Group 150">
            <a:extLst>
              <a:ext uri="{FF2B5EF4-FFF2-40B4-BE49-F238E27FC236}">
                <a16:creationId xmlns:a16="http://schemas.microsoft.com/office/drawing/2014/main" id="{1C403387-E642-448B-807C-F185DFA22CD1}"/>
              </a:ext>
            </a:extLst>
          </p:cNvPr>
          <p:cNvGrpSpPr/>
          <p:nvPr/>
        </p:nvGrpSpPr>
        <p:grpSpPr>
          <a:xfrm>
            <a:off x="4345437" y="1968644"/>
            <a:ext cx="1200312" cy="380027"/>
            <a:chOff x="593381" y="2737042"/>
            <a:chExt cx="1200312" cy="380027"/>
          </a:xfrm>
        </p:grpSpPr>
        <p:pic>
          <p:nvPicPr>
            <p:cNvPr id="152" name="Picture 151">
              <a:extLst>
                <a:ext uri="{FF2B5EF4-FFF2-40B4-BE49-F238E27FC236}">
                  <a16:creationId xmlns:a16="http://schemas.microsoft.com/office/drawing/2014/main" id="{BB91B45A-AD12-4925-9ECE-ADC0E3D322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3" name="Picture 152">
              <a:extLst>
                <a:ext uri="{FF2B5EF4-FFF2-40B4-BE49-F238E27FC236}">
                  <a16:creationId xmlns:a16="http://schemas.microsoft.com/office/drawing/2014/main" id="{44F4C1F1-7B54-4FDA-9720-853F1AB6E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54" name="Group 153">
            <a:extLst>
              <a:ext uri="{FF2B5EF4-FFF2-40B4-BE49-F238E27FC236}">
                <a16:creationId xmlns:a16="http://schemas.microsoft.com/office/drawing/2014/main" id="{B2558F38-B29F-482A-A319-A458A513BC2D}"/>
              </a:ext>
            </a:extLst>
          </p:cNvPr>
          <p:cNvGrpSpPr/>
          <p:nvPr/>
        </p:nvGrpSpPr>
        <p:grpSpPr>
          <a:xfrm>
            <a:off x="7947238" y="2009818"/>
            <a:ext cx="1200312" cy="380027"/>
            <a:chOff x="593381" y="2737042"/>
            <a:chExt cx="1200312" cy="380027"/>
          </a:xfrm>
        </p:grpSpPr>
        <p:pic>
          <p:nvPicPr>
            <p:cNvPr id="155" name="Picture 154">
              <a:extLst>
                <a:ext uri="{FF2B5EF4-FFF2-40B4-BE49-F238E27FC236}">
                  <a16:creationId xmlns:a16="http://schemas.microsoft.com/office/drawing/2014/main" id="{44E64E5F-3023-4EE1-9A53-5353BEDD3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6" name="Picture 155">
              <a:extLst>
                <a:ext uri="{FF2B5EF4-FFF2-40B4-BE49-F238E27FC236}">
                  <a16:creationId xmlns:a16="http://schemas.microsoft.com/office/drawing/2014/main" id="{1ADAA28F-4A63-41CB-9B74-2563D740D3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57" name="Group 156">
            <a:extLst>
              <a:ext uri="{FF2B5EF4-FFF2-40B4-BE49-F238E27FC236}">
                <a16:creationId xmlns:a16="http://schemas.microsoft.com/office/drawing/2014/main" id="{9A44AC39-DB97-4B03-9DD6-0697F2096C4F}"/>
              </a:ext>
            </a:extLst>
          </p:cNvPr>
          <p:cNvGrpSpPr/>
          <p:nvPr/>
        </p:nvGrpSpPr>
        <p:grpSpPr>
          <a:xfrm>
            <a:off x="758983" y="4040634"/>
            <a:ext cx="1200312" cy="380027"/>
            <a:chOff x="593381" y="2737042"/>
            <a:chExt cx="1200312" cy="380027"/>
          </a:xfrm>
        </p:grpSpPr>
        <p:pic>
          <p:nvPicPr>
            <p:cNvPr id="158" name="Picture 157">
              <a:extLst>
                <a:ext uri="{FF2B5EF4-FFF2-40B4-BE49-F238E27FC236}">
                  <a16:creationId xmlns:a16="http://schemas.microsoft.com/office/drawing/2014/main" id="{3538373E-DC38-443D-84B2-BC292C8FBF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9" name="Picture 158">
              <a:extLst>
                <a:ext uri="{FF2B5EF4-FFF2-40B4-BE49-F238E27FC236}">
                  <a16:creationId xmlns:a16="http://schemas.microsoft.com/office/drawing/2014/main" id="{6C7B9D75-8221-43AF-AA68-454767C73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60" name="Group 159">
            <a:extLst>
              <a:ext uri="{FF2B5EF4-FFF2-40B4-BE49-F238E27FC236}">
                <a16:creationId xmlns:a16="http://schemas.microsoft.com/office/drawing/2014/main" id="{6583A3B7-5150-467A-832F-FCB8A06090F7}"/>
              </a:ext>
            </a:extLst>
          </p:cNvPr>
          <p:cNvGrpSpPr/>
          <p:nvPr/>
        </p:nvGrpSpPr>
        <p:grpSpPr>
          <a:xfrm>
            <a:off x="4371969" y="5920427"/>
            <a:ext cx="1200312" cy="380027"/>
            <a:chOff x="593381" y="2737042"/>
            <a:chExt cx="1200312" cy="380027"/>
          </a:xfrm>
        </p:grpSpPr>
        <p:pic>
          <p:nvPicPr>
            <p:cNvPr id="161" name="Picture 160">
              <a:extLst>
                <a:ext uri="{FF2B5EF4-FFF2-40B4-BE49-F238E27FC236}">
                  <a16:creationId xmlns:a16="http://schemas.microsoft.com/office/drawing/2014/main" id="{B98AC7C1-B4E5-4C89-9FE5-094325ECDB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62" name="Picture 161">
              <a:extLst>
                <a:ext uri="{FF2B5EF4-FFF2-40B4-BE49-F238E27FC236}">
                  <a16:creationId xmlns:a16="http://schemas.microsoft.com/office/drawing/2014/main" id="{1B3C2753-8ACE-4BBD-A567-B5D298542A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63" name="Group 162">
            <a:extLst>
              <a:ext uri="{FF2B5EF4-FFF2-40B4-BE49-F238E27FC236}">
                <a16:creationId xmlns:a16="http://schemas.microsoft.com/office/drawing/2014/main" id="{6C83590D-A45F-4BFA-B510-57EB64971E9C}"/>
              </a:ext>
            </a:extLst>
          </p:cNvPr>
          <p:cNvGrpSpPr/>
          <p:nvPr/>
        </p:nvGrpSpPr>
        <p:grpSpPr>
          <a:xfrm>
            <a:off x="6061328" y="897378"/>
            <a:ext cx="729813" cy="597961"/>
            <a:chOff x="-1482276" y="4449083"/>
            <a:chExt cx="729813" cy="597961"/>
          </a:xfrm>
        </p:grpSpPr>
        <p:pic>
          <p:nvPicPr>
            <p:cNvPr id="164" name="Picture 163" descr="A picture containing text&#10;&#10;Description automatically generated">
              <a:extLst>
                <a:ext uri="{FF2B5EF4-FFF2-40B4-BE49-F238E27FC236}">
                  <a16:creationId xmlns:a16="http://schemas.microsoft.com/office/drawing/2014/main" id="{8060B25F-904B-4BC9-BCA8-D7EF1834D9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65" name="Picture 164" descr="A picture containing text&#10;&#10;Description automatically generated">
              <a:extLst>
                <a:ext uri="{FF2B5EF4-FFF2-40B4-BE49-F238E27FC236}">
                  <a16:creationId xmlns:a16="http://schemas.microsoft.com/office/drawing/2014/main" id="{F50BA398-6303-489E-B527-DF5706605B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66" name="Group 165">
            <a:extLst>
              <a:ext uri="{FF2B5EF4-FFF2-40B4-BE49-F238E27FC236}">
                <a16:creationId xmlns:a16="http://schemas.microsoft.com/office/drawing/2014/main" id="{3C2755EF-A62A-4EC4-AF28-D62D91750A58}"/>
              </a:ext>
            </a:extLst>
          </p:cNvPr>
          <p:cNvGrpSpPr/>
          <p:nvPr/>
        </p:nvGrpSpPr>
        <p:grpSpPr>
          <a:xfrm>
            <a:off x="9809198" y="895833"/>
            <a:ext cx="729813" cy="597961"/>
            <a:chOff x="-1482276" y="4449083"/>
            <a:chExt cx="729813" cy="597961"/>
          </a:xfrm>
        </p:grpSpPr>
        <p:pic>
          <p:nvPicPr>
            <p:cNvPr id="167" name="Picture 166" descr="A picture containing text&#10;&#10;Description automatically generated">
              <a:extLst>
                <a:ext uri="{FF2B5EF4-FFF2-40B4-BE49-F238E27FC236}">
                  <a16:creationId xmlns:a16="http://schemas.microsoft.com/office/drawing/2014/main" id="{DD9500A4-DA29-425F-9001-D7DAE69EE7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68" name="Picture 167" descr="A picture containing text&#10;&#10;Description automatically generated">
              <a:extLst>
                <a:ext uri="{FF2B5EF4-FFF2-40B4-BE49-F238E27FC236}">
                  <a16:creationId xmlns:a16="http://schemas.microsoft.com/office/drawing/2014/main" id="{2B8D4953-C7FB-492F-9EDD-A7AE0386B7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69" name="Group 168">
            <a:extLst>
              <a:ext uri="{FF2B5EF4-FFF2-40B4-BE49-F238E27FC236}">
                <a16:creationId xmlns:a16="http://schemas.microsoft.com/office/drawing/2014/main" id="{78746D39-AD4D-4B1A-8147-F5CDD58A6B32}"/>
              </a:ext>
            </a:extLst>
          </p:cNvPr>
          <p:cNvGrpSpPr/>
          <p:nvPr/>
        </p:nvGrpSpPr>
        <p:grpSpPr>
          <a:xfrm>
            <a:off x="982400" y="2975387"/>
            <a:ext cx="729813" cy="597961"/>
            <a:chOff x="-1482276" y="4449083"/>
            <a:chExt cx="729813" cy="597961"/>
          </a:xfrm>
        </p:grpSpPr>
        <p:pic>
          <p:nvPicPr>
            <p:cNvPr id="170" name="Picture 169" descr="A picture containing text&#10;&#10;Description automatically generated">
              <a:extLst>
                <a:ext uri="{FF2B5EF4-FFF2-40B4-BE49-F238E27FC236}">
                  <a16:creationId xmlns:a16="http://schemas.microsoft.com/office/drawing/2014/main" id="{4BE2AC97-4F44-4B61-9CEA-0439704E6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71" name="Picture 170" descr="A picture containing text&#10;&#10;Description automatically generated">
              <a:extLst>
                <a:ext uri="{FF2B5EF4-FFF2-40B4-BE49-F238E27FC236}">
                  <a16:creationId xmlns:a16="http://schemas.microsoft.com/office/drawing/2014/main" id="{A517195D-F060-44C9-ADCD-146D1ED32B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72" name="Group 171">
            <a:extLst>
              <a:ext uri="{FF2B5EF4-FFF2-40B4-BE49-F238E27FC236}">
                <a16:creationId xmlns:a16="http://schemas.microsoft.com/office/drawing/2014/main" id="{0CF4B9F2-4919-4816-B1AD-D843B1CFA1FC}"/>
              </a:ext>
            </a:extLst>
          </p:cNvPr>
          <p:cNvGrpSpPr/>
          <p:nvPr/>
        </p:nvGrpSpPr>
        <p:grpSpPr>
          <a:xfrm>
            <a:off x="6158856" y="3822699"/>
            <a:ext cx="729813" cy="597961"/>
            <a:chOff x="-1482276" y="4449083"/>
            <a:chExt cx="729813" cy="597961"/>
          </a:xfrm>
        </p:grpSpPr>
        <p:pic>
          <p:nvPicPr>
            <p:cNvPr id="173" name="Picture 172" descr="A picture containing text&#10;&#10;Description automatically generated">
              <a:extLst>
                <a:ext uri="{FF2B5EF4-FFF2-40B4-BE49-F238E27FC236}">
                  <a16:creationId xmlns:a16="http://schemas.microsoft.com/office/drawing/2014/main" id="{F6FDCA56-288E-48EB-BAAB-FB21D00727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74" name="Picture 173" descr="A picture containing text&#10;&#10;Description automatically generated">
              <a:extLst>
                <a:ext uri="{FF2B5EF4-FFF2-40B4-BE49-F238E27FC236}">
                  <a16:creationId xmlns:a16="http://schemas.microsoft.com/office/drawing/2014/main" id="{04F97A5A-E746-42B7-AEFA-017084F0BA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75" name="Group 174">
            <a:extLst>
              <a:ext uri="{FF2B5EF4-FFF2-40B4-BE49-F238E27FC236}">
                <a16:creationId xmlns:a16="http://schemas.microsoft.com/office/drawing/2014/main" id="{9160C279-0D42-40A2-A463-672D42B5DC8D}"/>
              </a:ext>
            </a:extLst>
          </p:cNvPr>
          <p:cNvGrpSpPr/>
          <p:nvPr/>
        </p:nvGrpSpPr>
        <p:grpSpPr>
          <a:xfrm>
            <a:off x="9735445" y="2959562"/>
            <a:ext cx="729813" cy="597961"/>
            <a:chOff x="-1482276" y="4449083"/>
            <a:chExt cx="729813" cy="597961"/>
          </a:xfrm>
        </p:grpSpPr>
        <p:pic>
          <p:nvPicPr>
            <p:cNvPr id="176" name="Picture 175" descr="A picture containing text&#10;&#10;Description automatically generated">
              <a:extLst>
                <a:ext uri="{FF2B5EF4-FFF2-40B4-BE49-F238E27FC236}">
                  <a16:creationId xmlns:a16="http://schemas.microsoft.com/office/drawing/2014/main" id="{D2C73CA5-F84D-401F-8939-A9AB0BF1AA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77" name="Picture 176" descr="A picture containing text&#10;&#10;Description automatically generated">
              <a:extLst>
                <a:ext uri="{FF2B5EF4-FFF2-40B4-BE49-F238E27FC236}">
                  <a16:creationId xmlns:a16="http://schemas.microsoft.com/office/drawing/2014/main" id="{0AAE60EA-E285-4D81-ADDA-F59352FC8A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78" name="Group 177">
            <a:extLst>
              <a:ext uri="{FF2B5EF4-FFF2-40B4-BE49-F238E27FC236}">
                <a16:creationId xmlns:a16="http://schemas.microsoft.com/office/drawing/2014/main" id="{725D09E1-2171-4800-957A-9E85506FFC34}"/>
              </a:ext>
            </a:extLst>
          </p:cNvPr>
          <p:cNvGrpSpPr/>
          <p:nvPr/>
        </p:nvGrpSpPr>
        <p:grpSpPr>
          <a:xfrm>
            <a:off x="2502972" y="5920427"/>
            <a:ext cx="729813" cy="597961"/>
            <a:chOff x="-1482276" y="4449083"/>
            <a:chExt cx="729813" cy="597961"/>
          </a:xfrm>
        </p:grpSpPr>
        <p:pic>
          <p:nvPicPr>
            <p:cNvPr id="179" name="Picture 178" descr="A picture containing text&#10;&#10;Description automatically generated">
              <a:extLst>
                <a:ext uri="{FF2B5EF4-FFF2-40B4-BE49-F238E27FC236}">
                  <a16:creationId xmlns:a16="http://schemas.microsoft.com/office/drawing/2014/main" id="{5C8E948D-D9C7-434D-818D-AD4D4220F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80" name="Picture 179" descr="A picture containing text&#10;&#10;Description automatically generated">
              <a:extLst>
                <a:ext uri="{FF2B5EF4-FFF2-40B4-BE49-F238E27FC236}">
                  <a16:creationId xmlns:a16="http://schemas.microsoft.com/office/drawing/2014/main" id="{3477DB6C-3FD1-4E09-AB8E-CC6EED3D05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81" name="Group 180">
            <a:extLst>
              <a:ext uri="{FF2B5EF4-FFF2-40B4-BE49-F238E27FC236}">
                <a16:creationId xmlns:a16="http://schemas.microsoft.com/office/drawing/2014/main" id="{2E2FF4D4-7A8A-4E02-82CA-5EA432ED2C4A}"/>
              </a:ext>
            </a:extLst>
          </p:cNvPr>
          <p:cNvGrpSpPr/>
          <p:nvPr/>
        </p:nvGrpSpPr>
        <p:grpSpPr>
          <a:xfrm>
            <a:off x="8248201" y="4892334"/>
            <a:ext cx="729813" cy="597961"/>
            <a:chOff x="-1482276" y="4449083"/>
            <a:chExt cx="729813" cy="597961"/>
          </a:xfrm>
        </p:grpSpPr>
        <p:pic>
          <p:nvPicPr>
            <p:cNvPr id="182" name="Picture 181" descr="A picture containing text&#10;&#10;Description automatically generated">
              <a:extLst>
                <a:ext uri="{FF2B5EF4-FFF2-40B4-BE49-F238E27FC236}">
                  <a16:creationId xmlns:a16="http://schemas.microsoft.com/office/drawing/2014/main" id="{1E05246D-B5AC-409C-81C9-1F4CF1AE2B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83" name="Picture 182" descr="A picture containing text&#10;&#10;Description automatically generated">
              <a:extLst>
                <a:ext uri="{FF2B5EF4-FFF2-40B4-BE49-F238E27FC236}">
                  <a16:creationId xmlns:a16="http://schemas.microsoft.com/office/drawing/2014/main" id="{3A88270C-B3C9-41E5-A69C-4483B0D8EF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84" name="Group 183">
            <a:extLst>
              <a:ext uri="{FF2B5EF4-FFF2-40B4-BE49-F238E27FC236}">
                <a16:creationId xmlns:a16="http://schemas.microsoft.com/office/drawing/2014/main" id="{215BC1FA-39DA-47A6-B90F-DE0E4684AF76}"/>
              </a:ext>
            </a:extLst>
          </p:cNvPr>
          <p:cNvGrpSpPr/>
          <p:nvPr/>
        </p:nvGrpSpPr>
        <p:grpSpPr>
          <a:xfrm>
            <a:off x="9678316" y="1768747"/>
            <a:ext cx="863838" cy="612408"/>
            <a:chOff x="399248" y="1308591"/>
            <a:chExt cx="1470622" cy="897579"/>
          </a:xfrm>
        </p:grpSpPr>
        <p:pic>
          <p:nvPicPr>
            <p:cNvPr id="185" name="Picture 184" descr="Shape&#10;&#10;Description automatically generated with low confidence">
              <a:extLst>
                <a:ext uri="{FF2B5EF4-FFF2-40B4-BE49-F238E27FC236}">
                  <a16:creationId xmlns:a16="http://schemas.microsoft.com/office/drawing/2014/main" id="{A69F7258-05E9-40EF-9CE6-F0899554B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86" name="Picture 185" descr="Shape&#10;&#10;Description automatically generated with low confidence">
              <a:extLst>
                <a:ext uri="{FF2B5EF4-FFF2-40B4-BE49-F238E27FC236}">
                  <a16:creationId xmlns:a16="http://schemas.microsoft.com/office/drawing/2014/main" id="{9BE1749C-AFF7-481A-9512-57E3C3CFA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187" name="Group 186">
            <a:extLst>
              <a:ext uri="{FF2B5EF4-FFF2-40B4-BE49-F238E27FC236}">
                <a16:creationId xmlns:a16="http://schemas.microsoft.com/office/drawing/2014/main" id="{42A60AE8-086F-4A6E-B1AF-76171CE2838F}"/>
              </a:ext>
            </a:extLst>
          </p:cNvPr>
          <p:cNvGrpSpPr/>
          <p:nvPr/>
        </p:nvGrpSpPr>
        <p:grpSpPr>
          <a:xfrm>
            <a:off x="8142007" y="3873487"/>
            <a:ext cx="863838" cy="612408"/>
            <a:chOff x="399248" y="1308591"/>
            <a:chExt cx="1470622" cy="897579"/>
          </a:xfrm>
        </p:grpSpPr>
        <p:pic>
          <p:nvPicPr>
            <p:cNvPr id="188" name="Picture 187" descr="Shape&#10;&#10;Description automatically generated with low confidence">
              <a:extLst>
                <a:ext uri="{FF2B5EF4-FFF2-40B4-BE49-F238E27FC236}">
                  <a16:creationId xmlns:a16="http://schemas.microsoft.com/office/drawing/2014/main" id="{101A29B6-5201-41D8-8C35-49AE76D57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89" name="Picture 188" descr="Shape&#10;&#10;Description automatically generated with low confidence">
              <a:extLst>
                <a:ext uri="{FF2B5EF4-FFF2-40B4-BE49-F238E27FC236}">
                  <a16:creationId xmlns:a16="http://schemas.microsoft.com/office/drawing/2014/main" id="{ADB2D263-2676-436B-8D2A-5AC5AC174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190" name="Group 189">
            <a:extLst>
              <a:ext uri="{FF2B5EF4-FFF2-40B4-BE49-F238E27FC236}">
                <a16:creationId xmlns:a16="http://schemas.microsoft.com/office/drawing/2014/main" id="{A3774CE4-82C1-4294-9245-8FD316F8D3E0}"/>
              </a:ext>
            </a:extLst>
          </p:cNvPr>
          <p:cNvGrpSpPr/>
          <p:nvPr/>
        </p:nvGrpSpPr>
        <p:grpSpPr>
          <a:xfrm>
            <a:off x="8197445" y="5791265"/>
            <a:ext cx="863838" cy="612408"/>
            <a:chOff x="399248" y="1308591"/>
            <a:chExt cx="1470622" cy="897579"/>
          </a:xfrm>
        </p:grpSpPr>
        <p:pic>
          <p:nvPicPr>
            <p:cNvPr id="191" name="Picture 190" descr="Shape&#10;&#10;Description automatically generated with low confidence">
              <a:extLst>
                <a:ext uri="{FF2B5EF4-FFF2-40B4-BE49-F238E27FC236}">
                  <a16:creationId xmlns:a16="http://schemas.microsoft.com/office/drawing/2014/main" id="{5720FE69-A6EC-4723-BCA9-914CC6AD8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92" name="Picture 191" descr="Shape&#10;&#10;Description automatically generated with low confidence">
              <a:extLst>
                <a:ext uri="{FF2B5EF4-FFF2-40B4-BE49-F238E27FC236}">
                  <a16:creationId xmlns:a16="http://schemas.microsoft.com/office/drawing/2014/main" id="{A64547F1-C41D-4AB3-B229-23BBE36E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193" name="Group 192">
            <a:extLst>
              <a:ext uri="{FF2B5EF4-FFF2-40B4-BE49-F238E27FC236}">
                <a16:creationId xmlns:a16="http://schemas.microsoft.com/office/drawing/2014/main" id="{0DA071EA-6659-46AF-A8CF-030C51B2E9CB}"/>
              </a:ext>
            </a:extLst>
          </p:cNvPr>
          <p:cNvGrpSpPr/>
          <p:nvPr/>
        </p:nvGrpSpPr>
        <p:grpSpPr>
          <a:xfrm>
            <a:off x="951712" y="5824523"/>
            <a:ext cx="863838" cy="612408"/>
            <a:chOff x="399248" y="1308591"/>
            <a:chExt cx="1470622" cy="897579"/>
          </a:xfrm>
        </p:grpSpPr>
        <p:pic>
          <p:nvPicPr>
            <p:cNvPr id="194" name="Picture 193" descr="Shape&#10;&#10;Description automatically generated with low confidence">
              <a:extLst>
                <a:ext uri="{FF2B5EF4-FFF2-40B4-BE49-F238E27FC236}">
                  <a16:creationId xmlns:a16="http://schemas.microsoft.com/office/drawing/2014/main" id="{B8D6FCFF-49B4-4B69-942D-9892EF6BC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95" name="Picture 194" descr="Shape&#10;&#10;Description automatically generated with low confidence">
              <a:extLst>
                <a:ext uri="{FF2B5EF4-FFF2-40B4-BE49-F238E27FC236}">
                  <a16:creationId xmlns:a16="http://schemas.microsoft.com/office/drawing/2014/main" id="{6E77269D-4D4C-4CFD-886E-CAAC2E22E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196" name="Group 195">
            <a:extLst>
              <a:ext uri="{FF2B5EF4-FFF2-40B4-BE49-F238E27FC236}">
                <a16:creationId xmlns:a16="http://schemas.microsoft.com/office/drawing/2014/main" id="{DB7AB506-8697-4633-A1C5-E0B1B4B5ECC6}"/>
              </a:ext>
            </a:extLst>
          </p:cNvPr>
          <p:cNvGrpSpPr/>
          <p:nvPr/>
        </p:nvGrpSpPr>
        <p:grpSpPr>
          <a:xfrm>
            <a:off x="6169772" y="5791317"/>
            <a:ext cx="863838" cy="612408"/>
            <a:chOff x="399248" y="1308591"/>
            <a:chExt cx="1470622" cy="897579"/>
          </a:xfrm>
        </p:grpSpPr>
        <p:pic>
          <p:nvPicPr>
            <p:cNvPr id="197" name="Picture 196" descr="Shape&#10;&#10;Description automatically generated with low confidence">
              <a:extLst>
                <a:ext uri="{FF2B5EF4-FFF2-40B4-BE49-F238E27FC236}">
                  <a16:creationId xmlns:a16="http://schemas.microsoft.com/office/drawing/2014/main" id="{F4BA9057-4D3E-4976-84B9-2E0EECCF5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98" name="Picture 197" descr="Shape&#10;&#10;Description automatically generated with low confidence">
              <a:extLst>
                <a:ext uri="{FF2B5EF4-FFF2-40B4-BE49-F238E27FC236}">
                  <a16:creationId xmlns:a16="http://schemas.microsoft.com/office/drawing/2014/main" id="{1941F8F4-582C-430D-BAAA-2C32BFF02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pic>
        <p:nvPicPr>
          <p:cNvPr id="199" name="Graphic 198" descr="Teacher">
            <a:extLst>
              <a:ext uri="{FF2B5EF4-FFF2-40B4-BE49-F238E27FC236}">
                <a16:creationId xmlns:a16="http://schemas.microsoft.com/office/drawing/2014/main" id="{AD368429-9244-47EC-BC89-CE85D13161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66" y="-94718"/>
            <a:ext cx="816961" cy="938928"/>
          </a:xfrm>
          <a:prstGeom prst="rect">
            <a:avLst/>
          </a:prstGeom>
        </p:spPr>
      </p:pic>
    </p:spTree>
    <p:extLst>
      <p:ext uri="{BB962C8B-B14F-4D97-AF65-F5344CB8AC3E}">
        <p14:creationId xmlns:p14="http://schemas.microsoft.com/office/powerpoint/2010/main" val="49859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790755008"/>
              </p:ext>
            </p:extLst>
          </p:nvPr>
        </p:nvGraphicFramePr>
        <p:xfrm>
          <a:off x="571674" y="1152791"/>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fuera</a:t>
                      </a:r>
                      <a:endParaRPr lang="en-GB" sz="28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limpiar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ayudar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dentro</a:t>
                      </a:r>
                    </a:p>
                  </a:txBody>
                  <a:tcPr/>
                </a:tc>
                <a:tc>
                  <a:txBody>
                    <a:bodyPr/>
                    <a:lstStyle/>
                    <a:p>
                      <a:r>
                        <a:rPr lang="en-GB" sz="2400" b="1" dirty="0" err="1">
                          <a:solidFill>
                            <a:srgbClr val="00B0F0"/>
                          </a:solidFill>
                          <a:latin typeface="Century Gothic" panose="020B0502020202020204" pitchFamily="34" charset="0"/>
                        </a:rPr>
                        <a:t>tocar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vaca</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imagen</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tarjecta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derecha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izquierda</a:t>
                      </a:r>
                      <a:r>
                        <a:rPr lang="en-GB" sz="2800" b="1" dirty="0">
                          <a:solidFill>
                            <a:srgbClr val="92D050"/>
                          </a:solidFill>
                          <a:latin typeface="Century Gothic" panose="020B0502020202020204" pitchFamily="34" charset="0"/>
                        </a:rPr>
                        <a:t> </a:t>
                      </a:r>
                    </a:p>
                  </a:txBody>
                  <a:tcPr/>
                </a:tc>
                <a:tc>
                  <a:txBody>
                    <a:bodyPr/>
                    <a:lstStyle/>
                    <a:p>
                      <a:r>
                        <a:rPr lang="en-GB" sz="2800" b="1" dirty="0" err="1">
                          <a:solidFill>
                            <a:srgbClr val="92D050"/>
                          </a:solidFill>
                          <a:latin typeface="Century Gothic" panose="020B0502020202020204" pitchFamily="34" charset="0"/>
                        </a:rPr>
                        <a:t>todo</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mundo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dibujo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pan</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desfile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bandera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mucho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visitante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todo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39" y="595443"/>
            <a:ext cx="75781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33607" y="6101416"/>
            <a:ext cx="231867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much, a lot of</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4714" y="6083708"/>
            <a:ext cx="27205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visitor</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122834"/>
            <a:ext cx="2770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everything, all (of)</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45056" y="5194294"/>
            <a:ext cx="23303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bread</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526951" y="5177812"/>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parade</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31530" y="5191281"/>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flag</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63840" y="4322666"/>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left</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80390" y="4327726"/>
            <a:ext cx="354155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everybody</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83604"/>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drawing</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1523" y="3427140"/>
            <a:ext cx="223769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image</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17949" y="3442258"/>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442259"/>
            <a:ext cx="24998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right</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84836" y="2501778"/>
            <a:ext cx="223769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inside</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501779"/>
            <a:ext cx="27497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touch, play </a:t>
            </a:r>
            <a:r>
              <a:rPr lang="en-GB" sz="1050" dirty="0">
                <a:solidFill>
                  <a:srgbClr val="002060"/>
                </a:solidFill>
                <a:latin typeface="Century Gothic" panose="020B0502020202020204" pitchFamily="34" charset="0"/>
              </a:rPr>
              <a:t>(instrument)</a:t>
            </a:r>
            <a:endParaRPr lang="en-GB" sz="20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331530" y="2503490"/>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cow</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607" y="1643919"/>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outside</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475394" y="1616782"/>
            <a:ext cx="29199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clean, cleaning</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615307"/>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help, helping</a:t>
            </a: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94300" y="5962222"/>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bandera</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655895" y="6000943"/>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desfile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763778" y="6003021"/>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pan</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072078"/>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visitante</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782701" y="5094499"/>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mucho</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688315" y="5096577"/>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todo</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49726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todo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mundo</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782701" y="4226551"/>
            <a:ext cx="354155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imagen</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705772" y="4270730"/>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derecha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92739" y="3337091"/>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izquierda</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728739" y="3358593"/>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dibujo</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735881" y="337405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337635" y="2436234"/>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ayudar</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695250" y="2439790"/>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limpiar</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671986" y="2411417"/>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tocar</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311357" y="1554737"/>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vaca</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678921"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dentro</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705772" y="1599660"/>
            <a:ext cx="339255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fuera</a:t>
            </a:r>
            <a:endParaRPr lang="en-GB" sz="2400" dirty="0">
              <a:solidFill>
                <a:srgbClr val="002060"/>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318917168"/>
              </p:ext>
            </p:extLst>
          </p:nvPr>
        </p:nvGraphicFramePr>
        <p:xfrm>
          <a:off x="571674" y="1102402"/>
          <a:ext cx="9859436" cy="5363712"/>
        </p:xfrm>
        <a:graphic>
          <a:graphicData uri="http://schemas.openxmlformats.org/drawingml/2006/table">
            <a:tbl>
              <a:tblPr firstRow="1" bandRow="1">
                <a:tableStyleId>{5940675A-B579-460E-94D1-54222C63F5DA}</a:tableStyleId>
              </a:tblPr>
              <a:tblGrid>
                <a:gridCol w="1739029">
                  <a:extLst>
                    <a:ext uri="{9D8B030D-6E8A-4147-A177-3AD203B41FA5}">
                      <a16:colId xmlns:a16="http://schemas.microsoft.com/office/drawing/2014/main" val="1203737284"/>
                    </a:ext>
                  </a:extLst>
                </a:gridCol>
                <a:gridCol w="2410359">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cow</a:t>
                      </a:r>
                    </a:p>
                  </a:txBody>
                  <a:tcPr/>
                </a:tc>
                <a:tc>
                  <a:txBody>
                    <a:bodyPr/>
                    <a:lstStyle/>
                    <a:p>
                      <a:r>
                        <a:rPr lang="en-GB" sz="2400" b="1" dirty="0">
                          <a:solidFill>
                            <a:srgbClr val="00B0F0"/>
                          </a:solidFill>
                          <a:latin typeface="Century Gothic" panose="020B0502020202020204" pitchFamily="34" charset="0"/>
                        </a:rPr>
                        <a:t>inside</a:t>
                      </a:r>
                    </a:p>
                  </a:txBody>
                  <a:tcPr/>
                </a:tc>
                <a:tc>
                  <a:txBody>
                    <a:bodyPr/>
                    <a:lstStyle/>
                    <a:p>
                      <a:r>
                        <a:rPr lang="en-GB" sz="2800" b="1" dirty="0">
                          <a:solidFill>
                            <a:srgbClr val="00B0F0"/>
                          </a:solidFill>
                          <a:latin typeface="Century Gothic" panose="020B0502020202020204" pitchFamily="34" charset="0"/>
                        </a:rPr>
                        <a:t>outside</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help, helping</a:t>
                      </a:r>
                    </a:p>
                  </a:txBody>
                  <a:tcPr/>
                </a:tc>
                <a:tc>
                  <a:txBody>
                    <a:bodyPr/>
                    <a:lstStyle/>
                    <a:p>
                      <a:r>
                        <a:rPr lang="en-GB" sz="2400" b="1" dirty="0">
                          <a:solidFill>
                            <a:srgbClr val="00B0F0"/>
                          </a:solidFill>
                          <a:latin typeface="Century Gothic" panose="020B0502020202020204" pitchFamily="34" charset="0"/>
                        </a:rPr>
                        <a:t>to clean, cleaning</a:t>
                      </a:r>
                    </a:p>
                  </a:txBody>
                  <a:tcPr/>
                </a:tc>
                <a:tc>
                  <a:txBody>
                    <a:bodyPr/>
                    <a:lstStyle/>
                    <a:p>
                      <a:r>
                        <a:rPr lang="en-GB" sz="1800" b="1" dirty="0">
                          <a:solidFill>
                            <a:srgbClr val="00B0F0"/>
                          </a:solidFill>
                          <a:latin typeface="Century Gothic" panose="020B0502020202020204" pitchFamily="34" charset="0"/>
                        </a:rPr>
                        <a:t>to touch, play </a:t>
                      </a:r>
                      <a:r>
                        <a:rPr lang="en-GB" sz="1200" b="1" dirty="0">
                          <a:solidFill>
                            <a:srgbClr val="00B0F0"/>
                          </a:solidFill>
                          <a:latin typeface="Century Gothic" panose="020B0502020202020204" pitchFamily="34" charset="0"/>
                        </a:rPr>
                        <a:t>(instrument)</a:t>
                      </a:r>
                      <a:endParaRPr lang="en-GB" sz="16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left</a:t>
                      </a:r>
                      <a:endParaRPr lang="en-GB" sz="32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drawing</a:t>
                      </a:r>
                    </a:p>
                  </a:txBody>
                  <a:tcPr/>
                </a:tc>
                <a:tc>
                  <a:txBody>
                    <a:bodyPr/>
                    <a:lstStyle/>
                    <a:p>
                      <a:r>
                        <a:rPr lang="en-GB" sz="2400" b="1" dirty="0">
                          <a:solidFill>
                            <a:srgbClr val="92D050"/>
                          </a:solidFill>
                          <a:latin typeface="Century Gothic" panose="020B0502020202020204" pitchFamily="34" charset="0"/>
                        </a:rPr>
                        <a:t>(the) card</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everybody</a:t>
                      </a:r>
                    </a:p>
                  </a:txBody>
                  <a:tcPr/>
                </a:tc>
                <a:tc>
                  <a:txBody>
                    <a:bodyPr/>
                    <a:lstStyle/>
                    <a:p>
                      <a:r>
                        <a:rPr lang="en-GB" sz="2800" b="1" dirty="0">
                          <a:solidFill>
                            <a:srgbClr val="92D050"/>
                          </a:solidFill>
                          <a:latin typeface="Century Gothic" panose="020B0502020202020204" pitchFamily="34" charset="0"/>
                        </a:rPr>
                        <a:t>(the) image</a:t>
                      </a:r>
                    </a:p>
                  </a:txBody>
                  <a:tcPr/>
                </a:tc>
                <a:tc>
                  <a:txBody>
                    <a:bodyPr/>
                    <a:lstStyle/>
                    <a:p>
                      <a:r>
                        <a:rPr lang="en-GB" sz="2800" b="1" dirty="0">
                          <a:solidFill>
                            <a:srgbClr val="92D050"/>
                          </a:solidFill>
                          <a:latin typeface="Century Gothic" panose="020B0502020202020204" pitchFamily="34" charset="0"/>
                        </a:rPr>
                        <a:t>(the) right</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(the) visitor</a:t>
                      </a:r>
                    </a:p>
                  </a:txBody>
                  <a:tcPr/>
                </a:tc>
                <a:tc>
                  <a:txBody>
                    <a:bodyPr/>
                    <a:lstStyle/>
                    <a:p>
                      <a:r>
                        <a:rPr lang="en-GB" sz="2800" b="1" dirty="0">
                          <a:solidFill>
                            <a:srgbClr val="FF3399"/>
                          </a:solidFill>
                          <a:latin typeface="Century Gothic" panose="020B0502020202020204" pitchFamily="34" charset="0"/>
                        </a:rPr>
                        <a:t>much, a lot of</a:t>
                      </a:r>
                    </a:p>
                  </a:txBody>
                  <a:tcPr/>
                </a:tc>
                <a:tc>
                  <a:txBody>
                    <a:bodyPr/>
                    <a:lstStyle/>
                    <a:p>
                      <a:r>
                        <a:rPr lang="en-GB" sz="2000" b="1" dirty="0">
                          <a:solidFill>
                            <a:srgbClr val="FF3399"/>
                          </a:solidFill>
                          <a:latin typeface="Century Gothic" panose="020B0502020202020204" pitchFamily="34" charset="0"/>
                        </a:rPr>
                        <a:t>everything, all (of)</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flag</a:t>
                      </a:r>
                    </a:p>
                  </a:txBody>
                  <a:tcPr/>
                </a:tc>
                <a:tc>
                  <a:txBody>
                    <a:bodyPr/>
                    <a:lstStyle/>
                    <a:p>
                      <a:r>
                        <a:rPr lang="en-GB" sz="2800" b="1" dirty="0">
                          <a:solidFill>
                            <a:srgbClr val="FF3399"/>
                          </a:solidFill>
                          <a:latin typeface="Century Gothic" panose="020B0502020202020204" pitchFamily="34" charset="0"/>
                        </a:rPr>
                        <a:t>(the) parade</a:t>
                      </a:r>
                    </a:p>
                  </a:txBody>
                  <a:tcPr/>
                </a:tc>
                <a:tc>
                  <a:txBody>
                    <a:bodyPr/>
                    <a:lstStyle/>
                    <a:p>
                      <a:r>
                        <a:rPr lang="en-GB" sz="2800" b="1" dirty="0">
                          <a:solidFill>
                            <a:srgbClr val="FF3399"/>
                          </a:solidFill>
                          <a:latin typeface="Century Gothic" panose="020B0502020202020204" pitchFamily="34" charset="0"/>
                        </a:rPr>
                        <a:t>(the) bread</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9526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402951" y="392816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pic>
        <p:nvPicPr>
          <p:cNvPr id="9" name="Picture 8" descr="Map&#10;&#10;Description automatically generated">
            <a:extLst>
              <a:ext uri="{FF2B5EF4-FFF2-40B4-BE49-F238E27FC236}">
                <a16:creationId xmlns:a16="http://schemas.microsoft.com/office/drawing/2014/main" id="{1A8460B8-7DB6-4A29-91AA-7750891E0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60" y="1389124"/>
            <a:ext cx="1418867" cy="2063807"/>
          </a:xfrm>
          <a:prstGeom prst="rect">
            <a:avLst/>
          </a:prstGeom>
        </p:spPr>
      </p:pic>
      <p:pic>
        <p:nvPicPr>
          <p:cNvPr id="10" name="Picture 9" descr="Logo&#10;&#10;Description automatically generated">
            <a:extLst>
              <a:ext uri="{FF2B5EF4-FFF2-40B4-BE49-F238E27FC236}">
                <a16:creationId xmlns:a16="http://schemas.microsoft.com/office/drawing/2014/main" id="{4E600383-4DDC-40BE-A395-58E92CD95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528" y="627269"/>
            <a:ext cx="4146598" cy="1074642"/>
          </a:xfrm>
          <a:prstGeom prst="rect">
            <a:avLst/>
          </a:prstGeom>
        </p:spPr>
      </p:pic>
      <p:pic>
        <p:nvPicPr>
          <p:cNvPr id="11" name="Picture 10" descr="Logo, calendar&#10;&#10;Description automatically generated">
            <a:extLst>
              <a:ext uri="{FF2B5EF4-FFF2-40B4-BE49-F238E27FC236}">
                <a16:creationId xmlns:a16="http://schemas.microsoft.com/office/drawing/2014/main" id="{1EDBE89B-3068-4537-8AC9-9F2A3B191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1405" y="1792899"/>
            <a:ext cx="1474380" cy="14743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10643</TotalTime>
  <Words>2237</Words>
  <Application>Microsoft Office PowerPoint</Application>
  <PresentationFormat>Widescreen</PresentationFormat>
  <Paragraphs>375</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docs-Century Gothic</vt:lpstr>
      <vt:lpstr>Arial</vt:lpstr>
      <vt:lpstr>Calibri</vt:lpstr>
      <vt:lpstr>Calibri Light</vt:lpstr>
      <vt:lpstr>Century Gothic</vt:lpstr>
      <vt:lpstr>Ink Free</vt:lpstr>
      <vt:lpstr>Modern Love</vt:lpstr>
      <vt:lpstr>Segoe Print</vt:lpstr>
      <vt:lpstr>Office Theme</vt:lpstr>
      <vt:lpstr>Saying what I and others do</vt:lpstr>
      <vt:lpstr>pronunciar</vt:lpstr>
      <vt:lpstr>PowerPoint Presentation</vt:lpstr>
      <vt:lpstr>Follow up 3: Max busca información sobre festivales en Perú. </vt:lpstr>
      <vt:lpstr>Follow up 4: </vt:lpstr>
      <vt:lpstr>Habla con tu compaero/a. ¿Qué número es?</vt:lpstr>
      <vt:lpstr>Follow up 5a: </vt:lpstr>
      <vt:lpstr>follow up 5b: </vt:lpstr>
      <vt:lpstr>¡adiós!</vt:lpstr>
      <vt:lpstr>follow up 5b: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111</cp:revision>
  <dcterms:created xsi:type="dcterms:W3CDTF">2022-01-14T14:50:57Z</dcterms:created>
  <dcterms:modified xsi:type="dcterms:W3CDTF">2022-07-04T02:30:20Z</dcterms:modified>
</cp:coreProperties>
</file>