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svg" ContentType="image/svg+xml"/>
  <Default Extension="wav" ContentType="audio/x-wav"/>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1"/>
  </p:notesMasterIdLst>
  <p:sldIdLst>
    <p:sldId id="486" r:id="rId2"/>
    <p:sldId id="477" r:id="rId3"/>
    <p:sldId id="941" r:id="rId4"/>
    <p:sldId id="828" r:id="rId5"/>
    <p:sldId id="940" r:id="rId6"/>
    <p:sldId id="942" r:id="rId7"/>
    <p:sldId id="943" r:id="rId8"/>
    <p:sldId id="926" r:id="rId9"/>
    <p:sldId id="276" r:id="rId1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8D5C8"/>
    <a:srgbClr val="4A8522"/>
    <a:srgbClr val="FFFF99"/>
    <a:srgbClr val="FF0066"/>
    <a:srgbClr val="FF4B94"/>
    <a:srgbClr val="FFECA2"/>
    <a:srgbClr val="1C8ADB"/>
    <a:srgbClr val="198569"/>
    <a:srgbClr val="1D9A78"/>
    <a:srgbClr val="FF8FB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8056" autoAdjust="0"/>
    <p:restoredTop sz="66790" autoAdjust="0"/>
  </p:normalViewPr>
  <p:slideViewPr>
    <p:cSldViewPr snapToGrid="0">
      <p:cViewPr varScale="1">
        <p:scale>
          <a:sx n="76" d="100"/>
          <a:sy n="76" d="100"/>
        </p:scale>
        <p:origin x="1200" y="54"/>
      </p:cViewPr>
      <p:guideLst/>
    </p:cSldViewPr>
  </p:slideViewPr>
  <p:outlineViewPr>
    <p:cViewPr>
      <p:scale>
        <a:sx n="33" d="100"/>
        <a:sy n="33" d="100"/>
      </p:scale>
      <p:origin x="0" y="0"/>
    </p:cViewPr>
  </p:outlineViewPr>
  <p:notesTextViewPr>
    <p:cViewPr>
      <p:scale>
        <a:sx n="100" d="100"/>
        <a:sy n="100" d="100"/>
      </p:scale>
      <p:origin x="0" y="0"/>
    </p:cViewPr>
  </p:notesTextViewPr>
  <p:sorterViewPr>
    <p:cViewPr varScale="1">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94F2BA9-D6A4-4CE8-884A-737DBDF8B45E}" type="datetimeFigureOut">
              <a:rPr lang="en-GB" smtClean="0"/>
              <a:t>25/06/2022</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1F50263-D2D8-41AF-88E1-57F41DEA832E}" type="slidenum">
              <a:rPr lang="en-GB" smtClean="0"/>
              <a:t>‹#›</a:t>
            </a:fld>
            <a:endParaRPr lang="en-GB"/>
          </a:p>
        </p:txBody>
      </p:sp>
    </p:spTree>
    <p:extLst>
      <p:ext uri="{BB962C8B-B14F-4D97-AF65-F5344CB8AC3E}">
        <p14:creationId xmlns:p14="http://schemas.microsoft.com/office/powerpoint/2010/main" val="246128406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
        <p:cNvGrpSpPr/>
        <p:nvPr/>
      </p:nvGrpSpPr>
      <p:grpSpPr>
        <a:xfrm>
          <a:off x="0" y="0"/>
          <a:ext cx="0" cy="0"/>
          <a:chOff x="0" y="0"/>
          <a:chExt cx="0" cy="0"/>
        </a:xfrm>
      </p:grpSpPr>
      <p:sp>
        <p:nvSpPr>
          <p:cNvPr id="94" name="Google Shape;94;p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95" name="Google Shape;95;p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GB" sz="1800" dirty="0">
                <a:effectLst/>
                <a:latin typeface="Calibri" panose="020F0502020204030204" pitchFamily="34" charset="0"/>
                <a:ea typeface="Calibri" panose="020F0502020204030204" pitchFamily="34" charset="0"/>
              </a:rPr>
              <a:t>Artwork by Steve Clarke. All additional pictures selected are available under a Creative Commons license, no attribution required.</a:t>
            </a:r>
          </a:p>
          <a:p>
            <a:pPr marL="0" lvl="0" indent="0" algn="l" rtl="0">
              <a:spcBef>
                <a:spcPts val="0"/>
              </a:spcBef>
              <a:spcAft>
                <a:spcPts val="0"/>
              </a:spcAft>
              <a:buClr>
                <a:schemeClr val="dk1"/>
              </a:buClr>
              <a:buSzPts val="1400"/>
              <a:buFont typeface="Arial"/>
              <a:buNone/>
            </a:pPr>
            <a:endParaRPr lang="en-GB" sz="1800" dirty="0">
              <a:effectLst/>
              <a:latin typeface="Calibri" panose="020F0502020204030204" pitchFamily="34" charset="0"/>
              <a:ea typeface="Calibri" panose="020F0502020204030204" pitchFamily="34" charset="0"/>
            </a:endParaRPr>
          </a:p>
          <a:p>
            <a:pPr marL="0" lvl="0" indent="0" algn="l" rtl="0">
              <a:spcBef>
                <a:spcPts val="0"/>
              </a:spcBef>
              <a:spcAft>
                <a:spcPts val="0"/>
              </a:spcAft>
              <a:buClr>
                <a:schemeClr val="dk1"/>
              </a:buClr>
              <a:buSzPts val="1400"/>
              <a:buFont typeface="Arial"/>
              <a:buNone/>
            </a:pPr>
            <a:r>
              <a:rPr lang="en-GB" sz="1800" dirty="0">
                <a:effectLst/>
                <a:latin typeface="Calibri" panose="020F0502020204030204" pitchFamily="34" charset="0"/>
                <a:ea typeface="Calibri" panose="020F0502020204030204" pitchFamily="34" charset="0"/>
              </a:rPr>
              <a:t>The frequency rankings for words that occur in this PowerPoint which have been</a:t>
            </a:r>
            <a:r>
              <a:rPr lang="en-GB" sz="1800" i="1" dirty="0">
                <a:effectLst/>
                <a:latin typeface="Calibri" panose="020F0502020204030204" pitchFamily="34" charset="0"/>
                <a:ea typeface="Calibri" panose="020F0502020204030204" pitchFamily="34" charset="0"/>
              </a:rPr>
              <a:t> previously</a:t>
            </a:r>
            <a:r>
              <a:rPr lang="en-GB" sz="1800" dirty="0">
                <a:effectLst/>
                <a:latin typeface="Calibri" panose="020F0502020204030204" pitchFamily="34" charset="0"/>
                <a:ea typeface="Calibri" panose="020F0502020204030204" pitchFamily="34" charset="0"/>
              </a:rPr>
              <a:t> introduced in the resources are given in the SOW (excel document) and in the resources that first introduced and formally re-visited those words. </a:t>
            </a:r>
          </a:p>
          <a:p>
            <a:endParaRPr lang="es-ES_tradnl" sz="1800" b="1" kern="1200" dirty="0">
              <a:solidFill>
                <a:schemeClr val="tx1"/>
              </a:solidFill>
              <a:effectLst/>
              <a:latin typeface="+mn-lt"/>
              <a:ea typeface="+mn-ea"/>
              <a:cs typeface="+mn-cs"/>
            </a:endParaRPr>
          </a:p>
          <a:p>
            <a:r>
              <a:rPr lang="es-ES_tradnl" sz="1800" b="1" kern="1200" dirty="0">
                <a:solidFill>
                  <a:schemeClr val="tx1"/>
                </a:solidFill>
                <a:effectLst/>
                <a:latin typeface="+mn-lt"/>
                <a:ea typeface="+mn-ea"/>
                <a:cs typeface="+mn-cs"/>
              </a:rPr>
              <a:t>Phonics: </a:t>
            </a:r>
            <a:r>
              <a:rPr lang="en-GB" sz="1800" b="1" i="0" u="none" strike="noStrike" dirty="0">
                <a:solidFill>
                  <a:srgbClr val="002060"/>
                </a:solidFill>
                <a:effectLst/>
                <a:latin typeface="Century Gothic" panose="020B0502020202020204" pitchFamily="34" charset="0"/>
              </a:rPr>
              <a:t>Revisit accents rules 1-3</a:t>
            </a:r>
            <a:endParaRPr lang="en-GB" sz="2800" dirty="0"/>
          </a:p>
          <a:p>
            <a:endParaRPr lang="en-GB" sz="2800" dirty="0"/>
          </a:p>
          <a:p>
            <a:pPr marL="0" marR="0" lvl="0" indent="0" algn="l" defTabSz="914400" rtl="0" eaLnBrk="1" fontAlgn="auto" latinLnBrk="0" hangingPunct="1">
              <a:lnSpc>
                <a:spcPct val="100000"/>
              </a:lnSpc>
              <a:spcBef>
                <a:spcPts val="0"/>
              </a:spcBef>
              <a:spcAft>
                <a:spcPts val="0"/>
              </a:spcAft>
              <a:buClrTx/>
              <a:buSzTx/>
              <a:buFontTx/>
              <a:buNone/>
              <a:tabLst/>
              <a:defRPr/>
            </a:pPr>
            <a:r>
              <a:rPr lang="es-ES_tradnl" sz="1800" b="1" kern="1200" dirty="0">
                <a:solidFill>
                  <a:schemeClr val="tx1"/>
                </a:solidFill>
                <a:effectLst/>
                <a:latin typeface="+mn-lt"/>
                <a:ea typeface="+mn-ea"/>
                <a:cs typeface="+mn-cs"/>
              </a:rPr>
              <a:t>Vocabulary (new words in bold</a:t>
            </a:r>
            <a:r>
              <a:rPr lang="es-ES_tradnl" sz="1800" kern="1200" dirty="0">
                <a:solidFill>
                  <a:schemeClr val="tx1"/>
                </a:solidFill>
                <a:effectLst/>
                <a:latin typeface="+mn-lt"/>
                <a:ea typeface="+mn-ea"/>
                <a:cs typeface="+mn-cs"/>
              </a:rPr>
              <a:t>): </a:t>
            </a:r>
            <a:r>
              <a:rPr lang="es-ES_tradnl" sz="1800" b="1" kern="1200" dirty="0">
                <a:solidFill>
                  <a:schemeClr val="tx1"/>
                </a:solidFill>
                <a:effectLst/>
                <a:latin typeface="+mn-lt"/>
                <a:ea typeface="+mn-ea"/>
                <a:cs typeface="+mn-cs"/>
              </a:rPr>
              <a:t>tirar</a:t>
            </a:r>
            <a:r>
              <a:rPr lang="es-ES_tradnl" sz="1800" b="1" kern="1200" baseline="30000" dirty="0">
                <a:solidFill>
                  <a:schemeClr val="tx1"/>
                </a:solidFill>
                <a:effectLst/>
                <a:latin typeface="+mn-lt"/>
                <a:ea typeface="+mn-ea"/>
                <a:cs typeface="+mn-cs"/>
              </a:rPr>
              <a:t>1</a:t>
            </a:r>
            <a:r>
              <a:rPr lang="es-ES_tradnl" sz="1800" b="1" kern="1200" dirty="0">
                <a:solidFill>
                  <a:schemeClr val="tx1"/>
                </a:solidFill>
                <a:effectLst/>
                <a:latin typeface="+mn-lt"/>
                <a:ea typeface="+mn-ea"/>
                <a:cs typeface="+mn-cs"/>
              </a:rPr>
              <a:t> </a:t>
            </a:r>
            <a:r>
              <a:rPr lang="es-ES_tradnl" sz="1800" kern="1200" dirty="0">
                <a:solidFill>
                  <a:schemeClr val="tx1"/>
                </a:solidFill>
                <a:effectLst/>
                <a:latin typeface="+mn-lt"/>
                <a:ea typeface="+mn-ea"/>
                <a:cs typeface="+mn-cs"/>
              </a:rPr>
              <a:t>[685] </a:t>
            </a:r>
            <a:r>
              <a:rPr lang="es-ES_tradnl" sz="1800" b="1" kern="1200" dirty="0">
                <a:solidFill>
                  <a:schemeClr val="tx1"/>
                </a:solidFill>
                <a:effectLst/>
                <a:latin typeface="+mn-lt"/>
                <a:ea typeface="+mn-ea"/>
                <a:cs typeface="+mn-cs"/>
              </a:rPr>
              <a:t>gente</a:t>
            </a:r>
            <a:r>
              <a:rPr lang="es-ES_tradnl" sz="1800" kern="1200" dirty="0">
                <a:solidFill>
                  <a:schemeClr val="tx1"/>
                </a:solidFill>
                <a:effectLst/>
                <a:latin typeface="+mn-lt"/>
                <a:ea typeface="+mn-ea"/>
                <a:cs typeface="+mn-cs"/>
              </a:rPr>
              <a:t> [137] </a:t>
            </a:r>
            <a:r>
              <a:rPr lang="es-ES_tradnl" sz="1800" b="1" kern="1200" dirty="0">
                <a:solidFill>
                  <a:schemeClr val="tx1"/>
                </a:solidFill>
                <a:effectLst/>
                <a:latin typeface="+mn-lt"/>
                <a:ea typeface="+mn-ea"/>
                <a:cs typeface="+mn-cs"/>
              </a:rPr>
              <a:t>hora</a:t>
            </a:r>
            <a:r>
              <a:rPr lang="es-ES_tradnl" sz="1800" b="1" kern="1200" baseline="30000" dirty="0">
                <a:solidFill>
                  <a:schemeClr val="tx1"/>
                </a:solidFill>
                <a:effectLst/>
                <a:latin typeface="+mn-lt"/>
                <a:ea typeface="+mn-ea"/>
                <a:cs typeface="+mn-cs"/>
              </a:rPr>
              <a:t>1</a:t>
            </a:r>
            <a:r>
              <a:rPr lang="es-ES_tradnl" sz="1800" b="1" kern="1200" dirty="0">
                <a:solidFill>
                  <a:schemeClr val="tx1"/>
                </a:solidFill>
                <a:effectLst/>
                <a:latin typeface="+mn-lt"/>
                <a:ea typeface="+mn-ea"/>
                <a:cs typeface="+mn-cs"/>
              </a:rPr>
              <a:t> </a:t>
            </a:r>
            <a:r>
              <a:rPr lang="es-ES_tradnl" sz="1800" kern="1200" dirty="0">
                <a:solidFill>
                  <a:schemeClr val="tx1"/>
                </a:solidFill>
                <a:effectLst/>
                <a:latin typeface="+mn-lt"/>
                <a:ea typeface="+mn-ea"/>
                <a:cs typeface="+mn-cs"/>
              </a:rPr>
              <a:t>[160] </a:t>
            </a:r>
            <a:r>
              <a:rPr lang="es-ES_tradnl" sz="1800" b="1" kern="1200" dirty="0">
                <a:solidFill>
                  <a:schemeClr val="tx1"/>
                </a:solidFill>
                <a:effectLst/>
                <a:latin typeface="+mn-lt"/>
                <a:ea typeface="+mn-ea"/>
                <a:cs typeface="+mn-cs"/>
              </a:rPr>
              <a:t>durante</a:t>
            </a:r>
            <a:r>
              <a:rPr lang="es-ES_tradnl" sz="1800" kern="1200" dirty="0">
                <a:solidFill>
                  <a:schemeClr val="tx1"/>
                </a:solidFill>
                <a:effectLst/>
                <a:latin typeface="+mn-lt"/>
                <a:ea typeface="+mn-ea"/>
                <a:cs typeface="+mn-cs"/>
              </a:rPr>
              <a:t> [139]</a:t>
            </a:r>
          </a:p>
          <a:p>
            <a:pPr marL="0" marR="0" lvl="0" indent="0" algn="l" defTabSz="914400" rtl="0" eaLnBrk="1" fontAlgn="auto" latinLnBrk="0" hangingPunct="1">
              <a:lnSpc>
                <a:spcPct val="100000"/>
              </a:lnSpc>
              <a:spcBef>
                <a:spcPts val="0"/>
              </a:spcBef>
              <a:spcAft>
                <a:spcPts val="0"/>
              </a:spcAft>
              <a:buClrTx/>
              <a:buSzTx/>
              <a:buFontTx/>
              <a:buNone/>
              <a:tabLst/>
              <a:defRPr/>
            </a:pPr>
            <a:r>
              <a:rPr lang="es-ES_tradnl" sz="1800" b="1" kern="1200" dirty="0">
                <a:solidFill>
                  <a:schemeClr val="tx1"/>
                </a:solidFill>
                <a:effectLst/>
                <a:latin typeface="+mn-lt"/>
                <a:ea typeface="+mn-ea"/>
                <a:cs typeface="+mn-cs"/>
              </a:rPr>
              <a:t>Revisit 1</a:t>
            </a:r>
            <a:r>
              <a:rPr lang="es-ES_tradnl" sz="1800" kern="1200" dirty="0">
                <a:solidFill>
                  <a:schemeClr val="tx1"/>
                </a:solidFill>
                <a:effectLst/>
                <a:latin typeface="+mn-lt"/>
                <a:ea typeface="+mn-ea"/>
                <a:cs typeface="+mn-cs"/>
              </a:rPr>
              <a:t>: </a:t>
            </a:r>
            <a:r>
              <a:rPr lang="es-ES" sz="1800" b="1" kern="1200" dirty="0">
                <a:solidFill>
                  <a:schemeClr val="tx1"/>
                </a:solidFill>
                <a:effectLst/>
                <a:latin typeface="+mn-lt"/>
                <a:ea typeface="+mn-ea"/>
                <a:cs typeface="+mn-cs"/>
              </a:rPr>
              <a:t>hacer</a:t>
            </a:r>
            <a:r>
              <a:rPr lang="es-ES" sz="1800" kern="1200" dirty="0">
                <a:solidFill>
                  <a:schemeClr val="tx1"/>
                </a:solidFill>
                <a:effectLst/>
                <a:latin typeface="+mn-lt"/>
                <a:ea typeface="+mn-ea"/>
                <a:cs typeface="+mn-cs"/>
              </a:rPr>
              <a:t> [26] </a:t>
            </a:r>
            <a:r>
              <a:rPr lang="es-ES" sz="1800" b="1" kern="1200" dirty="0">
                <a:solidFill>
                  <a:schemeClr val="tx1"/>
                </a:solidFill>
                <a:effectLst/>
                <a:latin typeface="+mn-lt"/>
                <a:ea typeface="+mn-ea"/>
                <a:cs typeface="+mn-cs"/>
              </a:rPr>
              <a:t>hago, hace </a:t>
            </a:r>
            <a:r>
              <a:rPr lang="es-ES" sz="1800" kern="1200" dirty="0">
                <a:solidFill>
                  <a:schemeClr val="tx1"/>
                </a:solidFill>
                <a:effectLst/>
                <a:latin typeface="+mn-lt"/>
                <a:ea typeface="+mn-ea"/>
                <a:cs typeface="+mn-cs"/>
              </a:rPr>
              <a:t>actividad [344] </a:t>
            </a:r>
            <a:r>
              <a:rPr lang="es-ES" sz="1800" b="1" kern="1200" dirty="0">
                <a:solidFill>
                  <a:schemeClr val="tx1"/>
                </a:solidFill>
                <a:effectLst/>
                <a:latin typeface="+mn-lt"/>
                <a:ea typeface="+mn-ea"/>
                <a:cs typeface="+mn-cs"/>
              </a:rPr>
              <a:t>baile</a:t>
            </a:r>
            <a:r>
              <a:rPr lang="es-ES" sz="1800" kern="1200" dirty="0">
                <a:solidFill>
                  <a:schemeClr val="tx1"/>
                </a:solidFill>
                <a:effectLst/>
                <a:latin typeface="+mn-lt"/>
                <a:ea typeface="+mn-ea"/>
                <a:cs typeface="+mn-cs"/>
              </a:rPr>
              <a:t> [2040] </a:t>
            </a:r>
            <a:r>
              <a:rPr lang="es-ES" sz="1800" b="1" kern="1200" dirty="0">
                <a:solidFill>
                  <a:schemeClr val="tx1"/>
                </a:solidFill>
                <a:effectLst/>
                <a:latin typeface="+mn-lt"/>
                <a:ea typeface="+mn-ea"/>
                <a:cs typeface="+mn-cs"/>
              </a:rPr>
              <a:t>carrera</a:t>
            </a:r>
            <a:r>
              <a:rPr lang="es-ES" sz="1800" kern="1200" dirty="0">
                <a:solidFill>
                  <a:schemeClr val="tx1"/>
                </a:solidFill>
                <a:effectLst/>
                <a:latin typeface="+mn-lt"/>
                <a:ea typeface="+mn-ea"/>
                <a:cs typeface="+mn-cs"/>
              </a:rPr>
              <a:t> [481] </a:t>
            </a:r>
            <a:r>
              <a:rPr lang="es-ES" sz="1800" b="1" kern="1200" dirty="0">
                <a:solidFill>
                  <a:schemeClr val="tx1"/>
                </a:solidFill>
                <a:effectLst/>
                <a:latin typeface="+mn-lt"/>
                <a:ea typeface="+mn-ea"/>
                <a:cs typeface="+mn-cs"/>
              </a:rPr>
              <a:t>dibujo</a:t>
            </a:r>
            <a:r>
              <a:rPr lang="es-ES" sz="1800" kern="1200" dirty="0">
                <a:solidFill>
                  <a:schemeClr val="tx1"/>
                </a:solidFill>
                <a:effectLst/>
                <a:latin typeface="+mn-lt"/>
                <a:ea typeface="+mn-ea"/>
                <a:cs typeface="+mn-cs"/>
              </a:rPr>
              <a:t> [1726] </a:t>
            </a:r>
            <a:r>
              <a:rPr lang="es-ES" sz="1800" b="1" kern="1200" dirty="0">
                <a:solidFill>
                  <a:schemeClr val="tx1"/>
                </a:solidFill>
                <a:effectLst/>
                <a:latin typeface="+mn-lt"/>
                <a:ea typeface="+mn-ea"/>
                <a:cs typeface="+mn-cs"/>
              </a:rPr>
              <a:t>jardinería</a:t>
            </a:r>
            <a:r>
              <a:rPr lang="es-ES" sz="1800" kern="1200" dirty="0">
                <a:solidFill>
                  <a:schemeClr val="tx1"/>
                </a:solidFill>
                <a:effectLst/>
                <a:latin typeface="+mn-lt"/>
                <a:ea typeface="+mn-ea"/>
                <a:cs typeface="+mn-cs"/>
              </a:rPr>
              <a:t> [&gt;5000] </a:t>
            </a:r>
            <a:r>
              <a:rPr lang="es-ES" sz="1800" b="1" kern="1200" dirty="0">
                <a:solidFill>
                  <a:schemeClr val="tx1"/>
                </a:solidFill>
                <a:effectLst/>
                <a:latin typeface="+mn-lt"/>
                <a:ea typeface="+mn-ea"/>
                <a:cs typeface="+mn-cs"/>
              </a:rPr>
              <a:t>natación</a:t>
            </a:r>
            <a:r>
              <a:rPr lang="es-ES" sz="1800" kern="1200" dirty="0">
                <a:solidFill>
                  <a:schemeClr val="tx1"/>
                </a:solidFill>
                <a:effectLst/>
                <a:latin typeface="+mn-lt"/>
                <a:ea typeface="+mn-ea"/>
                <a:cs typeface="+mn-cs"/>
              </a:rPr>
              <a:t> [&gt;5000] </a:t>
            </a:r>
            <a:r>
              <a:rPr lang="es-ES" sz="1800" b="1" kern="1200" dirty="0">
                <a:solidFill>
                  <a:schemeClr val="tx1"/>
                </a:solidFill>
                <a:effectLst/>
                <a:latin typeface="+mn-lt"/>
                <a:ea typeface="+mn-ea"/>
                <a:cs typeface="+mn-cs"/>
              </a:rPr>
              <a:t>viaje</a:t>
            </a:r>
            <a:r>
              <a:rPr lang="es-ES" sz="1800" kern="1200" dirty="0">
                <a:solidFill>
                  <a:schemeClr val="tx1"/>
                </a:solidFill>
                <a:effectLst/>
                <a:latin typeface="+mn-lt"/>
                <a:ea typeface="+mn-ea"/>
                <a:cs typeface="+mn-cs"/>
              </a:rPr>
              <a:t> [904] lista [1189]</a:t>
            </a:r>
            <a:endParaRPr lang="es-ES_tradnl" sz="18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s-ES_tradnl" sz="1800" b="1" kern="1200" dirty="0">
                <a:solidFill>
                  <a:schemeClr val="tx1"/>
                </a:solidFill>
                <a:effectLst/>
                <a:latin typeface="+mn-lt"/>
                <a:ea typeface="+mn-ea"/>
                <a:cs typeface="+mn-cs"/>
              </a:rPr>
              <a:t>Revisit 2</a:t>
            </a:r>
            <a:r>
              <a:rPr lang="es-ES_tradnl" sz="1800" kern="1200" dirty="0">
                <a:solidFill>
                  <a:schemeClr val="tx1"/>
                </a:solidFill>
                <a:effectLst/>
                <a:latin typeface="+mn-lt"/>
                <a:ea typeface="+mn-ea"/>
                <a:cs typeface="+mn-cs"/>
              </a:rPr>
              <a:t>: </a:t>
            </a:r>
            <a:r>
              <a:rPr lang="es-ES" sz="1800" kern="1200" dirty="0">
                <a:solidFill>
                  <a:schemeClr val="tx1"/>
                </a:solidFill>
                <a:effectLst/>
                <a:latin typeface="+mn-lt"/>
                <a:ea typeface="+mn-ea"/>
                <a:cs typeface="+mn-cs"/>
              </a:rPr>
              <a:t>aprender [428] comprender [434] hacer [26] leer [209] </a:t>
            </a:r>
            <a:r>
              <a:rPr lang="es-ES" sz="1800" b="1" kern="1200" dirty="0">
                <a:solidFill>
                  <a:schemeClr val="tx1"/>
                </a:solidFill>
                <a:effectLst/>
                <a:latin typeface="+mn-lt"/>
                <a:ea typeface="+mn-ea"/>
                <a:cs typeface="+mn-cs"/>
              </a:rPr>
              <a:t>poner</a:t>
            </a:r>
            <a:r>
              <a:rPr lang="es-ES" sz="1800" kern="1200" dirty="0">
                <a:solidFill>
                  <a:schemeClr val="tx1"/>
                </a:solidFill>
                <a:effectLst/>
                <a:latin typeface="+mn-lt"/>
                <a:ea typeface="+mn-ea"/>
                <a:cs typeface="+mn-cs"/>
              </a:rPr>
              <a:t> [91] responder [464] </a:t>
            </a:r>
            <a:r>
              <a:rPr lang="es-ES" sz="1800" b="1" kern="1200" dirty="0">
                <a:solidFill>
                  <a:schemeClr val="tx1"/>
                </a:solidFill>
                <a:effectLst/>
                <a:latin typeface="+mn-lt"/>
                <a:ea typeface="+mn-ea"/>
                <a:cs typeface="+mn-cs"/>
              </a:rPr>
              <a:t>vencer</a:t>
            </a:r>
            <a:r>
              <a:rPr lang="es-ES" sz="1800" kern="1200" dirty="0">
                <a:solidFill>
                  <a:schemeClr val="tx1"/>
                </a:solidFill>
                <a:effectLst/>
                <a:latin typeface="+mn-lt"/>
                <a:ea typeface="+mn-ea"/>
                <a:cs typeface="+mn-cs"/>
              </a:rPr>
              <a:t> [1426] actividad [344] </a:t>
            </a:r>
            <a:r>
              <a:rPr lang="es-ES" sz="1800" b="1" kern="1200" dirty="0">
                <a:solidFill>
                  <a:schemeClr val="tx1"/>
                </a:solidFill>
                <a:effectLst/>
                <a:latin typeface="+mn-lt"/>
                <a:ea typeface="+mn-ea"/>
                <a:cs typeface="+mn-cs"/>
              </a:rPr>
              <a:t>cultura</a:t>
            </a:r>
            <a:r>
              <a:rPr lang="es-ES" sz="1800" kern="1200" dirty="0">
                <a:solidFill>
                  <a:schemeClr val="tx1"/>
                </a:solidFill>
                <a:effectLst/>
                <a:latin typeface="+mn-lt"/>
                <a:ea typeface="+mn-ea"/>
                <a:cs typeface="+mn-cs"/>
              </a:rPr>
              <a:t> [469] juego [409] </a:t>
            </a:r>
            <a:r>
              <a:rPr lang="es-ES" sz="1800" b="1" kern="1200" dirty="0">
                <a:solidFill>
                  <a:schemeClr val="tx1"/>
                </a:solidFill>
                <a:effectLst/>
                <a:latin typeface="+mn-lt"/>
                <a:ea typeface="+mn-ea"/>
                <a:cs typeface="+mn-cs"/>
              </a:rPr>
              <a:t>miedo</a:t>
            </a:r>
            <a:r>
              <a:rPr lang="es-ES" sz="1800" kern="1200" dirty="0">
                <a:solidFill>
                  <a:schemeClr val="tx1"/>
                </a:solidFill>
                <a:effectLst/>
                <a:latin typeface="+mn-lt"/>
                <a:ea typeface="+mn-ea"/>
                <a:cs typeface="+mn-cs"/>
              </a:rPr>
              <a:t> [491] país [109] pregunta [507] </a:t>
            </a:r>
            <a:r>
              <a:rPr lang="es-ES" sz="1800" b="1" kern="1200" dirty="0">
                <a:solidFill>
                  <a:schemeClr val="tx1"/>
                </a:solidFill>
                <a:effectLst/>
                <a:latin typeface="+mn-lt"/>
                <a:ea typeface="+mn-ea"/>
                <a:cs typeface="+mn-cs"/>
              </a:rPr>
              <a:t>prueba</a:t>
            </a:r>
            <a:r>
              <a:rPr lang="es-ES" sz="1800" kern="1200" dirty="0">
                <a:solidFill>
                  <a:schemeClr val="tx1"/>
                </a:solidFill>
                <a:effectLst/>
                <a:latin typeface="+mn-lt"/>
                <a:ea typeface="+mn-ea"/>
                <a:cs typeface="+mn-cs"/>
              </a:rPr>
              <a:t> [651] revista [920] texto [753] vocabulario [&gt;5000] con [14] </a:t>
            </a:r>
            <a:r>
              <a:rPr lang="es-ES" sz="1800" b="1" kern="1200" dirty="0">
                <a:solidFill>
                  <a:schemeClr val="tx1"/>
                </a:solidFill>
                <a:effectLst/>
                <a:latin typeface="+mn-lt"/>
                <a:ea typeface="+mn-ea"/>
                <a:cs typeface="+mn-cs"/>
              </a:rPr>
              <a:t>sobre</a:t>
            </a:r>
            <a:r>
              <a:rPr lang="es-ES" sz="1800" kern="1200" dirty="0">
                <a:solidFill>
                  <a:schemeClr val="tx1"/>
                </a:solidFill>
                <a:effectLst/>
                <a:latin typeface="+mn-lt"/>
                <a:ea typeface="+mn-ea"/>
                <a:cs typeface="+mn-cs"/>
              </a:rPr>
              <a:t> [62]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s-ES_tradnl" sz="18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800" dirty="0">
                <a:effectLst/>
                <a:latin typeface="Calibri" panose="020F0502020204030204" pitchFamily="34" charset="0"/>
                <a:ea typeface="Calibri" panose="020F0502020204030204" pitchFamily="34" charset="0"/>
              </a:rPr>
              <a:t>Source: Davies, M. &amp; Davies, K. (2018)</a:t>
            </a:r>
            <a:r>
              <a:rPr lang="en-GB" sz="1800" i="1" dirty="0">
                <a:effectLst/>
                <a:latin typeface="Calibri" panose="020F0502020204030204" pitchFamily="34" charset="0"/>
                <a:ea typeface="Calibri" panose="020F0502020204030204" pitchFamily="34" charset="0"/>
              </a:rPr>
              <a:t>. A frequency dictionary of Spanish: Core vocabulary for learners </a:t>
            </a:r>
            <a:r>
              <a:rPr lang="en-GB" sz="1800" dirty="0">
                <a:effectLst/>
                <a:latin typeface="Calibri" panose="020F0502020204030204" pitchFamily="34" charset="0"/>
                <a:ea typeface="Calibri" panose="020F0502020204030204" pitchFamily="34" charset="0"/>
              </a:rPr>
              <a:t>(2nd ed.). Routledge: London</a:t>
            </a:r>
          </a:p>
          <a:p>
            <a:endParaRPr lang="en-GB" sz="1800" dirty="0">
              <a:effectLst/>
              <a:latin typeface="Calibri" panose="020F0502020204030204" pitchFamily="34" charset="0"/>
              <a:ea typeface="Calibri" panose="020F0502020204030204" pitchFamily="34" charset="0"/>
            </a:endParaRPr>
          </a:p>
          <a:p>
            <a:pPr marL="0" lvl="0" indent="0" algn="l" rtl="0">
              <a:spcBef>
                <a:spcPts val="0"/>
              </a:spcBef>
              <a:spcAft>
                <a:spcPts val="0"/>
              </a:spcAft>
              <a:buNone/>
            </a:pPr>
            <a:r>
              <a:rPr lang="en-GB" sz="1800" dirty="0">
                <a:effectLst/>
                <a:latin typeface="Calibri" panose="020F0502020204030204" pitchFamily="34" charset="0"/>
                <a:ea typeface="Calibri" panose="020F0502020204030204" pitchFamily="34" charset="0"/>
              </a:rPr>
              <a:t>For any </a:t>
            </a:r>
            <a:r>
              <a:rPr lang="en-GB" sz="1800" i="1" dirty="0">
                <a:effectLst/>
                <a:latin typeface="Calibri" panose="020F0502020204030204" pitchFamily="34" charset="0"/>
                <a:ea typeface="Calibri" panose="020F0502020204030204" pitchFamily="34" charset="0"/>
              </a:rPr>
              <a:t>other </a:t>
            </a:r>
            <a:r>
              <a:rPr lang="en-GB" sz="1800" dirty="0">
                <a:effectLst/>
                <a:latin typeface="Calibri" panose="020F0502020204030204" pitchFamily="34" charset="0"/>
                <a:ea typeface="Calibri" panose="020F0502020204030204" pitchFamily="34" charset="0"/>
              </a:rPr>
              <a:t>words that occur incidentally in this PowerPoint, frequency rankings will be provided in the notes field wherever possible.</a:t>
            </a:r>
          </a:p>
          <a:p>
            <a:pPr marL="0" lvl="0" indent="0" algn="l" rtl="0">
              <a:spcBef>
                <a:spcPts val="0"/>
              </a:spcBef>
              <a:spcAft>
                <a:spcPts val="0"/>
              </a:spcAft>
              <a:buNone/>
            </a:pPr>
            <a:endParaRPr lang="en-GB" sz="1800" b="1" i="0" u="none" strike="noStrike" dirty="0">
              <a:solidFill>
                <a:srgbClr val="002060"/>
              </a:solidFill>
              <a:effectLst/>
              <a:latin typeface="docs-Century Gothic"/>
            </a:endParaRPr>
          </a:p>
        </p:txBody>
      </p:sp>
      <p:sp>
        <p:nvSpPr>
          <p:cNvPr id="96" name="Google Shape;96;p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Calibri"/>
              <a:buNone/>
            </a:pPr>
            <a:fld id="{00000000-1234-1234-1234-123412341234}" type="slidenum">
              <a:rPr lang="en-GB" sz="1200" b="0" i="0" u="none" strike="noStrike" cap="none">
                <a:solidFill>
                  <a:srgbClr val="000000"/>
                </a:solidFill>
                <a:latin typeface="Calibri"/>
                <a:ea typeface="Calibri"/>
                <a:cs typeface="Calibri"/>
                <a:sym typeface="Calibri"/>
              </a:rPr>
              <a:t>2</a:t>
            </a:fld>
            <a:endParaRPr sz="1200" b="0" i="0" u="none" strike="noStrike" cap="none">
              <a:solidFill>
                <a:srgbClr val="000000"/>
              </a:solidFill>
              <a:latin typeface="Calibri"/>
              <a:ea typeface="Calibri"/>
              <a:cs typeface="Calibri"/>
              <a:sym typeface="Calibri"/>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Timing: </a:t>
            </a:r>
            <a:r>
              <a:rPr lang="en-US" b="0" dirty="0"/>
              <a:t>5 minutes</a:t>
            </a:r>
          </a:p>
          <a:p>
            <a:endParaRPr lang="en-US" b="1"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Aim: </a:t>
            </a:r>
            <a:r>
              <a:rPr lang="en-US" b="0" dirty="0"/>
              <a:t>to set the scene for this week’s lesson – La Tomatina festival</a:t>
            </a:r>
            <a:r>
              <a:rPr lang="en-US" b="1" dirty="0"/>
              <a:t>; </a:t>
            </a:r>
            <a:r>
              <a:rPr lang="en-US" b="0" dirty="0"/>
              <a:t>to </a:t>
            </a:r>
            <a:r>
              <a:rPr lang="en-US" b="0" dirty="0" err="1"/>
              <a:t>practise</a:t>
            </a:r>
            <a:r>
              <a:rPr lang="en-US" b="0" dirty="0"/>
              <a:t> written comprehension of previously taught vocabulary and this week’s four new words,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1" dirty="0"/>
          </a:p>
          <a:p>
            <a:r>
              <a:rPr lang="en-US" b="1" dirty="0"/>
              <a:t>Procedure:</a:t>
            </a:r>
          </a:p>
          <a:p>
            <a:pPr marL="228600" indent="-228600">
              <a:buAutoNum type="arabicPeriod"/>
            </a:pPr>
            <a:r>
              <a:rPr lang="en-US" b="0" dirty="0"/>
              <a:t>Pupils read the text aloud with teacher support, as needed.</a:t>
            </a:r>
          </a:p>
          <a:p>
            <a:pPr marL="228600" indent="-228600">
              <a:buAutoNum type="arabicPeriod"/>
            </a:pPr>
            <a:r>
              <a:rPr lang="en-US" b="0" dirty="0"/>
              <a:t>Click on each section of the text to hear an audio version of the text, if desired.</a:t>
            </a:r>
          </a:p>
          <a:p>
            <a:r>
              <a:rPr lang="en-US" b="0" dirty="0"/>
              <a:t>3. Pupils focus on the English words and identify the Spanish words from the bold words in the text.  Pupils can volunteer answers in any click – teacher clicks on the English word and the Spanish translation appears.</a:t>
            </a:r>
          </a:p>
          <a:p>
            <a:r>
              <a:rPr lang="en-US" b="0" dirty="0"/>
              <a:t>4. Teachers elicit an oral translation of the text from the class to establish the context of this week’s lesson.</a:t>
            </a:r>
          </a:p>
          <a:p>
            <a:endParaRPr lang="en-GB" dirty="0"/>
          </a:p>
          <a:p>
            <a:r>
              <a:rPr lang="en-GB" b="1" dirty="0"/>
              <a:t>Picture attributions</a:t>
            </a:r>
            <a:r>
              <a:rPr lang="en-GB" dirty="0"/>
              <a:t>:</a:t>
            </a:r>
          </a:p>
          <a:p>
            <a:r>
              <a:rPr lang="en-GB" dirty="0"/>
              <a:t>Map - Impru20, CC BY-SA 4.0, via Wikimedia Commons</a:t>
            </a:r>
            <a:br>
              <a:rPr lang="en-GB" dirty="0"/>
            </a:br>
            <a:r>
              <a:rPr lang="en-GB" dirty="0"/>
              <a:t>Tomatina – Gary Friedman, Los Angeles Times CC BY-SA 2.0, </a:t>
            </a:r>
            <a:r>
              <a:rPr lang="en-GB" dirty="0" err="1"/>
              <a:t>flickr</a:t>
            </a:r>
            <a:br>
              <a:rPr lang="en-GB" dirty="0"/>
            </a:br>
            <a:endParaRPr lang="en-GB" b="1" dirty="0"/>
          </a:p>
          <a:p>
            <a:r>
              <a:rPr lang="en-GB" b="1" dirty="0"/>
              <a:t>Frequency of unknown words and cognates</a:t>
            </a:r>
            <a:r>
              <a:rPr lang="en-GB" dirty="0"/>
              <a:t>:</a:t>
            </a:r>
            <a:br>
              <a:rPr lang="en-GB" dirty="0"/>
            </a:br>
            <a:r>
              <a:rPr lang="en-GB" dirty="0" err="1"/>
              <a:t>calle</a:t>
            </a:r>
            <a:r>
              <a:rPr lang="en-GB" dirty="0"/>
              <a:t> [269] festival [3194] </a:t>
            </a:r>
            <a:r>
              <a:rPr lang="en-GB" dirty="0" err="1"/>
              <a:t>región</a:t>
            </a:r>
            <a:r>
              <a:rPr lang="en-GB" dirty="0"/>
              <a:t> [545] kilo [2934] popular [790] </a:t>
            </a:r>
            <a:r>
              <a:rPr lang="en-GB" dirty="0" err="1"/>
              <a:t>visitante</a:t>
            </a:r>
            <a:r>
              <a:rPr lang="en-GB" dirty="0"/>
              <a:t> [2428]</a:t>
            </a:r>
          </a:p>
          <a:p>
            <a:endParaRPr lang="en-GB"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a:effectLst/>
                <a:latin typeface="Calibri" panose="020F0502020204030204" pitchFamily="34" charset="0"/>
                <a:ea typeface="Calibri" panose="020F0502020204030204" pitchFamily="34" charset="0"/>
              </a:rPr>
              <a:t>Source: Davies, M. &amp; Davies, K. (2018)</a:t>
            </a:r>
            <a:r>
              <a:rPr lang="en-GB" sz="1200" i="1" dirty="0">
                <a:effectLst/>
                <a:latin typeface="Calibri" panose="020F0502020204030204" pitchFamily="34" charset="0"/>
                <a:ea typeface="Calibri" panose="020F0502020204030204" pitchFamily="34" charset="0"/>
              </a:rPr>
              <a:t>. A frequency dictionary of Spanish: Core vocabulary for learners </a:t>
            </a:r>
            <a:r>
              <a:rPr lang="en-GB" sz="1200" dirty="0">
                <a:effectLst/>
                <a:latin typeface="Calibri" panose="020F0502020204030204" pitchFamily="34" charset="0"/>
                <a:ea typeface="Calibri" panose="020F0502020204030204" pitchFamily="34" charset="0"/>
              </a:rPr>
              <a:t>(2nd ed.). Routledge: London</a:t>
            </a:r>
          </a:p>
          <a:p>
            <a:endParaRPr lang="en-GB" dirty="0"/>
          </a:p>
        </p:txBody>
      </p:sp>
      <p:sp>
        <p:nvSpPr>
          <p:cNvPr id="4" name="Slide Number Placeholder 3"/>
          <p:cNvSpPr>
            <a:spLocks noGrp="1"/>
          </p:cNvSpPr>
          <p:nvPr>
            <p:ph type="sldNum"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0000000-1234-1234-1234-123412341234}" type="slidenum">
              <a:rPr kumimoji="0" lang="en-GB" sz="1200" b="0" i="0" u="none" strike="noStrike" kern="1200" cap="none" spc="0" normalizeH="0" baseline="0" noProof="0" smtClean="0">
                <a:ln>
                  <a:noFill/>
                </a:ln>
                <a:solidFill>
                  <a:prstClr val="black"/>
                </a:solidFill>
                <a:effectLst/>
                <a:uLnTx/>
                <a:uFillTx/>
                <a:latin typeface="Calibri"/>
                <a:ea typeface="Calibri"/>
                <a:cs typeface="Calibri"/>
                <a:sym typeface="Calibri"/>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GB" sz="1200" b="0" i="0" u="none" strike="noStrike" kern="1200" cap="none" spc="0" normalizeH="0" baseline="0" noProof="0">
              <a:ln>
                <a:noFill/>
              </a:ln>
              <a:solidFill>
                <a:prstClr val="black"/>
              </a:solidFill>
              <a:effectLst/>
              <a:uLnTx/>
              <a:uFillTx/>
              <a:latin typeface="Calibri"/>
              <a:ea typeface="Calibri"/>
              <a:cs typeface="Calibri"/>
              <a:sym typeface="Calibri"/>
            </a:endParaRPr>
          </a:p>
        </p:txBody>
      </p:sp>
    </p:spTree>
    <p:extLst>
      <p:ext uri="{BB962C8B-B14F-4D97-AF65-F5344CB8AC3E}">
        <p14:creationId xmlns:p14="http://schemas.microsoft.com/office/powerpoint/2010/main" val="94833280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3"/>
        <p:cNvGrpSpPr/>
        <p:nvPr/>
      </p:nvGrpSpPr>
      <p:grpSpPr>
        <a:xfrm>
          <a:off x="0" y="0"/>
          <a:ext cx="0" cy="0"/>
          <a:chOff x="0" y="0"/>
          <a:chExt cx="0" cy="0"/>
        </a:xfrm>
      </p:grpSpPr>
      <p:sp>
        <p:nvSpPr>
          <p:cNvPr id="104" name="Google Shape;104;p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05" name="Google Shape;105;p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r>
              <a:rPr lang="en-US" b="1" dirty="0"/>
              <a:t>Timing: </a:t>
            </a:r>
            <a:r>
              <a:rPr lang="en-US" b="0" dirty="0"/>
              <a:t>3 minutes</a:t>
            </a:r>
          </a:p>
          <a:p>
            <a:endParaRPr lang="en-US" b="1"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Aim: </a:t>
            </a:r>
            <a:r>
              <a:rPr lang="en-US" b="0" dirty="0"/>
              <a:t>to </a:t>
            </a:r>
            <a:r>
              <a:rPr lang="en-US" b="0" dirty="0" err="1"/>
              <a:t>practise</a:t>
            </a:r>
            <a:r>
              <a:rPr lang="en-US" b="0" dirty="0"/>
              <a:t> read aloud of unfamiliar words with and without accents.</a:t>
            </a:r>
            <a:endParaRPr lang="en-US" b="1" dirty="0"/>
          </a:p>
          <a:p>
            <a:endParaRPr lang="en-US" b="1" dirty="0"/>
          </a:p>
          <a:p>
            <a:r>
              <a:rPr lang="en-US" b="1" dirty="0"/>
              <a:t>Procedure:</a:t>
            </a:r>
          </a:p>
          <a:p>
            <a:pPr marL="228600" indent="-228600">
              <a:buAutoNum type="arabicPeriod"/>
            </a:pPr>
            <a:r>
              <a:rPr lang="en-US" b="0" baseline="0" dirty="0"/>
              <a:t>Clarify the word </a:t>
            </a:r>
            <a:r>
              <a:rPr lang="en-US" b="0" i="1" baseline="0" dirty="0" err="1"/>
              <a:t>calle</a:t>
            </a:r>
            <a:r>
              <a:rPr lang="en-US" b="0" baseline="0" dirty="0"/>
              <a:t> and its pronunciation.  Click on the gloss to hear the word pronounced (remind pupils that ‘ll’ = ‘y’ sound).</a:t>
            </a:r>
          </a:p>
          <a:p>
            <a:pPr marL="228600" indent="-228600">
              <a:buAutoNum type="arabicPeriod"/>
            </a:pPr>
            <a:r>
              <a:rPr lang="en-US" b="0" baseline="0" dirty="0"/>
              <a:t>Pupils work in pairs to </a:t>
            </a:r>
            <a:r>
              <a:rPr lang="en-US" b="0" baseline="0" dirty="0" err="1"/>
              <a:t>practise</a:t>
            </a:r>
            <a:r>
              <a:rPr lang="en-US" b="0" baseline="0" dirty="0"/>
              <a:t> pronouncing some street names in </a:t>
            </a:r>
            <a:r>
              <a:rPr lang="en-US" b="0" baseline="0" dirty="0" err="1"/>
              <a:t>Buñol</a:t>
            </a:r>
            <a:r>
              <a:rPr lang="en-US" b="0" baseline="0" dirty="0"/>
              <a:t> (the location of the Tomatina festival which is the theme of this lesson).</a:t>
            </a:r>
          </a:p>
          <a:p>
            <a:pPr marL="228600" indent="-228600">
              <a:buAutoNum type="arabicPeriod"/>
            </a:pPr>
            <a:r>
              <a:rPr lang="en-US" b="0" baseline="0" dirty="0"/>
              <a:t>Teacher elicits pronunciation from pupils and click on each street name (as necessary) to hear it pronounced.</a:t>
            </a:r>
          </a:p>
          <a:p>
            <a:pPr marL="228600" indent="-228600">
              <a:buAutoNum type="arabicPeriod"/>
            </a:pPr>
            <a:r>
              <a:rPr lang="en-US" b="0" baseline="0" dirty="0"/>
              <a:t>Click to bring up each rule and ask pupils if they can suggest any words which match the rule.  Continue with the other two rules.  </a:t>
            </a:r>
            <a:r>
              <a:rPr lang="en-US" b="0" baseline="0" dirty="0" err="1"/>
              <a:t>Colour</a:t>
            </a:r>
            <a:r>
              <a:rPr lang="en-US" b="0" baseline="0" dirty="0"/>
              <a:t>-coding is used for those that find this helpful but it is not essential to understanding the information.</a:t>
            </a:r>
          </a:p>
          <a:p>
            <a:pPr marL="228600" indent="-228600">
              <a:buAutoNum type="arabicPeriod"/>
            </a:pPr>
            <a:endParaRPr lang="en-US" b="0" baseline="0" dirty="0"/>
          </a:p>
          <a:p>
            <a:pPr marL="0" indent="0">
              <a:buNone/>
            </a:pPr>
            <a:r>
              <a:rPr lang="en-US" b="1" baseline="0" dirty="0"/>
              <a:t>Note</a:t>
            </a:r>
            <a:r>
              <a:rPr lang="en-US" b="0" baseline="0" dirty="0"/>
              <a:t>: the most important knowledge is for pupils to know that when they read aloud they stress the accented syllable.  Teachers may want to remove the reference to the rules and the 2</a:t>
            </a:r>
            <a:r>
              <a:rPr lang="en-US" b="0" baseline="30000" dirty="0"/>
              <a:t>nd</a:t>
            </a:r>
            <a:r>
              <a:rPr lang="en-US" b="0" baseline="0" dirty="0"/>
              <a:t> part of this task at this stage, which is absolutely fine.</a:t>
            </a:r>
          </a:p>
        </p:txBody>
      </p:sp>
      <p:sp>
        <p:nvSpPr>
          <p:cNvPr id="106" name="Google Shape;106;p3: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Calibri"/>
              <a:buNone/>
            </a:pPr>
            <a:fld id="{00000000-1234-1234-1234-123412341234}" type="slidenum">
              <a:rPr lang="en-GB" sz="1200" b="0" i="0" u="none" strike="noStrike" cap="none">
                <a:solidFill>
                  <a:srgbClr val="000000"/>
                </a:solidFill>
                <a:latin typeface="Calibri"/>
                <a:ea typeface="Calibri"/>
                <a:cs typeface="Calibri"/>
                <a:sym typeface="Calibri"/>
              </a:rPr>
              <a:t>4</a:t>
            </a:fld>
            <a:endParaRPr sz="1200" b="0" i="0" u="none" strike="noStrike" cap="none">
              <a:solidFill>
                <a:srgbClr val="000000"/>
              </a:solidFill>
              <a:latin typeface="Calibri"/>
              <a:ea typeface="Calibri"/>
              <a:cs typeface="Calibri"/>
              <a:sym typeface="Calibri"/>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3"/>
        <p:cNvGrpSpPr/>
        <p:nvPr/>
      </p:nvGrpSpPr>
      <p:grpSpPr>
        <a:xfrm>
          <a:off x="0" y="0"/>
          <a:ext cx="0" cy="0"/>
          <a:chOff x="0" y="0"/>
          <a:chExt cx="0" cy="0"/>
        </a:xfrm>
      </p:grpSpPr>
      <p:sp>
        <p:nvSpPr>
          <p:cNvPr id="164" name="Google Shape;164;p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65" name="Google Shape;165;p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Calibri"/>
              <a:buNone/>
            </a:pPr>
            <a:r>
              <a:rPr lang="en-GB" b="1" dirty="0"/>
              <a:t>Timing: </a:t>
            </a:r>
            <a:r>
              <a:rPr lang="en-GB" b="0" dirty="0"/>
              <a:t>2 minutes</a:t>
            </a:r>
          </a:p>
          <a:p>
            <a:pPr marL="0" marR="0" lvl="0" indent="0" algn="l" rtl="0">
              <a:lnSpc>
                <a:spcPct val="100000"/>
              </a:lnSpc>
              <a:spcBef>
                <a:spcPts val="0"/>
              </a:spcBef>
              <a:spcAft>
                <a:spcPts val="0"/>
              </a:spcAft>
              <a:buClr>
                <a:schemeClr val="dk1"/>
              </a:buClr>
              <a:buSzPts val="1200"/>
              <a:buFont typeface="Calibri"/>
              <a:buNone/>
            </a:pPr>
            <a:endParaRPr lang="en-GB" b="1" dirty="0"/>
          </a:p>
          <a:p>
            <a:pPr marL="0" marR="0" lvl="0" indent="0" algn="l" rtl="0">
              <a:lnSpc>
                <a:spcPct val="100000"/>
              </a:lnSpc>
              <a:spcBef>
                <a:spcPts val="0"/>
              </a:spcBef>
              <a:spcAft>
                <a:spcPts val="0"/>
              </a:spcAft>
              <a:buClr>
                <a:schemeClr val="dk1"/>
              </a:buClr>
              <a:buSzPts val="1200"/>
              <a:buFont typeface="Calibri"/>
              <a:buNone/>
            </a:pPr>
            <a:r>
              <a:rPr lang="en-GB" b="1" dirty="0"/>
              <a:t>Aim: </a:t>
            </a:r>
            <a:r>
              <a:rPr lang="en-GB" b="0" dirty="0"/>
              <a:t>to revisit 3</a:t>
            </a:r>
            <a:r>
              <a:rPr lang="en-GB" b="0" baseline="30000" dirty="0"/>
              <a:t>rd</a:t>
            </a:r>
            <a:r>
              <a:rPr lang="en-GB" b="0" dirty="0"/>
              <a:t> persons singular and plural for–</a:t>
            </a:r>
            <a:r>
              <a:rPr lang="en-GB" b="0" dirty="0" err="1"/>
              <a:t>ar</a:t>
            </a:r>
            <a:r>
              <a:rPr lang="en-GB" b="0" dirty="0"/>
              <a:t> and –er verbs. </a:t>
            </a:r>
          </a:p>
          <a:p>
            <a:pPr marL="0" marR="0" lvl="0" indent="0" algn="l" rtl="0">
              <a:lnSpc>
                <a:spcPct val="100000"/>
              </a:lnSpc>
              <a:spcBef>
                <a:spcPts val="0"/>
              </a:spcBef>
              <a:spcAft>
                <a:spcPts val="0"/>
              </a:spcAft>
              <a:buClr>
                <a:schemeClr val="dk1"/>
              </a:buClr>
              <a:buSzPts val="1200"/>
              <a:buFont typeface="Calibri"/>
              <a:buNone/>
            </a:pPr>
            <a:endParaRPr lang="en-GB" b="1" dirty="0"/>
          </a:p>
          <a:p>
            <a:pPr marL="0" marR="0" lvl="0" indent="0" algn="l" rtl="0">
              <a:lnSpc>
                <a:spcPct val="100000"/>
              </a:lnSpc>
              <a:spcBef>
                <a:spcPts val="0"/>
              </a:spcBef>
              <a:spcAft>
                <a:spcPts val="0"/>
              </a:spcAft>
              <a:buClr>
                <a:schemeClr val="dk1"/>
              </a:buClr>
              <a:buSzPts val="1200"/>
              <a:buFont typeface="Calibri"/>
              <a:buNone/>
            </a:pPr>
            <a:r>
              <a:rPr lang="en-GB" b="1" dirty="0"/>
              <a:t>Procedure:</a:t>
            </a:r>
            <a:endParaRPr lang="en-GB" dirty="0"/>
          </a:p>
          <a:p>
            <a:pPr marL="228600" marR="0" lvl="0" indent="-228600" algn="l" rtl="0">
              <a:lnSpc>
                <a:spcPct val="100000"/>
              </a:lnSpc>
              <a:spcBef>
                <a:spcPts val="0"/>
              </a:spcBef>
              <a:spcAft>
                <a:spcPts val="0"/>
              </a:spcAft>
              <a:buClr>
                <a:schemeClr val="dk1"/>
              </a:buClr>
              <a:buSzPts val="1200"/>
              <a:buFont typeface="Calibri"/>
              <a:buAutoNum type="arabicPeriod"/>
            </a:pPr>
            <a:r>
              <a:rPr lang="en-GB" dirty="0"/>
              <a:t>Click through the animations to present the new information.</a:t>
            </a:r>
          </a:p>
          <a:p>
            <a:pPr marL="228600" marR="0" lvl="0" indent="-228600" algn="l" rtl="0">
              <a:lnSpc>
                <a:spcPct val="100000"/>
              </a:lnSpc>
              <a:spcBef>
                <a:spcPts val="0"/>
              </a:spcBef>
              <a:spcAft>
                <a:spcPts val="0"/>
              </a:spcAft>
              <a:buClr>
                <a:schemeClr val="dk1"/>
              </a:buClr>
              <a:buSzPts val="1200"/>
              <a:buFont typeface="Calibri"/>
              <a:buAutoNum type="arabicPeriod"/>
            </a:pPr>
            <a:r>
              <a:rPr lang="en-GB" dirty="0"/>
              <a:t>Elicit English translations for the Spanish examples provided. </a:t>
            </a:r>
          </a:p>
          <a:p>
            <a:pPr marL="0" marR="0" lvl="0" indent="0" algn="l" rtl="0">
              <a:lnSpc>
                <a:spcPct val="100000"/>
              </a:lnSpc>
              <a:spcBef>
                <a:spcPts val="0"/>
              </a:spcBef>
              <a:spcAft>
                <a:spcPts val="0"/>
              </a:spcAft>
              <a:buClr>
                <a:schemeClr val="dk1"/>
              </a:buClr>
              <a:buSzPts val="1200"/>
              <a:buFont typeface="Calibri"/>
              <a:buNone/>
            </a:pPr>
            <a:endParaRPr lang="en-GB" dirty="0"/>
          </a:p>
          <a:p>
            <a:pPr marL="0" marR="0" lvl="0" indent="0" algn="l" rtl="0">
              <a:lnSpc>
                <a:spcPct val="100000"/>
              </a:lnSpc>
              <a:spcBef>
                <a:spcPts val="0"/>
              </a:spcBef>
              <a:spcAft>
                <a:spcPts val="0"/>
              </a:spcAft>
              <a:buClr>
                <a:schemeClr val="dk1"/>
              </a:buClr>
              <a:buSzPts val="1200"/>
              <a:buFont typeface="Calibri"/>
              <a:buNone/>
            </a:pPr>
            <a:endParaRPr lang="en-GB" dirty="0"/>
          </a:p>
        </p:txBody>
      </p:sp>
      <p:sp>
        <p:nvSpPr>
          <p:cNvPr id="166" name="Google Shape;166;p8: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defTabSz="914400" rtl="0" eaLnBrk="1" fontAlgn="auto" latinLnBrk="0" hangingPunct="1">
              <a:lnSpc>
                <a:spcPct val="100000"/>
              </a:lnSpc>
              <a:spcBef>
                <a:spcPts val="0"/>
              </a:spcBef>
              <a:spcAft>
                <a:spcPts val="0"/>
              </a:spcAft>
              <a:buClr>
                <a:srgbClr val="000000"/>
              </a:buClr>
              <a:buSzPts val="1200"/>
              <a:buFont typeface="Calibri"/>
              <a:buNone/>
              <a:tabLst/>
              <a:defRPr/>
            </a:pPr>
            <a:fld id="{00000000-1234-1234-1234-123412341234}" type="slidenum">
              <a:rPr kumimoji="0" lang="en-GB" sz="1200" b="0" i="0" u="none" strike="noStrike" kern="1200" cap="none" spc="0" normalizeH="0" baseline="0" noProof="0">
                <a:ln>
                  <a:noFill/>
                </a:ln>
                <a:solidFill>
                  <a:srgbClr val="000000"/>
                </a:solidFill>
                <a:effectLst/>
                <a:uLnTx/>
                <a:uFillTx/>
                <a:latin typeface="Calibri"/>
                <a:ea typeface="Calibri"/>
                <a:cs typeface="Calibri"/>
                <a:sym typeface="Calibri"/>
              </a:rPr>
              <a:pPr marL="0" marR="0" lvl="0" indent="0" algn="r" defTabSz="914400" rtl="0" eaLnBrk="1" fontAlgn="auto" latinLnBrk="0" hangingPunct="1">
                <a:lnSpc>
                  <a:spcPct val="100000"/>
                </a:lnSpc>
                <a:spcBef>
                  <a:spcPts val="0"/>
                </a:spcBef>
                <a:spcAft>
                  <a:spcPts val="0"/>
                </a:spcAft>
                <a:buClr>
                  <a:srgbClr val="000000"/>
                </a:buClr>
                <a:buSzPts val="1200"/>
                <a:buFont typeface="Calibri"/>
                <a:buNone/>
                <a:tabLst/>
                <a:defRPr/>
              </a:pPr>
              <a:t>5</a:t>
            </a:fld>
            <a:endParaRPr kumimoji="0" sz="1200" b="0" i="0" u="none" strike="noStrike" kern="1200" cap="none" spc="0" normalizeH="0" baseline="0" noProof="0">
              <a:ln>
                <a:noFill/>
              </a:ln>
              <a:solidFill>
                <a:srgbClr val="000000"/>
              </a:solidFill>
              <a:effectLst/>
              <a:uLnTx/>
              <a:uFillTx/>
              <a:latin typeface="Calibri"/>
              <a:ea typeface="Calibri"/>
              <a:cs typeface="Calibri"/>
              <a:sym typeface="Calibri"/>
            </a:endParaRPr>
          </a:p>
        </p:txBody>
      </p:sp>
    </p:spTree>
    <p:extLst>
      <p:ext uri="{BB962C8B-B14F-4D97-AF65-F5344CB8AC3E}">
        <p14:creationId xmlns:p14="http://schemas.microsoft.com/office/powerpoint/2010/main" val="401233756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Timing: </a:t>
            </a:r>
            <a:r>
              <a:rPr lang="en-US" b="0" dirty="0"/>
              <a:t>12 minutes (two slides)</a:t>
            </a:r>
          </a:p>
          <a:p>
            <a:endParaRPr lang="en-US" b="1"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Aim: </a:t>
            </a:r>
            <a:r>
              <a:rPr lang="en-US" b="0" dirty="0"/>
              <a:t>to </a:t>
            </a:r>
            <a:r>
              <a:rPr lang="en-US" b="0" dirty="0" err="1"/>
              <a:t>practise</a:t>
            </a:r>
            <a:r>
              <a:rPr lang="en-US" b="0" dirty="0"/>
              <a:t> written comprehension of present tense –</a:t>
            </a:r>
            <a:r>
              <a:rPr lang="en-US" b="0" dirty="0" err="1"/>
              <a:t>ar</a:t>
            </a:r>
            <a:r>
              <a:rPr lang="en-US" b="0" dirty="0"/>
              <a:t>/-er verbs in 3</a:t>
            </a:r>
            <a:r>
              <a:rPr lang="en-US" b="0" baseline="30000" dirty="0"/>
              <a:t>rd</a:t>
            </a:r>
            <a:r>
              <a:rPr lang="en-US" b="0" dirty="0"/>
              <a:t> persons singular and plural; to understand sentences containing a range of previously taught language in the new context.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1" dirty="0"/>
          </a:p>
          <a:p>
            <a:r>
              <a:rPr lang="en-US" b="1" dirty="0"/>
              <a:t>Procedure:</a:t>
            </a:r>
          </a:p>
          <a:p>
            <a:pPr marL="228600" indent="-228600">
              <a:buAutoNum type="arabicPeriod"/>
            </a:pPr>
            <a:r>
              <a:rPr lang="en-US" b="0" dirty="0"/>
              <a:t>Teachers set the scene by reading the introductory text about La Tomatina kids (a child version of the adult Tomatina with the same rules, also in </a:t>
            </a:r>
            <a:r>
              <a:rPr lang="en-US" b="0" dirty="0" err="1"/>
              <a:t>Buñol</a:t>
            </a:r>
            <a:r>
              <a:rPr lang="en-US" b="0" dirty="0"/>
              <a:t>, which takes place every year on the last Saturday of August.</a:t>
            </a:r>
          </a:p>
          <a:p>
            <a:pPr marL="228600" indent="-228600">
              <a:buAutoNum type="arabicPeriod"/>
            </a:pPr>
            <a:r>
              <a:rPr lang="en-US" b="0" dirty="0"/>
              <a:t>Click on the text to hear an audio version of the text, if desired.</a:t>
            </a:r>
          </a:p>
          <a:p>
            <a:pPr marL="228600" indent="-228600">
              <a:buAutoNum type="arabicPeriod" startAt="3"/>
            </a:pPr>
            <a:r>
              <a:rPr lang="en-US" b="0" dirty="0"/>
              <a:t>Ensure that pupils know that Sofía and Quique are in </a:t>
            </a:r>
            <a:r>
              <a:rPr lang="en-US" b="0" dirty="0" err="1"/>
              <a:t>Buñol</a:t>
            </a:r>
            <a:r>
              <a:rPr lang="en-US" b="0" dirty="0"/>
              <a:t> and the sentences describe what they both do and what Sofía does.</a:t>
            </a:r>
          </a:p>
          <a:p>
            <a:pPr marL="228600" indent="-228600">
              <a:buAutoNum type="arabicPeriod" startAt="3"/>
            </a:pPr>
            <a:r>
              <a:rPr lang="en-US" b="0" dirty="0"/>
              <a:t>First pupils write 1-8 and they/she for each of the sentences, paying close attention to the verb endings. </a:t>
            </a:r>
          </a:p>
          <a:p>
            <a:pPr marL="228600" indent="-228600">
              <a:buAutoNum type="arabicPeriod" startAt="3"/>
            </a:pPr>
            <a:r>
              <a:rPr lang="en-US" b="0" dirty="0"/>
              <a:t>Teachers elicit responses (time allowing, ask pupils to read each sentence aloud for additional practice), and click to reveal answers.</a:t>
            </a:r>
          </a:p>
          <a:p>
            <a:pPr marL="228600" indent="-228600">
              <a:buAutoNum type="arabicPeriod" startAt="3"/>
            </a:pPr>
            <a:r>
              <a:rPr lang="en-US" b="0" dirty="0"/>
              <a:t>Move to the next slide for a comprehension task.</a:t>
            </a:r>
          </a:p>
          <a:p>
            <a:endParaRPr lang="en-US" b="0" dirty="0"/>
          </a:p>
          <a:p>
            <a:r>
              <a:rPr lang="en-GB" b="1" dirty="0"/>
              <a:t>Source:</a:t>
            </a:r>
            <a:br>
              <a:rPr lang="en-GB" dirty="0"/>
            </a:br>
            <a:r>
              <a:rPr lang="en-GB" dirty="0"/>
              <a:t>https://www.tomatina.es/la-tomatina-infantil/</a:t>
            </a:r>
          </a:p>
        </p:txBody>
      </p:sp>
      <p:sp>
        <p:nvSpPr>
          <p:cNvPr id="4" name="Slide Number Placeholder 3"/>
          <p:cNvSpPr>
            <a:spLocks noGrp="1"/>
          </p:cNvSpPr>
          <p:nvPr>
            <p:ph type="sldNum"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0000000-1234-1234-1234-123412341234}" type="slidenum">
              <a:rPr kumimoji="0" lang="en-GB" sz="1200" b="0" i="0" u="none" strike="noStrike" kern="1200" cap="none" spc="0" normalizeH="0" baseline="0" noProof="0" smtClean="0">
                <a:ln>
                  <a:noFill/>
                </a:ln>
                <a:solidFill>
                  <a:prstClr val="black"/>
                </a:solidFill>
                <a:effectLst/>
                <a:uLnTx/>
                <a:uFillTx/>
                <a:latin typeface="Calibri"/>
                <a:ea typeface="Calibri"/>
                <a:cs typeface="Calibri"/>
                <a:sym typeface="Calibri"/>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GB" sz="1200" b="0" i="0" u="none" strike="noStrike" kern="1200" cap="none" spc="0" normalizeH="0" baseline="0" noProof="0">
              <a:ln>
                <a:noFill/>
              </a:ln>
              <a:solidFill>
                <a:prstClr val="black"/>
              </a:solidFill>
              <a:effectLst/>
              <a:uLnTx/>
              <a:uFillTx/>
              <a:latin typeface="Calibri"/>
              <a:ea typeface="Calibri"/>
              <a:cs typeface="Calibri"/>
              <a:sym typeface="Calibri"/>
            </a:endParaRPr>
          </a:p>
        </p:txBody>
      </p:sp>
    </p:spTree>
    <p:extLst>
      <p:ext uri="{BB962C8B-B14F-4D97-AF65-F5344CB8AC3E}">
        <p14:creationId xmlns:p14="http://schemas.microsoft.com/office/powerpoint/2010/main" val="260507756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Aim: </a:t>
            </a:r>
            <a:r>
              <a:rPr lang="en-US" b="0" dirty="0"/>
              <a:t>to </a:t>
            </a:r>
            <a:r>
              <a:rPr lang="en-US" b="0" dirty="0" err="1"/>
              <a:t>practise</a:t>
            </a:r>
            <a:r>
              <a:rPr lang="en-US" b="0" dirty="0"/>
              <a:t> written comprehension of a range of singular and plural</a:t>
            </a:r>
            <a:r>
              <a:rPr lang="en-US" b="0" baseline="0" dirty="0"/>
              <a:t> –-AR/-ER verbs and vocabulary initially learnt in different lessons and contexts.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1" dirty="0"/>
          </a:p>
          <a:p>
            <a:r>
              <a:rPr lang="en-US" b="1" dirty="0"/>
              <a:t>Procedure:</a:t>
            </a:r>
          </a:p>
          <a:p>
            <a:pPr marL="228600" indent="-228600">
              <a:buAutoNum type="arabicPeriod"/>
            </a:pPr>
            <a:r>
              <a:rPr lang="en-US" b="0" dirty="0"/>
              <a:t>Pupils volunteer English meanings of each sentence.</a:t>
            </a:r>
          </a:p>
          <a:p>
            <a:pPr marL="228600" indent="-228600">
              <a:buAutoNum type="arabicPeriod"/>
            </a:pPr>
            <a:r>
              <a:rPr lang="en-US" b="0" dirty="0"/>
              <a:t>Teacher clicks to reveal written answers.</a:t>
            </a:r>
          </a:p>
          <a:p>
            <a:pPr marL="228600" indent="-228600">
              <a:buAutoNum type="arabicPeriod" startAt="3"/>
            </a:pPr>
            <a:r>
              <a:rPr lang="en-GB" dirty="0"/>
              <a:t>If desired, click the buttons to play full sentence audio.</a:t>
            </a:r>
          </a:p>
        </p:txBody>
      </p:sp>
      <p:sp>
        <p:nvSpPr>
          <p:cNvPr id="4" name="Slide Number Placeholder 3"/>
          <p:cNvSpPr>
            <a:spLocks noGrp="1"/>
          </p:cNvSpPr>
          <p:nvPr>
            <p:ph type="sldNum"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0000000-1234-1234-1234-123412341234}" type="slidenum">
              <a:rPr kumimoji="0" lang="en-GB" sz="1200" b="0" i="0" u="none" strike="noStrike" kern="1200" cap="none" spc="0" normalizeH="0" baseline="0" noProof="0" smtClean="0">
                <a:ln>
                  <a:noFill/>
                </a:ln>
                <a:solidFill>
                  <a:prstClr val="black"/>
                </a:solidFill>
                <a:effectLst/>
                <a:uLnTx/>
                <a:uFillTx/>
                <a:latin typeface="Calibri"/>
                <a:ea typeface="Calibri"/>
                <a:cs typeface="Calibri"/>
                <a:sym typeface="Calibri"/>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GB" sz="1200" b="0" i="0" u="none" strike="noStrike" kern="1200" cap="none" spc="0" normalizeH="0" baseline="0" noProof="0">
              <a:ln>
                <a:noFill/>
              </a:ln>
              <a:solidFill>
                <a:prstClr val="black"/>
              </a:solidFill>
              <a:effectLst/>
              <a:uLnTx/>
              <a:uFillTx/>
              <a:latin typeface="Calibri"/>
              <a:ea typeface="Calibri"/>
              <a:cs typeface="Calibri"/>
              <a:sym typeface="Calibri"/>
            </a:endParaRPr>
          </a:p>
        </p:txBody>
      </p:sp>
    </p:spTree>
    <p:extLst>
      <p:ext uri="{BB962C8B-B14F-4D97-AF65-F5344CB8AC3E}">
        <p14:creationId xmlns:p14="http://schemas.microsoft.com/office/powerpoint/2010/main" val="205489902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Timing: 8 minutes</a:t>
            </a:r>
          </a:p>
          <a:p>
            <a:endParaRPr lang="en-US" b="1" dirty="0"/>
          </a:p>
          <a:p>
            <a:r>
              <a:rPr lang="en-US" b="1" dirty="0"/>
              <a:t>Aim: </a:t>
            </a:r>
            <a:r>
              <a:rPr lang="en-US" b="0" dirty="0"/>
              <a:t>to </a:t>
            </a:r>
            <a:r>
              <a:rPr lang="en-US" b="0" dirty="0" err="1"/>
              <a:t>practise</a:t>
            </a:r>
            <a:r>
              <a:rPr lang="en-US" b="0" dirty="0"/>
              <a:t> aural recognition of vocabulary and understanding of 3</a:t>
            </a:r>
            <a:r>
              <a:rPr lang="en-US" b="0" baseline="30000" dirty="0"/>
              <a:t>rd</a:t>
            </a:r>
            <a:r>
              <a:rPr lang="en-US" b="0" dirty="0"/>
              <a:t> person singular and plural present tense –AR-/-ER verbs.</a:t>
            </a:r>
            <a:endParaRPr lang="en-US" b="1" dirty="0"/>
          </a:p>
          <a:p>
            <a:endParaRPr lang="en-US" b="1" dirty="0"/>
          </a:p>
          <a:p>
            <a:r>
              <a:rPr lang="en-US" b="1" dirty="0"/>
              <a:t>Procedure:</a:t>
            </a:r>
          </a:p>
          <a:p>
            <a:pPr marL="228600" marR="0" lvl="0" indent="-228600" algn="l" defTabSz="914400" rtl="0" eaLnBrk="1" fontAlgn="auto" latinLnBrk="0" hangingPunct="1">
              <a:lnSpc>
                <a:spcPct val="100000"/>
              </a:lnSpc>
              <a:spcBef>
                <a:spcPts val="0"/>
              </a:spcBef>
              <a:spcAft>
                <a:spcPts val="0"/>
              </a:spcAft>
              <a:buClrTx/>
              <a:buSzTx/>
              <a:buFontTx/>
              <a:buAutoNum type="arabicPeriod"/>
              <a:tabLst/>
              <a:defRPr/>
            </a:pPr>
            <a:r>
              <a:rPr lang="en-US" b="0" dirty="0"/>
              <a:t>Pupils listen to each phrase. </a:t>
            </a:r>
          </a:p>
          <a:p>
            <a:pPr marL="228600" marR="0" lvl="0" indent="-228600" algn="l" defTabSz="914400" rtl="0" eaLnBrk="1" fontAlgn="auto" latinLnBrk="0" hangingPunct="1">
              <a:lnSpc>
                <a:spcPct val="100000"/>
              </a:lnSpc>
              <a:spcBef>
                <a:spcPts val="0"/>
              </a:spcBef>
              <a:spcAft>
                <a:spcPts val="0"/>
              </a:spcAft>
              <a:buClrTx/>
              <a:buSzTx/>
              <a:buFontTx/>
              <a:buAutoNum type="arabicPeriod"/>
              <a:tabLst/>
              <a:defRPr/>
            </a:pPr>
            <a:r>
              <a:rPr lang="en-US" b="0" dirty="0"/>
              <a:t>First, they decide if both Sofía y Quique are doing the action or just Quique.</a:t>
            </a:r>
          </a:p>
          <a:p>
            <a:pPr marL="228600" marR="0" lvl="0" indent="-228600" algn="l" defTabSz="914400" rtl="0" eaLnBrk="1" fontAlgn="auto" latinLnBrk="0" hangingPunct="1">
              <a:lnSpc>
                <a:spcPct val="100000"/>
              </a:lnSpc>
              <a:spcBef>
                <a:spcPts val="0"/>
              </a:spcBef>
              <a:spcAft>
                <a:spcPts val="0"/>
              </a:spcAft>
              <a:buClrTx/>
              <a:buSzTx/>
              <a:buFontTx/>
              <a:buAutoNum type="arabicPeriod"/>
              <a:tabLst/>
              <a:defRPr/>
            </a:pPr>
            <a:r>
              <a:rPr lang="en-US" b="0" dirty="0"/>
              <a:t>Click to check the answers.</a:t>
            </a:r>
          </a:p>
          <a:p>
            <a:pPr marL="228600" marR="0" lvl="0" indent="-228600" algn="l" defTabSz="914400" rtl="0" eaLnBrk="1" fontAlgn="auto" latinLnBrk="0" hangingPunct="1">
              <a:lnSpc>
                <a:spcPct val="100000"/>
              </a:lnSpc>
              <a:spcBef>
                <a:spcPts val="0"/>
              </a:spcBef>
              <a:spcAft>
                <a:spcPts val="0"/>
              </a:spcAft>
              <a:buClrTx/>
              <a:buSzTx/>
              <a:buFontTx/>
              <a:buAutoNum type="arabicPeriod"/>
              <a:tabLst/>
              <a:defRPr/>
            </a:pPr>
            <a:r>
              <a:rPr lang="en-US" b="0" dirty="0"/>
              <a:t>Click to bring up the table of questions. On the 2</a:t>
            </a:r>
            <a:r>
              <a:rPr lang="en-US" b="0" baseline="30000" dirty="0"/>
              <a:t>nd</a:t>
            </a:r>
            <a:r>
              <a:rPr lang="en-US" b="0" dirty="0"/>
              <a:t> time of listening, work out who does each activity.  (Note: the events are not in order 1-9 or pupils would have the answers from part 1).</a:t>
            </a:r>
          </a:p>
          <a:p>
            <a:pPr marL="228600" marR="0" lvl="0" indent="-228600" algn="l" defTabSz="914400" rtl="0" eaLnBrk="1" fontAlgn="auto" latinLnBrk="0" hangingPunct="1">
              <a:lnSpc>
                <a:spcPct val="100000"/>
              </a:lnSpc>
              <a:spcBef>
                <a:spcPts val="0"/>
              </a:spcBef>
              <a:spcAft>
                <a:spcPts val="0"/>
              </a:spcAft>
              <a:buClrTx/>
              <a:buSzTx/>
              <a:buFontTx/>
              <a:buAutoNum type="arabicPeriod"/>
              <a:tabLst/>
              <a:defRPr/>
            </a:pPr>
            <a:r>
              <a:rPr lang="en-US" b="0" dirty="0"/>
              <a:t>Click to reveal answers.</a:t>
            </a:r>
          </a:p>
          <a:p>
            <a:endParaRPr lang="en-US" b="1" dirty="0"/>
          </a:p>
          <a:p>
            <a:r>
              <a:rPr lang="en-US" b="1" dirty="0"/>
              <a:t>Transcript:</a:t>
            </a:r>
          </a:p>
          <a:p>
            <a:r>
              <a:rPr lang="en-GB" sz="1800" b="0" dirty="0">
                <a:solidFill>
                  <a:srgbClr val="1F4E79"/>
                </a:solidFill>
                <a:effectLst/>
                <a:latin typeface="Century Gothic" panose="020B0502020202020204" pitchFamily="34" charset="0"/>
                <a:ea typeface="Calibri" panose="020F0502020204030204" pitchFamily="34" charset="0"/>
                <a:cs typeface="Calibri" panose="020F0502020204030204" pitchFamily="34" charset="0"/>
              </a:rPr>
              <a:t>1 </a:t>
            </a:r>
            <a:r>
              <a:rPr lang="en-GB" sz="1800" b="0" dirty="0" err="1">
                <a:solidFill>
                  <a:srgbClr val="1F4E79"/>
                </a:solidFill>
                <a:effectLst/>
                <a:latin typeface="Century Gothic" panose="020B0502020202020204" pitchFamily="34" charset="0"/>
                <a:ea typeface="Calibri" panose="020F0502020204030204" pitchFamily="34" charset="0"/>
                <a:cs typeface="Calibri" panose="020F0502020204030204" pitchFamily="34" charset="0"/>
              </a:rPr>
              <a:t>Está</a:t>
            </a:r>
            <a:r>
              <a:rPr lang="en-GB" sz="1800" b="0" dirty="0">
                <a:solidFill>
                  <a:srgbClr val="1F4E79"/>
                </a:solidFill>
                <a:effectLst/>
                <a:latin typeface="Century Gothic" panose="020B0502020202020204" pitchFamily="34" charset="0"/>
                <a:ea typeface="Calibri" panose="020F0502020204030204" pitchFamily="34" charset="0"/>
                <a:cs typeface="Calibri" panose="020F0502020204030204" pitchFamily="34" charset="0"/>
              </a:rPr>
              <a:t> </a:t>
            </a:r>
            <a:r>
              <a:rPr lang="en-GB" sz="1800" b="0" dirty="0" err="1">
                <a:solidFill>
                  <a:srgbClr val="1F4E79"/>
                </a:solidFill>
                <a:effectLst/>
                <a:latin typeface="Century Gothic" panose="020B0502020202020204" pitchFamily="34" charset="0"/>
                <a:ea typeface="Calibri" panose="020F0502020204030204" pitchFamily="34" charset="0"/>
                <a:cs typeface="Calibri" panose="020F0502020204030204" pitchFamily="34" charset="0"/>
              </a:rPr>
              <a:t>muy</a:t>
            </a:r>
            <a:r>
              <a:rPr lang="en-GB" sz="1800" b="0" dirty="0">
                <a:solidFill>
                  <a:srgbClr val="1F4E79"/>
                </a:solidFill>
                <a:effectLst/>
                <a:latin typeface="Century Gothic" panose="020B0502020202020204" pitchFamily="34" charset="0"/>
                <a:ea typeface="Calibri" panose="020F0502020204030204" pitchFamily="34" charset="0"/>
                <a:cs typeface="Calibri" panose="020F0502020204030204" pitchFamily="34" charset="0"/>
              </a:rPr>
              <a:t> </a:t>
            </a:r>
            <a:r>
              <a:rPr lang="en-GB" sz="1800" b="0" dirty="0" err="1">
                <a:solidFill>
                  <a:srgbClr val="1F4E79"/>
                </a:solidFill>
                <a:effectLst/>
                <a:latin typeface="Century Gothic" panose="020B0502020202020204" pitchFamily="34" charset="0"/>
                <a:ea typeface="Calibri" panose="020F0502020204030204" pitchFamily="34" charset="0"/>
                <a:cs typeface="Calibri" panose="020F0502020204030204" pitchFamily="34" charset="0"/>
              </a:rPr>
              <a:t>nervioso</a:t>
            </a:r>
            <a:r>
              <a:rPr lang="en-GB" sz="1800" b="0" dirty="0">
                <a:solidFill>
                  <a:srgbClr val="1F4E79"/>
                </a:solidFill>
                <a:effectLst/>
                <a:latin typeface="Century Gothic" panose="020B0502020202020204" pitchFamily="34" charset="0"/>
                <a:ea typeface="Calibri" panose="020F0502020204030204" pitchFamily="34" charset="0"/>
                <a:cs typeface="Calibri" panose="020F0502020204030204" pitchFamily="34" charset="0"/>
              </a:rPr>
              <a:t>.</a:t>
            </a:r>
          </a:p>
          <a:p>
            <a:r>
              <a:rPr lang="en-GB" sz="1800" b="0" dirty="0">
                <a:solidFill>
                  <a:srgbClr val="1F4E79"/>
                </a:solidFill>
                <a:effectLst/>
                <a:latin typeface="Century Gothic" panose="020B0502020202020204" pitchFamily="34" charset="0"/>
                <a:cs typeface="Calibri" panose="020F0502020204030204" pitchFamily="34" charset="0"/>
              </a:rPr>
              <a:t>2 </a:t>
            </a:r>
            <a:r>
              <a:rPr lang="en-GB" sz="1800" b="0" dirty="0" err="1">
                <a:solidFill>
                  <a:srgbClr val="1F4E79"/>
                </a:solidFill>
                <a:effectLst/>
                <a:latin typeface="Century Gothic" panose="020B0502020202020204" pitchFamily="34" charset="0"/>
                <a:cs typeface="Calibri" panose="020F0502020204030204" pitchFamily="34" charset="0"/>
              </a:rPr>
              <a:t>Vence</a:t>
            </a:r>
            <a:r>
              <a:rPr lang="en-GB" sz="1800" b="0" dirty="0">
                <a:solidFill>
                  <a:srgbClr val="1F4E79"/>
                </a:solidFill>
                <a:effectLst/>
                <a:latin typeface="Century Gothic" panose="020B0502020202020204" pitchFamily="34" charset="0"/>
                <a:cs typeface="Calibri" panose="020F0502020204030204" pitchFamily="34" charset="0"/>
              </a:rPr>
              <a:t> </a:t>
            </a:r>
            <a:r>
              <a:rPr lang="en-GB" sz="1800" b="0" dirty="0" err="1">
                <a:solidFill>
                  <a:srgbClr val="1F4E79"/>
                </a:solidFill>
                <a:effectLst/>
                <a:latin typeface="Century Gothic" panose="020B0502020202020204" pitchFamily="34" charset="0"/>
                <a:cs typeface="Calibri" panose="020F0502020204030204" pitchFamily="34" charset="0"/>
              </a:rPr>
              <a:t>el</a:t>
            </a:r>
            <a:r>
              <a:rPr lang="en-GB" sz="1800" b="0" dirty="0">
                <a:solidFill>
                  <a:srgbClr val="1F4E79"/>
                </a:solidFill>
                <a:effectLst/>
                <a:latin typeface="Century Gothic" panose="020B0502020202020204" pitchFamily="34" charset="0"/>
                <a:cs typeface="Calibri" panose="020F0502020204030204" pitchFamily="34" charset="0"/>
              </a:rPr>
              <a:t> </a:t>
            </a:r>
            <a:r>
              <a:rPr lang="en-GB" sz="1800" b="0" dirty="0" err="1">
                <a:solidFill>
                  <a:srgbClr val="1F4E79"/>
                </a:solidFill>
                <a:effectLst/>
                <a:latin typeface="Century Gothic" panose="020B0502020202020204" pitchFamily="34" charset="0"/>
                <a:cs typeface="Calibri" panose="020F0502020204030204" pitchFamily="34" charset="0"/>
              </a:rPr>
              <a:t>miedo</a:t>
            </a:r>
            <a:r>
              <a:rPr lang="en-GB" sz="1800" b="0" dirty="0">
                <a:solidFill>
                  <a:srgbClr val="1F4E79"/>
                </a:solidFill>
                <a:effectLst/>
                <a:latin typeface="Century Gothic" panose="020B0502020202020204" pitchFamily="34" charset="0"/>
                <a:cs typeface="Calibri" panose="020F0502020204030204" pitchFamily="34" charset="0"/>
              </a:rPr>
              <a:t>.</a:t>
            </a:r>
          </a:p>
          <a:p>
            <a:r>
              <a:rPr lang="en-GB" sz="1800" b="0" dirty="0">
                <a:solidFill>
                  <a:srgbClr val="1F4E79"/>
                </a:solidFill>
                <a:effectLst/>
                <a:latin typeface="Century Gothic" panose="020B0502020202020204" pitchFamily="34" charset="0"/>
                <a:cs typeface="Calibri" panose="020F0502020204030204" pitchFamily="34" charset="0"/>
              </a:rPr>
              <a:t>3 Tiran tomatoes </a:t>
            </a:r>
            <a:r>
              <a:rPr lang="en-GB" sz="1800" b="0" dirty="0" err="1">
                <a:solidFill>
                  <a:srgbClr val="1F4E79"/>
                </a:solidFill>
                <a:effectLst/>
                <a:latin typeface="Century Gothic" panose="020B0502020202020204" pitchFamily="34" charset="0"/>
                <a:cs typeface="Calibri" panose="020F0502020204030204" pitchFamily="34" charset="0"/>
              </a:rPr>
              <a:t>durante</a:t>
            </a:r>
            <a:r>
              <a:rPr lang="en-GB" sz="1800" b="0" dirty="0">
                <a:solidFill>
                  <a:srgbClr val="1F4E79"/>
                </a:solidFill>
                <a:effectLst/>
                <a:latin typeface="Century Gothic" panose="020B0502020202020204" pitchFamily="34" charset="0"/>
                <a:cs typeface="Calibri" panose="020F0502020204030204" pitchFamily="34" charset="0"/>
              </a:rPr>
              <a:t> una hora.</a:t>
            </a:r>
          </a:p>
          <a:p>
            <a:r>
              <a:rPr lang="en-GB" sz="1800" b="0" dirty="0">
                <a:solidFill>
                  <a:srgbClr val="1F4E79"/>
                </a:solidFill>
                <a:effectLst/>
                <a:latin typeface="Century Gothic" panose="020B0502020202020204" pitchFamily="34" charset="0"/>
                <a:cs typeface="Calibri" panose="020F0502020204030204" pitchFamily="34" charset="0"/>
              </a:rPr>
              <a:t>4 </a:t>
            </a:r>
            <a:r>
              <a:rPr lang="en-GB" sz="1800" b="0" dirty="0" err="1">
                <a:solidFill>
                  <a:srgbClr val="1F4E79"/>
                </a:solidFill>
                <a:effectLst/>
                <a:latin typeface="Century Gothic" panose="020B0502020202020204" pitchFamily="34" charset="0"/>
                <a:cs typeface="Calibri" panose="020F0502020204030204" pitchFamily="34" charset="0"/>
              </a:rPr>
              <a:t>Corren</a:t>
            </a:r>
            <a:r>
              <a:rPr lang="en-GB" sz="1800" b="0" dirty="0">
                <a:solidFill>
                  <a:srgbClr val="1F4E79"/>
                </a:solidFill>
                <a:effectLst/>
                <a:latin typeface="Century Gothic" panose="020B0502020202020204" pitchFamily="34" charset="0"/>
                <a:cs typeface="Calibri" panose="020F0502020204030204" pitchFamily="34" charset="0"/>
              </a:rPr>
              <a:t> por las </a:t>
            </a:r>
            <a:r>
              <a:rPr lang="en-GB" sz="1800" b="0" dirty="0" err="1">
                <a:solidFill>
                  <a:srgbClr val="1F4E79"/>
                </a:solidFill>
                <a:effectLst/>
                <a:latin typeface="Century Gothic" panose="020B0502020202020204" pitchFamily="34" charset="0"/>
                <a:cs typeface="Calibri" panose="020F0502020204030204" pitchFamily="34" charset="0"/>
              </a:rPr>
              <a:t>calles</a:t>
            </a:r>
            <a:r>
              <a:rPr lang="en-GB" sz="1800" b="0" dirty="0">
                <a:solidFill>
                  <a:srgbClr val="1F4E79"/>
                </a:solidFill>
                <a:effectLst/>
                <a:latin typeface="Century Gothic" panose="020B0502020202020204" pitchFamily="34" charset="0"/>
                <a:cs typeface="Calibri" panose="020F0502020204030204" pitchFamily="34" charset="0"/>
              </a:rPr>
              <a:t>.</a:t>
            </a:r>
          </a:p>
          <a:p>
            <a:r>
              <a:rPr lang="en-GB" sz="1800" b="0" dirty="0">
                <a:solidFill>
                  <a:srgbClr val="1F4E79"/>
                </a:solidFill>
                <a:effectLst/>
                <a:latin typeface="Century Gothic" panose="020B0502020202020204" pitchFamily="34" charset="0"/>
                <a:cs typeface="Calibri" panose="020F0502020204030204" pitchFamily="34" charset="0"/>
              </a:rPr>
              <a:t>5 </a:t>
            </a:r>
            <a:r>
              <a:rPr lang="en-GB" sz="1800" b="0" dirty="0" err="1">
                <a:solidFill>
                  <a:srgbClr val="1F4E79"/>
                </a:solidFill>
                <a:effectLst/>
                <a:latin typeface="Century Gothic" panose="020B0502020202020204" pitchFamily="34" charset="0"/>
                <a:cs typeface="Calibri" panose="020F0502020204030204" pitchFamily="34" charset="0"/>
              </a:rPr>
              <a:t>Nadan</a:t>
            </a:r>
            <a:r>
              <a:rPr lang="en-GB" sz="1800" b="0" dirty="0">
                <a:solidFill>
                  <a:srgbClr val="1F4E79"/>
                </a:solidFill>
                <a:effectLst/>
                <a:latin typeface="Century Gothic" panose="020B0502020202020204" pitchFamily="34" charset="0"/>
                <a:cs typeface="Calibri" panose="020F0502020204030204" pitchFamily="34" charset="0"/>
              </a:rPr>
              <a:t> </a:t>
            </a:r>
            <a:r>
              <a:rPr lang="en-GB" sz="1800" b="0" dirty="0" err="1">
                <a:solidFill>
                  <a:srgbClr val="1F4E79"/>
                </a:solidFill>
                <a:effectLst/>
                <a:latin typeface="Century Gothic" panose="020B0502020202020204" pitchFamily="34" charset="0"/>
                <a:cs typeface="Calibri" panose="020F0502020204030204" pitchFamily="34" charset="0"/>
              </a:rPr>
              <a:t>en</a:t>
            </a:r>
            <a:r>
              <a:rPr lang="en-GB" sz="1800" b="0" dirty="0">
                <a:solidFill>
                  <a:srgbClr val="1F4E79"/>
                </a:solidFill>
                <a:effectLst/>
                <a:latin typeface="Century Gothic" panose="020B0502020202020204" pitchFamily="34" charset="0"/>
                <a:cs typeface="Calibri" panose="020F0502020204030204" pitchFamily="34" charset="0"/>
              </a:rPr>
              <a:t> un mar de </a:t>
            </a:r>
            <a:r>
              <a:rPr lang="en-GB" sz="1800" b="0" dirty="0" err="1">
                <a:solidFill>
                  <a:srgbClr val="1F4E79"/>
                </a:solidFill>
                <a:effectLst/>
                <a:latin typeface="Century Gothic" panose="020B0502020202020204" pitchFamily="34" charset="0"/>
                <a:cs typeface="Calibri" panose="020F0502020204030204" pitchFamily="34" charset="0"/>
              </a:rPr>
              <a:t>tomates</a:t>
            </a:r>
            <a:r>
              <a:rPr lang="en-GB" sz="1800" b="0" dirty="0">
                <a:solidFill>
                  <a:srgbClr val="1F4E79"/>
                </a:solidFill>
                <a:effectLst/>
                <a:latin typeface="Century Gothic" panose="020B0502020202020204" pitchFamily="34" charset="0"/>
                <a:cs typeface="Calibri" panose="020F0502020204030204" pitchFamily="34" charset="0"/>
              </a:rPr>
              <a:t>.</a:t>
            </a:r>
          </a:p>
          <a:p>
            <a:r>
              <a:rPr lang="en-GB" sz="1800" b="0" dirty="0">
                <a:solidFill>
                  <a:srgbClr val="1F4E79"/>
                </a:solidFill>
                <a:effectLst/>
                <a:latin typeface="Century Gothic" panose="020B0502020202020204" pitchFamily="34" charset="0"/>
                <a:cs typeface="Calibri" panose="020F0502020204030204" pitchFamily="34" charset="0"/>
              </a:rPr>
              <a:t>6 </a:t>
            </a:r>
            <a:r>
              <a:rPr lang="en-GB" sz="1800" b="0" dirty="0" err="1">
                <a:solidFill>
                  <a:srgbClr val="1F4E79"/>
                </a:solidFill>
                <a:effectLst/>
                <a:latin typeface="Century Gothic" panose="020B0502020202020204" pitchFamily="34" charset="0"/>
                <a:cs typeface="Calibri" panose="020F0502020204030204" pitchFamily="34" charset="0"/>
              </a:rPr>
              <a:t>Saca</a:t>
            </a:r>
            <a:r>
              <a:rPr lang="en-GB" sz="1800" b="0" dirty="0">
                <a:solidFill>
                  <a:srgbClr val="1F4E79"/>
                </a:solidFill>
                <a:effectLst/>
                <a:latin typeface="Century Gothic" panose="020B0502020202020204" pitchFamily="34" charset="0"/>
                <a:cs typeface="Calibri" panose="020F0502020204030204" pitchFamily="34" charset="0"/>
              </a:rPr>
              <a:t> </a:t>
            </a:r>
            <a:r>
              <a:rPr lang="en-GB" sz="1800" b="0" dirty="0" err="1">
                <a:solidFill>
                  <a:srgbClr val="1F4E79"/>
                </a:solidFill>
                <a:effectLst/>
                <a:latin typeface="Century Gothic" panose="020B0502020202020204" pitchFamily="34" charset="0"/>
                <a:cs typeface="Calibri" panose="020F0502020204030204" pitchFamily="34" charset="0"/>
              </a:rPr>
              <a:t>muchas</a:t>
            </a:r>
            <a:r>
              <a:rPr lang="en-GB" sz="1800" b="0" dirty="0">
                <a:solidFill>
                  <a:srgbClr val="1F4E79"/>
                </a:solidFill>
                <a:effectLst/>
                <a:latin typeface="Century Gothic" panose="020B0502020202020204" pitchFamily="34" charset="0"/>
                <a:cs typeface="Calibri" panose="020F0502020204030204" pitchFamily="34" charset="0"/>
              </a:rPr>
              <a:t> </a:t>
            </a:r>
            <a:r>
              <a:rPr lang="en-GB" sz="1800" b="0" dirty="0" err="1">
                <a:solidFill>
                  <a:srgbClr val="1F4E79"/>
                </a:solidFill>
                <a:effectLst/>
                <a:latin typeface="Century Gothic" panose="020B0502020202020204" pitchFamily="34" charset="0"/>
                <a:cs typeface="Calibri" panose="020F0502020204030204" pitchFamily="34" charset="0"/>
              </a:rPr>
              <a:t>fotos</a:t>
            </a:r>
            <a:r>
              <a:rPr lang="en-GB" sz="1800" b="0" dirty="0">
                <a:solidFill>
                  <a:srgbClr val="1F4E79"/>
                </a:solidFill>
                <a:effectLst/>
                <a:latin typeface="Century Gothic" panose="020B0502020202020204" pitchFamily="34" charset="0"/>
                <a:cs typeface="Calibri" panose="020F0502020204030204" pitchFamily="34" charset="0"/>
              </a:rPr>
              <a:t>.</a:t>
            </a:r>
          </a:p>
          <a:p>
            <a:r>
              <a:rPr lang="en-GB" sz="1800" b="0" dirty="0">
                <a:solidFill>
                  <a:srgbClr val="1F4E79"/>
                </a:solidFill>
                <a:effectLst/>
                <a:latin typeface="Century Gothic" panose="020B0502020202020204" pitchFamily="34" charset="0"/>
                <a:cs typeface="Calibri" panose="020F0502020204030204" pitchFamily="34" charset="0"/>
              </a:rPr>
              <a:t>7 ¡Es </a:t>
            </a:r>
            <a:r>
              <a:rPr lang="en-GB" sz="1800" b="0" dirty="0" err="1">
                <a:solidFill>
                  <a:srgbClr val="1F4E79"/>
                </a:solidFill>
                <a:effectLst/>
                <a:latin typeface="Century Gothic" panose="020B0502020202020204" pitchFamily="34" charset="0"/>
                <a:cs typeface="Calibri" panose="020F0502020204030204" pitchFamily="34" charset="0"/>
              </a:rPr>
              <a:t>muy</a:t>
            </a:r>
            <a:r>
              <a:rPr lang="en-GB" sz="1800" b="0" dirty="0">
                <a:solidFill>
                  <a:srgbClr val="1F4E79"/>
                </a:solidFill>
                <a:effectLst/>
                <a:latin typeface="Century Gothic" panose="020B0502020202020204" pitchFamily="34" charset="0"/>
                <a:cs typeface="Calibri" panose="020F0502020204030204" pitchFamily="34" charset="0"/>
              </a:rPr>
              <a:t> </a:t>
            </a:r>
            <a:r>
              <a:rPr lang="en-GB" sz="1800" b="0" dirty="0" err="1">
                <a:solidFill>
                  <a:srgbClr val="1F4E79"/>
                </a:solidFill>
                <a:effectLst/>
                <a:latin typeface="Century Gothic" panose="020B0502020202020204" pitchFamily="34" charset="0"/>
                <a:cs typeface="Calibri" panose="020F0502020204030204" pitchFamily="34" charset="0"/>
              </a:rPr>
              <a:t>divertido</a:t>
            </a:r>
            <a:r>
              <a:rPr lang="en-GB" sz="1800" b="0" dirty="0">
                <a:solidFill>
                  <a:srgbClr val="1F4E79"/>
                </a:solidFill>
                <a:effectLst/>
                <a:latin typeface="Century Gothic" panose="020B0502020202020204" pitchFamily="34" charset="0"/>
                <a:cs typeface="Calibri" panose="020F0502020204030204" pitchFamily="34" charset="0"/>
              </a:rPr>
              <a:t>!  </a:t>
            </a:r>
            <a:r>
              <a:rPr lang="en-GB" sz="1800" b="0" dirty="0" err="1">
                <a:solidFill>
                  <a:srgbClr val="1F4E79"/>
                </a:solidFill>
                <a:effectLst/>
                <a:latin typeface="Century Gothic" panose="020B0502020202020204" pitchFamily="34" charset="0"/>
                <a:cs typeface="Calibri" panose="020F0502020204030204" pitchFamily="34" charset="0"/>
              </a:rPr>
              <a:t>Están</a:t>
            </a:r>
            <a:r>
              <a:rPr lang="en-GB" sz="1800" b="0" dirty="0">
                <a:solidFill>
                  <a:srgbClr val="1F4E79"/>
                </a:solidFill>
                <a:effectLst/>
                <a:latin typeface="Century Gothic" panose="020B0502020202020204" pitchFamily="34" charset="0"/>
                <a:cs typeface="Calibri" panose="020F0502020204030204" pitchFamily="34" charset="0"/>
              </a:rPr>
              <a:t> </a:t>
            </a:r>
            <a:r>
              <a:rPr lang="en-GB" sz="1800" b="0" dirty="0" err="1">
                <a:solidFill>
                  <a:srgbClr val="1F4E79"/>
                </a:solidFill>
                <a:effectLst/>
                <a:latin typeface="Century Gothic" panose="020B0502020202020204" pitchFamily="34" charset="0"/>
                <a:cs typeface="Calibri" panose="020F0502020204030204" pitchFamily="34" charset="0"/>
              </a:rPr>
              <a:t>súper</a:t>
            </a:r>
            <a:r>
              <a:rPr lang="en-GB" sz="1800" b="0" dirty="0">
                <a:solidFill>
                  <a:srgbClr val="1F4E79"/>
                </a:solidFill>
                <a:effectLst/>
                <a:latin typeface="Century Gothic" panose="020B0502020202020204" pitchFamily="34" charset="0"/>
                <a:cs typeface="Calibri" panose="020F0502020204030204" pitchFamily="34" charset="0"/>
              </a:rPr>
              <a:t> </a:t>
            </a:r>
            <a:r>
              <a:rPr lang="en-GB" sz="1800" b="0" dirty="0" err="1">
                <a:solidFill>
                  <a:srgbClr val="1F4E79"/>
                </a:solidFill>
                <a:effectLst/>
                <a:latin typeface="Century Gothic" panose="020B0502020202020204" pitchFamily="34" charset="0"/>
                <a:cs typeface="Calibri" panose="020F0502020204030204" pitchFamily="34" charset="0"/>
              </a:rPr>
              <a:t>contentos</a:t>
            </a:r>
            <a:r>
              <a:rPr lang="en-GB" sz="1800" b="0" dirty="0">
                <a:solidFill>
                  <a:srgbClr val="1F4E79"/>
                </a:solidFill>
                <a:effectLst/>
                <a:latin typeface="Century Gothic" panose="020B0502020202020204" pitchFamily="34" charset="0"/>
                <a:cs typeface="Calibri" panose="020F0502020204030204" pitchFamily="34" charset="0"/>
              </a:rPr>
              <a:t>.</a:t>
            </a:r>
            <a:br>
              <a:rPr lang="en-GB" sz="1800" b="0" dirty="0">
                <a:solidFill>
                  <a:srgbClr val="1F4E79"/>
                </a:solidFill>
                <a:effectLst/>
                <a:latin typeface="Century Gothic" panose="020B0502020202020204" pitchFamily="34" charset="0"/>
                <a:cs typeface="Calibri" panose="020F0502020204030204" pitchFamily="34" charset="0"/>
              </a:rPr>
            </a:br>
            <a:r>
              <a:rPr lang="en-GB" sz="1800" b="0" dirty="0">
                <a:solidFill>
                  <a:srgbClr val="1F4E79"/>
                </a:solidFill>
                <a:effectLst/>
                <a:latin typeface="Century Gothic" panose="020B0502020202020204" pitchFamily="34" charset="0"/>
                <a:cs typeface="Calibri" panose="020F0502020204030204" pitchFamily="34" charset="0"/>
              </a:rPr>
              <a:t>8. </a:t>
            </a:r>
            <a:r>
              <a:rPr lang="en-GB" sz="1800" b="0" dirty="0" err="1">
                <a:solidFill>
                  <a:srgbClr val="1F4E79"/>
                </a:solidFill>
                <a:effectLst/>
                <a:latin typeface="Century Gothic" panose="020B0502020202020204" pitchFamily="34" charset="0"/>
                <a:cs typeface="Calibri" panose="020F0502020204030204" pitchFamily="34" charset="0"/>
              </a:rPr>
              <a:t>Limpian</a:t>
            </a:r>
            <a:r>
              <a:rPr lang="en-GB" sz="1800" b="0" dirty="0">
                <a:solidFill>
                  <a:srgbClr val="1F4E79"/>
                </a:solidFill>
                <a:effectLst/>
                <a:latin typeface="Century Gothic" panose="020B0502020202020204" pitchFamily="34" charset="0"/>
                <a:cs typeface="Calibri" panose="020F0502020204030204" pitchFamily="34" charset="0"/>
              </a:rPr>
              <a:t> las </a:t>
            </a:r>
            <a:r>
              <a:rPr lang="en-GB" sz="1800" b="0" dirty="0" err="1">
                <a:solidFill>
                  <a:srgbClr val="1F4E79"/>
                </a:solidFill>
                <a:effectLst/>
                <a:latin typeface="Century Gothic" panose="020B0502020202020204" pitchFamily="34" charset="0"/>
                <a:cs typeface="Calibri" panose="020F0502020204030204" pitchFamily="34" charset="0"/>
              </a:rPr>
              <a:t>calles</a:t>
            </a:r>
            <a:r>
              <a:rPr lang="en-GB" sz="1800" b="0" dirty="0">
                <a:solidFill>
                  <a:srgbClr val="1F4E79"/>
                </a:solidFill>
                <a:effectLst/>
                <a:latin typeface="Century Gothic" panose="020B0502020202020204" pitchFamily="34" charset="0"/>
                <a:cs typeface="Calibri" panose="020F0502020204030204" pitchFamily="34" charset="0"/>
              </a:rPr>
              <a:t>.</a:t>
            </a:r>
          </a:p>
          <a:p>
            <a:r>
              <a:rPr lang="en-GB" sz="1800" b="0" dirty="0">
                <a:solidFill>
                  <a:srgbClr val="1F4E79"/>
                </a:solidFill>
                <a:effectLst/>
                <a:latin typeface="Century Gothic" panose="020B0502020202020204" pitchFamily="34" charset="0"/>
                <a:cs typeface="Calibri" panose="020F0502020204030204" pitchFamily="34" charset="0"/>
              </a:rPr>
              <a:t>9. </a:t>
            </a:r>
            <a:r>
              <a:rPr lang="en-GB" sz="1800" b="0" dirty="0" err="1">
                <a:solidFill>
                  <a:srgbClr val="1F4E79"/>
                </a:solidFill>
                <a:effectLst/>
                <a:latin typeface="Century Gothic" panose="020B0502020202020204" pitchFamily="34" charset="0"/>
                <a:cs typeface="Calibri" panose="020F0502020204030204" pitchFamily="34" charset="0"/>
              </a:rPr>
              <a:t>Descansa</a:t>
            </a:r>
            <a:r>
              <a:rPr lang="en-GB" sz="1800" b="0" dirty="0">
                <a:solidFill>
                  <a:srgbClr val="1F4E79"/>
                </a:solidFill>
                <a:effectLst/>
                <a:latin typeface="Century Gothic" panose="020B0502020202020204" pitchFamily="34" charset="0"/>
                <a:cs typeface="Calibri" panose="020F0502020204030204" pitchFamily="34" charset="0"/>
              </a:rPr>
              <a:t> por la </a:t>
            </a:r>
            <a:r>
              <a:rPr lang="en-GB" sz="1800" b="0" dirty="0" err="1">
                <a:solidFill>
                  <a:srgbClr val="1F4E79"/>
                </a:solidFill>
                <a:effectLst/>
                <a:latin typeface="Century Gothic" panose="020B0502020202020204" pitchFamily="34" charset="0"/>
                <a:cs typeface="Calibri" panose="020F0502020204030204" pitchFamily="34" charset="0"/>
              </a:rPr>
              <a:t>tarde</a:t>
            </a:r>
            <a:r>
              <a:rPr lang="en-GB" sz="1800" b="0" dirty="0">
                <a:solidFill>
                  <a:srgbClr val="1F4E79"/>
                </a:solidFill>
                <a:effectLst/>
                <a:latin typeface="Century Gothic" panose="020B0502020202020204" pitchFamily="34" charset="0"/>
                <a:cs typeface="Calibri" panose="020F0502020204030204" pitchFamily="34" charset="0"/>
              </a:rPr>
              <a:t> y come un </a:t>
            </a:r>
            <a:r>
              <a:rPr lang="en-GB" sz="1800" b="0" dirty="0" err="1">
                <a:solidFill>
                  <a:srgbClr val="1F4E79"/>
                </a:solidFill>
                <a:effectLst/>
                <a:latin typeface="Century Gothic" panose="020B0502020202020204" pitchFamily="34" charset="0"/>
                <a:cs typeface="Calibri" panose="020F0502020204030204" pitchFamily="34" charset="0"/>
              </a:rPr>
              <a:t>bocadillo</a:t>
            </a:r>
            <a:r>
              <a:rPr lang="en-GB" sz="1800" b="0" dirty="0">
                <a:solidFill>
                  <a:srgbClr val="1F4E79"/>
                </a:solidFill>
                <a:effectLst/>
                <a:latin typeface="Century Gothic" panose="020B0502020202020204" pitchFamily="34" charset="0"/>
                <a:cs typeface="Calibri" panose="020F0502020204030204" pitchFamily="34" charset="0"/>
              </a:rPr>
              <a:t>.</a:t>
            </a:r>
          </a:p>
          <a:p>
            <a:endParaRPr lang="en-GB" sz="1200" dirty="0">
              <a:effectLst/>
              <a:latin typeface="Calibri" panose="020F0502020204030204" pitchFamily="34" charset="0"/>
            </a:endParaRPr>
          </a:p>
        </p:txBody>
      </p:sp>
      <p:sp>
        <p:nvSpPr>
          <p:cNvPr id="4" name="Slide Number Placeholder 3"/>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en-GB" sz="1200" b="0" i="0" u="none" strike="noStrike" cap="none" smtClean="0">
                <a:solidFill>
                  <a:schemeClr val="dk1"/>
                </a:solidFill>
                <a:latin typeface="Calibri"/>
                <a:ea typeface="Calibri"/>
                <a:cs typeface="Calibri"/>
                <a:sym typeface="Calibri"/>
              </a:rPr>
              <a:t>8</a:t>
            </a:fld>
            <a:endParaRPr lang="en-GB"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29746082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4"/>
        <p:cNvGrpSpPr/>
        <p:nvPr/>
      </p:nvGrpSpPr>
      <p:grpSpPr>
        <a:xfrm>
          <a:off x="0" y="0"/>
          <a:ext cx="0" cy="0"/>
          <a:chOff x="0" y="0"/>
          <a:chExt cx="0" cy="0"/>
        </a:xfrm>
      </p:grpSpPr>
      <p:sp>
        <p:nvSpPr>
          <p:cNvPr id="415" name="Google Shape;415;p2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16" name="Google Shape;416;p2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17" name="Google Shape;417;p2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Calibri"/>
              <a:buNone/>
            </a:pPr>
            <a:fld id="{00000000-1234-1234-1234-123412341234}" type="slidenum">
              <a:rPr lang="en-GB" sz="1200" b="0" i="0" u="none" strike="noStrike" cap="none">
                <a:solidFill>
                  <a:srgbClr val="000000"/>
                </a:solidFill>
                <a:latin typeface="Calibri"/>
                <a:ea typeface="Calibri"/>
                <a:cs typeface="Calibri"/>
                <a:sym typeface="Calibri"/>
              </a:rPr>
              <a:t>9</a:t>
            </a:fld>
            <a:endParaRPr sz="1200" b="0" i="0" u="none" strike="noStrike" cap="none">
              <a:solidFill>
                <a:srgbClr val="000000"/>
              </a:solidFill>
              <a:latin typeface="Calibri"/>
              <a:ea typeface="Calibri"/>
              <a:cs typeface="Calibri"/>
              <a:sym typeface="Calibri"/>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4A0085-9E05-4721-B2FE-E4C508761FFD}"/>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5CE41E7F-C8F8-4876-9E85-E576126B06BA}"/>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F5C33670-786C-4994-90AC-38DC2219992E}"/>
              </a:ext>
            </a:extLst>
          </p:cNvPr>
          <p:cNvSpPr>
            <a:spLocks noGrp="1"/>
          </p:cNvSpPr>
          <p:nvPr>
            <p:ph type="dt" sz="half" idx="10"/>
          </p:nvPr>
        </p:nvSpPr>
        <p:spPr/>
        <p:txBody>
          <a:bodyPr/>
          <a:lstStyle/>
          <a:p>
            <a:fld id="{51335FE3-5E96-469A-AB59-BAA952968745}" type="datetimeFigureOut">
              <a:rPr lang="en-GB" smtClean="0"/>
              <a:t>25/06/2022</a:t>
            </a:fld>
            <a:endParaRPr lang="en-GB"/>
          </a:p>
        </p:txBody>
      </p:sp>
      <p:sp>
        <p:nvSpPr>
          <p:cNvPr id="5" name="Footer Placeholder 4">
            <a:extLst>
              <a:ext uri="{FF2B5EF4-FFF2-40B4-BE49-F238E27FC236}">
                <a16:creationId xmlns:a16="http://schemas.microsoft.com/office/drawing/2014/main" id="{3ECFF42B-C116-48FC-824F-975DB8F66CF5}"/>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413C3341-A72A-4E50-9297-34B730082EEF}"/>
              </a:ext>
            </a:extLst>
          </p:cNvPr>
          <p:cNvSpPr>
            <a:spLocks noGrp="1"/>
          </p:cNvSpPr>
          <p:nvPr>
            <p:ph type="sldNum" sz="quarter" idx="12"/>
          </p:nvPr>
        </p:nvSpPr>
        <p:spPr/>
        <p:txBody>
          <a:bodyPr/>
          <a:lstStyle/>
          <a:p>
            <a:fld id="{CAF668D9-4E47-482C-87CD-99CA0328FF30}" type="slidenum">
              <a:rPr lang="en-GB" smtClean="0"/>
              <a:t>‹#›</a:t>
            </a:fld>
            <a:endParaRPr lang="en-GB"/>
          </a:p>
        </p:txBody>
      </p:sp>
    </p:spTree>
    <p:extLst>
      <p:ext uri="{BB962C8B-B14F-4D97-AF65-F5344CB8AC3E}">
        <p14:creationId xmlns:p14="http://schemas.microsoft.com/office/powerpoint/2010/main" val="41318859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5C5D9E-6823-44B8-BCF8-13C10911E0E0}"/>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5897951F-ED15-493D-8836-C8F9BD9ED85B}"/>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F10E37E7-955A-49DC-B3DE-26BB8A3AB312}"/>
              </a:ext>
            </a:extLst>
          </p:cNvPr>
          <p:cNvSpPr>
            <a:spLocks noGrp="1"/>
          </p:cNvSpPr>
          <p:nvPr>
            <p:ph type="dt" sz="half" idx="10"/>
          </p:nvPr>
        </p:nvSpPr>
        <p:spPr/>
        <p:txBody>
          <a:bodyPr/>
          <a:lstStyle/>
          <a:p>
            <a:fld id="{51335FE3-5E96-469A-AB59-BAA952968745}" type="datetimeFigureOut">
              <a:rPr lang="en-GB" smtClean="0"/>
              <a:t>25/06/2022</a:t>
            </a:fld>
            <a:endParaRPr lang="en-GB"/>
          </a:p>
        </p:txBody>
      </p:sp>
      <p:sp>
        <p:nvSpPr>
          <p:cNvPr id="5" name="Footer Placeholder 4">
            <a:extLst>
              <a:ext uri="{FF2B5EF4-FFF2-40B4-BE49-F238E27FC236}">
                <a16:creationId xmlns:a16="http://schemas.microsoft.com/office/drawing/2014/main" id="{7029A4BE-2E42-4B06-9F34-26E11A924D9B}"/>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0E47AF00-542F-4BDC-822F-C6DDE648FA24}"/>
              </a:ext>
            </a:extLst>
          </p:cNvPr>
          <p:cNvSpPr>
            <a:spLocks noGrp="1"/>
          </p:cNvSpPr>
          <p:nvPr>
            <p:ph type="sldNum" sz="quarter" idx="12"/>
          </p:nvPr>
        </p:nvSpPr>
        <p:spPr/>
        <p:txBody>
          <a:bodyPr/>
          <a:lstStyle/>
          <a:p>
            <a:fld id="{CAF668D9-4E47-482C-87CD-99CA0328FF30}" type="slidenum">
              <a:rPr lang="en-GB" smtClean="0"/>
              <a:t>‹#›</a:t>
            </a:fld>
            <a:endParaRPr lang="en-GB"/>
          </a:p>
        </p:txBody>
      </p:sp>
    </p:spTree>
    <p:extLst>
      <p:ext uri="{BB962C8B-B14F-4D97-AF65-F5344CB8AC3E}">
        <p14:creationId xmlns:p14="http://schemas.microsoft.com/office/powerpoint/2010/main" val="299820703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1231A80A-513E-4252-AC0C-55EE56A18F35}"/>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3AD80647-7275-4826-8E12-E027C1631D8C}"/>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430BF2DF-19CF-4D79-803C-4FE464EDEBC9}"/>
              </a:ext>
            </a:extLst>
          </p:cNvPr>
          <p:cNvSpPr>
            <a:spLocks noGrp="1"/>
          </p:cNvSpPr>
          <p:nvPr>
            <p:ph type="dt" sz="half" idx="10"/>
          </p:nvPr>
        </p:nvSpPr>
        <p:spPr/>
        <p:txBody>
          <a:bodyPr/>
          <a:lstStyle/>
          <a:p>
            <a:fld id="{51335FE3-5E96-469A-AB59-BAA952968745}" type="datetimeFigureOut">
              <a:rPr lang="en-GB" smtClean="0"/>
              <a:t>25/06/2022</a:t>
            </a:fld>
            <a:endParaRPr lang="en-GB"/>
          </a:p>
        </p:txBody>
      </p:sp>
      <p:sp>
        <p:nvSpPr>
          <p:cNvPr id="5" name="Footer Placeholder 4">
            <a:extLst>
              <a:ext uri="{FF2B5EF4-FFF2-40B4-BE49-F238E27FC236}">
                <a16:creationId xmlns:a16="http://schemas.microsoft.com/office/drawing/2014/main" id="{D162B955-FDD1-4737-8BF0-24661BA47FB0}"/>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669E0797-7D01-4300-B803-123C31EFEAB5}"/>
              </a:ext>
            </a:extLst>
          </p:cNvPr>
          <p:cNvSpPr>
            <a:spLocks noGrp="1"/>
          </p:cNvSpPr>
          <p:nvPr>
            <p:ph type="sldNum" sz="quarter" idx="12"/>
          </p:nvPr>
        </p:nvSpPr>
        <p:spPr/>
        <p:txBody>
          <a:bodyPr/>
          <a:lstStyle/>
          <a:p>
            <a:fld id="{CAF668D9-4E47-482C-87CD-99CA0328FF30}" type="slidenum">
              <a:rPr lang="en-GB" smtClean="0"/>
              <a:t>‹#›</a:t>
            </a:fld>
            <a:endParaRPr lang="en-GB"/>
          </a:p>
        </p:txBody>
      </p:sp>
    </p:spTree>
    <p:extLst>
      <p:ext uri="{BB962C8B-B14F-4D97-AF65-F5344CB8AC3E}">
        <p14:creationId xmlns:p14="http://schemas.microsoft.com/office/powerpoint/2010/main" val="79353902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E4FD64-A50B-49FB-8517-7730C8A1BE87}"/>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C0D67240-D4F8-4796-8CCB-22593ECCBD35}"/>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8D75D7E2-DA7C-4CA5-8197-B1129EB6F26A}"/>
              </a:ext>
            </a:extLst>
          </p:cNvPr>
          <p:cNvSpPr>
            <a:spLocks noGrp="1"/>
          </p:cNvSpPr>
          <p:nvPr>
            <p:ph type="dt" sz="half" idx="10"/>
          </p:nvPr>
        </p:nvSpPr>
        <p:spPr/>
        <p:txBody>
          <a:bodyPr/>
          <a:lstStyle/>
          <a:p>
            <a:fld id="{51335FE3-5E96-469A-AB59-BAA952968745}" type="datetimeFigureOut">
              <a:rPr lang="en-GB" smtClean="0"/>
              <a:t>25/06/2022</a:t>
            </a:fld>
            <a:endParaRPr lang="en-GB"/>
          </a:p>
        </p:txBody>
      </p:sp>
      <p:sp>
        <p:nvSpPr>
          <p:cNvPr id="5" name="Footer Placeholder 4">
            <a:extLst>
              <a:ext uri="{FF2B5EF4-FFF2-40B4-BE49-F238E27FC236}">
                <a16:creationId xmlns:a16="http://schemas.microsoft.com/office/drawing/2014/main" id="{31E9BF29-2A7B-4D27-A12B-EA9E5CC55AD1}"/>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A2D86413-9A55-4275-8394-71640BE798EC}"/>
              </a:ext>
            </a:extLst>
          </p:cNvPr>
          <p:cNvSpPr>
            <a:spLocks noGrp="1"/>
          </p:cNvSpPr>
          <p:nvPr>
            <p:ph type="sldNum" sz="quarter" idx="12"/>
          </p:nvPr>
        </p:nvSpPr>
        <p:spPr/>
        <p:txBody>
          <a:bodyPr/>
          <a:lstStyle/>
          <a:p>
            <a:fld id="{CAF668D9-4E47-482C-87CD-99CA0328FF30}" type="slidenum">
              <a:rPr lang="en-GB" smtClean="0"/>
              <a:t>‹#›</a:t>
            </a:fld>
            <a:endParaRPr lang="en-GB"/>
          </a:p>
        </p:txBody>
      </p:sp>
    </p:spTree>
    <p:extLst>
      <p:ext uri="{BB962C8B-B14F-4D97-AF65-F5344CB8AC3E}">
        <p14:creationId xmlns:p14="http://schemas.microsoft.com/office/powerpoint/2010/main" val="143759651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C52D99-241A-4CC7-950F-F50CA688AEDF}"/>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490C5FD7-F438-4194-BE7B-C0696CA2292B}"/>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D642AE1D-1737-41A4-896D-FD81FF5507C9}"/>
              </a:ext>
            </a:extLst>
          </p:cNvPr>
          <p:cNvSpPr>
            <a:spLocks noGrp="1"/>
          </p:cNvSpPr>
          <p:nvPr>
            <p:ph type="dt" sz="half" idx="10"/>
          </p:nvPr>
        </p:nvSpPr>
        <p:spPr/>
        <p:txBody>
          <a:bodyPr/>
          <a:lstStyle/>
          <a:p>
            <a:fld id="{51335FE3-5E96-469A-AB59-BAA952968745}" type="datetimeFigureOut">
              <a:rPr lang="en-GB" smtClean="0"/>
              <a:t>25/06/2022</a:t>
            </a:fld>
            <a:endParaRPr lang="en-GB"/>
          </a:p>
        </p:txBody>
      </p:sp>
      <p:sp>
        <p:nvSpPr>
          <p:cNvPr id="5" name="Footer Placeholder 4">
            <a:extLst>
              <a:ext uri="{FF2B5EF4-FFF2-40B4-BE49-F238E27FC236}">
                <a16:creationId xmlns:a16="http://schemas.microsoft.com/office/drawing/2014/main" id="{7AD3950A-703C-4422-A508-C9E1F38D26AF}"/>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BEFDDAF2-A88F-454F-9EAD-06243D0753F0}"/>
              </a:ext>
            </a:extLst>
          </p:cNvPr>
          <p:cNvSpPr>
            <a:spLocks noGrp="1"/>
          </p:cNvSpPr>
          <p:nvPr>
            <p:ph type="sldNum" sz="quarter" idx="12"/>
          </p:nvPr>
        </p:nvSpPr>
        <p:spPr/>
        <p:txBody>
          <a:bodyPr/>
          <a:lstStyle/>
          <a:p>
            <a:fld id="{CAF668D9-4E47-482C-87CD-99CA0328FF30}" type="slidenum">
              <a:rPr lang="en-GB" smtClean="0"/>
              <a:t>‹#›</a:t>
            </a:fld>
            <a:endParaRPr lang="en-GB"/>
          </a:p>
        </p:txBody>
      </p:sp>
    </p:spTree>
    <p:extLst>
      <p:ext uri="{BB962C8B-B14F-4D97-AF65-F5344CB8AC3E}">
        <p14:creationId xmlns:p14="http://schemas.microsoft.com/office/powerpoint/2010/main" val="270238931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0A3344-CC0E-404F-B9C4-ACB311FEB379}"/>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A9A799E1-71D1-4005-A188-241BCD854A8D}"/>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FE8B0D6A-9D01-4A4C-AAD8-CA7DC1581C81}"/>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D1DF5AAD-C158-4355-B13F-DB496E49F37B}"/>
              </a:ext>
            </a:extLst>
          </p:cNvPr>
          <p:cNvSpPr>
            <a:spLocks noGrp="1"/>
          </p:cNvSpPr>
          <p:nvPr>
            <p:ph type="dt" sz="half" idx="10"/>
          </p:nvPr>
        </p:nvSpPr>
        <p:spPr/>
        <p:txBody>
          <a:bodyPr/>
          <a:lstStyle/>
          <a:p>
            <a:fld id="{51335FE3-5E96-469A-AB59-BAA952968745}" type="datetimeFigureOut">
              <a:rPr lang="en-GB" smtClean="0"/>
              <a:t>25/06/2022</a:t>
            </a:fld>
            <a:endParaRPr lang="en-GB"/>
          </a:p>
        </p:txBody>
      </p:sp>
      <p:sp>
        <p:nvSpPr>
          <p:cNvPr id="6" name="Footer Placeholder 5">
            <a:extLst>
              <a:ext uri="{FF2B5EF4-FFF2-40B4-BE49-F238E27FC236}">
                <a16:creationId xmlns:a16="http://schemas.microsoft.com/office/drawing/2014/main" id="{BD79AC5D-CED9-409C-ACC5-9760801412D0}"/>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ED5E3891-0D2B-46F4-81C7-C3A487F08000}"/>
              </a:ext>
            </a:extLst>
          </p:cNvPr>
          <p:cNvSpPr>
            <a:spLocks noGrp="1"/>
          </p:cNvSpPr>
          <p:nvPr>
            <p:ph type="sldNum" sz="quarter" idx="12"/>
          </p:nvPr>
        </p:nvSpPr>
        <p:spPr/>
        <p:txBody>
          <a:bodyPr/>
          <a:lstStyle/>
          <a:p>
            <a:fld id="{CAF668D9-4E47-482C-87CD-99CA0328FF30}" type="slidenum">
              <a:rPr lang="en-GB" smtClean="0"/>
              <a:t>‹#›</a:t>
            </a:fld>
            <a:endParaRPr lang="en-GB"/>
          </a:p>
        </p:txBody>
      </p:sp>
    </p:spTree>
    <p:extLst>
      <p:ext uri="{BB962C8B-B14F-4D97-AF65-F5344CB8AC3E}">
        <p14:creationId xmlns:p14="http://schemas.microsoft.com/office/powerpoint/2010/main" val="338286545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C9AE98-C8A6-4F22-A816-2F2C7DD0EC0F}"/>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010D5D8F-4F8E-4731-BBA2-4D34307009D0}"/>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D398178D-1A5A-468D-9FCA-7C53CB1658D6}"/>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02ECF231-E262-49AD-B91F-6554CECFE8E5}"/>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3D527F17-6BBC-4F9E-8FAA-AC5D0AFB63D2}"/>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775AAB48-4AC9-454A-BB19-C94CE78FC043}"/>
              </a:ext>
            </a:extLst>
          </p:cNvPr>
          <p:cNvSpPr>
            <a:spLocks noGrp="1"/>
          </p:cNvSpPr>
          <p:nvPr>
            <p:ph type="dt" sz="half" idx="10"/>
          </p:nvPr>
        </p:nvSpPr>
        <p:spPr/>
        <p:txBody>
          <a:bodyPr/>
          <a:lstStyle/>
          <a:p>
            <a:fld id="{51335FE3-5E96-469A-AB59-BAA952968745}" type="datetimeFigureOut">
              <a:rPr lang="en-GB" smtClean="0"/>
              <a:t>25/06/2022</a:t>
            </a:fld>
            <a:endParaRPr lang="en-GB"/>
          </a:p>
        </p:txBody>
      </p:sp>
      <p:sp>
        <p:nvSpPr>
          <p:cNvPr id="8" name="Footer Placeholder 7">
            <a:extLst>
              <a:ext uri="{FF2B5EF4-FFF2-40B4-BE49-F238E27FC236}">
                <a16:creationId xmlns:a16="http://schemas.microsoft.com/office/drawing/2014/main" id="{0DA6BA71-1FCD-4768-BCA1-F863CCBF590A}"/>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AA484AE0-1E1A-4F2E-85A0-7C6F469D900E}"/>
              </a:ext>
            </a:extLst>
          </p:cNvPr>
          <p:cNvSpPr>
            <a:spLocks noGrp="1"/>
          </p:cNvSpPr>
          <p:nvPr>
            <p:ph type="sldNum" sz="quarter" idx="12"/>
          </p:nvPr>
        </p:nvSpPr>
        <p:spPr/>
        <p:txBody>
          <a:bodyPr/>
          <a:lstStyle/>
          <a:p>
            <a:fld id="{CAF668D9-4E47-482C-87CD-99CA0328FF30}" type="slidenum">
              <a:rPr lang="en-GB" smtClean="0"/>
              <a:t>‹#›</a:t>
            </a:fld>
            <a:endParaRPr lang="en-GB"/>
          </a:p>
        </p:txBody>
      </p:sp>
    </p:spTree>
    <p:extLst>
      <p:ext uri="{BB962C8B-B14F-4D97-AF65-F5344CB8AC3E}">
        <p14:creationId xmlns:p14="http://schemas.microsoft.com/office/powerpoint/2010/main" val="209207082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87407E-74A2-4A16-924C-E163BFF307BC}"/>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AA789330-8BCA-4FE9-A112-EA53B395988F}"/>
              </a:ext>
            </a:extLst>
          </p:cNvPr>
          <p:cNvSpPr>
            <a:spLocks noGrp="1"/>
          </p:cNvSpPr>
          <p:nvPr>
            <p:ph type="dt" sz="half" idx="10"/>
          </p:nvPr>
        </p:nvSpPr>
        <p:spPr/>
        <p:txBody>
          <a:bodyPr/>
          <a:lstStyle/>
          <a:p>
            <a:fld id="{51335FE3-5E96-469A-AB59-BAA952968745}" type="datetimeFigureOut">
              <a:rPr lang="en-GB" smtClean="0"/>
              <a:t>25/06/2022</a:t>
            </a:fld>
            <a:endParaRPr lang="en-GB"/>
          </a:p>
        </p:txBody>
      </p:sp>
      <p:sp>
        <p:nvSpPr>
          <p:cNvPr id="4" name="Footer Placeholder 3">
            <a:extLst>
              <a:ext uri="{FF2B5EF4-FFF2-40B4-BE49-F238E27FC236}">
                <a16:creationId xmlns:a16="http://schemas.microsoft.com/office/drawing/2014/main" id="{E5B74342-EC3B-4746-ACCF-CCE2B0A94FDD}"/>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2ACB6DA6-349D-46B3-BAA4-787E8EBBEA00}"/>
              </a:ext>
            </a:extLst>
          </p:cNvPr>
          <p:cNvSpPr>
            <a:spLocks noGrp="1"/>
          </p:cNvSpPr>
          <p:nvPr>
            <p:ph type="sldNum" sz="quarter" idx="12"/>
          </p:nvPr>
        </p:nvSpPr>
        <p:spPr/>
        <p:txBody>
          <a:bodyPr/>
          <a:lstStyle/>
          <a:p>
            <a:fld id="{CAF668D9-4E47-482C-87CD-99CA0328FF30}" type="slidenum">
              <a:rPr lang="en-GB" smtClean="0"/>
              <a:t>‹#›</a:t>
            </a:fld>
            <a:endParaRPr lang="en-GB"/>
          </a:p>
        </p:txBody>
      </p:sp>
    </p:spTree>
    <p:extLst>
      <p:ext uri="{BB962C8B-B14F-4D97-AF65-F5344CB8AC3E}">
        <p14:creationId xmlns:p14="http://schemas.microsoft.com/office/powerpoint/2010/main" val="360549707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DB469702-67B4-4C2F-9506-E073BF49AD03}"/>
              </a:ext>
            </a:extLst>
          </p:cNvPr>
          <p:cNvSpPr>
            <a:spLocks noGrp="1"/>
          </p:cNvSpPr>
          <p:nvPr>
            <p:ph type="dt" sz="half" idx="10"/>
          </p:nvPr>
        </p:nvSpPr>
        <p:spPr/>
        <p:txBody>
          <a:bodyPr/>
          <a:lstStyle/>
          <a:p>
            <a:fld id="{51335FE3-5E96-469A-AB59-BAA952968745}" type="datetimeFigureOut">
              <a:rPr lang="en-GB" smtClean="0"/>
              <a:t>25/06/2022</a:t>
            </a:fld>
            <a:endParaRPr lang="en-GB"/>
          </a:p>
        </p:txBody>
      </p:sp>
      <p:sp>
        <p:nvSpPr>
          <p:cNvPr id="3" name="Footer Placeholder 2">
            <a:extLst>
              <a:ext uri="{FF2B5EF4-FFF2-40B4-BE49-F238E27FC236}">
                <a16:creationId xmlns:a16="http://schemas.microsoft.com/office/drawing/2014/main" id="{263F4947-C1D9-41A1-94D9-288EB2E9914C}"/>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C6EFAF71-080E-446D-8197-0468E27844A5}"/>
              </a:ext>
            </a:extLst>
          </p:cNvPr>
          <p:cNvSpPr>
            <a:spLocks noGrp="1"/>
          </p:cNvSpPr>
          <p:nvPr>
            <p:ph type="sldNum" sz="quarter" idx="12"/>
          </p:nvPr>
        </p:nvSpPr>
        <p:spPr/>
        <p:txBody>
          <a:bodyPr/>
          <a:lstStyle/>
          <a:p>
            <a:fld id="{CAF668D9-4E47-482C-87CD-99CA0328FF30}" type="slidenum">
              <a:rPr lang="en-GB" smtClean="0"/>
              <a:t>‹#›</a:t>
            </a:fld>
            <a:endParaRPr lang="en-GB"/>
          </a:p>
        </p:txBody>
      </p:sp>
    </p:spTree>
    <p:extLst>
      <p:ext uri="{BB962C8B-B14F-4D97-AF65-F5344CB8AC3E}">
        <p14:creationId xmlns:p14="http://schemas.microsoft.com/office/powerpoint/2010/main" val="135898111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CC4F32-7115-4B6A-8F51-39C1CD24A4D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FDFDA0AA-24AD-48CD-8EF1-17266C9B1F82}"/>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AE1CE7DC-550B-4DFD-8AAF-B28446D6122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6B72CD48-3ACF-405B-A0DB-1992C06735D7}"/>
              </a:ext>
            </a:extLst>
          </p:cNvPr>
          <p:cNvSpPr>
            <a:spLocks noGrp="1"/>
          </p:cNvSpPr>
          <p:nvPr>
            <p:ph type="dt" sz="half" idx="10"/>
          </p:nvPr>
        </p:nvSpPr>
        <p:spPr/>
        <p:txBody>
          <a:bodyPr/>
          <a:lstStyle/>
          <a:p>
            <a:fld id="{51335FE3-5E96-469A-AB59-BAA952968745}" type="datetimeFigureOut">
              <a:rPr lang="en-GB" smtClean="0"/>
              <a:t>25/06/2022</a:t>
            </a:fld>
            <a:endParaRPr lang="en-GB"/>
          </a:p>
        </p:txBody>
      </p:sp>
      <p:sp>
        <p:nvSpPr>
          <p:cNvPr id="6" name="Footer Placeholder 5">
            <a:extLst>
              <a:ext uri="{FF2B5EF4-FFF2-40B4-BE49-F238E27FC236}">
                <a16:creationId xmlns:a16="http://schemas.microsoft.com/office/drawing/2014/main" id="{94A6C707-E74D-4017-9BA2-1DD6A4ED5A38}"/>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7B6A33C0-52BC-424F-A443-61019B430804}"/>
              </a:ext>
            </a:extLst>
          </p:cNvPr>
          <p:cNvSpPr>
            <a:spLocks noGrp="1"/>
          </p:cNvSpPr>
          <p:nvPr>
            <p:ph type="sldNum" sz="quarter" idx="12"/>
          </p:nvPr>
        </p:nvSpPr>
        <p:spPr/>
        <p:txBody>
          <a:bodyPr/>
          <a:lstStyle/>
          <a:p>
            <a:fld id="{CAF668D9-4E47-482C-87CD-99CA0328FF30}" type="slidenum">
              <a:rPr lang="en-GB" smtClean="0"/>
              <a:t>‹#›</a:t>
            </a:fld>
            <a:endParaRPr lang="en-GB"/>
          </a:p>
        </p:txBody>
      </p:sp>
    </p:spTree>
    <p:extLst>
      <p:ext uri="{BB962C8B-B14F-4D97-AF65-F5344CB8AC3E}">
        <p14:creationId xmlns:p14="http://schemas.microsoft.com/office/powerpoint/2010/main" val="343381095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7D02AB-C350-4FDF-A6D5-AED0967DE7C9}"/>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D89F564D-1F19-4B50-9EEE-B2F668CFB11E}"/>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72D18C87-B907-4900-8144-DFE4B268859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CCEF9922-58C6-4732-A74E-B0AB7CF9892D}"/>
              </a:ext>
            </a:extLst>
          </p:cNvPr>
          <p:cNvSpPr>
            <a:spLocks noGrp="1"/>
          </p:cNvSpPr>
          <p:nvPr>
            <p:ph type="dt" sz="half" idx="10"/>
          </p:nvPr>
        </p:nvSpPr>
        <p:spPr/>
        <p:txBody>
          <a:bodyPr/>
          <a:lstStyle/>
          <a:p>
            <a:fld id="{51335FE3-5E96-469A-AB59-BAA952968745}" type="datetimeFigureOut">
              <a:rPr lang="en-GB" smtClean="0"/>
              <a:t>25/06/2022</a:t>
            </a:fld>
            <a:endParaRPr lang="en-GB"/>
          </a:p>
        </p:txBody>
      </p:sp>
      <p:sp>
        <p:nvSpPr>
          <p:cNvPr id="6" name="Footer Placeholder 5">
            <a:extLst>
              <a:ext uri="{FF2B5EF4-FFF2-40B4-BE49-F238E27FC236}">
                <a16:creationId xmlns:a16="http://schemas.microsoft.com/office/drawing/2014/main" id="{07790685-7898-4EE2-80C5-6DF9C4CF46CF}"/>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C5FD908F-C67A-4502-8AF7-AF862FEEFEF1}"/>
              </a:ext>
            </a:extLst>
          </p:cNvPr>
          <p:cNvSpPr>
            <a:spLocks noGrp="1"/>
          </p:cNvSpPr>
          <p:nvPr>
            <p:ph type="sldNum" sz="quarter" idx="12"/>
          </p:nvPr>
        </p:nvSpPr>
        <p:spPr/>
        <p:txBody>
          <a:bodyPr/>
          <a:lstStyle/>
          <a:p>
            <a:fld id="{CAF668D9-4E47-482C-87CD-99CA0328FF30}" type="slidenum">
              <a:rPr lang="en-GB" smtClean="0"/>
              <a:t>‹#›</a:t>
            </a:fld>
            <a:endParaRPr lang="en-GB"/>
          </a:p>
        </p:txBody>
      </p:sp>
    </p:spTree>
    <p:extLst>
      <p:ext uri="{BB962C8B-B14F-4D97-AF65-F5344CB8AC3E}">
        <p14:creationId xmlns:p14="http://schemas.microsoft.com/office/powerpoint/2010/main" val="212241470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0D49A597-5101-43C1-AE90-249FF1A070B0}"/>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FD8EFEAF-10E9-4C05-8DEE-6D9B2CB18DA4}"/>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2A555A13-CD99-4BA4-A888-8813F389D3B9}"/>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1335FE3-5E96-469A-AB59-BAA952968745}" type="datetimeFigureOut">
              <a:rPr lang="en-GB" smtClean="0"/>
              <a:t>25/06/2022</a:t>
            </a:fld>
            <a:endParaRPr lang="en-GB"/>
          </a:p>
        </p:txBody>
      </p:sp>
      <p:sp>
        <p:nvSpPr>
          <p:cNvPr id="5" name="Footer Placeholder 4">
            <a:extLst>
              <a:ext uri="{FF2B5EF4-FFF2-40B4-BE49-F238E27FC236}">
                <a16:creationId xmlns:a16="http://schemas.microsoft.com/office/drawing/2014/main" id="{B35006ED-636C-4C19-A9AE-0AA198C15F7D}"/>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CBF2431B-AEF7-4E46-B492-B48E1EC9A7FA}"/>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AF668D9-4E47-482C-87CD-99CA0328FF30}" type="slidenum">
              <a:rPr lang="en-GB" smtClean="0"/>
              <a:t>‹#›</a:t>
            </a:fld>
            <a:endParaRPr lang="en-GB"/>
          </a:p>
        </p:txBody>
      </p:sp>
    </p:spTree>
    <p:extLst>
      <p:ext uri="{BB962C8B-B14F-4D97-AF65-F5344CB8AC3E}">
        <p14:creationId xmlns:p14="http://schemas.microsoft.com/office/powerpoint/2010/main" val="392818413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notesSlide" Target="../notesSlides/notesSlide1.xml"/><Relationship Id="rId1" Type="http://schemas.openxmlformats.org/officeDocument/2006/relationships/slideLayout" Target="../slideLayouts/slideLayout6.xml"/><Relationship Id="rId6" Type="http://schemas.openxmlformats.org/officeDocument/2006/relationships/image" Target="../media/image6.jpg"/><Relationship Id="rId5" Type="http://schemas.openxmlformats.org/officeDocument/2006/relationships/image" Target="../media/image5.png"/><Relationship Id="rId4" Type="http://schemas.openxmlformats.org/officeDocument/2006/relationships/image" Target="../media/image4.jpg"/><Relationship Id="rId9" Type="http://schemas.openxmlformats.org/officeDocument/2006/relationships/image" Target="../media/image9.png"/></Relationships>
</file>

<file path=ppt/slides/_rels/slide3.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image" Target="../media/image10.png"/><Relationship Id="rId7" Type="http://schemas.openxmlformats.org/officeDocument/2006/relationships/image" Target="../media/image9.png"/><Relationship Id="rId2" Type="http://schemas.openxmlformats.org/officeDocument/2006/relationships/notesSlide" Target="../notesSlides/notesSlide2.xml"/><Relationship Id="rId1" Type="http://schemas.openxmlformats.org/officeDocument/2006/relationships/slideLayout" Target="../slideLayouts/slideLayout6.xml"/><Relationship Id="rId6" Type="http://schemas.openxmlformats.org/officeDocument/2006/relationships/image" Target="../media/image8.png"/><Relationship Id="rId5" Type="http://schemas.openxmlformats.org/officeDocument/2006/relationships/image" Target="../media/image11.jpg"/><Relationship Id="rId10" Type="http://schemas.openxmlformats.org/officeDocument/2006/relationships/image" Target="../media/image14.png"/><Relationship Id="rId4" Type="http://schemas.microsoft.com/office/2007/relationships/hdphoto" Target="../media/hdphoto1.wdp"/><Relationship Id="rId9" Type="http://schemas.openxmlformats.org/officeDocument/2006/relationships/image" Target="../media/image13.png"/></Relationships>
</file>

<file path=ppt/slides/_rels/slide4.xml.rels><?xml version="1.0" encoding="UTF-8" standalone="yes"?>
<Relationships xmlns="http://schemas.openxmlformats.org/package/2006/relationships"><Relationship Id="rId3" Type="http://schemas.openxmlformats.org/officeDocument/2006/relationships/image" Target="../media/image15.png"/><Relationship Id="rId7" Type="http://schemas.openxmlformats.org/officeDocument/2006/relationships/image" Target="../media/image19.sv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18.png"/><Relationship Id="rId5" Type="http://schemas.openxmlformats.org/officeDocument/2006/relationships/image" Target="../media/image17.png"/><Relationship Id="rId4" Type="http://schemas.openxmlformats.org/officeDocument/2006/relationships/image" Target="../media/image16.png"/></Relationships>
</file>

<file path=ppt/slides/_rels/slide5.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16.png"/><Relationship Id="rId7"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6.xml"/><Relationship Id="rId6" Type="http://schemas.openxmlformats.org/officeDocument/2006/relationships/image" Target="../media/image6.jpg"/><Relationship Id="rId5" Type="http://schemas.openxmlformats.org/officeDocument/2006/relationships/image" Target="../media/image21.png"/><Relationship Id="rId4" Type="http://schemas.openxmlformats.org/officeDocument/2006/relationships/image" Target="../media/image20.png"/></Relationships>
</file>

<file path=ppt/slides/_rels/slide6.xml.rels><?xml version="1.0" encoding="UTF-8" standalone="yes"?>
<Relationships xmlns="http://schemas.openxmlformats.org/package/2006/relationships"><Relationship Id="rId8" Type="http://schemas.openxmlformats.org/officeDocument/2006/relationships/image" Target="../media/image23.gif"/><Relationship Id="rId3" Type="http://schemas.openxmlformats.org/officeDocument/2006/relationships/image" Target="../media/image10.png"/><Relationship Id="rId7" Type="http://schemas.openxmlformats.org/officeDocument/2006/relationships/image" Target="../media/image22.png"/><Relationship Id="rId2" Type="http://schemas.openxmlformats.org/officeDocument/2006/relationships/notesSlide" Target="../notesSlides/notesSlide5.xml"/><Relationship Id="rId1" Type="http://schemas.openxmlformats.org/officeDocument/2006/relationships/slideLayout" Target="../slideLayouts/slideLayout6.xml"/><Relationship Id="rId6" Type="http://schemas.openxmlformats.org/officeDocument/2006/relationships/image" Target="../media/image14.png"/><Relationship Id="rId5" Type="http://schemas.openxmlformats.org/officeDocument/2006/relationships/image" Target="../media/image13.png"/><Relationship Id="rId4" Type="http://schemas.microsoft.com/office/2007/relationships/hdphoto" Target="../media/hdphoto1.wdp"/><Relationship Id="rId9" Type="http://schemas.openxmlformats.org/officeDocument/2006/relationships/image" Target="../media/image24.gif"/></Relationships>
</file>

<file path=ppt/slides/_rels/slide7.xml.rels><?xml version="1.0" encoding="UTF-8" standalone="yes"?>
<Relationships xmlns="http://schemas.openxmlformats.org/package/2006/relationships"><Relationship Id="rId8" Type="http://schemas.openxmlformats.org/officeDocument/2006/relationships/image" Target="../media/image24.gif"/><Relationship Id="rId3" Type="http://schemas.openxmlformats.org/officeDocument/2006/relationships/image" Target="../media/image10.png"/><Relationship Id="rId7" Type="http://schemas.openxmlformats.org/officeDocument/2006/relationships/image" Target="../media/image23.gif"/><Relationship Id="rId2" Type="http://schemas.openxmlformats.org/officeDocument/2006/relationships/notesSlide" Target="../notesSlides/notesSlide6.xml"/><Relationship Id="rId1" Type="http://schemas.openxmlformats.org/officeDocument/2006/relationships/slideLayout" Target="../slideLayouts/slideLayout6.xml"/><Relationship Id="rId6" Type="http://schemas.openxmlformats.org/officeDocument/2006/relationships/image" Target="../media/image14.png"/><Relationship Id="rId5" Type="http://schemas.openxmlformats.org/officeDocument/2006/relationships/image" Target="../media/image13.png"/><Relationship Id="rId4" Type="http://schemas.microsoft.com/office/2007/relationships/hdphoto" Target="../media/hdphoto1.wdp"/></Relationships>
</file>

<file path=ppt/slides/_rels/slide8.xml.rels><?xml version="1.0" encoding="UTF-8" standalone="yes"?>
<Relationships xmlns="http://schemas.openxmlformats.org/package/2006/relationships"><Relationship Id="rId8" Type="http://schemas.openxmlformats.org/officeDocument/2006/relationships/audio" Target="../media/audio2.wav"/><Relationship Id="rId13" Type="http://schemas.openxmlformats.org/officeDocument/2006/relationships/audio" Target="../media/audio7.wav"/><Relationship Id="rId18" Type="http://schemas.openxmlformats.org/officeDocument/2006/relationships/image" Target="../media/image23.gif"/><Relationship Id="rId3" Type="http://schemas.openxmlformats.org/officeDocument/2006/relationships/image" Target="../media/image25.png"/><Relationship Id="rId7" Type="http://schemas.openxmlformats.org/officeDocument/2006/relationships/image" Target="../media/image22.png"/><Relationship Id="rId12" Type="http://schemas.openxmlformats.org/officeDocument/2006/relationships/audio" Target="../media/audio6.wav"/><Relationship Id="rId17" Type="http://schemas.openxmlformats.org/officeDocument/2006/relationships/audio" Target="../media/audio11.wav"/><Relationship Id="rId2" Type="http://schemas.openxmlformats.org/officeDocument/2006/relationships/notesSlide" Target="../notesSlides/notesSlide7.xml"/><Relationship Id="rId16" Type="http://schemas.openxmlformats.org/officeDocument/2006/relationships/audio" Target="../media/audio10.wav"/><Relationship Id="rId1" Type="http://schemas.openxmlformats.org/officeDocument/2006/relationships/slideLayout" Target="../slideLayouts/slideLayout6.xml"/><Relationship Id="rId6" Type="http://schemas.openxmlformats.org/officeDocument/2006/relationships/image" Target="../media/image27.svg"/><Relationship Id="rId11" Type="http://schemas.openxmlformats.org/officeDocument/2006/relationships/audio" Target="../media/audio5.wav"/><Relationship Id="rId5" Type="http://schemas.openxmlformats.org/officeDocument/2006/relationships/image" Target="../media/image26.png"/><Relationship Id="rId15" Type="http://schemas.openxmlformats.org/officeDocument/2006/relationships/audio" Target="../media/audio9.wav"/><Relationship Id="rId10" Type="http://schemas.openxmlformats.org/officeDocument/2006/relationships/audio" Target="../media/audio4.wav"/><Relationship Id="rId19" Type="http://schemas.openxmlformats.org/officeDocument/2006/relationships/image" Target="../media/image24.gif"/><Relationship Id="rId4" Type="http://schemas.openxmlformats.org/officeDocument/2006/relationships/audio" Target="../media/audio1.wav"/><Relationship Id="rId9" Type="http://schemas.openxmlformats.org/officeDocument/2006/relationships/audio" Target="../media/audio3.wav"/><Relationship Id="rId14" Type="http://schemas.openxmlformats.org/officeDocument/2006/relationships/audio" Target="../media/audio8.wav"/></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9FA4F1-87DE-4B3C-9C9B-D27F7050A819}"/>
              </a:ext>
            </a:extLst>
          </p:cNvPr>
          <p:cNvSpPr>
            <a:spLocks noGrp="1"/>
          </p:cNvSpPr>
          <p:nvPr>
            <p:ph type="title"/>
          </p:nvPr>
        </p:nvSpPr>
        <p:spPr>
          <a:xfrm>
            <a:off x="838198" y="306131"/>
            <a:ext cx="10515600" cy="1325563"/>
          </a:xfrm>
        </p:spPr>
        <p:txBody>
          <a:bodyPr>
            <a:normAutofit/>
          </a:bodyPr>
          <a:lstStyle/>
          <a:p>
            <a:r>
              <a:rPr lang="en-GB" sz="4000" b="1" dirty="0">
                <a:solidFill>
                  <a:srgbClr val="002060"/>
                </a:solidFill>
                <a:latin typeface="Segoe Print" panose="02000600000000000000" pitchFamily="2" charset="0"/>
              </a:rPr>
              <a:t>español</a:t>
            </a:r>
            <a:r>
              <a:rPr lang="en-GB" sz="4000" dirty="0">
                <a:solidFill>
                  <a:srgbClr val="002060"/>
                </a:solidFill>
                <a:latin typeface="Segoe Print" panose="02000600000000000000" pitchFamily="2" charset="0"/>
              </a:rPr>
              <a:t>, con </a:t>
            </a:r>
            <a:r>
              <a:rPr lang="en-GB" sz="4000" dirty="0" err="1">
                <a:solidFill>
                  <a:srgbClr val="002060"/>
                </a:solidFill>
                <a:latin typeface="Segoe Print" panose="02000600000000000000" pitchFamily="2" charset="0"/>
              </a:rPr>
              <a:t>Quique</a:t>
            </a:r>
            <a:endParaRPr lang="en-GB" sz="4000" dirty="0">
              <a:solidFill>
                <a:srgbClr val="002060"/>
              </a:solidFill>
              <a:latin typeface="Segoe Print" panose="02000600000000000000" pitchFamily="2" charset="0"/>
            </a:endParaRPr>
          </a:p>
        </p:txBody>
      </p:sp>
      <p:pic>
        <p:nvPicPr>
          <p:cNvPr id="5" name="Picture 4">
            <a:extLst>
              <a:ext uri="{FF2B5EF4-FFF2-40B4-BE49-F238E27FC236}">
                <a16:creationId xmlns:a16="http://schemas.microsoft.com/office/drawing/2014/main" id="{CE71EDF5-25CC-431F-AC78-F4B496CCE432}"/>
              </a:ext>
            </a:extLst>
          </p:cNvPr>
          <p:cNvPicPr>
            <a:picLocks noChangeAspect="1"/>
          </p:cNvPicPr>
          <p:nvPr/>
        </p:nvPicPr>
        <p:blipFill>
          <a:blip r:embed="rId2"/>
          <a:stretch>
            <a:fillRect/>
          </a:stretch>
        </p:blipFill>
        <p:spPr>
          <a:xfrm>
            <a:off x="5514293" y="696758"/>
            <a:ext cx="6621960" cy="5678129"/>
          </a:xfrm>
          <a:prstGeom prst="rect">
            <a:avLst/>
          </a:prstGeom>
        </p:spPr>
      </p:pic>
      <p:sp>
        <p:nvSpPr>
          <p:cNvPr id="7" name="Google Shape;167;p2">
            <a:extLst>
              <a:ext uri="{FF2B5EF4-FFF2-40B4-BE49-F238E27FC236}">
                <a16:creationId xmlns:a16="http://schemas.microsoft.com/office/drawing/2014/main" id="{F80D9B88-B2CA-4E92-9EFE-41298FDBCBB9}"/>
              </a:ext>
            </a:extLst>
          </p:cNvPr>
          <p:cNvSpPr/>
          <p:nvPr/>
        </p:nvSpPr>
        <p:spPr>
          <a:xfrm>
            <a:off x="241159" y="718439"/>
            <a:ext cx="521370" cy="478471"/>
          </a:xfrm>
          <a:prstGeom prst="roundRect">
            <a:avLst>
              <a:gd name="adj" fmla="val 16667"/>
            </a:avLst>
          </a:prstGeom>
          <a:solidFill>
            <a:srgbClr val="0070C0"/>
          </a:solidFill>
          <a:ln w="12700" cap="flat" cmpd="sng">
            <a:no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FFFFFF"/>
              </a:solidFill>
              <a:effectLst/>
              <a:uLnTx/>
              <a:uFillTx/>
              <a:latin typeface="Calibri"/>
              <a:ea typeface="Calibri"/>
              <a:cs typeface="Calibri"/>
              <a:sym typeface="Calibri"/>
            </a:endParaRPr>
          </a:p>
        </p:txBody>
      </p:sp>
      <p:pic>
        <p:nvPicPr>
          <p:cNvPr id="8" name="Picture 7" descr="A picture containing text, toy, doll&#10;&#10;Description automatically generated">
            <a:extLst>
              <a:ext uri="{FF2B5EF4-FFF2-40B4-BE49-F238E27FC236}">
                <a16:creationId xmlns:a16="http://schemas.microsoft.com/office/drawing/2014/main" id="{007BAD55-AF3E-4DB2-B919-E4AD07517751}"/>
              </a:ext>
            </a:extLst>
          </p:cNvPr>
          <p:cNvPicPr>
            <a:picLocks noChangeAspect="1"/>
          </p:cNvPicPr>
          <p:nvPr/>
        </p:nvPicPr>
        <p:blipFill>
          <a:blip r:embed="rId3"/>
          <a:stretch>
            <a:fillRect/>
          </a:stretch>
        </p:blipFill>
        <p:spPr>
          <a:xfrm>
            <a:off x="653021" y="2724682"/>
            <a:ext cx="2527059" cy="4106473"/>
          </a:xfrm>
          <a:prstGeom prst="rect">
            <a:avLst/>
          </a:prstGeom>
        </p:spPr>
      </p:pic>
    </p:spTree>
    <p:extLst>
      <p:ext uri="{BB962C8B-B14F-4D97-AF65-F5344CB8AC3E}">
        <p14:creationId xmlns:p14="http://schemas.microsoft.com/office/powerpoint/2010/main" val="123032256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97"/>
        <p:cNvGrpSpPr/>
        <p:nvPr/>
      </p:nvGrpSpPr>
      <p:grpSpPr>
        <a:xfrm>
          <a:off x="0" y="0"/>
          <a:ext cx="0" cy="0"/>
          <a:chOff x="0" y="0"/>
          <a:chExt cx="0" cy="0"/>
        </a:xfrm>
      </p:grpSpPr>
      <p:sp>
        <p:nvSpPr>
          <p:cNvPr id="7" name="Google Shape;98;p2" descr="background rectangle">
            <a:extLst>
              <a:ext uri="{FF2B5EF4-FFF2-40B4-BE49-F238E27FC236}">
                <a16:creationId xmlns:a16="http://schemas.microsoft.com/office/drawing/2014/main" id="{09433CD3-426E-4B6A-9485-2B7DBF7E511F}"/>
              </a:ext>
            </a:extLst>
          </p:cNvPr>
          <p:cNvSpPr/>
          <p:nvPr/>
        </p:nvSpPr>
        <p:spPr>
          <a:xfrm>
            <a:off x="0" y="0"/>
            <a:ext cx="4350984" cy="6858000"/>
          </a:xfrm>
          <a:prstGeom prst="rect">
            <a:avLst/>
          </a:prstGeom>
          <a:solidFill>
            <a:srgbClr val="0070C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a:solidFill>
                <a:srgbClr val="FADD2E"/>
              </a:solidFill>
              <a:latin typeface="Century Gothic"/>
              <a:ea typeface="Century Gothic"/>
              <a:cs typeface="Century Gothic"/>
              <a:sym typeface="Century Gothic"/>
            </a:endParaRPr>
          </a:p>
        </p:txBody>
      </p:sp>
      <p:pic>
        <p:nvPicPr>
          <p:cNvPr id="99" name="Google Shape;99;p2"/>
          <p:cNvPicPr preferRelativeResize="0"/>
          <p:nvPr/>
        </p:nvPicPr>
        <p:blipFill rotWithShape="1">
          <a:blip r:embed="rId3">
            <a:alphaModFix/>
          </a:blip>
          <a:srcRect/>
          <a:stretch/>
        </p:blipFill>
        <p:spPr>
          <a:xfrm>
            <a:off x="5254752" y="304800"/>
            <a:ext cx="4953631" cy="4247588"/>
          </a:xfrm>
          <a:prstGeom prst="rect">
            <a:avLst/>
          </a:prstGeom>
          <a:noFill/>
          <a:ln>
            <a:noFill/>
          </a:ln>
        </p:spPr>
      </p:pic>
      <p:sp>
        <p:nvSpPr>
          <p:cNvPr id="101" name="Google Shape;101;p2"/>
          <p:cNvSpPr txBox="1"/>
          <p:nvPr/>
        </p:nvSpPr>
        <p:spPr>
          <a:xfrm>
            <a:off x="92802" y="5222420"/>
            <a:ext cx="4350984" cy="1246455"/>
          </a:xfrm>
          <a:prstGeom prst="rect">
            <a:avLst/>
          </a:prstGeom>
          <a:noFill/>
          <a:ln>
            <a:noFill/>
          </a:ln>
        </p:spPr>
        <p:txBody>
          <a:bodyPr spcFirstLastPara="1" wrap="square" lIns="91425" tIns="45700" rIns="91425" bIns="45700" anchor="t" anchorCtr="0">
            <a:spAutoFit/>
          </a:bodyPr>
          <a:lstStyle/>
          <a:p>
            <a:pPr marL="457200" indent="-457200" fontAlgn="auto">
              <a:buClr>
                <a:srgbClr val="FFFFFF"/>
              </a:buClr>
              <a:buSzPts val="2800"/>
              <a:buFontTx/>
              <a:buChar char="-"/>
              <a:tabLst/>
              <a:defRPr/>
            </a:pPr>
            <a:r>
              <a:rPr lang="fr-FR" sz="2500" b="1" dirty="0">
                <a:solidFill>
                  <a:schemeClr val="bg2"/>
                </a:solidFill>
                <a:latin typeface="Century Gothic"/>
              </a:rPr>
              <a:t>-AR / -ER verbs: </a:t>
            </a:r>
            <a:br>
              <a:rPr lang="fr-FR" sz="2500" b="1" dirty="0">
                <a:solidFill>
                  <a:schemeClr val="bg2"/>
                </a:solidFill>
                <a:latin typeface="Century Gothic"/>
              </a:rPr>
            </a:br>
            <a:r>
              <a:rPr lang="fr-FR" sz="2500" b="1" dirty="0">
                <a:solidFill>
                  <a:schemeClr val="bg2"/>
                </a:solidFill>
                <a:latin typeface="Century Gothic"/>
              </a:rPr>
              <a:t>they, s/he</a:t>
            </a:r>
          </a:p>
          <a:p>
            <a:pPr marL="457200" marR="0" lvl="0" indent="-457200" algn="l" rtl="0">
              <a:lnSpc>
                <a:spcPct val="100000"/>
              </a:lnSpc>
              <a:spcBef>
                <a:spcPts val="0"/>
              </a:spcBef>
              <a:spcAft>
                <a:spcPts val="0"/>
              </a:spcAft>
              <a:buClr>
                <a:srgbClr val="FFFFFF"/>
              </a:buClr>
              <a:buSzPts val="2800"/>
              <a:buFontTx/>
              <a:buChar char="-"/>
            </a:pPr>
            <a:r>
              <a:rPr lang="es-ES" sz="2500" b="1" dirty="0">
                <a:solidFill>
                  <a:schemeClr val="bg2"/>
                </a:solidFill>
                <a:latin typeface="Century Gothic"/>
                <a:ea typeface="Century Gothic"/>
                <a:cs typeface="Century Gothic"/>
                <a:sym typeface="Century Gothic"/>
              </a:rPr>
              <a:t>revisit accents 1- 3</a:t>
            </a:r>
            <a:endParaRPr lang="es-ES" sz="2500" b="0" i="0" u="none" strike="noStrike" cap="none" dirty="0">
              <a:solidFill>
                <a:schemeClr val="bg2"/>
              </a:solidFill>
              <a:latin typeface="Calibri"/>
              <a:ea typeface="Calibri"/>
              <a:cs typeface="Calibri"/>
              <a:sym typeface="Calibri"/>
            </a:endParaRPr>
          </a:p>
        </p:txBody>
      </p:sp>
      <p:sp>
        <p:nvSpPr>
          <p:cNvPr id="2" name="Title 1">
            <a:extLst>
              <a:ext uri="{FF2B5EF4-FFF2-40B4-BE49-F238E27FC236}">
                <a16:creationId xmlns:a16="http://schemas.microsoft.com/office/drawing/2014/main" id="{773F0534-389A-424E-948D-9C52302BBB92}"/>
              </a:ext>
            </a:extLst>
          </p:cNvPr>
          <p:cNvSpPr>
            <a:spLocks noGrp="1"/>
          </p:cNvSpPr>
          <p:nvPr>
            <p:ph type="title"/>
          </p:nvPr>
        </p:nvSpPr>
        <p:spPr>
          <a:xfrm>
            <a:off x="0" y="304800"/>
            <a:ext cx="4350984" cy="1325563"/>
          </a:xfrm>
        </p:spPr>
        <p:txBody>
          <a:bodyPr>
            <a:noAutofit/>
          </a:bodyPr>
          <a:lstStyle/>
          <a:p>
            <a:pPr algn="ctr" rtl="0" fontAlgn="ctr"/>
            <a:r>
              <a:rPr lang="en-GB" sz="3600" b="1" dirty="0">
                <a:solidFill>
                  <a:schemeClr val="bg1">
                    <a:lumMod val="95000"/>
                  </a:schemeClr>
                </a:solidFill>
                <a:effectLst/>
                <a:latin typeface="Century Gothic" panose="020B0502020202020204" pitchFamily="34" charset="0"/>
              </a:rPr>
              <a:t>Saying what others and I do</a:t>
            </a:r>
          </a:p>
        </p:txBody>
      </p:sp>
      <p:sp>
        <p:nvSpPr>
          <p:cNvPr id="8" name="Google Shape;100;p2">
            <a:extLst>
              <a:ext uri="{FF2B5EF4-FFF2-40B4-BE49-F238E27FC236}">
                <a16:creationId xmlns:a16="http://schemas.microsoft.com/office/drawing/2014/main" id="{AD017EE6-D313-46C9-9C36-8CE9B548176E}"/>
              </a:ext>
            </a:extLst>
          </p:cNvPr>
          <p:cNvSpPr/>
          <p:nvPr/>
        </p:nvSpPr>
        <p:spPr>
          <a:xfrm>
            <a:off x="6368181" y="4552388"/>
            <a:ext cx="5645628" cy="156962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FF3333"/>
              </a:buClr>
              <a:buSzPts val="9600"/>
              <a:buFont typeface="Arial"/>
              <a:buNone/>
            </a:pPr>
            <a:r>
              <a:rPr lang="en-GB" sz="9600" i="0" u="none" strike="noStrike" cap="none" dirty="0" err="1">
                <a:solidFill>
                  <a:srgbClr val="0070C0"/>
                </a:solidFill>
                <a:latin typeface="Modern Love" panose="04090805081005020601" pitchFamily="82" charset="0"/>
                <a:ea typeface="STHupo" panose="02010800040101010101" pitchFamily="2" charset="-122"/>
                <a:cs typeface="Aharoni" panose="02010803020104030203" pitchFamily="2" charset="-79"/>
                <a:sym typeface="Arial"/>
              </a:rPr>
              <a:t>azul</a:t>
            </a:r>
            <a:endParaRPr dirty="0">
              <a:solidFill>
                <a:srgbClr val="0070C0"/>
              </a:solidFill>
              <a:latin typeface="Modern Love" panose="04090805081005020601" pitchFamily="82" charset="0"/>
              <a:ea typeface="STHupo" panose="02010800040101010101" pitchFamily="2" charset="-122"/>
              <a:cs typeface="Aharoni" panose="02010803020104030203" pitchFamily="2" charset="-79"/>
            </a:endParaRPr>
          </a:p>
        </p:txBody>
      </p:sp>
      <p:pic>
        <p:nvPicPr>
          <p:cNvPr id="11" name="Google Shape;359;p9">
            <a:extLst>
              <a:ext uri="{FF2B5EF4-FFF2-40B4-BE49-F238E27FC236}">
                <a16:creationId xmlns:a16="http://schemas.microsoft.com/office/drawing/2014/main" id="{1B5DE564-7950-4D79-A4B3-71B6E4D82202}"/>
              </a:ext>
            </a:extLst>
          </p:cNvPr>
          <p:cNvPicPr preferRelativeResize="0"/>
          <p:nvPr/>
        </p:nvPicPr>
        <p:blipFill rotWithShape="1">
          <a:blip r:embed="rId4">
            <a:alphaModFix/>
          </a:blip>
          <a:srcRect/>
          <a:stretch/>
        </p:blipFill>
        <p:spPr>
          <a:xfrm>
            <a:off x="270142" y="3182626"/>
            <a:ext cx="1905350" cy="1504845"/>
          </a:xfrm>
          <a:prstGeom prst="rect">
            <a:avLst/>
          </a:prstGeom>
          <a:noFill/>
          <a:ln>
            <a:noFill/>
          </a:ln>
        </p:spPr>
      </p:pic>
      <p:grpSp>
        <p:nvGrpSpPr>
          <p:cNvPr id="14" name="Google Shape;828;p29">
            <a:extLst>
              <a:ext uri="{FF2B5EF4-FFF2-40B4-BE49-F238E27FC236}">
                <a16:creationId xmlns:a16="http://schemas.microsoft.com/office/drawing/2014/main" id="{63264257-13E5-44BA-98EF-6CC8792B9897}"/>
              </a:ext>
            </a:extLst>
          </p:cNvPr>
          <p:cNvGrpSpPr/>
          <p:nvPr/>
        </p:nvGrpSpPr>
        <p:grpSpPr>
          <a:xfrm>
            <a:off x="1120025" y="1980212"/>
            <a:ext cx="2287821" cy="2077238"/>
            <a:chOff x="9129078" y="4352759"/>
            <a:chExt cx="2211139" cy="1957764"/>
          </a:xfrm>
        </p:grpSpPr>
        <p:grpSp>
          <p:nvGrpSpPr>
            <p:cNvPr id="15" name="Google Shape;829;p29">
              <a:extLst>
                <a:ext uri="{FF2B5EF4-FFF2-40B4-BE49-F238E27FC236}">
                  <a16:creationId xmlns:a16="http://schemas.microsoft.com/office/drawing/2014/main" id="{71D0D053-FF26-4929-862A-01B1461C2136}"/>
                </a:ext>
              </a:extLst>
            </p:cNvPr>
            <p:cNvGrpSpPr/>
            <p:nvPr/>
          </p:nvGrpSpPr>
          <p:grpSpPr>
            <a:xfrm>
              <a:off x="9129078" y="4352759"/>
              <a:ext cx="2211139" cy="1957764"/>
              <a:chOff x="9129078" y="4352759"/>
              <a:chExt cx="2211139" cy="1957764"/>
            </a:xfrm>
          </p:grpSpPr>
          <p:pic>
            <p:nvPicPr>
              <p:cNvPr id="17" name="Google Shape;830;p29" descr="threw clipart - Clip Art Library">
                <a:extLst>
                  <a:ext uri="{FF2B5EF4-FFF2-40B4-BE49-F238E27FC236}">
                    <a16:creationId xmlns:a16="http://schemas.microsoft.com/office/drawing/2014/main" id="{026244C8-13C6-479F-A59A-43E0F2B7B0C6}"/>
                  </a:ext>
                </a:extLst>
              </p:cNvPr>
              <p:cNvPicPr preferRelativeResize="0"/>
              <p:nvPr/>
            </p:nvPicPr>
            <p:blipFill rotWithShape="1">
              <a:blip r:embed="rId5">
                <a:alphaModFix/>
              </a:blip>
              <a:srcRect/>
              <a:stretch/>
            </p:blipFill>
            <p:spPr>
              <a:xfrm>
                <a:off x="9930643" y="4352759"/>
                <a:ext cx="1385957" cy="1957764"/>
              </a:xfrm>
              <a:prstGeom prst="rect">
                <a:avLst/>
              </a:prstGeom>
              <a:noFill/>
              <a:ln>
                <a:noFill/>
              </a:ln>
            </p:spPr>
          </p:pic>
          <p:sp>
            <p:nvSpPr>
              <p:cNvPr id="19" name="Google Shape;831;p29">
                <a:extLst>
                  <a:ext uri="{FF2B5EF4-FFF2-40B4-BE49-F238E27FC236}">
                    <a16:creationId xmlns:a16="http://schemas.microsoft.com/office/drawing/2014/main" id="{F4975C09-1009-4EAD-A8CC-61D87DDDA109}"/>
                  </a:ext>
                </a:extLst>
              </p:cNvPr>
              <p:cNvSpPr/>
              <p:nvPr/>
            </p:nvSpPr>
            <p:spPr>
              <a:xfrm rot="1010095">
                <a:off x="11185775" y="5299766"/>
                <a:ext cx="145757" cy="8155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entury Gothic"/>
                  <a:ea typeface="Century Gothic"/>
                  <a:cs typeface="Century Gothic"/>
                  <a:sym typeface="Century Gothic"/>
                </a:endParaRPr>
              </a:p>
            </p:txBody>
          </p:sp>
          <p:pic>
            <p:nvPicPr>
              <p:cNvPr id="20" name="Google Shape;832;p29" descr="tomato drawing png - Clip Art Library">
                <a:extLst>
                  <a:ext uri="{FF2B5EF4-FFF2-40B4-BE49-F238E27FC236}">
                    <a16:creationId xmlns:a16="http://schemas.microsoft.com/office/drawing/2014/main" id="{43E07702-47F4-4662-8404-D41ED9B350F5}"/>
                  </a:ext>
                </a:extLst>
              </p:cNvPr>
              <p:cNvPicPr preferRelativeResize="0"/>
              <p:nvPr/>
            </p:nvPicPr>
            <p:blipFill rotWithShape="1">
              <a:blip r:embed="rId6">
                <a:clrChange>
                  <a:clrFrom>
                    <a:srgbClr val="FEFEFE"/>
                  </a:clrFrom>
                  <a:clrTo>
                    <a:srgbClr val="FEFEFE">
                      <a:alpha val="0"/>
                    </a:srgbClr>
                  </a:clrTo>
                </a:clrChange>
                <a:alphaModFix/>
              </a:blip>
              <a:srcRect/>
              <a:stretch/>
            </p:blipFill>
            <p:spPr>
              <a:xfrm rot="-2591979">
                <a:off x="9254641" y="4541492"/>
                <a:ext cx="672346" cy="633050"/>
              </a:xfrm>
              <a:prstGeom prst="rect">
                <a:avLst/>
              </a:prstGeom>
              <a:noFill/>
              <a:ln>
                <a:noFill/>
              </a:ln>
            </p:spPr>
          </p:pic>
        </p:grpSp>
        <p:pic>
          <p:nvPicPr>
            <p:cNvPr id="16" name="Google Shape;833;p29" descr="Paintball Clip art - Cartoon red blood stains png download - 3762 ...">
              <a:extLst>
                <a:ext uri="{FF2B5EF4-FFF2-40B4-BE49-F238E27FC236}">
                  <a16:creationId xmlns:a16="http://schemas.microsoft.com/office/drawing/2014/main" id="{8E7A1B79-D883-4BDC-A20A-0996BF1BC98C}"/>
                </a:ext>
              </a:extLst>
            </p:cNvPr>
            <p:cNvPicPr preferRelativeResize="0"/>
            <p:nvPr/>
          </p:nvPicPr>
          <p:blipFill rotWithShape="1">
            <a:blip r:embed="rId7">
              <a:alphaModFix/>
            </a:blip>
            <a:srcRect/>
            <a:stretch/>
          </p:blipFill>
          <p:spPr>
            <a:xfrm rot="-7917970" flipH="1">
              <a:off x="10815852" y="5305344"/>
              <a:ext cx="227560" cy="190663"/>
            </a:xfrm>
            <a:prstGeom prst="rect">
              <a:avLst/>
            </a:prstGeom>
            <a:noFill/>
            <a:ln>
              <a:noFill/>
            </a:ln>
          </p:spPr>
        </p:pic>
      </p:grpSp>
      <p:grpSp>
        <p:nvGrpSpPr>
          <p:cNvPr id="21" name="Group 20">
            <a:extLst>
              <a:ext uri="{FF2B5EF4-FFF2-40B4-BE49-F238E27FC236}">
                <a16:creationId xmlns:a16="http://schemas.microsoft.com/office/drawing/2014/main" id="{40976CD4-5419-4451-A198-C0FC18852B98}"/>
              </a:ext>
            </a:extLst>
          </p:cNvPr>
          <p:cNvGrpSpPr/>
          <p:nvPr/>
        </p:nvGrpSpPr>
        <p:grpSpPr>
          <a:xfrm>
            <a:off x="143962" y="1516750"/>
            <a:ext cx="2405090" cy="616352"/>
            <a:chOff x="2931436" y="40300"/>
            <a:chExt cx="2405090" cy="616352"/>
          </a:xfrm>
        </p:grpSpPr>
        <p:pic>
          <p:nvPicPr>
            <p:cNvPr id="22" name="Picture 21" descr="Logo, icon&#10;&#10;Description automatically generated">
              <a:extLst>
                <a:ext uri="{FF2B5EF4-FFF2-40B4-BE49-F238E27FC236}">
                  <a16:creationId xmlns:a16="http://schemas.microsoft.com/office/drawing/2014/main" id="{7817DB6B-9FFB-41A6-AD96-C82FF3C939EB}"/>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3370163" y="40300"/>
              <a:ext cx="652548" cy="616352"/>
            </a:xfrm>
            <a:prstGeom prst="rect">
              <a:avLst/>
            </a:prstGeom>
          </p:spPr>
        </p:pic>
        <p:pic>
          <p:nvPicPr>
            <p:cNvPr id="23" name="Picture 22" descr="A picture containing text&#10;&#10;Description automatically generated">
              <a:extLst>
                <a:ext uri="{FF2B5EF4-FFF2-40B4-BE49-F238E27FC236}">
                  <a16:creationId xmlns:a16="http://schemas.microsoft.com/office/drawing/2014/main" id="{5088CF99-5F2B-4D4D-B806-BF39FFCF0225}"/>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2931436" y="218494"/>
              <a:ext cx="2405090" cy="437289"/>
            </a:xfrm>
            <a:prstGeom prst="rect">
              <a:avLst/>
            </a:prstGeom>
          </p:spPr>
        </p:pic>
      </p:gr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Google Shape;282;p13" descr="Reading, Book, Symbol, Icon, Reader, Man">
            <a:extLst>
              <a:ext uri="{FF2B5EF4-FFF2-40B4-BE49-F238E27FC236}">
                <a16:creationId xmlns:a16="http://schemas.microsoft.com/office/drawing/2014/main" id="{46A1EDCF-D41A-4990-B12A-E9F6F29370DD}"/>
              </a:ext>
            </a:extLst>
          </p:cNvPr>
          <p:cNvPicPr preferRelativeResize="0"/>
          <p:nvPr/>
        </p:nvPicPr>
        <p:blipFill rotWithShape="1">
          <a:blip r:embed="rId3">
            <a:alphaModFix/>
            <a:duotone>
              <a:schemeClr val="accent6">
                <a:shade val="45000"/>
                <a:satMod val="135000"/>
              </a:schemeClr>
              <a:prstClr val="white"/>
            </a:duotone>
            <a:extLst>
              <a:ext uri="{BEBA8EAE-BF5A-486C-A8C5-ECC9F3942E4B}">
                <a14:imgProps xmlns:a14="http://schemas.microsoft.com/office/drawing/2010/main">
                  <a14:imgLayer r:embed="rId4">
                    <a14:imgEffect>
                      <a14:artisticPaintStrokes/>
                    </a14:imgEffect>
                  </a14:imgLayer>
                </a14:imgProps>
              </a:ext>
            </a:extLst>
          </a:blip>
          <a:srcRect/>
          <a:stretch/>
        </p:blipFill>
        <p:spPr>
          <a:xfrm>
            <a:off x="11232568" y="158344"/>
            <a:ext cx="782801" cy="782801"/>
          </a:xfrm>
          <a:prstGeom prst="roundRect">
            <a:avLst/>
          </a:prstGeom>
          <a:solidFill>
            <a:srgbClr val="92D050"/>
          </a:solidFill>
          <a:ln>
            <a:noFill/>
          </a:ln>
        </p:spPr>
      </p:pic>
      <p:sp>
        <p:nvSpPr>
          <p:cNvPr id="2" name="Title 1">
            <a:extLst>
              <a:ext uri="{FF2B5EF4-FFF2-40B4-BE49-F238E27FC236}">
                <a16:creationId xmlns:a16="http://schemas.microsoft.com/office/drawing/2014/main" id="{B5365942-B2E8-49F6-959E-078996708FA8}"/>
              </a:ext>
            </a:extLst>
          </p:cNvPr>
          <p:cNvSpPr>
            <a:spLocks noGrp="1"/>
          </p:cNvSpPr>
          <p:nvPr>
            <p:ph type="title"/>
          </p:nvPr>
        </p:nvSpPr>
        <p:spPr>
          <a:xfrm>
            <a:off x="11300458" y="966425"/>
            <a:ext cx="657080" cy="400110"/>
          </a:xfrm>
          <a:solidFill>
            <a:srgbClr val="92D050"/>
          </a:solidFill>
        </p:spPr>
        <p:txBody>
          <a:bodyPr>
            <a:noAutofit/>
          </a:bodyPr>
          <a:lstStyle/>
          <a:p>
            <a:pPr algn="ctr"/>
            <a:r>
              <a:rPr lang="en-GB" sz="2000" b="1" dirty="0">
                <a:solidFill>
                  <a:schemeClr val="bg1"/>
                </a:solidFill>
                <a:latin typeface="Century Gothic" panose="020B0502020202020204" pitchFamily="34" charset="0"/>
              </a:rPr>
              <a:t>leer</a:t>
            </a:r>
          </a:p>
        </p:txBody>
      </p:sp>
      <p:sp>
        <p:nvSpPr>
          <p:cNvPr id="19" name="Rectangle 18">
            <a:extLst>
              <a:ext uri="{FF2B5EF4-FFF2-40B4-BE49-F238E27FC236}">
                <a16:creationId xmlns:a16="http://schemas.microsoft.com/office/drawing/2014/main" id="{1403AF1A-B26F-4459-AD78-854C67DA8588}"/>
              </a:ext>
            </a:extLst>
          </p:cNvPr>
          <p:cNvSpPr/>
          <p:nvPr/>
        </p:nvSpPr>
        <p:spPr>
          <a:xfrm>
            <a:off x="176631" y="1903930"/>
            <a:ext cx="8125560" cy="461665"/>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ES_tradnl" sz="2400" b="0" i="0" u="none" strike="noStrike" kern="1200" cap="none" spc="0" normalizeH="0" baseline="0" noProof="0" dirty="0">
                <a:ln>
                  <a:noFill/>
                </a:ln>
                <a:solidFill>
                  <a:srgbClr val="1F4E79"/>
                </a:solidFill>
                <a:effectLst/>
                <a:uLnTx/>
                <a:uFillTx/>
                <a:latin typeface="Century Gothic" panose="020B0502020202020204" pitchFamily="34" charset="0"/>
                <a:ea typeface="Calibri" panose="020F0502020204030204" pitchFamily="34" charset="0"/>
                <a:cs typeface="Calibri" panose="020F0502020204030204" pitchFamily="34" charset="0"/>
              </a:rPr>
              <a:t>¡La Tomatina es un festival muy diferente!</a:t>
            </a:r>
            <a:endParaRPr kumimoji="0" lang="en-GB" sz="24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21" name="Rectangle: Rounded Corners 20">
            <a:extLst>
              <a:ext uri="{FF2B5EF4-FFF2-40B4-BE49-F238E27FC236}">
                <a16:creationId xmlns:a16="http://schemas.microsoft.com/office/drawing/2014/main" id="{195C85D2-4EFD-4A1D-AE3F-C41B8CD85B06}"/>
              </a:ext>
            </a:extLst>
          </p:cNvPr>
          <p:cNvSpPr/>
          <p:nvPr/>
        </p:nvSpPr>
        <p:spPr>
          <a:xfrm>
            <a:off x="398796" y="764267"/>
            <a:ext cx="2009138" cy="437289"/>
          </a:xfrm>
          <a:prstGeom prst="roundRect">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8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people</a:t>
            </a:r>
          </a:p>
        </p:txBody>
      </p:sp>
      <p:sp>
        <p:nvSpPr>
          <p:cNvPr id="22" name="Rectangle: Rounded Corners 21">
            <a:extLst>
              <a:ext uri="{FF2B5EF4-FFF2-40B4-BE49-F238E27FC236}">
                <a16:creationId xmlns:a16="http://schemas.microsoft.com/office/drawing/2014/main" id="{1BB1A8EC-C8D0-42C4-AFD2-D672AA77AAAA}"/>
              </a:ext>
            </a:extLst>
          </p:cNvPr>
          <p:cNvSpPr/>
          <p:nvPr/>
        </p:nvSpPr>
        <p:spPr>
          <a:xfrm>
            <a:off x="3401593" y="762675"/>
            <a:ext cx="2044322" cy="437289"/>
          </a:xfrm>
          <a:prstGeom prst="roundRect">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8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during</a:t>
            </a:r>
          </a:p>
        </p:txBody>
      </p:sp>
      <p:sp>
        <p:nvSpPr>
          <p:cNvPr id="23" name="Rectangle: Rounded Corners 22">
            <a:extLst>
              <a:ext uri="{FF2B5EF4-FFF2-40B4-BE49-F238E27FC236}">
                <a16:creationId xmlns:a16="http://schemas.microsoft.com/office/drawing/2014/main" id="{4447AC13-520C-4E7E-8438-A73D0EB36C12}"/>
              </a:ext>
            </a:extLst>
          </p:cNvPr>
          <p:cNvSpPr/>
          <p:nvPr/>
        </p:nvSpPr>
        <p:spPr>
          <a:xfrm>
            <a:off x="6308009" y="742798"/>
            <a:ext cx="1714500" cy="437289"/>
          </a:xfrm>
          <a:prstGeom prst="roundRect">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8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to throw</a:t>
            </a:r>
          </a:p>
        </p:txBody>
      </p:sp>
      <p:sp>
        <p:nvSpPr>
          <p:cNvPr id="24" name="Rectangle: Rounded Corners 23">
            <a:extLst>
              <a:ext uri="{FF2B5EF4-FFF2-40B4-BE49-F238E27FC236}">
                <a16:creationId xmlns:a16="http://schemas.microsoft.com/office/drawing/2014/main" id="{5F8C1724-EA53-448D-B0EE-D0603EDA1BF1}"/>
              </a:ext>
            </a:extLst>
          </p:cNvPr>
          <p:cNvSpPr/>
          <p:nvPr/>
        </p:nvSpPr>
        <p:spPr>
          <a:xfrm>
            <a:off x="8723864" y="738829"/>
            <a:ext cx="2349384" cy="437289"/>
          </a:xfrm>
          <a:prstGeom prst="roundRect">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8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each, every</a:t>
            </a:r>
          </a:p>
        </p:txBody>
      </p:sp>
      <p:sp>
        <p:nvSpPr>
          <p:cNvPr id="25" name="Rectangle: Rounded Corners 24">
            <a:extLst>
              <a:ext uri="{FF2B5EF4-FFF2-40B4-BE49-F238E27FC236}">
                <a16:creationId xmlns:a16="http://schemas.microsoft.com/office/drawing/2014/main" id="{015FF63D-7AAF-42AB-B3C1-73F3607F115B}"/>
              </a:ext>
            </a:extLst>
          </p:cNvPr>
          <p:cNvSpPr/>
          <p:nvPr/>
        </p:nvSpPr>
        <p:spPr>
          <a:xfrm>
            <a:off x="496636" y="5901839"/>
            <a:ext cx="1998914" cy="428669"/>
          </a:xfrm>
          <a:prstGeom prst="roundRect">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8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a village</a:t>
            </a:r>
          </a:p>
        </p:txBody>
      </p:sp>
      <p:sp>
        <p:nvSpPr>
          <p:cNvPr id="28" name="Rectangle: Rounded Corners 27">
            <a:extLst>
              <a:ext uri="{FF2B5EF4-FFF2-40B4-BE49-F238E27FC236}">
                <a16:creationId xmlns:a16="http://schemas.microsoft.com/office/drawing/2014/main" id="{C9CCF1D5-B9FB-4873-ABC2-DD0E592C8D3A}"/>
              </a:ext>
            </a:extLst>
          </p:cNvPr>
          <p:cNvSpPr/>
          <p:nvPr/>
        </p:nvSpPr>
        <p:spPr>
          <a:xfrm>
            <a:off x="3778366" y="5920383"/>
            <a:ext cx="2280870" cy="394308"/>
          </a:xfrm>
          <a:prstGeom prst="roundRect">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8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celebration</a:t>
            </a:r>
          </a:p>
        </p:txBody>
      </p:sp>
      <p:sp>
        <p:nvSpPr>
          <p:cNvPr id="31" name="Rectangle: Rounded Corners 30">
            <a:extLst>
              <a:ext uri="{FF2B5EF4-FFF2-40B4-BE49-F238E27FC236}">
                <a16:creationId xmlns:a16="http://schemas.microsoft.com/office/drawing/2014/main" id="{1DAE6F69-80D6-4D58-AD59-0AA46C66932D}"/>
              </a:ext>
            </a:extLst>
          </p:cNvPr>
          <p:cNvSpPr/>
          <p:nvPr/>
        </p:nvSpPr>
        <p:spPr>
          <a:xfrm>
            <a:off x="6866319" y="5901332"/>
            <a:ext cx="2280870" cy="428669"/>
          </a:xfrm>
          <a:prstGeom prst="roundRect">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8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summer</a:t>
            </a:r>
          </a:p>
        </p:txBody>
      </p:sp>
      <p:sp>
        <p:nvSpPr>
          <p:cNvPr id="32" name="Rectangle: Rounded Corners 31">
            <a:extLst>
              <a:ext uri="{FF2B5EF4-FFF2-40B4-BE49-F238E27FC236}">
                <a16:creationId xmlns:a16="http://schemas.microsoft.com/office/drawing/2014/main" id="{3C78BE64-6800-464F-B5D7-BB07B5FE73A7}"/>
              </a:ext>
            </a:extLst>
          </p:cNvPr>
          <p:cNvSpPr/>
          <p:nvPr/>
        </p:nvSpPr>
        <p:spPr>
          <a:xfrm>
            <a:off x="9968280" y="5901332"/>
            <a:ext cx="1933322" cy="428669"/>
          </a:xfrm>
          <a:prstGeom prst="roundRect">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8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an hour</a:t>
            </a:r>
          </a:p>
        </p:txBody>
      </p:sp>
      <p:sp>
        <p:nvSpPr>
          <p:cNvPr id="33" name="Rectangle: Rounded Corners 32">
            <a:extLst>
              <a:ext uri="{FF2B5EF4-FFF2-40B4-BE49-F238E27FC236}">
                <a16:creationId xmlns:a16="http://schemas.microsoft.com/office/drawing/2014/main" id="{31ED73E3-3630-4A51-B0E7-35C51C6FFABB}"/>
              </a:ext>
            </a:extLst>
          </p:cNvPr>
          <p:cNvSpPr/>
          <p:nvPr/>
        </p:nvSpPr>
        <p:spPr>
          <a:xfrm>
            <a:off x="398796" y="1194105"/>
            <a:ext cx="2031162" cy="437289"/>
          </a:xfrm>
          <a:prstGeom prst="round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800" b="1"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rPr>
              <a:t>la </a:t>
            </a:r>
            <a:r>
              <a:rPr kumimoji="0" lang="en-GB" sz="2800" b="1" i="0" u="none" strike="noStrike" kern="1200" cap="none" spc="0" normalizeH="0" baseline="0" noProof="0" dirty="0" err="1">
                <a:ln>
                  <a:noFill/>
                </a:ln>
                <a:solidFill>
                  <a:prstClr val="white"/>
                </a:solidFill>
                <a:effectLst/>
                <a:uLnTx/>
                <a:uFillTx/>
                <a:latin typeface="Century Gothic" panose="020B0502020202020204" pitchFamily="34" charset="0"/>
                <a:ea typeface="+mn-ea"/>
                <a:cs typeface="+mn-cs"/>
              </a:rPr>
              <a:t>gente</a:t>
            </a:r>
            <a:endParaRPr kumimoji="0" lang="en-GB" sz="2800" b="1"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endParaRPr>
          </a:p>
        </p:txBody>
      </p:sp>
      <p:sp>
        <p:nvSpPr>
          <p:cNvPr id="34" name="Rectangle: Rounded Corners 33">
            <a:extLst>
              <a:ext uri="{FF2B5EF4-FFF2-40B4-BE49-F238E27FC236}">
                <a16:creationId xmlns:a16="http://schemas.microsoft.com/office/drawing/2014/main" id="{35DCE857-128A-4473-A33C-CDE7F32A74F6}"/>
              </a:ext>
            </a:extLst>
          </p:cNvPr>
          <p:cNvSpPr/>
          <p:nvPr/>
        </p:nvSpPr>
        <p:spPr>
          <a:xfrm>
            <a:off x="3436777" y="1172039"/>
            <a:ext cx="2009138" cy="437289"/>
          </a:xfrm>
          <a:prstGeom prst="round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800" b="1" i="0" u="none" strike="noStrike" kern="1200" cap="none" spc="0" normalizeH="0" baseline="0" noProof="0" dirty="0" err="1">
                <a:ln>
                  <a:noFill/>
                </a:ln>
                <a:solidFill>
                  <a:prstClr val="white"/>
                </a:solidFill>
                <a:effectLst/>
                <a:uLnTx/>
                <a:uFillTx/>
                <a:latin typeface="Century Gothic" panose="020B0502020202020204" pitchFamily="34" charset="0"/>
                <a:ea typeface="+mn-ea"/>
                <a:cs typeface="+mn-cs"/>
              </a:rPr>
              <a:t>durante</a:t>
            </a:r>
            <a:endParaRPr kumimoji="0" lang="en-GB" sz="2800" b="1"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endParaRPr>
          </a:p>
        </p:txBody>
      </p:sp>
      <p:sp>
        <p:nvSpPr>
          <p:cNvPr id="35" name="Rectangle: Rounded Corners 34">
            <a:extLst>
              <a:ext uri="{FF2B5EF4-FFF2-40B4-BE49-F238E27FC236}">
                <a16:creationId xmlns:a16="http://schemas.microsoft.com/office/drawing/2014/main" id="{91474B71-C500-4C39-BCA4-CED09CE97526}"/>
              </a:ext>
            </a:extLst>
          </p:cNvPr>
          <p:cNvSpPr/>
          <p:nvPr/>
        </p:nvSpPr>
        <p:spPr>
          <a:xfrm>
            <a:off x="6292254" y="1170259"/>
            <a:ext cx="1714500" cy="437289"/>
          </a:xfrm>
          <a:prstGeom prst="round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800" b="1" i="0" u="none" strike="noStrike" kern="1200" cap="none" spc="0" normalizeH="0" baseline="0" noProof="0" dirty="0" err="1">
                <a:ln>
                  <a:noFill/>
                </a:ln>
                <a:solidFill>
                  <a:prstClr val="white"/>
                </a:solidFill>
                <a:effectLst/>
                <a:uLnTx/>
                <a:uFillTx/>
                <a:latin typeface="Century Gothic" panose="020B0502020202020204" pitchFamily="34" charset="0"/>
                <a:ea typeface="+mn-ea"/>
                <a:cs typeface="+mn-cs"/>
              </a:rPr>
              <a:t>tirar</a:t>
            </a:r>
            <a:endParaRPr kumimoji="0" lang="en-GB" sz="2800" b="1"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endParaRPr>
          </a:p>
        </p:txBody>
      </p:sp>
      <p:sp>
        <p:nvSpPr>
          <p:cNvPr id="36" name="Rectangle: Rounded Corners 35">
            <a:extLst>
              <a:ext uri="{FF2B5EF4-FFF2-40B4-BE49-F238E27FC236}">
                <a16:creationId xmlns:a16="http://schemas.microsoft.com/office/drawing/2014/main" id="{B50BE4EC-E29A-44CE-A08C-0398518532F0}"/>
              </a:ext>
            </a:extLst>
          </p:cNvPr>
          <p:cNvSpPr/>
          <p:nvPr/>
        </p:nvSpPr>
        <p:spPr>
          <a:xfrm>
            <a:off x="8739619" y="1170259"/>
            <a:ext cx="2341435" cy="461135"/>
          </a:xfrm>
          <a:prstGeom prst="round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800" b="1" i="0" u="none" strike="noStrike" kern="1200" cap="none" spc="0" normalizeH="0" baseline="0" noProof="0" dirty="0" err="1">
                <a:ln>
                  <a:noFill/>
                </a:ln>
                <a:solidFill>
                  <a:prstClr val="white"/>
                </a:solidFill>
                <a:effectLst/>
                <a:uLnTx/>
                <a:uFillTx/>
                <a:latin typeface="Century Gothic" panose="020B0502020202020204" pitchFamily="34" charset="0"/>
                <a:ea typeface="+mn-ea"/>
                <a:cs typeface="+mn-cs"/>
              </a:rPr>
              <a:t>cada</a:t>
            </a:r>
            <a:endParaRPr kumimoji="0" lang="en-GB" sz="2800" b="1"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endParaRPr>
          </a:p>
        </p:txBody>
      </p:sp>
      <p:sp>
        <p:nvSpPr>
          <p:cNvPr id="37" name="Rectangle: Rounded Corners 36">
            <a:extLst>
              <a:ext uri="{FF2B5EF4-FFF2-40B4-BE49-F238E27FC236}">
                <a16:creationId xmlns:a16="http://schemas.microsoft.com/office/drawing/2014/main" id="{F7AC89A2-4DE5-4740-8317-09A73FFE5366}"/>
              </a:ext>
            </a:extLst>
          </p:cNvPr>
          <p:cNvSpPr/>
          <p:nvPr/>
        </p:nvSpPr>
        <p:spPr>
          <a:xfrm>
            <a:off x="496635" y="6314690"/>
            <a:ext cx="2085085" cy="428669"/>
          </a:xfrm>
          <a:prstGeom prst="round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800" b="1"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rPr>
              <a:t>un pueblo</a:t>
            </a:r>
          </a:p>
        </p:txBody>
      </p:sp>
      <p:sp>
        <p:nvSpPr>
          <p:cNvPr id="38" name="Rectangle: Rounded Corners 37">
            <a:extLst>
              <a:ext uri="{FF2B5EF4-FFF2-40B4-BE49-F238E27FC236}">
                <a16:creationId xmlns:a16="http://schemas.microsoft.com/office/drawing/2014/main" id="{010E6877-2DB8-4224-946A-81729F52B1C7}"/>
              </a:ext>
            </a:extLst>
          </p:cNvPr>
          <p:cNvSpPr/>
          <p:nvPr/>
        </p:nvSpPr>
        <p:spPr>
          <a:xfrm>
            <a:off x="3778366" y="6332811"/>
            <a:ext cx="2266858" cy="428669"/>
          </a:xfrm>
          <a:prstGeom prst="round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800" b="1"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rPr>
              <a:t>la fiesta</a:t>
            </a:r>
          </a:p>
        </p:txBody>
      </p:sp>
      <p:sp>
        <p:nvSpPr>
          <p:cNvPr id="39" name="Rectangle: Rounded Corners 38">
            <a:extLst>
              <a:ext uri="{FF2B5EF4-FFF2-40B4-BE49-F238E27FC236}">
                <a16:creationId xmlns:a16="http://schemas.microsoft.com/office/drawing/2014/main" id="{ABA1A6B6-2BF0-4DCD-941B-8D2D126596C3}"/>
              </a:ext>
            </a:extLst>
          </p:cNvPr>
          <p:cNvSpPr/>
          <p:nvPr/>
        </p:nvSpPr>
        <p:spPr>
          <a:xfrm>
            <a:off x="6866318" y="6332811"/>
            <a:ext cx="2280869" cy="428669"/>
          </a:xfrm>
          <a:prstGeom prst="round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800" b="1" i="0" u="none" strike="noStrike" kern="1200" cap="none" spc="0" normalizeH="0" baseline="0" noProof="0" dirty="0" err="1">
                <a:ln>
                  <a:noFill/>
                </a:ln>
                <a:solidFill>
                  <a:prstClr val="white"/>
                </a:solidFill>
                <a:effectLst/>
                <a:uLnTx/>
                <a:uFillTx/>
                <a:latin typeface="Century Gothic" panose="020B0502020202020204" pitchFamily="34" charset="0"/>
                <a:ea typeface="+mn-ea"/>
                <a:cs typeface="+mn-cs"/>
              </a:rPr>
              <a:t>el</a:t>
            </a:r>
            <a:r>
              <a:rPr kumimoji="0" lang="en-GB" sz="2800" b="1"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rPr>
              <a:t> </a:t>
            </a:r>
            <a:r>
              <a:rPr kumimoji="0" lang="en-GB" sz="2800" b="1" i="0" u="none" strike="noStrike" kern="1200" cap="none" spc="0" normalizeH="0" baseline="0" noProof="0" dirty="0" err="1">
                <a:ln>
                  <a:noFill/>
                </a:ln>
                <a:solidFill>
                  <a:prstClr val="white"/>
                </a:solidFill>
                <a:effectLst/>
                <a:uLnTx/>
                <a:uFillTx/>
                <a:latin typeface="Century Gothic" panose="020B0502020202020204" pitchFamily="34" charset="0"/>
                <a:ea typeface="+mn-ea"/>
                <a:cs typeface="+mn-cs"/>
              </a:rPr>
              <a:t>verano</a:t>
            </a:r>
            <a:endParaRPr kumimoji="0" lang="en-GB" sz="2800" b="1"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endParaRPr>
          </a:p>
        </p:txBody>
      </p:sp>
      <p:sp>
        <p:nvSpPr>
          <p:cNvPr id="40" name="Rectangle: Rounded Corners 39">
            <a:extLst>
              <a:ext uri="{FF2B5EF4-FFF2-40B4-BE49-F238E27FC236}">
                <a16:creationId xmlns:a16="http://schemas.microsoft.com/office/drawing/2014/main" id="{BBDA557B-A3E8-4D0A-8E0A-37731BF61E5A}"/>
              </a:ext>
            </a:extLst>
          </p:cNvPr>
          <p:cNvSpPr/>
          <p:nvPr/>
        </p:nvSpPr>
        <p:spPr>
          <a:xfrm>
            <a:off x="9968281" y="6314690"/>
            <a:ext cx="1995494" cy="428669"/>
          </a:xfrm>
          <a:prstGeom prst="round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800" b="1"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rPr>
              <a:t>una hora</a:t>
            </a:r>
          </a:p>
        </p:txBody>
      </p:sp>
      <p:pic>
        <p:nvPicPr>
          <p:cNvPr id="7" name="Picture 6" descr="A large group of people&#10;&#10;Description automatically generated with low confidence">
            <a:extLst>
              <a:ext uri="{FF2B5EF4-FFF2-40B4-BE49-F238E27FC236}">
                <a16:creationId xmlns:a16="http://schemas.microsoft.com/office/drawing/2014/main" id="{E8D83DAB-5D14-44A2-AF6C-4EDA477F030A}"/>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158118" y="2990182"/>
            <a:ext cx="4057992" cy="2280006"/>
          </a:xfrm>
          <a:prstGeom prst="rect">
            <a:avLst/>
          </a:prstGeom>
        </p:spPr>
      </p:pic>
      <p:grpSp>
        <p:nvGrpSpPr>
          <p:cNvPr id="15" name="Group 14">
            <a:extLst>
              <a:ext uri="{FF2B5EF4-FFF2-40B4-BE49-F238E27FC236}">
                <a16:creationId xmlns:a16="http://schemas.microsoft.com/office/drawing/2014/main" id="{1F7BFB53-6907-4FA6-AB98-2D69E008A560}"/>
              </a:ext>
            </a:extLst>
          </p:cNvPr>
          <p:cNvGrpSpPr/>
          <p:nvPr/>
        </p:nvGrpSpPr>
        <p:grpSpPr>
          <a:xfrm>
            <a:off x="176631" y="85249"/>
            <a:ext cx="2405090" cy="616352"/>
            <a:chOff x="2931436" y="40300"/>
            <a:chExt cx="2405090" cy="616352"/>
          </a:xfrm>
        </p:grpSpPr>
        <p:pic>
          <p:nvPicPr>
            <p:cNvPr id="12" name="Picture 11" descr="Logo, icon&#10;&#10;Description automatically generated">
              <a:extLst>
                <a:ext uri="{FF2B5EF4-FFF2-40B4-BE49-F238E27FC236}">
                  <a16:creationId xmlns:a16="http://schemas.microsoft.com/office/drawing/2014/main" id="{71489CC7-5EAE-477A-B556-3B4D785DFAAD}"/>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370163" y="40300"/>
              <a:ext cx="652548" cy="616352"/>
            </a:xfrm>
            <a:prstGeom prst="rect">
              <a:avLst/>
            </a:prstGeom>
          </p:spPr>
        </p:pic>
        <p:pic>
          <p:nvPicPr>
            <p:cNvPr id="14" name="Picture 13" descr="A picture containing text&#10;&#10;Description automatically generated">
              <a:extLst>
                <a:ext uri="{FF2B5EF4-FFF2-40B4-BE49-F238E27FC236}">
                  <a16:creationId xmlns:a16="http://schemas.microsoft.com/office/drawing/2014/main" id="{52963411-3D1C-4942-844C-FEF279064D9F}"/>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2931436" y="218494"/>
              <a:ext cx="2405090" cy="437289"/>
            </a:xfrm>
            <a:prstGeom prst="rect">
              <a:avLst/>
            </a:prstGeom>
          </p:spPr>
        </p:pic>
      </p:grpSp>
      <p:sp>
        <p:nvSpPr>
          <p:cNvPr id="42" name="Rectangle 41">
            <a:extLst>
              <a:ext uri="{FF2B5EF4-FFF2-40B4-BE49-F238E27FC236}">
                <a16:creationId xmlns:a16="http://schemas.microsoft.com/office/drawing/2014/main" id="{BF7E6271-CCF3-4609-82F8-0404A2B88059}"/>
              </a:ext>
            </a:extLst>
          </p:cNvPr>
          <p:cNvSpPr/>
          <p:nvPr/>
        </p:nvSpPr>
        <p:spPr>
          <a:xfrm>
            <a:off x="176631" y="2440441"/>
            <a:ext cx="8125560" cy="830997"/>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ES_tradnl" sz="2400" b="1" i="0" u="none" strike="noStrike" kern="1200" cap="none" spc="0" normalizeH="0" baseline="0" noProof="0" dirty="0">
                <a:ln>
                  <a:noFill/>
                </a:ln>
                <a:solidFill>
                  <a:srgbClr val="1F4E79"/>
                </a:solidFill>
                <a:effectLst/>
                <a:uLnTx/>
                <a:uFillTx/>
                <a:latin typeface="Century Gothic" panose="020B0502020202020204" pitchFamily="34" charset="0"/>
                <a:ea typeface="Calibri" panose="020F0502020204030204" pitchFamily="34" charset="0"/>
                <a:cs typeface="Calibri" panose="020F0502020204030204" pitchFamily="34" charset="0"/>
              </a:rPr>
              <a:t>La gente </a:t>
            </a:r>
            <a:r>
              <a:rPr kumimoji="0" lang="es-ES_tradnl" sz="2400" b="0" i="0" u="none" strike="noStrike" kern="1200" cap="none" spc="0" normalizeH="0" baseline="0" noProof="0" dirty="0">
                <a:ln>
                  <a:noFill/>
                </a:ln>
                <a:solidFill>
                  <a:srgbClr val="1F4E79"/>
                </a:solidFill>
                <a:effectLst/>
                <a:uLnTx/>
                <a:uFillTx/>
                <a:latin typeface="Century Gothic" panose="020B0502020202020204" pitchFamily="34" charset="0"/>
                <a:ea typeface="Calibri" panose="020F0502020204030204" pitchFamily="34" charset="0"/>
                <a:cs typeface="Calibri" panose="020F0502020204030204" pitchFamily="34" charset="0"/>
              </a:rPr>
              <a:t>celebra el festival en </a:t>
            </a:r>
            <a:r>
              <a:rPr kumimoji="0" lang="es-ES_tradnl" sz="2400" b="1" i="0" u="none" strike="noStrike" kern="1200" cap="none" spc="0" normalizeH="0" baseline="0" noProof="0" dirty="0">
                <a:ln>
                  <a:noFill/>
                </a:ln>
                <a:solidFill>
                  <a:srgbClr val="1F4E79"/>
                </a:solidFill>
                <a:effectLst/>
                <a:uLnTx/>
                <a:uFillTx/>
                <a:latin typeface="Century Gothic" panose="020B0502020202020204" pitchFamily="34" charset="0"/>
                <a:ea typeface="Calibri" panose="020F0502020204030204" pitchFamily="34" charset="0"/>
                <a:cs typeface="Calibri" panose="020F0502020204030204" pitchFamily="34" charset="0"/>
              </a:rPr>
              <a:t>verano</a:t>
            </a:r>
            <a:r>
              <a:rPr kumimoji="0" lang="es-ES_tradnl" sz="2400" b="0" i="0" u="none" strike="noStrike" kern="1200" cap="none" spc="0" normalizeH="0" baseline="0" noProof="0" dirty="0">
                <a:ln>
                  <a:noFill/>
                </a:ln>
                <a:solidFill>
                  <a:srgbClr val="1F4E79"/>
                </a:solidFill>
                <a:effectLst/>
                <a:uLnTx/>
                <a:uFillTx/>
                <a:latin typeface="Century Gothic" panose="020B0502020202020204" pitchFamily="34" charset="0"/>
                <a:ea typeface="Calibri" panose="020F0502020204030204" pitchFamily="34" charset="0"/>
                <a:cs typeface="Calibri" panose="020F0502020204030204" pitchFamily="34" charset="0"/>
              </a:rPr>
              <a:t> en Buñol, </a:t>
            </a:r>
            <a:r>
              <a:rPr kumimoji="0" lang="es-ES_tradnl" sz="2400" b="1" i="0" u="none" strike="noStrike" kern="1200" cap="none" spc="0" normalizeH="0" baseline="0" noProof="0" dirty="0">
                <a:ln>
                  <a:noFill/>
                </a:ln>
                <a:solidFill>
                  <a:srgbClr val="1F4E79"/>
                </a:solidFill>
                <a:effectLst/>
                <a:uLnTx/>
                <a:uFillTx/>
                <a:latin typeface="Century Gothic" panose="020B0502020202020204" pitchFamily="34" charset="0"/>
                <a:ea typeface="Calibri" panose="020F0502020204030204" pitchFamily="34" charset="0"/>
                <a:cs typeface="Calibri" panose="020F0502020204030204" pitchFamily="34" charset="0"/>
              </a:rPr>
              <a:t>un</a:t>
            </a:r>
            <a:r>
              <a:rPr kumimoji="0" lang="es-ES_tradnl" sz="2400" b="0" i="0" u="none" strike="noStrike" kern="1200" cap="none" spc="0" normalizeH="0" baseline="0" noProof="0" dirty="0">
                <a:ln>
                  <a:noFill/>
                </a:ln>
                <a:solidFill>
                  <a:srgbClr val="1F4E79"/>
                </a:solidFill>
                <a:effectLst/>
                <a:uLnTx/>
                <a:uFillTx/>
                <a:latin typeface="Century Gothic" panose="020B0502020202020204" pitchFamily="34" charset="0"/>
                <a:ea typeface="Calibri" panose="020F0502020204030204" pitchFamily="34" charset="0"/>
                <a:cs typeface="Calibri" panose="020F0502020204030204" pitchFamily="34" charset="0"/>
              </a:rPr>
              <a:t> </a:t>
            </a:r>
            <a:r>
              <a:rPr kumimoji="0" lang="es-ES_tradnl" sz="2400" b="1" i="0" u="none" strike="noStrike" kern="1200" cap="none" spc="0" normalizeH="0" baseline="0" noProof="0" dirty="0">
                <a:ln>
                  <a:noFill/>
                </a:ln>
                <a:solidFill>
                  <a:srgbClr val="1F4E79"/>
                </a:solidFill>
                <a:effectLst/>
                <a:uLnTx/>
                <a:uFillTx/>
                <a:latin typeface="Century Gothic" panose="020B0502020202020204" pitchFamily="34" charset="0"/>
                <a:ea typeface="Calibri" panose="020F0502020204030204" pitchFamily="34" charset="0"/>
                <a:cs typeface="Calibri" panose="020F0502020204030204" pitchFamily="34" charset="0"/>
              </a:rPr>
              <a:t>pueblo</a:t>
            </a:r>
            <a:r>
              <a:rPr kumimoji="0" lang="es-ES_tradnl" sz="2400" b="0" i="0" u="none" strike="noStrike" kern="1200" cap="none" spc="0" normalizeH="0" baseline="0" noProof="0" dirty="0">
                <a:ln>
                  <a:noFill/>
                </a:ln>
                <a:solidFill>
                  <a:srgbClr val="1F4E79"/>
                </a:solidFill>
                <a:effectLst/>
                <a:uLnTx/>
                <a:uFillTx/>
                <a:latin typeface="Century Gothic" panose="020B0502020202020204" pitchFamily="34" charset="0"/>
                <a:ea typeface="Calibri" panose="020F0502020204030204" pitchFamily="34" charset="0"/>
                <a:cs typeface="Calibri" panose="020F0502020204030204" pitchFamily="34" charset="0"/>
              </a:rPr>
              <a:t> en la región de Valencia.</a:t>
            </a:r>
            <a:endParaRPr kumimoji="0" lang="en-GB" sz="24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50" name="Rectangle 49">
            <a:extLst>
              <a:ext uri="{FF2B5EF4-FFF2-40B4-BE49-F238E27FC236}">
                <a16:creationId xmlns:a16="http://schemas.microsoft.com/office/drawing/2014/main" id="{4F1E30F0-EA55-4DC1-AC41-FFAB6DB4C121}"/>
              </a:ext>
            </a:extLst>
          </p:cNvPr>
          <p:cNvSpPr/>
          <p:nvPr/>
        </p:nvSpPr>
        <p:spPr>
          <a:xfrm>
            <a:off x="176631" y="3453942"/>
            <a:ext cx="8125560" cy="830997"/>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ES_tradnl" sz="2400" b="1" dirty="0">
                <a:solidFill>
                  <a:srgbClr val="1F4E79"/>
                </a:solidFill>
                <a:latin typeface="Century Gothic" panose="020B0502020202020204" pitchFamily="34" charset="0"/>
                <a:cs typeface="Calibri" panose="020F0502020204030204" pitchFamily="34" charset="0"/>
              </a:rPr>
              <a:t>Durante</a:t>
            </a:r>
            <a:r>
              <a:rPr lang="es-ES_tradnl" sz="2400" dirty="0">
                <a:solidFill>
                  <a:srgbClr val="1F4E79"/>
                </a:solidFill>
                <a:latin typeface="Century Gothic" panose="020B0502020202020204" pitchFamily="34" charset="0"/>
                <a:cs typeface="Calibri" panose="020F0502020204030204" pitchFamily="34" charset="0"/>
              </a:rPr>
              <a:t> </a:t>
            </a:r>
            <a:r>
              <a:rPr lang="es-ES_tradnl" sz="2400" b="1" dirty="0">
                <a:solidFill>
                  <a:srgbClr val="1F4E79"/>
                </a:solidFill>
                <a:latin typeface="Century Gothic" panose="020B0502020202020204" pitchFamily="34" charset="0"/>
                <a:cs typeface="Calibri" panose="020F0502020204030204" pitchFamily="34" charset="0"/>
              </a:rPr>
              <a:t>una hora </a:t>
            </a:r>
            <a:r>
              <a:rPr lang="es-ES_tradnl" sz="2400" dirty="0">
                <a:solidFill>
                  <a:srgbClr val="1F4E79"/>
                </a:solidFill>
                <a:latin typeface="Century Gothic" panose="020B0502020202020204" pitchFamily="34" charset="0"/>
                <a:cs typeface="Calibri" panose="020F0502020204030204" pitchFamily="34" charset="0"/>
              </a:rPr>
              <a:t>la gente </a:t>
            </a:r>
            <a:r>
              <a:rPr lang="es-ES_tradnl" sz="2400" b="1" dirty="0">
                <a:solidFill>
                  <a:srgbClr val="1F4E79"/>
                </a:solidFill>
                <a:latin typeface="Century Gothic" panose="020B0502020202020204" pitchFamily="34" charset="0"/>
                <a:cs typeface="Calibri" panose="020F0502020204030204" pitchFamily="34" charset="0"/>
              </a:rPr>
              <a:t>tira</a:t>
            </a:r>
            <a:r>
              <a:rPr lang="es-ES_tradnl" sz="2400" dirty="0">
                <a:solidFill>
                  <a:srgbClr val="1F4E79"/>
                </a:solidFill>
                <a:latin typeface="Century Gothic" panose="020B0502020202020204" pitchFamily="34" charset="0"/>
                <a:cs typeface="Calibri" panose="020F0502020204030204" pitchFamily="34" charset="0"/>
              </a:rPr>
              <a:t> muchos kilos (¡150.000 kilos!) de tomates en las calles</a:t>
            </a:r>
            <a:r>
              <a:rPr lang="es-ES_tradnl" sz="2400" b="1" dirty="0">
                <a:solidFill>
                  <a:srgbClr val="1F4E79"/>
                </a:solidFill>
                <a:latin typeface="Century Gothic" panose="020B0502020202020204" pitchFamily="34" charset="0"/>
                <a:cs typeface="Calibri" panose="020F0502020204030204" pitchFamily="34" charset="0"/>
              </a:rPr>
              <a:t>* </a:t>
            </a:r>
            <a:r>
              <a:rPr lang="es-ES_tradnl" sz="2400" dirty="0">
                <a:solidFill>
                  <a:srgbClr val="1F4E79"/>
                </a:solidFill>
                <a:latin typeface="Century Gothic" panose="020B0502020202020204" pitchFamily="34" charset="0"/>
                <a:cs typeface="Calibri" panose="020F0502020204030204" pitchFamily="34" charset="0"/>
              </a:rPr>
              <a:t>y en la plaza.  </a:t>
            </a:r>
            <a:endParaRPr kumimoji="0" lang="en-GB" sz="24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51" name="Rectangle 50">
            <a:extLst>
              <a:ext uri="{FF2B5EF4-FFF2-40B4-BE49-F238E27FC236}">
                <a16:creationId xmlns:a16="http://schemas.microsoft.com/office/drawing/2014/main" id="{7E15EA69-6864-40FA-BC26-44212FC3091B}"/>
              </a:ext>
            </a:extLst>
          </p:cNvPr>
          <p:cNvSpPr/>
          <p:nvPr/>
        </p:nvSpPr>
        <p:spPr>
          <a:xfrm>
            <a:off x="176631" y="4518593"/>
            <a:ext cx="8125560" cy="830997"/>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ES_tradnl" sz="2400" dirty="0">
                <a:solidFill>
                  <a:srgbClr val="1F4E79"/>
                </a:solidFill>
                <a:latin typeface="Century Gothic" panose="020B0502020202020204" pitchFamily="34" charset="0"/>
                <a:cs typeface="Calibri" panose="020F0502020204030204" pitchFamily="34" charset="0"/>
              </a:rPr>
              <a:t>Es </a:t>
            </a:r>
            <a:r>
              <a:rPr lang="es-ES_tradnl" sz="2400" b="1" dirty="0">
                <a:solidFill>
                  <a:srgbClr val="1F4E79"/>
                </a:solidFill>
                <a:latin typeface="Century Gothic" panose="020B0502020202020204" pitchFamily="34" charset="0"/>
                <a:cs typeface="Calibri" panose="020F0502020204030204" pitchFamily="34" charset="0"/>
              </a:rPr>
              <a:t>una fiesta </a:t>
            </a:r>
            <a:r>
              <a:rPr lang="es-ES_tradnl" sz="2400" dirty="0">
                <a:solidFill>
                  <a:srgbClr val="1F4E79"/>
                </a:solidFill>
                <a:latin typeface="Century Gothic" panose="020B0502020202020204" pitchFamily="34" charset="0"/>
                <a:cs typeface="Calibri" panose="020F0502020204030204" pitchFamily="34" charset="0"/>
              </a:rPr>
              <a:t>muy popular.  Hay 20.000 – 30.000 visitantes </a:t>
            </a:r>
            <a:r>
              <a:rPr lang="es-ES_tradnl" sz="2400" b="1" dirty="0">
                <a:solidFill>
                  <a:srgbClr val="1F4E79"/>
                </a:solidFill>
                <a:latin typeface="Century Gothic" panose="020B0502020202020204" pitchFamily="34" charset="0"/>
                <a:cs typeface="Calibri" panose="020F0502020204030204" pitchFamily="34" charset="0"/>
              </a:rPr>
              <a:t>cada </a:t>
            </a:r>
            <a:r>
              <a:rPr lang="es-ES_tradnl" sz="2400" dirty="0">
                <a:solidFill>
                  <a:srgbClr val="1F4E79"/>
                </a:solidFill>
                <a:latin typeface="Century Gothic" panose="020B0502020202020204" pitchFamily="34" charset="0"/>
                <a:cs typeface="Calibri" panose="020F0502020204030204" pitchFamily="34" charset="0"/>
              </a:rPr>
              <a:t>año.</a:t>
            </a:r>
            <a:endParaRPr kumimoji="0" lang="en-GB" sz="24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pic>
        <p:nvPicPr>
          <p:cNvPr id="5" name="Picture 4" descr="Map&#10;&#10;Description automatically generated">
            <a:extLst>
              <a:ext uri="{FF2B5EF4-FFF2-40B4-BE49-F238E27FC236}">
                <a16:creationId xmlns:a16="http://schemas.microsoft.com/office/drawing/2014/main" id="{0E1FD4F3-AB6E-4E3A-ACC5-07E427F9B99D}"/>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1090282" y="2972111"/>
            <a:ext cx="1125828" cy="782802"/>
          </a:xfrm>
          <a:prstGeom prst="rect">
            <a:avLst/>
          </a:prstGeom>
          <a:solidFill>
            <a:schemeClr val="bg1"/>
          </a:solidFill>
          <a:ln>
            <a:solidFill>
              <a:srgbClr val="002060"/>
            </a:solidFill>
          </a:ln>
        </p:spPr>
      </p:pic>
      <p:sp>
        <p:nvSpPr>
          <p:cNvPr id="52" name="TextBox 51">
            <a:extLst>
              <a:ext uri="{FF2B5EF4-FFF2-40B4-BE49-F238E27FC236}">
                <a16:creationId xmlns:a16="http://schemas.microsoft.com/office/drawing/2014/main" id="{219559BB-69D1-4CE6-8841-20189FEBE3CE}"/>
              </a:ext>
            </a:extLst>
          </p:cNvPr>
          <p:cNvSpPr txBox="1"/>
          <p:nvPr/>
        </p:nvSpPr>
        <p:spPr>
          <a:xfrm>
            <a:off x="8884603" y="192513"/>
            <a:ext cx="2196451" cy="400110"/>
          </a:xfrm>
          <a:prstGeom prst="rect">
            <a:avLst/>
          </a:prstGeom>
          <a:solidFill>
            <a:srgbClr val="92D050"/>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0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l*a </a:t>
            </a:r>
            <a:r>
              <a:rPr kumimoji="0" lang="en-GB" sz="2000" b="0" i="0" u="none" strike="noStrike" kern="1200" cap="none" spc="0" normalizeH="0" baseline="0" noProof="0" dirty="0" err="1">
                <a:ln>
                  <a:noFill/>
                </a:ln>
                <a:solidFill>
                  <a:srgbClr val="002060"/>
                </a:solidFill>
                <a:effectLst/>
                <a:uLnTx/>
                <a:uFillTx/>
                <a:latin typeface="Century Gothic" panose="020B0502020202020204" pitchFamily="34" charset="0"/>
                <a:ea typeface="+mn-ea"/>
                <a:cs typeface="+mn-cs"/>
              </a:rPr>
              <a:t>calle</a:t>
            </a:r>
            <a:r>
              <a:rPr kumimoji="0" lang="en-GB" sz="20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 = street</a:t>
            </a:r>
          </a:p>
        </p:txBody>
      </p:sp>
      <p:grpSp>
        <p:nvGrpSpPr>
          <p:cNvPr id="53" name="Group 52">
            <a:extLst>
              <a:ext uri="{FF2B5EF4-FFF2-40B4-BE49-F238E27FC236}">
                <a16:creationId xmlns:a16="http://schemas.microsoft.com/office/drawing/2014/main" id="{5743D8BD-F6FC-4EAE-991C-54E3F8ED1434}"/>
              </a:ext>
            </a:extLst>
          </p:cNvPr>
          <p:cNvGrpSpPr/>
          <p:nvPr/>
        </p:nvGrpSpPr>
        <p:grpSpPr>
          <a:xfrm>
            <a:off x="10934941" y="1676563"/>
            <a:ext cx="1239669" cy="1064933"/>
            <a:chOff x="6210543" y="3764108"/>
            <a:chExt cx="801046" cy="775262"/>
          </a:xfrm>
        </p:grpSpPr>
        <p:sp>
          <p:nvSpPr>
            <p:cNvPr id="54" name="Oval 53">
              <a:extLst>
                <a:ext uri="{FF2B5EF4-FFF2-40B4-BE49-F238E27FC236}">
                  <a16:creationId xmlns:a16="http://schemas.microsoft.com/office/drawing/2014/main" id="{F33A0FD1-E98F-48B3-B9AB-C6A8DF808AE9}"/>
                </a:ext>
              </a:extLst>
            </p:cNvPr>
            <p:cNvSpPr/>
            <p:nvPr/>
          </p:nvSpPr>
          <p:spPr>
            <a:xfrm>
              <a:off x="6210543" y="3764108"/>
              <a:ext cx="775951" cy="775262"/>
            </a:xfrm>
            <a:prstGeom prst="ellipse">
              <a:avLst/>
            </a:prstGeom>
            <a:solidFill>
              <a:srgbClr val="F2F7FC"/>
            </a:solidFill>
            <a:ln w="19050">
              <a:solidFill>
                <a:srgbClr val="FFC000"/>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55" name="Picture 54">
              <a:extLst>
                <a:ext uri="{FF2B5EF4-FFF2-40B4-BE49-F238E27FC236}">
                  <a16:creationId xmlns:a16="http://schemas.microsoft.com/office/drawing/2014/main" id="{E2569EFF-4BEB-4F9A-A5E1-B624996FF84C}"/>
                </a:ext>
              </a:extLst>
            </p:cNvPr>
            <p:cNvPicPr>
              <a:picLocks noChangeAspect="1"/>
            </p:cNvPicPr>
            <p:nvPr/>
          </p:nvPicPr>
          <p:blipFill rotWithShape="1">
            <a:blip r:embed="rId9">
              <a:alphaModFix amt="35000"/>
              <a:extLst>
                <a:ext uri="{28A0092B-C50C-407E-A947-70E740481C1C}">
                  <a14:useLocalDpi xmlns:a14="http://schemas.microsoft.com/office/drawing/2010/main" val="0"/>
                </a:ext>
              </a:extLst>
            </a:blip>
            <a:srcRect b="12589"/>
            <a:stretch/>
          </p:blipFill>
          <p:spPr>
            <a:xfrm>
              <a:off x="6374918" y="3827198"/>
              <a:ext cx="469443" cy="634353"/>
            </a:xfrm>
            <a:prstGeom prst="rect">
              <a:avLst/>
            </a:prstGeom>
          </p:spPr>
        </p:pic>
        <p:pic>
          <p:nvPicPr>
            <p:cNvPr id="56" name="Picture 55" descr="A picture containing text, tableware, cup, clipart&#10;&#10;Description automatically generated">
              <a:extLst>
                <a:ext uri="{FF2B5EF4-FFF2-40B4-BE49-F238E27FC236}">
                  <a16:creationId xmlns:a16="http://schemas.microsoft.com/office/drawing/2014/main" id="{AC3B1074-98E8-4FE2-BA9D-6F9C411B8745}"/>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rot="20869256">
              <a:off x="6232179" y="4014052"/>
              <a:ext cx="779410" cy="260851"/>
            </a:xfrm>
            <a:prstGeom prst="rect">
              <a:avLst/>
            </a:prstGeom>
          </p:spPr>
        </p:pic>
      </p:grpSp>
    </p:spTree>
    <p:extLst>
      <p:ext uri="{BB962C8B-B14F-4D97-AF65-F5344CB8AC3E}">
        <p14:creationId xmlns:p14="http://schemas.microsoft.com/office/powerpoint/2010/main" val="178801377"/>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21"/>
                    </p:tgtEl>
                  </p:cond>
                </p:stCondLst>
                <p:endSync evt="end" delay="0">
                  <p:rtn val="all"/>
                </p:endSync>
                <p:childTnLst>
                  <p:par>
                    <p:cTn id="3" fill="hold">
                      <p:stCondLst>
                        <p:cond delay="0"/>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wipe(up)">
                                      <p:cBhvr>
                                        <p:cTn id="7" dur="500"/>
                                        <p:tgtEl>
                                          <p:spTgt spid="33"/>
                                        </p:tgtEl>
                                      </p:cBhvr>
                                    </p:animEffect>
                                  </p:childTnLst>
                                </p:cTn>
                              </p:par>
                            </p:childTnLst>
                          </p:cTn>
                        </p:par>
                      </p:childTnLst>
                    </p:cTn>
                  </p:par>
                </p:childTnLst>
              </p:cTn>
              <p:nextCondLst>
                <p:cond evt="onClick" delay="0">
                  <p:tgtEl>
                    <p:spTgt spid="21"/>
                  </p:tgtEl>
                </p:cond>
              </p:nextCondLst>
            </p:seq>
            <p:seq concurrent="1" nextAc="seek">
              <p:cTn id="8" restart="whenNotActive" fill="hold" evtFilter="cancelBubble" nodeType="interactiveSeq">
                <p:stCondLst>
                  <p:cond evt="onClick" delay="0">
                    <p:tgtEl>
                      <p:spTgt spid="22"/>
                    </p:tgtEl>
                  </p:cond>
                </p:stCondLst>
                <p:endSync evt="end" delay="0">
                  <p:rtn val="all"/>
                </p:endSync>
                <p:childTnLst>
                  <p:par>
                    <p:cTn id="9" fill="hold">
                      <p:stCondLst>
                        <p:cond delay="0"/>
                      </p:stCondLst>
                      <p:childTnLst>
                        <p:par>
                          <p:cTn id="10" fill="hold">
                            <p:stCondLst>
                              <p:cond delay="0"/>
                            </p:stCondLst>
                            <p:childTnLst>
                              <p:par>
                                <p:cTn id="11" presetID="22" presetClass="entr" presetSubtype="1" fill="hold" grpId="0" nodeType="clickEffect">
                                  <p:stCondLst>
                                    <p:cond delay="0"/>
                                  </p:stCondLst>
                                  <p:childTnLst>
                                    <p:set>
                                      <p:cBhvr>
                                        <p:cTn id="12" dur="1" fill="hold">
                                          <p:stCondLst>
                                            <p:cond delay="0"/>
                                          </p:stCondLst>
                                        </p:cTn>
                                        <p:tgtEl>
                                          <p:spTgt spid="34"/>
                                        </p:tgtEl>
                                        <p:attrNameLst>
                                          <p:attrName>style.visibility</p:attrName>
                                        </p:attrNameLst>
                                      </p:cBhvr>
                                      <p:to>
                                        <p:strVal val="visible"/>
                                      </p:to>
                                    </p:set>
                                    <p:animEffect transition="in" filter="wipe(up)">
                                      <p:cBhvr>
                                        <p:cTn id="13" dur="500"/>
                                        <p:tgtEl>
                                          <p:spTgt spid="34"/>
                                        </p:tgtEl>
                                      </p:cBhvr>
                                    </p:animEffect>
                                  </p:childTnLst>
                                </p:cTn>
                              </p:par>
                            </p:childTnLst>
                          </p:cTn>
                        </p:par>
                      </p:childTnLst>
                    </p:cTn>
                  </p:par>
                </p:childTnLst>
              </p:cTn>
              <p:nextCondLst>
                <p:cond evt="onClick" delay="0">
                  <p:tgtEl>
                    <p:spTgt spid="22"/>
                  </p:tgtEl>
                </p:cond>
              </p:nextCondLst>
            </p:seq>
            <p:seq concurrent="1" nextAc="seek">
              <p:cTn id="14" restart="whenNotActive" fill="hold" evtFilter="cancelBubble" nodeType="interactiveSeq">
                <p:stCondLst>
                  <p:cond evt="onClick" delay="0">
                    <p:tgtEl>
                      <p:spTgt spid="23"/>
                    </p:tgtEl>
                  </p:cond>
                </p:stCondLst>
                <p:endSync evt="end" delay="0">
                  <p:rtn val="all"/>
                </p:endSync>
                <p:childTnLst>
                  <p:par>
                    <p:cTn id="15" fill="hold">
                      <p:stCondLst>
                        <p:cond delay="0"/>
                      </p:stCondLst>
                      <p:childTnLst>
                        <p:par>
                          <p:cTn id="16" fill="hold">
                            <p:stCondLst>
                              <p:cond delay="0"/>
                            </p:stCondLst>
                            <p:childTnLst>
                              <p:par>
                                <p:cTn id="17" presetID="22" presetClass="entr" presetSubtype="1" fill="hold" grpId="0" nodeType="clickEffect">
                                  <p:stCondLst>
                                    <p:cond delay="0"/>
                                  </p:stCondLst>
                                  <p:childTnLst>
                                    <p:set>
                                      <p:cBhvr>
                                        <p:cTn id="18" dur="1" fill="hold">
                                          <p:stCondLst>
                                            <p:cond delay="0"/>
                                          </p:stCondLst>
                                        </p:cTn>
                                        <p:tgtEl>
                                          <p:spTgt spid="35"/>
                                        </p:tgtEl>
                                        <p:attrNameLst>
                                          <p:attrName>style.visibility</p:attrName>
                                        </p:attrNameLst>
                                      </p:cBhvr>
                                      <p:to>
                                        <p:strVal val="visible"/>
                                      </p:to>
                                    </p:set>
                                    <p:animEffect transition="in" filter="wipe(up)">
                                      <p:cBhvr>
                                        <p:cTn id="19" dur="500"/>
                                        <p:tgtEl>
                                          <p:spTgt spid="35"/>
                                        </p:tgtEl>
                                      </p:cBhvr>
                                    </p:animEffect>
                                  </p:childTnLst>
                                </p:cTn>
                              </p:par>
                            </p:childTnLst>
                          </p:cTn>
                        </p:par>
                      </p:childTnLst>
                    </p:cTn>
                  </p:par>
                </p:childTnLst>
              </p:cTn>
              <p:nextCondLst>
                <p:cond evt="onClick" delay="0">
                  <p:tgtEl>
                    <p:spTgt spid="23"/>
                  </p:tgtEl>
                </p:cond>
              </p:nextCondLst>
            </p:seq>
            <p:seq concurrent="1" nextAc="seek">
              <p:cTn id="20" restart="whenNotActive" fill="hold" evtFilter="cancelBubble" nodeType="interactiveSeq">
                <p:stCondLst>
                  <p:cond evt="onClick" delay="0">
                    <p:tgtEl>
                      <p:spTgt spid="24"/>
                    </p:tgtEl>
                  </p:cond>
                </p:stCondLst>
                <p:endSync evt="end" delay="0">
                  <p:rtn val="all"/>
                </p:endSync>
                <p:childTnLst>
                  <p:par>
                    <p:cTn id="21" fill="hold">
                      <p:stCondLst>
                        <p:cond delay="0"/>
                      </p:stCondLst>
                      <p:childTnLst>
                        <p:par>
                          <p:cTn id="22" fill="hold">
                            <p:stCondLst>
                              <p:cond delay="0"/>
                            </p:stCondLst>
                            <p:childTnLst>
                              <p:par>
                                <p:cTn id="23" presetID="22" presetClass="entr" presetSubtype="1" fill="hold" grpId="0" nodeType="clickEffect">
                                  <p:stCondLst>
                                    <p:cond delay="0"/>
                                  </p:stCondLst>
                                  <p:childTnLst>
                                    <p:set>
                                      <p:cBhvr>
                                        <p:cTn id="24" dur="1" fill="hold">
                                          <p:stCondLst>
                                            <p:cond delay="0"/>
                                          </p:stCondLst>
                                        </p:cTn>
                                        <p:tgtEl>
                                          <p:spTgt spid="36"/>
                                        </p:tgtEl>
                                        <p:attrNameLst>
                                          <p:attrName>style.visibility</p:attrName>
                                        </p:attrNameLst>
                                      </p:cBhvr>
                                      <p:to>
                                        <p:strVal val="visible"/>
                                      </p:to>
                                    </p:set>
                                    <p:animEffect transition="in" filter="wipe(up)">
                                      <p:cBhvr>
                                        <p:cTn id="25" dur="500"/>
                                        <p:tgtEl>
                                          <p:spTgt spid="36"/>
                                        </p:tgtEl>
                                      </p:cBhvr>
                                    </p:animEffect>
                                  </p:childTnLst>
                                </p:cTn>
                              </p:par>
                            </p:childTnLst>
                          </p:cTn>
                        </p:par>
                      </p:childTnLst>
                    </p:cTn>
                  </p:par>
                </p:childTnLst>
              </p:cTn>
              <p:nextCondLst>
                <p:cond evt="onClick" delay="0">
                  <p:tgtEl>
                    <p:spTgt spid="24"/>
                  </p:tgtEl>
                </p:cond>
              </p:nextCondLst>
            </p:seq>
            <p:seq concurrent="1" nextAc="seek">
              <p:cTn id="26" restart="whenNotActive" fill="hold" evtFilter="cancelBubble" nodeType="interactiveSeq">
                <p:stCondLst>
                  <p:cond evt="onClick" delay="0">
                    <p:tgtEl>
                      <p:spTgt spid="25"/>
                    </p:tgtEl>
                  </p:cond>
                </p:stCondLst>
                <p:endSync evt="end" delay="0">
                  <p:rtn val="all"/>
                </p:endSync>
                <p:childTnLst>
                  <p:par>
                    <p:cTn id="27" fill="hold">
                      <p:stCondLst>
                        <p:cond delay="0"/>
                      </p:stCondLst>
                      <p:childTnLst>
                        <p:par>
                          <p:cTn id="28" fill="hold">
                            <p:stCondLst>
                              <p:cond delay="0"/>
                            </p:stCondLst>
                            <p:childTnLst>
                              <p:par>
                                <p:cTn id="29" presetID="22" presetClass="entr" presetSubtype="1" fill="hold" grpId="0" nodeType="clickEffect">
                                  <p:stCondLst>
                                    <p:cond delay="0"/>
                                  </p:stCondLst>
                                  <p:childTnLst>
                                    <p:set>
                                      <p:cBhvr>
                                        <p:cTn id="30" dur="1" fill="hold">
                                          <p:stCondLst>
                                            <p:cond delay="0"/>
                                          </p:stCondLst>
                                        </p:cTn>
                                        <p:tgtEl>
                                          <p:spTgt spid="37"/>
                                        </p:tgtEl>
                                        <p:attrNameLst>
                                          <p:attrName>style.visibility</p:attrName>
                                        </p:attrNameLst>
                                      </p:cBhvr>
                                      <p:to>
                                        <p:strVal val="visible"/>
                                      </p:to>
                                    </p:set>
                                    <p:animEffect transition="in" filter="wipe(up)">
                                      <p:cBhvr>
                                        <p:cTn id="31" dur="500"/>
                                        <p:tgtEl>
                                          <p:spTgt spid="37"/>
                                        </p:tgtEl>
                                      </p:cBhvr>
                                    </p:animEffect>
                                  </p:childTnLst>
                                </p:cTn>
                              </p:par>
                            </p:childTnLst>
                          </p:cTn>
                        </p:par>
                      </p:childTnLst>
                    </p:cTn>
                  </p:par>
                </p:childTnLst>
              </p:cTn>
              <p:nextCondLst>
                <p:cond evt="onClick" delay="0">
                  <p:tgtEl>
                    <p:spTgt spid="25"/>
                  </p:tgtEl>
                </p:cond>
              </p:nextCondLst>
            </p:seq>
            <p:seq concurrent="1" nextAc="seek">
              <p:cTn id="32" restart="whenNotActive" fill="hold" evtFilter="cancelBubble" nodeType="interactiveSeq">
                <p:stCondLst>
                  <p:cond evt="onClick" delay="0">
                    <p:tgtEl>
                      <p:spTgt spid="28"/>
                    </p:tgtEl>
                  </p:cond>
                </p:stCondLst>
                <p:endSync evt="end" delay="0">
                  <p:rtn val="all"/>
                </p:endSync>
                <p:childTnLst>
                  <p:par>
                    <p:cTn id="33" fill="hold">
                      <p:stCondLst>
                        <p:cond delay="0"/>
                      </p:stCondLst>
                      <p:childTnLst>
                        <p:par>
                          <p:cTn id="34" fill="hold">
                            <p:stCondLst>
                              <p:cond delay="0"/>
                            </p:stCondLst>
                            <p:childTnLst>
                              <p:par>
                                <p:cTn id="35" presetID="22" presetClass="entr" presetSubtype="1" fill="hold" grpId="0" nodeType="clickEffect">
                                  <p:stCondLst>
                                    <p:cond delay="0"/>
                                  </p:stCondLst>
                                  <p:childTnLst>
                                    <p:set>
                                      <p:cBhvr>
                                        <p:cTn id="36" dur="1" fill="hold">
                                          <p:stCondLst>
                                            <p:cond delay="0"/>
                                          </p:stCondLst>
                                        </p:cTn>
                                        <p:tgtEl>
                                          <p:spTgt spid="38"/>
                                        </p:tgtEl>
                                        <p:attrNameLst>
                                          <p:attrName>style.visibility</p:attrName>
                                        </p:attrNameLst>
                                      </p:cBhvr>
                                      <p:to>
                                        <p:strVal val="visible"/>
                                      </p:to>
                                    </p:set>
                                    <p:animEffect transition="in" filter="wipe(up)">
                                      <p:cBhvr>
                                        <p:cTn id="37" dur="500"/>
                                        <p:tgtEl>
                                          <p:spTgt spid="38"/>
                                        </p:tgtEl>
                                      </p:cBhvr>
                                    </p:animEffect>
                                  </p:childTnLst>
                                </p:cTn>
                              </p:par>
                            </p:childTnLst>
                          </p:cTn>
                        </p:par>
                      </p:childTnLst>
                    </p:cTn>
                  </p:par>
                </p:childTnLst>
              </p:cTn>
              <p:nextCondLst>
                <p:cond evt="onClick" delay="0">
                  <p:tgtEl>
                    <p:spTgt spid="28"/>
                  </p:tgtEl>
                </p:cond>
              </p:nextCondLst>
            </p:seq>
            <p:seq concurrent="1" nextAc="seek">
              <p:cTn id="38" restart="whenNotActive" fill="hold" evtFilter="cancelBubble" nodeType="interactiveSeq">
                <p:stCondLst>
                  <p:cond evt="onClick" delay="0">
                    <p:tgtEl>
                      <p:spTgt spid="31"/>
                    </p:tgtEl>
                  </p:cond>
                </p:stCondLst>
                <p:endSync evt="end" delay="0">
                  <p:rtn val="all"/>
                </p:endSync>
                <p:childTnLst>
                  <p:par>
                    <p:cTn id="39" fill="hold">
                      <p:stCondLst>
                        <p:cond delay="0"/>
                      </p:stCondLst>
                      <p:childTnLst>
                        <p:par>
                          <p:cTn id="40" fill="hold">
                            <p:stCondLst>
                              <p:cond delay="0"/>
                            </p:stCondLst>
                            <p:childTnLst>
                              <p:par>
                                <p:cTn id="41" presetID="22" presetClass="entr" presetSubtype="1" fill="hold" grpId="0" nodeType="clickEffect">
                                  <p:stCondLst>
                                    <p:cond delay="0"/>
                                  </p:stCondLst>
                                  <p:childTnLst>
                                    <p:set>
                                      <p:cBhvr>
                                        <p:cTn id="42" dur="1" fill="hold">
                                          <p:stCondLst>
                                            <p:cond delay="0"/>
                                          </p:stCondLst>
                                        </p:cTn>
                                        <p:tgtEl>
                                          <p:spTgt spid="39"/>
                                        </p:tgtEl>
                                        <p:attrNameLst>
                                          <p:attrName>style.visibility</p:attrName>
                                        </p:attrNameLst>
                                      </p:cBhvr>
                                      <p:to>
                                        <p:strVal val="visible"/>
                                      </p:to>
                                    </p:set>
                                    <p:animEffect transition="in" filter="wipe(up)">
                                      <p:cBhvr>
                                        <p:cTn id="43" dur="500"/>
                                        <p:tgtEl>
                                          <p:spTgt spid="39"/>
                                        </p:tgtEl>
                                      </p:cBhvr>
                                    </p:animEffect>
                                  </p:childTnLst>
                                </p:cTn>
                              </p:par>
                            </p:childTnLst>
                          </p:cTn>
                        </p:par>
                      </p:childTnLst>
                    </p:cTn>
                  </p:par>
                </p:childTnLst>
              </p:cTn>
              <p:nextCondLst>
                <p:cond evt="onClick" delay="0">
                  <p:tgtEl>
                    <p:spTgt spid="31"/>
                  </p:tgtEl>
                </p:cond>
              </p:nextCondLst>
            </p:seq>
            <p:seq concurrent="1" nextAc="seek">
              <p:cTn id="44" restart="whenNotActive" fill="hold" evtFilter="cancelBubble" nodeType="interactiveSeq">
                <p:stCondLst>
                  <p:cond evt="onClick" delay="0">
                    <p:tgtEl>
                      <p:spTgt spid="32"/>
                    </p:tgtEl>
                  </p:cond>
                </p:stCondLst>
                <p:endSync evt="end" delay="0">
                  <p:rtn val="all"/>
                </p:endSync>
                <p:childTnLst>
                  <p:par>
                    <p:cTn id="45" fill="hold">
                      <p:stCondLst>
                        <p:cond delay="0"/>
                      </p:stCondLst>
                      <p:childTnLst>
                        <p:par>
                          <p:cTn id="46" fill="hold">
                            <p:stCondLst>
                              <p:cond delay="0"/>
                            </p:stCondLst>
                            <p:childTnLst>
                              <p:par>
                                <p:cTn id="47" presetID="22" presetClass="entr" presetSubtype="1" fill="hold" grpId="0" nodeType="clickEffect">
                                  <p:stCondLst>
                                    <p:cond delay="0"/>
                                  </p:stCondLst>
                                  <p:childTnLst>
                                    <p:set>
                                      <p:cBhvr>
                                        <p:cTn id="48" dur="1" fill="hold">
                                          <p:stCondLst>
                                            <p:cond delay="0"/>
                                          </p:stCondLst>
                                        </p:cTn>
                                        <p:tgtEl>
                                          <p:spTgt spid="40"/>
                                        </p:tgtEl>
                                        <p:attrNameLst>
                                          <p:attrName>style.visibility</p:attrName>
                                        </p:attrNameLst>
                                      </p:cBhvr>
                                      <p:to>
                                        <p:strVal val="visible"/>
                                      </p:to>
                                    </p:set>
                                    <p:animEffect transition="in" filter="wipe(up)">
                                      <p:cBhvr>
                                        <p:cTn id="49" dur="500"/>
                                        <p:tgtEl>
                                          <p:spTgt spid="40"/>
                                        </p:tgtEl>
                                      </p:cBhvr>
                                    </p:animEffect>
                                  </p:childTnLst>
                                </p:cTn>
                              </p:par>
                            </p:childTnLst>
                          </p:cTn>
                        </p:par>
                      </p:childTnLst>
                    </p:cTn>
                  </p:par>
                </p:childTnLst>
              </p:cTn>
              <p:nextCondLst>
                <p:cond evt="onClick" delay="0">
                  <p:tgtEl>
                    <p:spTgt spid="32"/>
                  </p:tgtEl>
                </p:cond>
              </p:nextCondLst>
            </p:seq>
          </p:childTnLst>
        </p:cTn>
      </p:par>
    </p:tnLst>
    <p:bldLst>
      <p:bldP spid="33" grpId="0" animBg="1"/>
      <p:bldP spid="34" grpId="0" animBg="1"/>
      <p:bldP spid="35" grpId="0" animBg="1"/>
      <p:bldP spid="36" grpId="0" animBg="1"/>
      <p:bldP spid="37" grpId="0" animBg="1"/>
      <p:bldP spid="38" grpId="0" animBg="1"/>
      <p:bldP spid="39" grpId="0" animBg="1"/>
      <p:bldP spid="40"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07"/>
        <p:cNvGrpSpPr/>
        <p:nvPr/>
      </p:nvGrpSpPr>
      <p:grpSpPr>
        <a:xfrm>
          <a:off x="0" y="0"/>
          <a:ext cx="0" cy="0"/>
          <a:chOff x="0" y="0"/>
          <a:chExt cx="0" cy="0"/>
        </a:xfrm>
      </p:grpSpPr>
      <p:pic>
        <p:nvPicPr>
          <p:cNvPr id="111" name="Google Shape;111;p3" descr="Speech Icon, Voice, Talking, Audio, Speech"/>
          <p:cNvPicPr preferRelativeResize="0"/>
          <p:nvPr/>
        </p:nvPicPr>
        <p:blipFill rotWithShape="1">
          <a:blip r:embed="rId3">
            <a:alphaModFix/>
          </a:blip>
          <a:srcRect/>
          <a:stretch/>
        </p:blipFill>
        <p:spPr>
          <a:xfrm>
            <a:off x="10269059" y="135043"/>
            <a:ext cx="776168" cy="776168"/>
          </a:xfrm>
          <a:prstGeom prst="rect">
            <a:avLst/>
          </a:prstGeom>
          <a:noFill/>
          <a:ln>
            <a:noFill/>
          </a:ln>
        </p:spPr>
      </p:pic>
      <p:sp>
        <p:nvSpPr>
          <p:cNvPr id="112" name="Google Shape;112;p3"/>
          <p:cNvSpPr txBox="1"/>
          <p:nvPr/>
        </p:nvSpPr>
        <p:spPr>
          <a:xfrm>
            <a:off x="10334843" y="971171"/>
            <a:ext cx="1544012" cy="400110"/>
          </a:xfrm>
          <a:prstGeom prst="rect">
            <a:avLst/>
          </a:prstGeom>
          <a:solidFill>
            <a:srgbClr val="FF4B94"/>
          </a:solidFill>
          <a:ln>
            <a:solidFill>
              <a:srgbClr val="FF4B94"/>
            </a:solid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FFFFFF"/>
              </a:buClr>
              <a:buSzPts val="2000"/>
              <a:buFont typeface="Century Gothic"/>
              <a:buNone/>
            </a:pPr>
            <a:r>
              <a:rPr lang="en-GB" sz="2000" b="1" i="0" u="none" strike="noStrike" cap="none" dirty="0" err="1">
                <a:solidFill>
                  <a:srgbClr val="FFFFFF"/>
                </a:solidFill>
                <a:latin typeface="Century Gothic"/>
                <a:ea typeface="Century Gothic"/>
                <a:cs typeface="Century Gothic"/>
                <a:sym typeface="Century Gothic"/>
              </a:rPr>
              <a:t>pronunciar</a:t>
            </a:r>
            <a:endParaRPr sz="2000" b="1" i="0" u="none" strike="noStrike" cap="none" dirty="0">
              <a:solidFill>
                <a:srgbClr val="FFFFFF"/>
              </a:solidFill>
              <a:latin typeface="Century Gothic"/>
              <a:ea typeface="Century Gothic"/>
              <a:cs typeface="Century Gothic"/>
              <a:sym typeface="Century Gothic"/>
            </a:endParaRPr>
          </a:p>
        </p:txBody>
      </p:sp>
      <p:sp>
        <p:nvSpPr>
          <p:cNvPr id="7" name="Google Shape;108;p3">
            <a:extLst>
              <a:ext uri="{FF2B5EF4-FFF2-40B4-BE49-F238E27FC236}">
                <a16:creationId xmlns:a16="http://schemas.microsoft.com/office/drawing/2014/main" id="{A2B8486C-2C8F-4BA2-ABC9-39C585CF9966}"/>
              </a:ext>
            </a:extLst>
          </p:cNvPr>
          <p:cNvSpPr txBox="1"/>
          <p:nvPr/>
        </p:nvSpPr>
        <p:spPr>
          <a:xfrm>
            <a:off x="115775" y="50960"/>
            <a:ext cx="4572000" cy="64629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2060"/>
              </a:buClr>
              <a:buSzPts val="11500"/>
              <a:buFont typeface="Century Gothic"/>
              <a:buNone/>
            </a:pPr>
            <a:r>
              <a:rPr lang="en-GB" sz="3600" b="1" dirty="0" err="1">
                <a:solidFill>
                  <a:srgbClr val="002060"/>
                </a:solidFill>
                <a:latin typeface="Century Gothic"/>
                <a:ea typeface="Calibri"/>
                <a:cs typeface="Calibri"/>
                <a:sym typeface="Century Gothic"/>
              </a:rPr>
              <a:t>Buñol</a:t>
            </a:r>
            <a:endParaRPr sz="3600" b="1" i="0" u="none" strike="noStrike" cap="none" dirty="0">
              <a:solidFill>
                <a:srgbClr val="000000"/>
              </a:solidFill>
              <a:latin typeface="Calibri"/>
              <a:ea typeface="Calibri"/>
              <a:cs typeface="Calibri"/>
              <a:sym typeface="Calibri"/>
            </a:endParaRPr>
          </a:p>
        </p:txBody>
      </p:sp>
      <p:pic>
        <p:nvPicPr>
          <p:cNvPr id="15" name="Google Shape;170;p8" descr="Jigsaw, Puzzle, Piece, Game, Concept, Solution">
            <a:extLst>
              <a:ext uri="{FF2B5EF4-FFF2-40B4-BE49-F238E27FC236}">
                <a16:creationId xmlns:a16="http://schemas.microsoft.com/office/drawing/2014/main" id="{F02D169E-4CBF-4692-9B66-47A157B8161A}"/>
              </a:ext>
            </a:extLst>
          </p:cNvPr>
          <p:cNvPicPr preferRelativeResize="0"/>
          <p:nvPr/>
        </p:nvPicPr>
        <p:blipFill rotWithShape="1">
          <a:blip r:embed="rId4">
            <a:alphaModFix/>
          </a:blip>
          <a:srcRect/>
          <a:stretch/>
        </p:blipFill>
        <p:spPr>
          <a:xfrm>
            <a:off x="11147657" y="103837"/>
            <a:ext cx="776168" cy="769401"/>
          </a:xfrm>
          <a:prstGeom prst="rect">
            <a:avLst/>
          </a:prstGeom>
          <a:noFill/>
          <a:ln>
            <a:noFill/>
          </a:ln>
        </p:spPr>
      </p:pic>
      <p:pic>
        <p:nvPicPr>
          <p:cNvPr id="3" name="Picture 2">
            <a:extLst>
              <a:ext uri="{FF2B5EF4-FFF2-40B4-BE49-F238E27FC236}">
                <a16:creationId xmlns:a16="http://schemas.microsoft.com/office/drawing/2014/main" id="{D55455CB-1D4F-4F89-BB5A-D7317D984383}"/>
              </a:ext>
            </a:extLst>
          </p:cNvPr>
          <p:cNvPicPr>
            <a:picLocks noChangeAspect="1"/>
          </p:cNvPicPr>
          <p:nvPr/>
        </p:nvPicPr>
        <p:blipFill>
          <a:blip r:embed="rId5">
            <a:duotone>
              <a:schemeClr val="accent5">
                <a:shade val="45000"/>
                <a:satMod val="135000"/>
              </a:schemeClr>
              <a:prstClr val="white"/>
            </a:duotone>
          </a:blip>
          <a:stretch>
            <a:fillRect/>
          </a:stretch>
        </p:blipFill>
        <p:spPr>
          <a:xfrm>
            <a:off x="2908012" y="990780"/>
            <a:ext cx="7077075" cy="5638800"/>
          </a:xfrm>
          <a:prstGeom prst="rect">
            <a:avLst/>
          </a:prstGeom>
        </p:spPr>
      </p:pic>
      <p:grpSp>
        <p:nvGrpSpPr>
          <p:cNvPr id="12" name="Group 11">
            <a:extLst>
              <a:ext uri="{FF2B5EF4-FFF2-40B4-BE49-F238E27FC236}">
                <a16:creationId xmlns:a16="http://schemas.microsoft.com/office/drawing/2014/main" id="{64E4CECA-C34E-487E-8B0A-D85E903EC311}"/>
              </a:ext>
            </a:extLst>
          </p:cNvPr>
          <p:cNvGrpSpPr/>
          <p:nvPr/>
        </p:nvGrpSpPr>
        <p:grpSpPr>
          <a:xfrm>
            <a:off x="2691917" y="111739"/>
            <a:ext cx="6787363" cy="523220"/>
            <a:chOff x="1173502" y="6277096"/>
            <a:chExt cx="5394166" cy="523220"/>
          </a:xfrm>
        </p:grpSpPr>
        <p:sp>
          <p:nvSpPr>
            <p:cNvPr id="13" name="Speech Bubble: Rectangle with Corners Rounded 12">
              <a:extLst>
                <a:ext uri="{FF2B5EF4-FFF2-40B4-BE49-F238E27FC236}">
                  <a16:creationId xmlns:a16="http://schemas.microsoft.com/office/drawing/2014/main" id="{7DE9D736-2701-4302-B4B9-307EAB7F9989}"/>
                </a:ext>
              </a:extLst>
            </p:cNvPr>
            <p:cNvSpPr/>
            <p:nvPr/>
          </p:nvSpPr>
          <p:spPr>
            <a:xfrm>
              <a:off x="1173502" y="6277096"/>
              <a:ext cx="5394166" cy="518040"/>
            </a:xfrm>
            <a:prstGeom prst="wedgeRoundRectCallout">
              <a:avLst>
                <a:gd name="adj1" fmla="val -54991"/>
                <a:gd name="adj2" fmla="val -7585"/>
                <a:gd name="adj3" fmla="val 16667"/>
              </a:avLst>
            </a:prstGeom>
            <a:solidFill>
              <a:srgbClr val="22A7CC"/>
            </a:solidFill>
            <a:ln>
              <a:solidFill>
                <a:srgbClr val="22A7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Arial"/>
              </a:endParaRPr>
            </a:p>
          </p:txBody>
        </p:sp>
        <p:sp>
          <p:nvSpPr>
            <p:cNvPr id="16" name="TextBox 15">
              <a:extLst>
                <a:ext uri="{FF2B5EF4-FFF2-40B4-BE49-F238E27FC236}">
                  <a16:creationId xmlns:a16="http://schemas.microsoft.com/office/drawing/2014/main" id="{A091CC21-E1E9-4C01-8EB1-0547C35A97ED}"/>
                </a:ext>
              </a:extLst>
            </p:cNvPr>
            <p:cNvSpPr txBox="1"/>
            <p:nvPr/>
          </p:nvSpPr>
          <p:spPr>
            <a:xfrm>
              <a:off x="1190035" y="6277096"/>
              <a:ext cx="4479150" cy="523220"/>
            </a:xfrm>
            <a:prstGeom prst="rect">
              <a:avLst/>
            </a:prstGeom>
            <a:noFill/>
            <a:ln>
              <a:noFill/>
            </a:ln>
          </p:spPr>
          <p:txBody>
            <a:bodyPr wrap="square" rtlCol="0">
              <a:spAutoFit/>
            </a:bodyPr>
            <a:lstStyle/>
            <a:p>
              <a:r>
                <a:rPr lang="en-GB" sz="2800" b="1" dirty="0" err="1">
                  <a:solidFill>
                    <a:schemeClr val="bg1"/>
                  </a:solidFill>
                  <a:latin typeface="Century Gothic" panose="020B0502020202020204" pitchFamily="34" charset="0"/>
                </a:rPr>
                <a:t>Pronuncia</a:t>
              </a:r>
              <a:r>
                <a:rPr lang="en-GB" sz="2800" b="1" dirty="0">
                  <a:solidFill>
                    <a:schemeClr val="bg1"/>
                  </a:solidFill>
                  <a:latin typeface="Century Gothic" panose="020B0502020202020204" pitchFamily="34" charset="0"/>
                </a:rPr>
                <a:t> las </a:t>
              </a:r>
              <a:r>
                <a:rPr lang="en-GB" sz="2800" b="1" dirty="0" err="1">
                  <a:solidFill>
                    <a:schemeClr val="bg1"/>
                  </a:solidFill>
                  <a:latin typeface="Century Gothic" panose="020B0502020202020204" pitchFamily="34" charset="0"/>
                </a:rPr>
                <a:t>calles</a:t>
              </a:r>
              <a:r>
                <a:rPr lang="en-GB" sz="2800" b="1" dirty="0">
                  <a:solidFill>
                    <a:schemeClr val="bg1"/>
                  </a:solidFill>
                  <a:latin typeface="Century Gothic" panose="020B0502020202020204" pitchFamily="34" charset="0"/>
                </a:rPr>
                <a:t>* de </a:t>
              </a:r>
              <a:r>
                <a:rPr lang="en-GB" sz="2800" b="1" dirty="0" err="1">
                  <a:solidFill>
                    <a:schemeClr val="bg1"/>
                  </a:solidFill>
                  <a:latin typeface="Century Gothic" panose="020B0502020202020204" pitchFamily="34" charset="0"/>
                </a:rPr>
                <a:t>Buñol</a:t>
              </a:r>
              <a:r>
                <a:rPr lang="en-GB" sz="2800" b="1" dirty="0">
                  <a:solidFill>
                    <a:schemeClr val="bg1"/>
                  </a:solidFill>
                  <a:latin typeface="Century Gothic" panose="020B0502020202020204" pitchFamily="34" charset="0"/>
                </a:rPr>
                <a:t>.</a:t>
              </a:r>
            </a:p>
          </p:txBody>
        </p:sp>
      </p:grpSp>
      <p:pic>
        <p:nvPicPr>
          <p:cNvPr id="17" name="Graphic 16" descr="Teacher">
            <a:extLst>
              <a:ext uri="{FF2B5EF4-FFF2-40B4-BE49-F238E27FC236}">
                <a16:creationId xmlns:a16="http://schemas.microsoft.com/office/drawing/2014/main" id="{4C2E8332-22AE-4E1C-BD8F-0EE4795E5FE1}"/>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1613928" y="-25952"/>
            <a:ext cx="914400" cy="914400"/>
          </a:xfrm>
          <a:prstGeom prst="rect">
            <a:avLst/>
          </a:prstGeom>
        </p:spPr>
      </p:pic>
      <p:sp>
        <p:nvSpPr>
          <p:cNvPr id="18" name="Google Shape;410;p19">
            <a:extLst>
              <a:ext uri="{FF2B5EF4-FFF2-40B4-BE49-F238E27FC236}">
                <a16:creationId xmlns:a16="http://schemas.microsoft.com/office/drawing/2014/main" id="{45407038-687D-4856-A8E7-94D33623F103}"/>
              </a:ext>
            </a:extLst>
          </p:cNvPr>
          <p:cNvSpPr txBox="1"/>
          <p:nvPr/>
        </p:nvSpPr>
        <p:spPr>
          <a:xfrm>
            <a:off x="11469180" y="3410926"/>
            <a:ext cx="1439862" cy="369332"/>
          </a:xfrm>
          <a:prstGeom prst="rect">
            <a:avLst/>
          </a:prstGeom>
          <a:noFill/>
          <a:ln>
            <a:noFill/>
          </a:ln>
        </p:spPr>
        <p:txBody>
          <a:bodyPr spcFirstLastPara="1" wrap="square" lIns="91425" tIns="45700" rIns="91425" bIns="45700" anchor="t" anchorCtr="0">
            <a:spAutoFit/>
          </a:bodyPr>
          <a:lstStyle/>
          <a:p>
            <a:pPr marL="0" marR="0" lvl="0" indent="0" algn="l" defTabSz="914400" rtl="0" eaLnBrk="1" fontAlgn="auto" latinLnBrk="0" hangingPunct="1">
              <a:lnSpc>
                <a:spcPct val="100000"/>
              </a:lnSpc>
              <a:spcBef>
                <a:spcPts val="0"/>
              </a:spcBef>
              <a:spcAft>
                <a:spcPts val="0"/>
              </a:spcAft>
              <a:buClr>
                <a:srgbClr val="1E4E79"/>
              </a:buClr>
              <a:buSzPts val="1800"/>
              <a:buFont typeface="Century Gothic"/>
              <a:buNone/>
              <a:tabLst/>
              <a:defRPr/>
            </a:pPr>
            <a:r>
              <a:rPr kumimoji="0" lang="en-GB" sz="1800" b="1" i="0" u="none" strike="noStrike" kern="0" cap="none" spc="0" normalizeH="0" baseline="0" noProof="0" dirty="0">
                <a:ln>
                  <a:noFill/>
                </a:ln>
                <a:solidFill>
                  <a:srgbClr val="1E4E79"/>
                </a:solidFill>
                <a:effectLst/>
                <a:uLnTx/>
                <a:uFillTx/>
                <a:latin typeface="Century Gothic"/>
                <a:ea typeface="Century Gothic"/>
                <a:cs typeface="Century Gothic"/>
                <a:sym typeface="Century Gothic"/>
              </a:rPr>
              <a:t>S</a:t>
            </a:r>
            <a:endParaRPr kumimoji="0" sz="1800" b="1" i="0" u="none" strike="noStrike" kern="0" cap="none" spc="0" normalizeH="0" baseline="0" noProof="0" dirty="0">
              <a:ln>
                <a:noFill/>
              </a:ln>
              <a:solidFill>
                <a:srgbClr val="1E4E79"/>
              </a:solidFill>
              <a:effectLst/>
              <a:uLnTx/>
              <a:uFillTx/>
              <a:latin typeface="Century Gothic"/>
              <a:ea typeface="Century Gothic"/>
              <a:cs typeface="Century Gothic"/>
              <a:sym typeface="Century Gothic"/>
            </a:endParaRPr>
          </a:p>
        </p:txBody>
      </p:sp>
      <p:sp>
        <p:nvSpPr>
          <p:cNvPr id="19" name="Google Shape;387;p19">
            <a:extLst>
              <a:ext uri="{FF2B5EF4-FFF2-40B4-BE49-F238E27FC236}">
                <a16:creationId xmlns:a16="http://schemas.microsoft.com/office/drawing/2014/main" id="{FE259D88-53C3-4A71-8D57-63F7024F7DA0}"/>
              </a:ext>
            </a:extLst>
          </p:cNvPr>
          <p:cNvSpPr/>
          <p:nvPr/>
        </p:nvSpPr>
        <p:spPr>
          <a:xfrm>
            <a:off x="10781787" y="1872248"/>
            <a:ext cx="502131" cy="4156257"/>
          </a:xfrm>
          <a:prstGeom prst="rect">
            <a:avLst/>
          </a:prstGeom>
          <a:solidFill>
            <a:srgbClr val="CC0099"/>
          </a:solidFill>
          <a:ln w="9525" cap="flat" cmpd="sng">
            <a:solidFill>
              <a:srgbClr val="000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2000"/>
              <a:buFont typeface="Calibri"/>
              <a:buNone/>
              <a:tabLst/>
              <a:defRPr/>
            </a:pPr>
            <a:endParaRPr kumimoji="0" sz="2000" b="0" i="0" u="none" strike="noStrike" kern="0" cap="none" spc="0" normalizeH="0" baseline="0" noProof="0">
              <a:ln>
                <a:noFill/>
              </a:ln>
              <a:solidFill>
                <a:srgbClr val="000000"/>
              </a:solidFill>
              <a:effectLst/>
              <a:uLnTx/>
              <a:uFillTx/>
              <a:latin typeface="Century Gothic"/>
              <a:ea typeface="Century Gothic"/>
              <a:cs typeface="Century Gothic"/>
              <a:sym typeface="Century Gothic"/>
            </a:endParaRPr>
          </a:p>
        </p:txBody>
      </p:sp>
      <p:sp>
        <p:nvSpPr>
          <p:cNvPr id="20" name="Google Shape;388;p19">
            <a:extLst>
              <a:ext uri="{FF2B5EF4-FFF2-40B4-BE49-F238E27FC236}">
                <a16:creationId xmlns:a16="http://schemas.microsoft.com/office/drawing/2014/main" id="{A13128DC-5804-4A89-9E4D-15B0B1C18DB6}"/>
              </a:ext>
            </a:extLst>
          </p:cNvPr>
          <p:cNvSpPr/>
          <p:nvPr/>
        </p:nvSpPr>
        <p:spPr>
          <a:xfrm>
            <a:off x="10779420" y="1872246"/>
            <a:ext cx="503528" cy="4156259"/>
          </a:xfrm>
          <a:prstGeom prst="rect">
            <a:avLst/>
          </a:prstGeom>
          <a:solidFill>
            <a:srgbClr val="85CFE1"/>
          </a:solidFill>
          <a:ln w="9525" cap="flat" cmpd="sng">
            <a:solidFill>
              <a:srgbClr val="02456F"/>
            </a:solidFill>
            <a:prstDash val="solid"/>
            <a:round/>
            <a:headEnd type="none" w="sm" len="sm"/>
            <a:tailEnd type="none" w="sm" len="sm"/>
          </a:ln>
          <a:effectLst>
            <a:outerShdw blurRad="57150" dist="19050" dir="5400000" algn="ctr" rotWithShape="0">
              <a:srgbClr val="FFFFFF"/>
            </a:outerShdw>
          </a:effectLst>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2000"/>
              <a:buFont typeface="Calibri"/>
              <a:buNone/>
              <a:tabLst/>
              <a:defRPr/>
            </a:pPr>
            <a:endParaRPr kumimoji="0" sz="2000" b="0" i="0" u="none" strike="noStrike" kern="0" cap="none" spc="0" normalizeH="0" baseline="0" noProof="0">
              <a:ln>
                <a:noFill/>
              </a:ln>
              <a:solidFill>
                <a:srgbClr val="000000"/>
              </a:solidFill>
              <a:effectLst/>
              <a:uLnTx/>
              <a:uFillTx/>
              <a:latin typeface="Century Gothic"/>
              <a:ea typeface="Century Gothic"/>
              <a:cs typeface="Century Gothic"/>
              <a:sym typeface="Century Gothic"/>
            </a:endParaRPr>
          </a:p>
        </p:txBody>
      </p:sp>
      <p:cxnSp>
        <p:nvCxnSpPr>
          <p:cNvPr id="21" name="Google Shape;389;p19">
            <a:extLst>
              <a:ext uri="{FF2B5EF4-FFF2-40B4-BE49-F238E27FC236}">
                <a16:creationId xmlns:a16="http://schemas.microsoft.com/office/drawing/2014/main" id="{C16870AD-177E-4684-AC7C-0A73C54F7B74}"/>
              </a:ext>
            </a:extLst>
          </p:cNvPr>
          <p:cNvCxnSpPr/>
          <p:nvPr/>
        </p:nvCxnSpPr>
        <p:spPr>
          <a:xfrm>
            <a:off x="11465159" y="1860820"/>
            <a:ext cx="0" cy="4156259"/>
          </a:xfrm>
          <a:prstGeom prst="straightConnector1">
            <a:avLst/>
          </a:prstGeom>
          <a:noFill/>
          <a:ln w="28575" cap="flat" cmpd="sng">
            <a:solidFill>
              <a:srgbClr val="1E4E79"/>
            </a:solidFill>
            <a:prstDash val="solid"/>
            <a:round/>
            <a:headEnd type="none" w="med" len="med"/>
            <a:tailEnd type="none" w="med" len="med"/>
          </a:ln>
        </p:spPr>
      </p:cxnSp>
      <p:cxnSp>
        <p:nvCxnSpPr>
          <p:cNvPr id="22" name="Google Shape;390;p19">
            <a:extLst>
              <a:ext uri="{FF2B5EF4-FFF2-40B4-BE49-F238E27FC236}">
                <a16:creationId xmlns:a16="http://schemas.microsoft.com/office/drawing/2014/main" id="{E03D0E93-D4FF-4815-B9E5-AEA107601E87}"/>
              </a:ext>
            </a:extLst>
          </p:cNvPr>
          <p:cNvCxnSpPr/>
          <p:nvPr/>
        </p:nvCxnSpPr>
        <p:spPr>
          <a:xfrm>
            <a:off x="11442550" y="1860819"/>
            <a:ext cx="216791" cy="0"/>
          </a:xfrm>
          <a:prstGeom prst="straightConnector1">
            <a:avLst/>
          </a:prstGeom>
          <a:noFill/>
          <a:ln w="28575" cap="flat" cmpd="sng">
            <a:solidFill>
              <a:srgbClr val="1E4E79"/>
            </a:solidFill>
            <a:prstDash val="solid"/>
            <a:round/>
            <a:headEnd type="none" w="med" len="med"/>
            <a:tailEnd type="none" w="med" len="med"/>
          </a:ln>
        </p:spPr>
      </p:cxnSp>
      <p:cxnSp>
        <p:nvCxnSpPr>
          <p:cNvPr id="23" name="Google Shape;391;p19">
            <a:extLst>
              <a:ext uri="{FF2B5EF4-FFF2-40B4-BE49-F238E27FC236}">
                <a16:creationId xmlns:a16="http://schemas.microsoft.com/office/drawing/2014/main" id="{CB286685-4293-434E-AD08-DA9844BFEE0B}"/>
              </a:ext>
            </a:extLst>
          </p:cNvPr>
          <p:cNvCxnSpPr/>
          <p:nvPr/>
        </p:nvCxnSpPr>
        <p:spPr>
          <a:xfrm>
            <a:off x="11465160" y="6017078"/>
            <a:ext cx="216791" cy="0"/>
          </a:xfrm>
          <a:prstGeom prst="straightConnector1">
            <a:avLst/>
          </a:prstGeom>
          <a:noFill/>
          <a:ln w="28575" cap="flat" cmpd="sng">
            <a:solidFill>
              <a:srgbClr val="1E4E79"/>
            </a:solidFill>
            <a:prstDash val="solid"/>
            <a:round/>
            <a:headEnd type="none" w="med" len="med"/>
            <a:tailEnd type="none" w="med" len="med"/>
          </a:ln>
        </p:spPr>
      </p:cxnSp>
      <p:sp>
        <p:nvSpPr>
          <p:cNvPr id="24" name="Google Shape;393;p19">
            <a:extLst>
              <a:ext uri="{FF2B5EF4-FFF2-40B4-BE49-F238E27FC236}">
                <a16:creationId xmlns:a16="http://schemas.microsoft.com/office/drawing/2014/main" id="{380EF2D1-E190-4DB6-A7E8-1B5857D5D072}"/>
              </a:ext>
            </a:extLst>
          </p:cNvPr>
          <p:cNvSpPr txBox="1"/>
          <p:nvPr/>
        </p:nvSpPr>
        <p:spPr>
          <a:xfrm>
            <a:off x="11611655" y="1640352"/>
            <a:ext cx="957385" cy="369291"/>
          </a:xfrm>
          <a:prstGeom prst="rect">
            <a:avLst/>
          </a:prstGeom>
          <a:noFill/>
          <a:ln>
            <a:noFill/>
          </a:ln>
        </p:spPr>
        <p:txBody>
          <a:bodyPr spcFirstLastPara="1" wrap="square" lIns="91425" tIns="45700" rIns="91425" bIns="45700" anchor="t" anchorCtr="0">
            <a:spAutoFit/>
          </a:bodyPr>
          <a:lstStyle/>
          <a:p>
            <a:pPr marL="0" marR="0" lvl="0" indent="0" algn="l" defTabSz="914400" rtl="0" eaLnBrk="1" fontAlgn="auto" latinLnBrk="0" hangingPunct="1">
              <a:lnSpc>
                <a:spcPct val="100000"/>
              </a:lnSpc>
              <a:spcBef>
                <a:spcPts val="0"/>
              </a:spcBef>
              <a:spcAft>
                <a:spcPts val="0"/>
              </a:spcAft>
              <a:buClr>
                <a:srgbClr val="1E4E79"/>
              </a:buClr>
              <a:buSzPts val="1800"/>
              <a:buFont typeface="Century Gothic"/>
              <a:buNone/>
              <a:tabLst/>
              <a:defRPr/>
            </a:pPr>
            <a:r>
              <a:rPr lang="en-GB" b="1" kern="0" dirty="0">
                <a:solidFill>
                  <a:srgbClr val="1E4E79"/>
                </a:solidFill>
                <a:latin typeface="Century Gothic"/>
                <a:ea typeface="Century Gothic"/>
                <a:cs typeface="Century Gothic"/>
                <a:sym typeface="Arial"/>
              </a:rPr>
              <a:t>60</a:t>
            </a:r>
            <a:endParaRPr b="1" kern="0" dirty="0">
              <a:solidFill>
                <a:srgbClr val="1E4E79"/>
              </a:solidFill>
              <a:latin typeface="Century Gothic"/>
              <a:ea typeface="Century Gothic"/>
              <a:cs typeface="Century Gothic"/>
              <a:sym typeface="Arial"/>
            </a:endParaRPr>
          </a:p>
        </p:txBody>
      </p:sp>
      <p:sp>
        <p:nvSpPr>
          <p:cNvPr id="25" name="Google Shape;394;p19">
            <a:extLst>
              <a:ext uri="{FF2B5EF4-FFF2-40B4-BE49-F238E27FC236}">
                <a16:creationId xmlns:a16="http://schemas.microsoft.com/office/drawing/2014/main" id="{223D74D4-EC58-4D1C-92BF-638FE25950DF}"/>
              </a:ext>
            </a:extLst>
          </p:cNvPr>
          <p:cNvSpPr txBox="1"/>
          <p:nvPr/>
        </p:nvSpPr>
        <p:spPr>
          <a:xfrm>
            <a:off x="11548124" y="5610809"/>
            <a:ext cx="872611" cy="369332"/>
          </a:xfrm>
          <a:prstGeom prst="rect">
            <a:avLst/>
          </a:prstGeom>
          <a:noFill/>
          <a:ln>
            <a:noFill/>
          </a:ln>
        </p:spPr>
        <p:txBody>
          <a:bodyPr spcFirstLastPara="1" wrap="square" lIns="91425" tIns="45700" rIns="91425" bIns="45700" anchor="t" anchorCtr="0">
            <a:spAutoFit/>
          </a:bodyPr>
          <a:lstStyle/>
          <a:p>
            <a:pPr marL="0" marR="0" lvl="0" indent="0" algn="l" defTabSz="914400" rtl="0" eaLnBrk="1" fontAlgn="auto" latinLnBrk="0" hangingPunct="1">
              <a:lnSpc>
                <a:spcPct val="100000"/>
              </a:lnSpc>
              <a:spcBef>
                <a:spcPts val="0"/>
              </a:spcBef>
              <a:spcAft>
                <a:spcPts val="0"/>
              </a:spcAft>
              <a:buClr>
                <a:srgbClr val="1E4E79"/>
              </a:buClr>
              <a:buSzPts val="1800"/>
              <a:buFont typeface="Century Gothic"/>
              <a:buNone/>
              <a:tabLst/>
              <a:defRPr/>
            </a:pPr>
            <a:r>
              <a:rPr kumimoji="0" lang="en-GB" sz="1800" b="1" i="0" u="none" strike="noStrike" kern="0" cap="none" spc="0" normalizeH="0" baseline="0" noProof="0" dirty="0">
                <a:ln>
                  <a:noFill/>
                </a:ln>
                <a:solidFill>
                  <a:srgbClr val="1E4E79"/>
                </a:solidFill>
                <a:effectLst/>
                <a:uLnTx/>
                <a:uFillTx/>
                <a:latin typeface="Century Gothic"/>
                <a:ea typeface="Century Gothic"/>
                <a:cs typeface="Century Gothic"/>
                <a:sym typeface="Century Gothic"/>
              </a:rPr>
              <a:t>0</a:t>
            </a:r>
            <a:endParaRPr kumimoji="0" sz="1400" b="0" i="0" u="none" strike="noStrike" kern="0" cap="none" spc="0" normalizeH="0" baseline="0" noProof="0" dirty="0">
              <a:ln>
                <a:noFill/>
              </a:ln>
              <a:solidFill>
                <a:srgbClr val="000000"/>
              </a:solidFill>
              <a:effectLst/>
              <a:uLnTx/>
              <a:uFillTx/>
              <a:latin typeface="Arial"/>
              <a:ea typeface="+mn-ea"/>
              <a:cs typeface="Arial"/>
              <a:sym typeface="Arial"/>
            </a:endParaRPr>
          </a:p>
        </p:txBody>
      </p:sp>
      <p:sp>
        <p:nvSpPr>
          <p:cNvPr id="26" name="Google Shape;395;p19">
            <a:extLst>
              <a:ext uri="{FF2B5EF4-FFF2-40B4-BE49-F238E27FC236}">
                <a16:creationId xmlns:a16="http://schemas.microsoft.com/office/drawing/2014/main" id="{F2BE8730-ACA0-422C-A76E-4E979F6B1A4B}"/>
              </a:ext>
            </a:extLst>
          </p:cNvPr>
          <p:cNvSpPr/>
          <p:nvPr/>
        </p:nvSpPr>
        <p:spPr>
          <a:xfrm>
            <a:off x="10638837" y="6247498"/>
            <a:ext cx="1058732" cy="382082"/>
          </a:xfrm>
          <a:custGeom>
            <a:avLst/>
            <a:gdLst/>
            <a:ahLst/>
            <a:cxnLst/>
            <a:rect l="l" t="t" r="r" b="b"/>
            <a:pathLst>
              <a:path w="120000" h="120000" extrusionOk="0">
                <a:moveTo>
                  <a:pt x="0" y="0"/>
                </a:moveTo>
                <a:lnTo>
                  <a:pt x="120000" y="0"/>
                </a:lnTo>
                <a:lnTo>
                  <a:pt x="120000" y="120000"/>
                </a:lnTo>
                <a:lnTo>
                  <a:pt x="0" y="120000"/>
                </a:lnTo>
                <a:close/>
              </a:path>
            </a:pathLst>
          </a:custGeom>
          <a:solidFill>
            <a:srgbClr val="1F4E79"/>
          </a:solidFill>
          <a:ln>
            <a:noFill/>
          </a:ln>
          <a:effectLst>
            <a:outerShdw blurRad="57150" dist="19050" dir="5400000" algn="ctr" rotWithShape="0">
              <a:srgbClr val="000000">
                <a:alpha val="62745"/>
              </a:srgbClr>
            </a:outerShdw>
          </a:effectLst>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FFFFFF"/>
              </a:buClr>
              <a:buSzPts val="1800"/>
              <a:buFont typeface="Century Gothic"/>
              <a:buNone/>
              <a:tabLst/>
              <a:defRPr/>
            </a:pPr>
            <a:r>
              <a:rPr kumimoji="0" lang="en-GB" sz="1800" b="1" i="0" u="none" strike="noStrike" kern="0" cap="none" spc="0" normalizeH="0" baseline="0" noProof="0" dirty="0">
                <a:ln>
                  <a:noFill/>
                </a:ln>
                <a:solidFill>
                  <a:srgbClr val="FFFFFF"/>
                </a:solidFill>
                <a:effectLst/>
                <a:uLnTx/>
                <a:uFillTx/>
                <a:latin typeface="Century Gothic"/>
                <a:ea typeface="Century Gothic"/>
                <a:cs typeface="Century Gothic"/>
                <a:sym typeface="Century Gothic"/>
              </a:rPr>
              <a:t>INICIO</a:t>
            </a:r>
            <a:endParaRPr kumimoji="0" sz="1400" b="0" i="0" u="none" strike="noStrike" kern="0" cap="none" spc="0" normalizeH="0" baseline="0" noProof="0" dirty="0">
              <a:ln>
                <a:noFill/>
              </a:ln>
              <a:solidFill>
                <a:srgbClr val="000000"/>
              </a:solidFill>
              <a:effectLst/>
              <a:uLnTx/>
              <a:uFillTx/>
              <a:latin typeface="Arial"/>
              <a:ea typeface="+mn-ea"/>
              <a:cs typeface="Arial"/>
              <a:sym typeface="Arial"/>
            </a:endParaRPr>
          </a:p>
        </p:txBody>
      </p:sp>
      <p:sp>
        <p:nvSpPr>
          <p:cNvPr id="52" name="TextBox 51">
            <a:extLst>
              <a:ext uri="{FF2B5EF4-FFF2-40B4-BE49-F238E27FC236}">
                <a16:creationId xmlns:a16="http://schemas.microsoft.com/office/drawing/2014/main" id="{7436134C-4FB9-4094-A2C0-7700E241894D}"/>
              </a:ext>
            </a:extLst>
          </p:cNvPr>
          <p:cNvSpPr txBox="1"/>
          <p:nvPr/>
        </p:nvSpPr>
        <p:spPr>
          <a:xfrm>
            <a:off x="268175" y="1035576"/>
            <a:ext cx="6294328" cy="523220"/>
          </a:xfrm>
          <a:prstGeom prst="rect">
            <a:avLst/>
          </a:prstGeom>
          <a:noFill/>
        </p:spPr>
        <p:txBody>
          <a:bodyPr wrap="square">
            <a:spAutoFit/>
          </a:bodyPr>
          <a:lstStyle/>
          <a:p>
            <a:r>
              <a:rPr lang="en-GB" sz="2800" b="1" i="0" u="none" strike="noStrike" dirty="0">
                <a:solidFill>
                  <a:srgbClr val="002060"/>
                </a:solidFill>
                <a:effectLst/>
                <a:latin typeface="Century Gothic" panose="020B0502020202020204" pitchFamily="34" charset="0"/>
              </a:rPr>
              <a:t>1. Calle Col</a:t>
            </a:r>
            <a:r>
              <a:rPr lang="en-GB" sz="2800" b="1" i="0" u="none" strike="noStrike" dirty="0">
                <a:solidFill>
                  <a:srgbClr val="FF0066"/>
                </a:solidFill>
                <a:effectLst/>
                <a:latin typeface="Century Gothic" panose="020B0502020202020204" pitchFamily="34" charset="0"/>
              </a:rPr>
              <a:t>ó</a:t>
            </a:r>
            <a:r>
              <a:rPr lang="en-GB" sz="2800" b="1" i="0" u="none" strike="noStrike" dirty="0">
                <a:solidFill>
                  <a:srgbClr val="002060"/>
                </a:solidFill>
                <a:effectLst/>
                <a:latin typeface="Century Gothic" panose="020B0502020202020204" pitchFamily="34" charset="0"/>
              </a:rPr>
              <a:t>n</a:t>
            </a:r>
            <a:endParaRPr lang="en-GB" sz="2800" dirty="0"/>
          </a:p>
        </p:txBody>
      </p:sp>
      <p:sp>
        <p:nvSpPr>
          <p:cNvPr id="27" name="TextBox 26">
            <a:extLst>
              <a:ext uri="{FF2B5EF4-FFF2-40B4-BE49-F238E27FC236}">
                <a16:creationId xmlns:a16="http://schemas.microsoft.com/office/drawing/2014/main" id="{3204E37F-E0DC-4671-BA3A-C76F2B151BE9}"/>
              </a:ext>
            </a:extLst>
          </p:cNvPr>
          <p:cNvSpPr txBox="1"/>
          <p:nvPr/>
        </p:nvSpPr>
        <p:spPr>
          <a:xfrm>
            <a:off x="276367" y="1653007"/>
            <a:ext cx="6294328" cy="523220"/>
          </a:xfrm>
          <a:prstGeom prst="rect">
            <a:avLst/>
          </a:prstGeom>
          <a:noFill/>
        </p:spPr>
        <p:txBody>
          <a:bodyPr wrap="square">
            <a:spAutoFit/>
          </a:bodyPr>
          <a:lstStyle/>
          <a:p>
            <a:r>
              <a:rPr lang="en-GB" sz="2800" b="1" i="0" u="none" strike="noStrike" dirty="0">
                <a:solidFill>
                  <a:srgbClr val="002060"/>
                </a:solidFill>
                <a:effectLst/>
                <a:latin typeface="Century Gothic" panose="020B0502020202020204" pitchFamily="34" charset="0"/>
              </a:rPr>
              <a:t>2. Calle Reyes </a:t>
            </a:r>
            <a:r>
              <a:rPr lang="en-GB" sz="2800" b="1" i="0" u="none" strike="noStrike" dirty="0" err="1">
                <a:solidFill>
                  <a:srgbClr val="002060"/>
                </a:solidFill>
                <a:effectLst/>
                <a:latin typeface="Century Gothic" panose="020B0502020202020204" pitchFamily="34" charset="0"/>
              </a:rPr>
              <a:t>Cat</a:t>
            </a:r>
            <a:r>
              <a:rPr lang="en-GB" sz="2800" b="1" i="0" u="none" strike="noStrike" dirty="0" err="1">
                <a:solidFill>
                  <a:srgbClr val="FF0066"/>
                </a:solidFill>
                <a:effectLst/>
                <a:latin typeface="Century Gothic" panose="020B0502020202020204" pitchFamily="34" charset="0"/>
              </a:rPr>
              <a:t>ó</a:t>
            </a:r>
            <a:r>
              <a:rPr lang="en-GB" sz="2800" b="1" i="0" u="none" strike="noStrike" dirty="0" err="1">
                <a:solidFill>
                  <a:srgbClr val="002060"/>
                </a:solidFill>
                <a:effectLst/>
                <a:latin typeface="Century Gothic" panose="020B0502020202020204" pitchFamily="34" charset="0"/>
              </a:rPr>
              <a:t>licos</a:t>
            </a:r>
            <a:endParaRPr lang="en-GB" sz="2800" dirty="0"/>
          </a:p>
        </p:txBody>
      </p:sp>
      <p:sp>
        <p:nvSpPr>
          <p:cNvPr id="28" name="TextBox 27">
            <a:extLst>
              <a:ext uri="{FF2B5EF4-FFF2-40B4-BE49-F238E27FC236}">
                <a16:creationId xmlns:a16="http://schemas.microsoft.com/office/drawing/2014/main" id="{A7EBEA1E-6B33-4C14-AC8D-490342061FE0}"/>
              </a:ext>
            </a:extLst>
          </p:cNvPr>
          <p:cNvSpPr txBox="1"/>
          <p:nvPr/>
        </p:nvSpPr>
        <p:spPr>
          <a:xfrm>
            <a:off x="312383" y="2315234"/>
            <a:ext cx="6294328" cy="523220"/>
          </a:xfrm>
          <a:prstGeom prst="rect">
            <a:avLst/>
          </a:prstGeom>
          <a:noFill/>
        </p:spPr>
        <p:txBody>
          <a:bodyPr wrap="square">
            <a:spAutoFit/>
          </a:bodyPr>
          <a:lstStyle/>
          <a:p>
            <a:r>
              <a:rPr lang="en-GB" sz="2800" b="1" i="0" u="none" strike="noStrike" dirty="0">
                <a:solidFill>
                  <a:srgbClr val="002060"/>
                </a:solidFill>
                <a:effectLst/>
                <a:latin typeface="Century Gothic" panose="020B0502020202020204" pitchFamily="34" charset="0"/>
              </a:rPr>
              <a:t>3. Avenida de la M</a:t>
            </a:r>
            <a:r>
              <a:rPr lang="en-GB" sz="2800" b="1" i="0" u="none" strike="noStrike" dirty="0">
                <a:solidFill>
                  <a:srgbClr val="FF0066"/>
                </a:solidFill>
                <a:effectLst/>
                <a:latin typeface="Century Gothic" panose="020B0502020202020204" pitchFamily="34" charset="0"/>
              </a:rPr>
              <a:t>ú</a:t>
            </a:r>
            <a:r>
              <a:rPr lang="en-GB" sz="2800" b="1" i="0" u="none" strike="noStrike" dirty="0">
                <a:solidFill>
                  <a:srgbClr val="002060"/>
                </a:solidFill>
                <a:effectLst/>
                <a:latin typeface="Century Gothic" panose="020B0502020202020204" pitchFamily="34" charset="0"/>
              </a:rPr>
              <a:t>sica</a:t>
            </a:r>
            <a:endParaRPr lang="en-GB" sz="2800" dirty="0"/>
          </a:p>
        </p:txBody>
      </p:sp>
      <p:sp>
        <p:nvSpPr>
          <p:cNvPr id="29" name="TextBox 28">
            <a:extLst>
              <a:ext uri="{FF2B5EF4-FFF2-40B4-BE49-F238E27FC236}">
                <a16:creationId xmlns:a16="http://schemas.microsoft.com/office/drawing/2014/main" id="{C995F1F7-51B7-421F-B959-37E202E5D045}"/>
              </a:ext>
            </a:extLst>
          </p:cNvPr>
          <p:cNvSpPr txBox="1"/>
          <p:nvPr/>
        </p:nvSpPr>
        <p:spPr>
          <a:xfrm>
            <a:off x="8160827" y="170704"/>
            <a:ext cx="2057017" cy="400110"/>
          </a:xfrm>
          <a:prstGeom prst="rect">
            <a:avLst/>
          </a:prstGeom>
          <a:solidFill>
            <a:srgbClr val="92D050"/>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0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la </a:t>
            </a:r>
            <a:r>
              <a:rPr kumimoji="0" lang="en-GB" sz="2000" b="0" i="0" u="none" strike="noStrike" kern="1200" cap="none" spc="0" normalizeH="0" baseline="0" noProof="0" dirty="0" err="1">
                <a:ln>
                  <a:noFill/>
                </a:ln>
                <a:solidFill>
                  <a:srgbClr val="002060"/>
                </a:solidFill>
                <a:effectLst/>
                <a:uLnTx/>
                <a:uFillTx/>
                <a:latin typeface="Century Gothic" panose="020B0502020202020204" pitchFamily="34" charset="0"/>
                <a:ea typeface="+mn-ea"/>
                <a:cs typeface="+mn-cs"/>
              </a:rPr>
              <a:t>calle</a:t>
            </a:r>
            <a:r>
              <a:rPr kumimoji="0" lang="en-GB" sz="20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 = street</a:t>
            </a:r>
          </a:p>
        </p:txBody>
      </p:sp>
      <p:sp>
        <p:nvSpPr>
          <p:cNvPr id="30" name="TextBox 29">
            <a:extLst>
              <a:ext uri="{FF2B5EF4-FFF2-40B4-BE49-F238E27FC236}">
                <a16:creationId xmlns:a16="http://schemas.microsoft.com/office/drawing/2014/main" id="{0A576A9D-CCB5-4FF6-9156-B3E18BD45548}"/>
              </a:ext>
            </a:extLst>
          </p:cNvPr>
          <p:cNvSpPr txBox="1"/>
          <p:nvPr/>
        </p:nvSpPr>
        <p:spPr>
          <a:xfrm>
            <a:off x="312383" y="2996810"/>
            <a:ext cx="6294328" cy="523220"/>
          </a:xfrm>
          <a:prstGeom prst="rect">
            <a:avLst/>
          </a:prstGeom>
          <a:noFill/>
        </p:spPr>
        <p:txBody>
          <a:bodyPr wrap="square">
            <a:spAutoFit/>
          </a:bodyPr>
          <a:lstStyle/>
          <a:p>
            <a:r>
              <a:rPr lang="en-GB" sz="2800" b="1" i="0" u="none" strike="noStrike" dirty="0">
                <a:solidFill>
                  <a:srgbClr val="002060"/>
                </a:solidFill>
                <a:effectLst/>
                <a:latin typeface="Century Gothic" panose="020B0502020202020204" pitchFamily="34" charset="0"/>
              </a:rPr>
              <a:t>4. Calle Vel</a:t>
            </a:r>
            <a:r>
              <a:rPr lang="en-GB" sz="2800" b="1" i="0" u="none" strike="noStrike" dirty="0">
                <a:solidFill>
                  <a:srgbClr val="FF0066"/>
                </a:solidFill>
                <a:effectLst/>
                <a:latin typeface="Century Gothic" panose="020B0502020202020204" pitchFamily="34" charset="0"/>
              </a:rPr>
              <a:t>á</a:t>
            </a:r>
            <a:r>
              <a:rPr lang="en-GB" sz="2800" b="1" i="0" u="none" strike="noStrike" dirty="0">
                <a:solidFill>
                  <a:srgbClr val="002060"/>
                </a:solidFill>
                <a:effectLst/>
                <a:latin typeface="Century Gothic" panose="020B0502020202020204" pitchFamily="34" charset="0"/>
              </a:rPr>
              <a:t>zquez</a:t>
            </a:r>
            <a:endParaRPr lang="en-GB" sz="2800" dirty="0"/>
          </a:p>
        </p:txBody>
      </p:sp>
      <p:sp>
        <p:nvSpPr>
          <p:cNvPr id="31" name="TextBox 30">
            <a:extLst>
              <a:ext uri="{FF2B5EF4-FFF2-40B4-BE49-F238E27FC236}">
                <a16:creationId xmlns:a16="http://schemas.microsoft.com/office/drawing/2014/main" id="{8683577B-2D64-4E0D-8817-0EC356C7DA97}"/>
              </a:ext>
            </a:extLst>
          </p:cNvPr>
          <p:cNvSpPr txBox="1"/>
          <p:nvPr/>
        </p:nvSpPr>
        <p:spPr>
          <a:xfrm>
            <a:off x="318031" y="3612208"/>
            <a:ext cx="6294328" cy="523220"/>
          </a:xfrm>
          <a:prstGeom prst="rect">
            <a:avLst/>
          </a:prstGeom>
          <a:noFill/>
        </p:spPr>
        <p:txBody>
          <a:bodyPr wrap="square">
            <a:spAutoFit/>
          </a:bodyPr>
          <a:lstStyle/>
          <a:p>
            <a:r>
              <a:rPr lang="en-GB" sz="2800" b="1" i="0" u="none" strike="noStrike" dirty="0">
                <a:solidFill>
                  <a:srgbClr val="002060"/>
                </a:solidFill>
                <a:effectLst/>
                <a:latin typeface="Century Gothic" panose="020B0502020202020204" pitchFamily="34" charset="0"/>
              </a:rPr>
              <a:t>5. Calle </a:t>
            </a:r>
            <a:r>
              <a:rPr lang="en-GB" sz="2800" b="1" i="0" u="none" strike="noStrike" dirty="0" err="1">
                <a:solidFill>
                  <a:srgbClr val="002060"/>
                </a:solidFill>
                <a:effectLst/>
                <a:latin typeface="Century Gothic" panose="020B0502020202020204" pitchFamily="34" charset="0"/>
              </a:rPr>
              <a:t>Morat</a:t>
            </a:r>
            <a:r>
              <a:rPr lang="en-GB" sz="2800" b="1" i="0" u="none" strike="noStrike" dirty="0" err="1">
                <a:solidFill>
                  <a:srgbClr val="FF0066"/>
                </a:solidFill>
                <a:effectLst/>
                <a:latin typeface="Century Gothic" panose="020B0502020202020204" pitchFamily="34" charset="0"/>
              </a:rPr>
              <a:t>í</a:t>
            </a:r>
            <a:r>
              <a:rPr lang="en-GB" sz="2800" b="1" i="0" u="none" strike="noStrike" dirty="0" err="1">
                <a:solidFill>
                  <a:srgbClr val="002060"/>
                </a:solidFill>
                <a:effectLst/>
                <a:latin typeface="Century Gothic" panose="020B0502020202020204" pitchFamily="34" charset="0"/>
              </a:rPr>
              <a:t>n</a:t>
            </a:r>
            <a:endParaRPr lang="en-GB" sz="2800" dirty="0"/>
          </a:p>
        </p:txBody>
      </p:sp>
      <p:sp>
        <p:nvSpPr>
          <p:cNvPr id="32" name="TextBox 31">
            <a:extLst>
              <a:ext uri="{FF2B5EF4-FFF2-40B4-BE49-F238E27FC236}">
                <a16:creationId xmlns:a16="http://schemas.microsoft.com/office/drawing/2014/main" id="{B73AD009-F8C9-42C2-987A-4A6052C5ED23}"/>
              </a:ext>
            </a:extLst>
          </p:cNvPr>
          <p:cNvSpPr txBox="1"/>
          <p:nvPr/>
        </p:nvSpPr>
        <p:spPr>
          <a:xfrm>
            <a:off x="326223" y="4229639"/>
            <a:ext cx="6294328" cy="523220"/>
          </a:xfrm>
          <a:prstGeom prst="rect">
            <a:avLst/>
          </a:prstGeom>
          <a:noFill/>
        </p:spPr>
        <p:txBody>
          <a:bodyPr wrap="square">
            <a:spAutoFit/>
          </a:bodyPr>
          <a:lstStyle/>
          <a:p>
            <a:r>
              <a:rPr lang="en-GB" sz="2800" b="1" i="0" u="none" strike="noStrike" dirty="0">
                <a:solidFill>
                  <a:srgbClr val="002060"/>
                </a:solidFill>
                <a:effectLst/>
                <a:latin typeface="Century Gothic" panose="020B0502020202020204" pitchFamily="34" charset="0"/>
              </a:rPr>
              <a:t>6. Avenida de Benito P</a:t>
            </a:r>
            <a:r>
              <a:rPr lang="en-GB" sz="2800" b="1" i="0" u="none" strike="noStrike" dirty="0">
                <a:solidFill>
                  <a:srgbClr val="FF0066"/>
                </a:solidFill>
                <a:effectLst/>
                <a:latin typeface="Century Gothic" panose="020B0502020202020204" pitchFamily="34" charset="0"/>
              </a:rPr>
              <a:t>é</a:t>
            </a:r>
            <a:r>
              <a:rPr lang="en-GB" sz="2800" b="1" i="0" u="none" strike="noStrike" dirty="0">
                <a:solidFill>
                  <a:srgbClr val="002060"/>
                </a:solidFill>
                <a:effectLst/>
                <a:latin typeface="Century Gothic" panose="020B0502020202020204" pitchFamily="34" charset="0"/>
              </a:rPr>
              <a:t>rez </a:t>
            </a:r>
            <a:r>
              <a:rPr lang="en-GB" sz="2800" b="1" i="0" u="none" strike="noStrike" dirty="0" err="1">
                <a:solidFill>
                  <a:srgbClr val="002060"/>
                </a:solidFill>
                <a:effectLst/>
                <a:latin typeface="Century Gothic" panose="020B0502020202020204" pitchFamily="34" charset="0"/>
              </a:rPr>
              <a:t>Gald</a:t>
            </a:r>
            <a:r>
              <a:rPr lang="en-GB" sz="2800" b="1" i="0" u="none" strike="noStrike" dirty="0" err="1">
                <a:solidFill>
                  <a:srgbClr val="FF0066"/>
                </a:solidFill>
                <a:effectLst/>
                <a:latin typeface="Century Gothic" panose="020B0502020202020204" pitchFamily="34" charset="0"/>
              </a:rPr>
              <a:t>ó</a:t>
            </a:r>
            <a:r>
              <a:rPr lang="en-GB" sz="2800" b="1" i="0" u="none" strike="noStrike" dirty="0" err="1">
                <a:solidFill>
                  <a:srgbClr val="002060"/>
                </a:solidFill>
                <a:effectLst/>
                <a:latin typeface="Century Gothic" panose="020B0502020202020204" pitchFamily="34" charset="0"/>
              </a:rPr>
              <a:t>s</a:t>
            </a:r>
            <a:endParaRPr lang="en-GB" sz="2800" dirty="0"/>
          </a:p>
        </p:txBody>
      </p:sp>
      <p:sp>
        <p:nvSpPr>
          <p:cNvPr id="33" name="TextBox 32">
            <a:extLst>
              <a:ext uri="{FF2B5EF4-FFF2-40B4-BE49-F238E27FC236}">
                <a16:creationId xmlns:a16="http://schemas.microsoft.com/office/drawing/2014/main" id="{A32B499A-EA54-40EE-BD4D-30485BEA536A}"/>
              </a:ext>
            </a:extLst>
          </p:cNvPr>
          <p:cNvSpPr txBox="1"/>
          <p:nvPr/>
        </p:nvSpPr>
        <p:spPr>
          <a:xfrm>
            <a:off x="362239" y="4891866"/>
            <a:ext cx="6294328" cy="523220"/>
          </a:xfrm>
          <a:prstGeom prst="rect">
            <a:avLst/>
          </a:prstGeom>
          <a:noFill/>
        </p:spPr>
        <p:txBody>
          <a:bodyPr wrap="square">
            <a:spAutoFit/>
          </a:bodyPr>
          <a:lstStyle/>
          <a:p>
            <a:r>
              <a:rPr lang="en-GB" sz="2800" b="1" i="0" u="none" strike="noStrike" dirty="0">
                <a:solidFill>
                  <a:srgbClr val="002060"/>
                </a:solidFill>
                <a:effectLst/>
                <a:latin typeface="Century Gothic" panose="020B0502020202020204" pitchFamily="34" charset="0"/>
              </a:rPr>
              <a:t>7. Calle de la </a:t>
            </a:r>
            <a:r>
              <a:rPr lang="en-GB" sz="2800" b="1" i="0" u="none" strike="noStrike" dirty="0" err="1">
                <a:solidFill>
                  <a:srgbClr val="002060"/>
                </a:solidFill>
                <a:effectLst/>
                <a:latin typeface="Century Gothic" panose="020B0502020202020204" pitchFamily="34" charset="0"/>
              </a:rPr>
              <a:t>Sart</a:t>
            </a:r>
            <a:r>
              <a:rPr lang="en-GB" sz="2800" b="1" i="0" u="none" strike="noStrike" dirty="0" err="1">
                <a:solidFill>
                  <a:srgbClr val="FF0066"/>
                </a:solidFill>
                <a:effectLst/>
                <a:latin typeface="Century Gothic" panose="020B0502020202020204" pitchFamily="34" charset="0"/>
              </a:rPr>
              <a:t>é</a:t>
            </a:r>
            <a:r>
              <a:rPr lang="en-GB" sz="2800" b="1" i="0" u="none" strike="noStrike" dirty="0" err="1">
                <a:solidFill>
                  <a:srgbClr val="002060"/>
                </a:solidFill>
                <a:effectLst/>
                <a:latin typeface="Century Gothic" panose="020B0502020202020204" pitchFamily="34" charset="0"/>
              </a:rPr>
              <a:t>n</a:t>
            </a:r>
            <a:endParaRPr lang="en-GB" sz="2800" dirty="0"/>
          </a:p>
        </p:txBody>
      </p:sp>
      <p:sp>
        <p:nvSpPr>
          <p:cNvPr id="34" name="TextBox 33">
            <a:extLst>
              <a:ext uri="{FF2B5EF4-FFF2-40B4-BE49-F238E27FC236}">
                <a16:creationId xmlns:a16="http://schemas.microsoft.com/office/drawing/2014/main" id="{F67DD6E8-6379-43D7-A165-9AD6A259CAE4}"/>
              </a:ext>
            </a:extLst>
          </p:cNvPr>
          <p:cNvSpPr txBox="1"/>
          <p:nvPr/>
        </p:nvSpPr>
        <p:spPr>
          <a:xfrm>
            <a:off x="362239" y="5573442"/>
            <a:ext cx="6294328" cy="523220"/>
          </a:xfrm>
          <a:prstGeom prst="rect">
            <a:avLst/>
          </a:prstGeom>
          <a:noFill/>
        </p:spPr>
        <p:txBody>
          <a:bodyPr wrap="square">
            <a:spAutoFit/>
          </a:bodyPr>
          <a:lstStyle/>
          <a:p>
            <a:r>
              <a:rPr lang="en-GB" sz="2800" b="1" i="0" u="none" strike="noStrike" dirty="0">
                <a:solidFill>
                  <a:srgbClr val="002060"/>
                </a:solidFill>
                <a:effectLst/>
                <a:latin typeface="Century Gothic" panose="020B0502020202020204" pitchFamily="34" charset="0"/>
              </a:rPr>
              <a:t>8. Avenida Pa</a:t>
            </a:r>
            <a:r>
              <a:rPr lang="en-GB" sz="2800" b="1" i="0" u="none" strike="noStrike" dirty="0">
                <a:solidFill>
                  <a:srgbClr val="FF0066"/>
                </a:solidFill>
                <a:effectLst/>
                <a:latin typeface="Century Gothic" panose="020B0502020202020204" pitchFamily="34" charset="0"/>
              </a:rPr>
              <a:t>í</a:t>
            </a:r>
            <a:r>
              <a:rPr lang="en-GB" sz="2800" b="1" i="0" u="none" strike="noStrike" dirty="0">
                <a:solidFill>
                  <a:srgbClr val="002060"/>
                </a:solidFill>
                <a:effectLst/>
                <a:latin typeface="Century Gothic" panose="020B0502020202020204" pitchFamily="34" charset="0"/>
              </a:rPr>
              <a:t>s Valenciano</a:t>
            </a:r>
            <a:endParaRPr lang="en-GB" sz="2800" dirty="0"/>
          </a:p>
        </p:txBody>
      </p:sp>
      <p:sp>
        <p:nvSpPr>
          <p:cNvPr id="35" name="TextBox 34">
            <a:extLst>
              <a:ext uri="{FF2B5EF4-FFF2-40B4-BE49-F238E27FC236}">
                <a16:creationId xmlns:a16="http://schemas.microsoft.com/office/drawing/2014/main" id="{BA1D4661-B32A-495D-86AC-94F14CB3840C}"/>
              </a:ext>
            </a:extLst>
          </p:cNvPr>
          <p:cNvSpPr txBox="1"/>
          <p:nvPr/>
        </p:nvSpPr>
        <p:spPr>
          <a:xfrm>
            <a:off x="362239" y="6198538"/>
            <a:ext cx="6294328" cy="523220"/>
          </a:xfrm>
          <a:prstGeom prst="rect">
            <a:avLst/>
          </a:prstGeom>
          <a:noFill/>
        </p:spPr>
        <p:txBody>
          <a:bodyPr wrap="square">
            <a:spAutoFit/>
          </a:bodyPr>
          <a:lstStyle/>
          <a:p>
            <a:r>
              <a:rPr lang="en-GB" sz="2800" b="1" i="0" u="none" strike="noStrike" dirty="0">
                <a:solidFill>
                  <a:srgbClr val="002060"/>
                </a:solidFill>
                <a:effectLst/>
                <a:latin typeface="Century Gothic" panose="020B0502020202020204" pitchFamily="34" charset="0"/>
              </a:rPr>
              <a:t>9. Calle Maestro </a:t>
            </a:r>
            <a:r>
              <a:rPr lang="en-GB" sz="2800" b="1" i="0" u="none" strike="noStrike" dirty="0" err="1">
                <a:solidFill>
                  <a:srgbClr val="002060"/>
                </a:solidFill>
                <a:effectLst/>
                <a:latin typeface="Century Gothic" panose="020B0502020202020204" pitchFamily="34" charset="0"/>
              </a:rPr>
              <a:t>Albéniz</a:t>
            </a:r>
            <a:endParaRPr lang="en-GB" sz="2800" dirty="0"/>
          </a:p>
        </p:txBody>
      </p:sp>
      <p:sp>
        <p:nvSpPr>
          <p:cNvPr id="4" name="Rectangle: Rounded Corners 3">
            <a:extLst>
              <a:ext uri="{FF2B5EF4-FFF2-40B4-BE49-F238E27FC236}">
                <a16:creationId xmlns:a16="http://schemas.microsoft.com/office/drawing/2014/main" id="{78C55222-95B2-4480-A108-ED9C6C005330}"/>
              </a:ext>
            </a:extLst>
          </p:cNvPr>
          <p:cNvSpPr/>
          <p:nvPr/>
        </p:nvSpPr>
        <p:spPr>
          <a:xfrm>
            <a:off x="2908012" y="1640352"/>
            <a:ext cx="1648748" cy="523220"/>
          </a:xfrm>
          <a:prstGeom prst="roundRect">
            <a:avLst/>
          </a:prstGeom>
          <a:solidFill>
            <a:srgbClr val="FFFF00">
              <a:alpha val="26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6" name="Rectangle: Rounded Corners 35">
            <a:extLst>
              <a:ext uri="{FF2B5EF4-FFF2-40B4-BE49-F238E27FC236}">
                <a16:creationId xmlns:a16="http://schemas.microsoft.com/office/drawing/2014/main" id="{7F3E2467-419B-4CC9-9DE1-C4F000F019FA}"/>
              </a:ext>
            </a:extLst>
          </p:cNvPr>
          <p:cNvSpPr/>
          <p:nvPr/>
        </p:nvSpPr>
        <p:spPr>
          <a:xfrm>
            <a:off x="3241653" y="2293090"/>
            <a:ext cx="1648748" cy="523220"/>
          </a:xfrm>
          <a:prstGeom prst="roundRect">
            <a:avLst/>
          </a:prstGeom>
          <a:solidFill>
            <a:srgbClr val="FFFF00">
              <a:alpha val="26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Speech Bubble: Rectangle with Corners Rounded 4">
            <a:extLst>
              <a:ext uri="{FF2B5EF4-FFF2-40B4-BE49-F238E27FC236}">
                <a16:creationId xmlns:a16="http://schemas.microsoft.com/office/drawing/2014/main" id="{5616695F-E811-40FD-A91E-83D811F30F61}"/>
              </a:ext>
            </a:extLst>
          </p:cNvPr>
          <p:cNvSpPr/>
          <p:nvPr/>
        </p:nvSpPr>
        <p:spPr>
          <a:xfrm>
            <a:off x="5273040" y="1171227"/>
            <a:ext cx="4712046" cy="748570"/>
          </a:xfrm>
          <a:prstGeom prst="wedgeRoundRectCallout">
            <a:avLst>
              <a:gd name="adj1" fmla="val -58502"/>
              <a:gd name="adj2" fmla="val 24002"/>
              <a:gd name="adj3" fmla="val 16667"/>
            </a:avLst>
          </a:prstGeom>
          <a:solidFill>
            <a:srgbClr val="FFFF99"/>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GB" sz="2000" b="1" dirty="0">
                <a:solidFill>
                  <a:srgbClr val="002060"/>
                </a:solidFill>
                <a:latin typeface="Century Gothic" panose="020B0502020202020204" pitchFamily="34" charset="0"/>
              </a:rPr>
              <a:t>Rule 1</a:t>
            </a:r>
            <a:r>
              <a:rPr lang="en-GB" sz="2000" dirty="0">
                <a:solidFill>
                  <a:srgbClr val="002060"/>
                </a:solidFill>
                <a:latin typeface="Century Gothic" panose="020B0502020202020204" pitchFamily="34" charset="0"/>
              </a:rPr>
              <a:t>: All words with stress on the 3</a:t>
            </a:r>
            <a:r>
              <a:rPr lang="en-GB" sz="2000" baseline="30000" dirty="0">
                <a:solidFill>
                  <a:srgbClr val="002060"/>
                </a:solidFill>
                <a:latin typeface="Century Gothic" panose="020B0502020202020204" pitchFamily="34" charset="0"/>
              </a:rPr>
              <a:t>rd</a:t>
            </a:r>
            <a:r>
              <a:rPr lang="en-GB" sz="2000" dirty="0">
                <a:solidFill>
                  <a:srgbClr val="002060"/>
                </a:solidFill>
                <a:latin typeface="Century Gothic" panose="020B0502020202020204" pitchFamily="34" charset="0"/>
              </a:rPr>
              <a:t> last syllable have an accent. </a:t>
            </a:r>
          </a:p>
        </p:txBody>
      </p:sp>
      <p:sp>
        <p:nvSpPr>
          <p:cNvPr id="37" name="Speech Bubble: Rectangle with Corners Rounded 36">
            <a:extLst>
              <a:ext uri="{FF2B5EF4-FFF2-40B4-BE49-F238E27FC236}">
                <a16:creationId xmlns:a16="http://schemas.microsoft.com/office/drawing/2014/main" id="{70377B17-07FD-4265-BAD3-FE3A25D1A6AA}"/>
              </a:ext>
            </a:extLst>
          </p:cNvPr>
          <p:cNvSpPr/>
          <p:nvPr/>
        </p:nvSpPr>
        <p:spPr>
          <a:xfrm>
            <a:off x="5273039" y="2360544"/>
            <a:ext cx="4712047" cy="1419714"/>
          </a:xfrm>
          <a:prstGeom prst="wedgeRoundRectCallout">
            <a:avLst>
              <a:gd name="adj1" fmla="val -58502"/>
              <a:gd name="adj2" fmla="val 24002"/>
              <a:gd name="adj3" fmla="val 16667"/>
            </a:avLst>
          </a:prstGeom>
          <a:solidFill>
            <a:schemeClr val="accent6">
              <a:lumMod val="20000"/>
              <a:lumOff val="80000"/>
            </a:schemeClr>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GB" sz="2000" b="1" dirty="0">
                <a:solidFill>
                  <a:srgbClr val="002060"/>
                </a:solidFill>
                <a:latin typeface="Century Gothic" panose="020B0502020202020204" pitchFamily="34" charset="0"/>
              </a:rPr>
              <a:t>Rule 2</a:t>
            </a:r>
            <a:r>
              <a:rPr lang="en-GB" sz="2000" dirty="0">
                <a:solidFill>
                  <a:srgbClr val="002060"/>
                </a:solidFill>
                <a:latin typeface="Century Gothic" panose="020B0502020202020204" pitchFamily="34" charset="0"/>
              </a:rPr>
              <a:t>: Words ending in any consonant except –n or –s with stress on the penultimate syllable need an accent.</a:t>
            </a:r>
          </a:p>
        </p:txBody>
      </p:sp>
      <p:sp>
        <p:nvSpPr>
          <p:cNvPr id="38" name="Rectangle: Rounded Corners 37">
            <a:extLst>
              <a:ext uri="{FF2B5EF4-FFF2-40B4-BE49-F238E27FC236}">
                <a16:creationId xmlns:a16="http://schemas.microsoft.com/office/drawing/2014/main" id="{9A698E52-FB78-4702-A1AA-0F6796380A41}"/>
              </a:ext>
            </a:extLst>
          </p:cNvPr>
          <p:cNvSpPr/>
          <p:nvPr/>
        </p:nvSpPr>
        <p:spPr>
          <a:xfrm>
            <a:off x="1774783" y="3013570"/>
            <a:ext cx="2018184" cy="523220"/>
          </a:xfrm>
          <a:prstGeom prst="roundRect">
            <a:avLst/>
          </a:prstGeom>
          <a:solidFill>
            <a:srgbClr val="92D050">
              <a:alpha val="26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9" name="Rectangle: Rounded Corners 38">
            <a:extLst>
              <a:ext uri="{FF2B5EF4-FFF2-40B4-BE49-F238E27FC236}">
                <a16:creationId xmlns:a16="http://schemas.microsoft.com/office/drawing/2014/main" id="{765E3C1B-8896-4495-AF49-1EB96A57122A}"/>
              </a:ext>
            </a:extLst>
          </p:cNvPr>
          <p:cNvSpPr/>
          <p:nvPr/>
        </p:nvSpPr>
        <p:spPr>
          <a:xfrm>
            <a:off x="4077816" y="4232214"/>
            <a:ext cx="1027584" cy="523220"/>
          </a:xfrm>
          <a:prstGeom prst="roundRect">
            <a:avLst/>
          </a:prstGeom>
          <a:solidFill>
            <a:srgbClr val="92D050">
              <a:alpha val="26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0" name="Rectangle: Rounded Corners 39">
            <a:extLst>
              <a:ext uri="{FF2B5EF4-FFF2-40B4-BE49-F238E27FC236}">
                <a16:creationId xmlns:a16="http://schemas.microsoft.com/office/drawing/2014/main" id="{4BBEFFDD-B144-4106-BF44-4E6EE0C0E225}"/>
              </a:ext>
            </a:extLst>
          </p:cNvPr>
          <p:cNvSpPr/>
          <p:nvPr/>
        </p:nvSpPr>
        <p:spPr>
          <a:xfrm>
            <a:off x="2356475" y="5560814"/>
            <a:ext cx="767725" cy="523220"/>
          </a:xfrm>
          <a:prstGeom prst="roundRect">
            <a:avLst/>
          </a:prstGeom>
          <a:solidFill>
            <a:srgbClr val="92D050">
              <a:alpha val="26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1" name="Speech Bubble: Rectangle with Corners Rounded 40">
            <a:extLst>
              <a:ext uri="{FF2B5EF4-FFF2-40B4-BE49-F238E27FC236}">
                <a16:creationId xmlns:a16="http://schemas.microsoft.com/office/drawing/2014/main" id="{F27672CC-A7F5-4682-BC9E-736DACE58C3A}"/>
              </a:ext>
            </a:extLst>
          </p:cNvPr>
          <p:cNvSpPr/>
          <p:nvPr/>
        </p:nvSpPr>
        <p:spPr>
          <a:xfrm>
            <a:off x="5314522" y="4849703"/>
            <a:ext cx="4712047" cy="1034886"/>
          </a:xfrm>
          <a:prstGeom prst="wedgeRoundRectCallout">
            <a:avLst>
              <a:gd name="adj1" fmla="val -58502"/>
              <a:gd name="adj2" fmla="val 16488"/>
              <a:gd name="adj3" fmla="val 16667"/>
            </a:avLst>
          </a:prstGeom>
          <a:solidFill>
            <a:schemeClr val="accent2">
              <a:lumMod val="20000"/>
              <a:lumOff val="80000"/>
            </a:schemeClr>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GB" sz="2000" b="1" dirty="0">
                <a:solidFill>
                  <a:srgbClr val="002060"/>
                </a:solidFill>
                <a:latin typeface="Century Gothic" panose="020B0502020202020204" pitchFamily="34" charset="0"/>
              </a:rPr>
              <a:t>Rule 3</a:t>
            </a:r>
            <a:r>
              <a:rPr lang="en-GB" sz="2000" dirty="0">
                <a:solidFill>
                  <a:srgbClr val="002060"/>
                </a:solidFill>
                <a:latin typeface="Century Gothic" panose="020B0502020202020204" pitchFamily="34" charset="0"/>
              </a:rPr>
              <a:t>: Words ending in a vowel or –n or –s need an accent if the stress is on the last syllable.</a:t>
            </a:r>
          </a:p>
        </p:txBody>
      </p:sp>
      <p:sp>
        <p:nvSpPr>
          <p:cNvPr id="42" name="Rectangle: Rounded Corners 41">
            <a:extLst>
              <a:ext uri="{FF2B5EF4-FFF2-40B4-BE49-F238E27FC236}">
                <a16:creationId xmlns:a16="http://schemas.microsoft.com/office/drawing/2014/main" id="{3F79B7B5-5819-43B8-9C0C-CC0F0D519048}"/>
              </a:ext>
            </a:extLst>
          </p:cNvPr>
          <p:cNvSpPr/>
          <p:nvPr/>
        </p:nvSpPr>
        <p:spPr>
          <a:xfrm>
            <a:off x="1765512" y="1000269"/>
            <a:ext cx="1142500" cy="523220"/>
          </a:xfrm>
          <a:prstGeom prst="roundRect">
            <a:avLst/>
          </a:prstGeom>
          <a:solidFill>
            <a:schemeClr val="accent2">
              <a:lumMod val="60000"/>
              <a:lumOff val="40000"/>
              <a:alpha val="2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3" name="Rectangle: Rounded Corners 42">
            <a:extLst>
              <a:ext uri="{FF2B5EF4-FFF2-40B4-BE49-F238E27FC236}">
                <a16:creationId xmlns:a16="http://schemas.microsoft.com/office/drawing/2014/main" id="{F62EADE3-3C80-48EA-A639-DFE195904CD1}"/>
              </a:ext>
            </a:extLst>
          </p:cNvPr>
          <p:cNvSpPr/>
          <p:nvPr/>
        </p:nvSpPr>
        <p:spPr>
          <a:xfrm>
            <a:off x="1729987" y="3636916"/>
            <a:ext cx="1511666" cy="523220"/>
          </a:xfrm>
          <a:prstGeom prst="roundRect">
            <a:avLst/>
          </a:prstGeom>
          <a:solidFill>
            <a:schemeClr val="accent2">
              <a:lumMod val="60000"/>
              <a:lumOff val="40000"/>
              <a:alpha val="2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4" name="Rectangle: Rounded Corners 43">
            <a:extLst>
              <a:ext uri="{FF2B5EF4-FFF2-40B4-BE49-F238E27FC236}">
                <a16:creationId xmlns:a16="http://schemas.microsoft.com/office/drawing/2014/main" id="{22EA2AAF-A868-4BD1-80ED-2014DE217F66}"/>
              </a:ext>
            </a:extLst>
          </p:cNvPr>
          <p:cNvSpPr/>
          <p:nvPr/>
        </p:nvSpPr>
        <p:spPr>
          <a:xfrm>
            <a:off x="5168027" y="4229639"/>
            <a:ext cx="1394476" cy="523220"/>
          </a:xfrm>
          <a:prstGeom prst="roundRect">
            <a:avLst/>
          </a:prstGeom>
          <a:solidFill>
            <a:schemeClr val="accent2">
              <a:lumMod val="60000"/>
              <a:lumOff val="40000"/>
              <a:alpha val="2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5" name="Rectangle: Rounded Corners 44">
            <a:extLst>
              <a:ext uri="{FF2B5EF4-FFF2-40B4-BE49-F238E27FC236}">
                <a16:creationId xmlns:a16="http://schemas.microsoft.com/office/drawing/2014/main" id="{B55ED8D1-C624-4E87-AE5A-31038317EC69}"/>
              </a:ext>
            </a:extLst>
          </p:cNvPr>
          <p:cNvSpPr/>
          <p:nvPr/>
        </p:nvSpPr>
        <p:spPr>
          <a:xfrm>
            <a:off x="2827792" y="4922678"/>
            <a:ext cx="1142500" cy="523220"/>
          </a:xfrm>
          <a:prstGeom prst="roundRect">
            <a:avLst/>
          </a:prstGeom>
          <a:solidFill>
            <a:schemeClr val="accent2">
              <a:lumMod val="60000"/>
              <a:lumOff val="40000"/>
              <a:alpha val="2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7" name="Rectangle: Rounded Corners 46">
            <a:extLst>
              <a:ext uri="{FF2B5EF4-FFF2-40B4-BE49-F238E27FC236}">
                <a16:creationId xmlns:a16="http://schemas.microsoft.com/office/drawing/2014/main" id="{94588D2F-F850-4776-BE55-72FAF387168D}"/>
              </a:ext>
            </a:extLst>
          </p:cNvPr>
          <p:cNvSpPr/>
          <p:nvPr/>
        </p:nvSpPr>
        <p:spPr>
          <a:xfrm>
            <a:off x="3241653" y="6201266"/>
            <a:ext cx="1446122" cy="523220"/>
          </a:xfrm>
          <a:prstGeom prst="roundRect">
            <a:avLst/>
          </a:prstGeom>
          <a:solidFill>
            <a:srgbClr val="92D050">
              <a:alpha val="26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6"/>
                                        </p:tgtEl>
                                        <p:attrNameLst>
                                          <p:attrName>style.visibility</p:attrName>
                                        </p:attrNameLst>
                                      </p:cBhvr>
                                      <p:to>
                                        <p:strVal val="visible"/>
                                      </p:to>
                                    </p:set>
                                    <p:animEffect transition="in" filter="fade">
                                      <p:cBhvr>
                                        <p:cTn id="17" dur="500"/>
                                        <p:tgtEl>
                                          <p:spTgt spid="36"/>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7"/>
                                        </p:tgtEl>
                                        <p:attrNameLst>
                                          <p:attrName>style.visibility</p:attrName>
                                        </p:attrNameLst>
                                      </p:cBhvr>
                                      <p:to>
                                        <p:strVal val="visible"/>
                                      </p:to>
                                    </p:set>
                                    <p:animEffect transition="in" filter="fade">
                                      <p:cBhvr>
                                        <p:cTn id="22" dur="500"/>
                                        <p:tgtEl>
                                          <p:spTgt spid="37"/>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8"/>
                                        </p:tgtEl>
                                        <p:attrNameLst>
                                          <p:attrName>style.visibility</p:attrName>
                                        </p:attrNameLst>
                                      </p:cBhvr>
                                      <p:to>
                                        <p:strVal val="visible"/>
                                      </p:to>
                                    </p:set>
                                    <p:animEffect transition="in" filter="fade">
                                      <p:cBhvr>
                                        <p:cTn id="27" dur="500"/>
                                        <p:tgtEl>
                                          <p:spTgt spid="38"/>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39"/>
                                        </p:tgtEl>
                                        <p:attrNameLst>
                                          <p:attrName>style.visibility</p:attrName>
                                        </p:attrNameLst>
                                      </p:cBhvr>
                                      <p:to>
                                        <p:strVal val="visible"/>
                                      </p:to>
                                    </p:set>
                                    <p:animEffect transition="in" filter="fade">
                                      <p:cBhvr>
                                        <p:cTn id="32" dur="500"/>
                                        <p:tgtEl>
                                          <p:spTgt spid="39"/>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40"/>
                                        </p:tgtEl>
                                        <p:attrNameLst>
                                          <p:attrName>style.visibility</p:attrName>
                                        </p:attrNameLst>
                                      </p:cBhvr>
                                      <p:to>
                                        <p:strVal val="visible"/>
                                      </p:to>
                                    </p:set>
                                    <p:animEffect transition="in" filter="fade">
                                      <p:cBhvr>
                                        <p:cTn id="37" dur="500"/>
                                        <p:tgtEl>
                                          <p:spTgt spid="40"/>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47"/>
                                        </p:tgtEl>
                                        <p:attrNameLst>
                                          <p:attrName>style.visibility</p:attrName>
                                        </p:attrNameLst>
                                      </p:cBhvr>
                                      <p:to>
                                        <p:strVal val="visible"/>
                                      </p:to>
                                    </p:set>
                                    <p:animEffect transition="in" filter="fade">
                                      <p:cBhvr>
                                        <p:cTn id="42" dur="500"/>
                                        <p:tgtEl>
                                          <p:spTgt spid="47"/>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41"/>
                                        </p:tgtEl>
                                        <p:attrNameLst>
                                          <p:attrName>style.visibility</p:attrName>
                                        </p:attrNameLst>
                                      </p:cBhvr>
                                      <p:to>
                                        <p:strVal val="visible"/>
                                      </p:to>
                                    </p:set>
                                    <p:animEffect transition="in" filter="fade">
                                      <p:cBhvr>
                                        <p:cTn id="47" dur="500"/>
                                        <p:tgtEl>
                                          <p:spTgt spid="41"/>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grpId="0" nodeType="clickEffect">
                                  <p:stCondLst>
                                    <p:cond delay="0"/>
                                  </p:stCondLst>
                                  <p:childTnLst>
                                    <p:set>
                                      <p:cBhvr>
                                        <p:cTn id="51" dur="1" fill="hold">
                                          <p:stCondLst>
                                            <p:cond delay="0"/>
                                          </p:stCondLst>
                                        </p:cTn>
                                        <p:tgtEl>
                                          <p:spTgt spid="42"/>
                                        </p:tgtEl>
                                        <p:attrNameLst>
                                          <p:attrName>style.visibility</p:attrName>
                                        </p:attrNameLst>
                                      </p:cBhvr>
                                      <p:to>
                                        <p:strVal val="visible"/>
                                      </p:to>
                                    </p:set>
                                    <p:animEffect transition="in" filter="fade">
                                      <p:cBhvr>
                                        <p:cTn id="52" dur="500"/>
                                        <p:tgtEl>
                                          <p:spTgt spid="42"/>
                                        </p:tgtEl>
                                      </p:cBhvr>
                                    </p:animEffect>
                                  </p:childTnLst>
                                </p:cTn>
                              </p:par>
                            </p:childTnLst>
                          </p:cTn>
                        </p:par>
                      </p:childTnLst>
                    </p:cTn>
                  </p:par>
                  <p:par>
                    <p:cTn id="53" fill="hold">
                      <p:stCondLst>
                        <p:cond delay="indefinite"/>
                      </p:stCondLst>
                      <p:childTnLst>
                        <p:par>
                          <p:cTn id="54" fill="hold">
                            <p:stCondLst>
                              <p:cond delay="0"/>
                            </p:stCondLst>
                            <p:childTnLst>
                              <p:par>
                                <p:cTn id="55" presetID="10" presetClass="entr" presetSubtype="0" fill="hold" grpId="0" nodeType="clickEffect">
                                  <p:stCondLst>
                                    <p:cond delay="0"/>
                                  </p:stCondLst>
                                  <p:childTnLst>
                                    <p:set>
                                      <p:cBhvr>
                                        <p:cTn id="56" dur="1" fill="hold">
                                          <p:stCondLst>
                                            <p:cond delay="0"/>
                                          </p:stCondLst>
                                        </p:cTn>
                                        <p:tgtEl>
                                          <p:spTgt spid="43"/>
                                        </p:tgtEl>
                                        <p:attrNameLst>
                                          <p:attrName>style.visibility</p:attrName>
                                        </p:attrNameLst>
                                      </p:cBhvr>
                                      <p:to>
                                        <p:strVal val="visible"/>
                                      </p:to>
                                    </p:set>
                                    <p:animEffect transition="in" filter="fade">
                                      <p:cBhvr>
                                        <p:cTn id="57" dur="500"/>
                                        <p:tgtEl>
                                          <p:spTgt spid="43"/>
                                        </p:tgtEl>
                                      </p:cBhvr>
                                    </p:animEffect>
                                  </p:childTnLst>
                                </p:cTn>
                              </p:par>
                            </p:childTnLst>
                          </p:cTn>
                        </p:par>
                      </p:childTnLst>
                    </p:cTn>
                  </p:par>
                  <p:par>
                    <p:cTn id="58" fill="hold">
                      <p:stCondLst>
                        <p:cond delay="indefinite"/>
                      </p:stCondLst>
                      <p:childTnLst>
                        <p:par>
                          <p:cTn id="59" fill="hold">
                            <p:stCondLst>
                              <p:cond delay="0"/>
                            </p:stCondLst>
                            <p:childTnLst>
                              <p:par>
                                <p:cTn id="60" presetID="10" presetClass="entr" presetSubtype="0" fill="hold" grpId="0" nodeType="clickEffect">
                                  <p:stCondLst>
                                    <p:cond delay="0"/>
                                  </p:stCondLst>
                                  <p:childTnLst>
                                    <p:set>
                                      <p:cBhvr>
                                        <p:cTn id="61" dur="1" fill="hold">
                                          <p:stCondLst>
                                            <p:cond delay="0"/>
                                          </p:stCondLst>
                                        </p:cTn>
                                        <p:tgtEl>
                                          <p:spTgt spid="44"/>
                                        </p:tgtEl>
                                        <p:attrNameLst>
                                          <p:attrName>style.visibility</p:attrName>
                                        </p:attrNameLst>
                                      </p:cBhvr>
                                      <p:to>
                                        <p:strVal val="visible"/>
                                      </p:to>
                                    </p:set>
                                    <p:animEffect transition="in" filter="fade">
                                      <p:cBhvr>
                                        <p:cTn id="62" dur="500"/>
                                        <p:tgtEl>
                                          <p:spTgt spid="44"/>
                                        </p:tgtEl>
                                      </p:cBhvr>
                                    </p:animEffect>
                                  </p:childTnLst>
                                </p:cTn>
                              </p:par>
                            </p:childTnLst>
                          </p:cTn>
                        </p:par>
                      </p:childTnLst>
                    </p:cTn>
                  </p:par>
                  <p:par>
                    <p:cTn id="63" fill="hold">
                      <p:stCondLst>
                        <p:cond delay="indefinite"/>
                      </p:stCondLst>
                      <p:childTnLst>
                        <p:par>
                          <p:cTn id="64" fill="hold">
                            <p:stCondLst>
                              <p:cond delay="0"/>
                            </p:stCondLst>
                            <p:childTnLst>
                              <p:par>
                                <p:cTn id="65" presetID="10" presetClass="entr" presetSubtype="0" fill="hold" grpId="0" nodeType="clickEffect">
                                  <p:stCondLst>
                                    <p:cond delay="0"/>
                                  </p:stCondLst>
                                  <p:childTnLst>
                                    <p:set>
                                      <p:cBhvr>
                                        <p:cTn id="66" dur="1" fill="hold">
                                          <p:stCondLst>
                                            <p:cond delay="0"/>
                                          </p:stCondLst>
                                        </p:cTn>
                                        <p:tgtEl>
                                          <p:spTgt spid="45"/>
                                        </p:tgtEl>
                                        <p:attrNameLst>
                                          <p:attrName>style.visibility</p:attrName>
                                        </p:attrNameLst>
                                      </p:cBhvr>
                                      <p:to>
                                        <p:strVal val="visible"/>
                                      </p:to>
                                    </p:set>
                                    <p:animEffect transition="in" filter="fade">
                                      <p:cBhvr>
                                        <p:cTn id="67" dur="500"/>
                                        <p:tgtEl>
                                          <p:spTgt spid="45"/>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68" restart="whenNotActive" fill="hold" evtFilter="cancelBubble" nodeType="interactiveSeq">
                <p:stCondLst>
                  <p:cond evt="onClick" delay="0">
                    <p:tgtEl>
                      <p:spTgt spid="26"/>
                    </p:tgtEl>
                  </p:cond>
                </p:stCondLst>
                <p:endSync evt="end" delay="0">
                  <p:rtn val="all"/>
                </p:endSync>
                <p:childTnLst>
                  <p:par>
                    <p:cTn id="69" fill="hold">
                      <p:stCondLst>
                        <p:cond delay="0"/>
                      </p:stCondLst>
                      <p:childTnLst>
                        <p:par>
                          <p:cTn id="70" fill="hold">
                            <p:stCondLst>
                              <p:cond delay="0"/>
                            </p:stCondLst>
                            <p:childTnLst>
                              <p:par>
                                <p:cTn id="71" presetID="12" presetClass="exit" presetSubtype="4" fill="remove" grpId="0" nodeType="clickEffect">
                                  <p:stCondLst>
                                    <p:cond delay="0"/>
                                  </p:stCondLst>
                                  <p:childTnLst>
                                    <p:anim calcmode="lin" valueType="num">
                                      <p:cBhvr additive="base">
                                        <p:cTn id="72" dur="59000"/>
                                        <p:tgtEl>
                                          <p:spTgt spid="20"/>
                                        </p:tgtEl>
                                        <p:attrNameLst>
                                          <p:attrName>ppt_y</p:attrName>
                                        </p:attrNameLst>
                                      </p:cBhvr>
                                      <p:tavLst>
                                        <p:tav tm="0">
                                          <p:val>
                                            <p:strVal val="#ppt_y"/>
                                          </p:val>
                                        </p:tav>
                                        <p:tav tm="100000">
                                          <p:val>
                                            <p:strVal val="#ppt_y+#ppt_h*1.125000"/>
                                          </p:val>
                                        </p:tav>
                                      </p:tavLst>
                                    </p:anim>
                                    <p:animEffect transition="out" filter="wipe(down)">
                                      <p:cBhvr>
                                        <p:cTn id="73" dur="59000"/>
                                        <p:tgtEl>
                                          <p:spTgt spid="20"/>
                                        </p:tgtEl>
                                      </p:cBhvr>
                                    </p:animEffect>
                                    <p:set>
                                      <p:cBhvr>
                                        <p:cTn id="74" dur="1" fill="hold">
                                          <p:stCondLst>
                                            <p:cond delay="58999"/>
                                          </p:stCondLst>
                                        </p:cTn>
                                        <p:tgtEl>
                                          <p:spTgt spid="20"/>
                                        </p:tgtEl>
                                        <p:attrNameLst>
                                          <p:attrName>style.visibility</p:attrName>
                                        </p:attrNameLst>
                                      </p:cBhvr>
                                      <p:to>
                                        <p:strVal val="hidden"/>
                                      </p:to>
                                    </p:set>
                                  </p:childTnLst>
                                </p:cTn>
                              </p:par>
                            </p:childTnLst>
                          </p:cTn>
                        </p:par>
                      </p:childTnLst>
                    </p:cTn>
                  </p:par>
                </p:childTnLst>
              </p:cTn>
              <p:nextCondLst>
                <p:cond evt="onClick" delay="0">
                  <p:tgtEl>
                    <p:spTgt spid="26"/>
                  </p:tgtEl>
                </p:cond>
              </p:nextCondLst>
            </p:seq>
          </p:childTnLst>
        </p:cTn>
      </p:par>
    </p:tnLst>
    <p:bldLst>
      <p:bldP spid="20" grpId="0" animBg="1"/>
      <p:bldP spid="4" grpId="0" animBg="1"/>
      <p:bldP spid="36" grpId="0" animBg="1"/>
      <p:bldP spid="5" grpId="0" animBg="1"/>
      <p:bldP spid="37" grpId="0" animBg="1"/>
      <p:bldP spid="38" grpId="0" animBg="1"/>
      <p:bldP spid="39" grpId="0" animBg="1"/>
      <p:bldP spid="40" grpId="0" animBg="1"/>
      <p:bldP spid="41" grpId="0" animBg="1"/>
      <p:bldP spid="42" grpId="0" animBg="1"/>
      <p:bldP spid="43" grpId="0" animBg="1"/>
      <p:bldP spid="44" grpId="0" animBg="1"/>
      <p:bldP spid="45" grpId="0" animBg="1"/>
      <p:bldP spid="47"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67"/>
        <p:cNvGrpSpPr/>
        <p:nvPr/>
      </p:nvGrpSpPr>
      <p:grpSpPr>
        <a:xfrm>
          <a:off x="0" y="0"/>
          <a:ext cx="0" cy="0"/>
          <a:chOff x="0" y="0"/>
          <a:chExt cx="0" cy="0"/>
        </a:xfrm>
      </p:grpSpPr>
      <p:sp>
        <p:nvSpPr>
          <p:cNvPr id="2" name="Title 1">
            <a:extLst>
              <a:ext uri="{FF2B5EF4-FFF2-40B4-BE49-F238E27FC236}">
                <a16:creationId xmlns:a16="http://schemas.microsoft.com/office/drawing/2014/main" id="{D974A6DC-187E-4C4A-92B8-4D8EDD2BB1DF}"/>
              </a:ext>
            </a:extLst>
          </p:cNvPr>
          <p:cNvSpPr>
            <a:spLocks noGrp="1"/>
          </p:cNvSpPr>
          <p:nvPr>
            <p:ph type="title"/>
          </p:nvPr>
        </p:nvSpPr>
        <p:spPr>
          <a:xfrm>
            <a:off x="204236" y="86352"/>
            <a:ext cx="10515600" cy="770175"/>
          </a:xfrm>
        </p:spPr>
        <p:txBody>
          <a:bodyPr>
            <a:noAutofit/>
          </a:bodyPr>
          <a:lstStyle/>
          <a:p>
            <a:pPr marL="0" marR="0" lvl="0" indent="0" algn="l" rtl="0">
              <a:lnSpc>
                <a:spcPct val="100000"/>
              </a:lnSpc>
              <a:spcBef>
                <a:spcPts val="0"/>
              </a:spcBef>
              <a:spcAft>
                <a:spcPts val="0"/>
              </a:spcAft>
              <a:buClr>
                <a:srgbClr val="1E4E79"/>
              </a:buClr>
              <a:buSzPts val="8625"/>
              <a:buFont typeface="Century Gothic"/>
              <a:buNone/>
            </a:pPr>
            <a:r>
              <a:rPr lang="en-GB" sz="3600" b="1" i="0" u="none" strike="noStrike" cap="none" dirty="0">
                <a:solidFill>
                  <a:srgbClr val="002060"/>
                </a:solidFill>
                <a:latin typeface="Century Gothic" panose="020B0502020202020204" pitchFamily="34" charset="0"/>
                <a:ea typeface="Century Gothic"/>
                <a:cs typeface="Century Gothic"/>
                <a:sym typeface="Century Gothic"/>
              </a:rPr>
              <a:t>Knowing wh</a:t>
            </a:r>
            <a:r>
              <a:rPr lang="en-GB" sz="3600" b="1" dirty="0">
                <a:solidFill>
                  <a:srgbClr val="002060"/>
                </a:solidFill>
                <a:latin typeface="Century Gothic" panose="020B0502020202020204" pitchFamily="34" charset="0"/>
                <a:ea typeface="Century Gothic"/>
                <a:cs typeface="Century Gothic"/>
                <a:sym typeface="Century Gothic"/>
              </a:rPr>
              <a:t>o does what</a:t>
            </a:r>
            <a:endParaRPr lang="en-GB" sz="3600" b="1" i="0" u="none" strike="noStrike" cap="none" dirty="0">
              <a:solidFill>
                <a:srgbClr val="002060"/>
              </a:solidFill>
              <a:latin typeface="Century Gothic" panose="020B0502020202020204" pitchFamily="34" charset="0"/>
              <a:ea typeface="Century Gothic"/>
              <a:cs typeface="Century Gothic"/>
              <a:sym typeface="Century Gothic"/>
            </a:endParaRPr>
          </a:p>
        </p:txBody>
      </p:sp>
      <p:pic>
        <p:nvPicPr>
          <p:cNvPr id="25" name="Google Shape;170;p8" descr="Jigsaw, Puzzle, Piece, Game, Concept, Solution">
            <a:extLst>
              <a:ext uri="{FF2B5EF4-FFF2-40B4-BE49-F238E27FC236}">
                <a16:creationId xmlns:a16="http://schemas.microsoft.com/office/drawing/2014/main" id="{20A2F853-0CF4-4CB0-9B24-6365D924ED7A}"/>
              </a:ext>
            </a:extLst>
          </p:cNvPr>
          <p:cNvPicPr preferRelativeResize="0"/>
          <p:nvPr/>
        </p:nvPicPr>
        <p:blipFill rotWithShape="1">
          <a:blip r:embed="rId3">
            <a:alphaModFix/>
          </a:blip>
          <a:srcRect/>
          <a:stretch/>
        </p:blipFill>
        <p:spPr>
          <a:xfrm>
            <a:off x="10657369" y="76217"/>
            <a:ext cx="1330395" cy="1332245"/>
          </a:xfrm>
          <a:prstGeom prst="rect">
            <a:avLst/>
          </a:prstGeom>
          <a:noFill/>
          <a:ln>
            <a:noFill/>
          </a:ln>
        </p:spPr>
      </p:pic>
      <p:sp>
        <p:nvSpPr>
          <p:cNvPr id="21" name="TextBox 20">
            <a:extLst>
              <a:ext uri="{FF2B5EF4-FFF2-40B4-BE49-F238E27FC236}">
                <a16:creationId xmlns:a16="http://schemas.microsoft.com/office/drawing/2014/main" id="{0192C025-93E6-477A-8C51-3B5199B2A939}"/>
              </a:ext>
            </a:extLst>
          </p:cNvPr>
          <p:cNvSpPr txBox="1"/>
          <p:nvPr/>
        </p:nvSpPr>
        <p:spPr>
          <a:xfrm>
            <a:off x="204235" y="767367"/>
            <a:ext cx="7300746" cy="584775"/>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3200" b="1"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a:t>
            </a:r>
            <a:r>
              <a:rPr kumimoji="0" lang="en-GB" sz="3200" b="1" i="0" u="none" strike="noStrike" kern="1200" cap="none" spc="0" normalizeH="0" baseline="0" noProof="0" dirty="0" err="1">
                <a:ln>
                  <a:noFill/>
                </a:ln>
                <a:solidFill>
                  <a:srgbClr val="002060"/>
                </a:solidFill>
                <a:effectLst/>
                <a:uLnTx/>
                <a:uFillTx/>
                <a:latin typeface="Century Gothic" panose="020B0502020202020204" pitchFamily="34" charset="0"/>
                <a:ea typeface="+mn-ea"/>
                <a:cs typeface="+mn-cs"/>
              </a:rPr>
              <a:t>ar</a:t>
            </a:r>
            <a:r>
              <a:rPr kumimoji="0" lang="en-GB" sz="3200" b="1"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 </a:t>
            </a:r>
            <a:r>
              <a:rPr kumimoji="0" lang="en-GB" sz="32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verbs: ‘S/</a:t>
            </a:r>
            <a:r>
              <a:rPr kumimoji="0" lang="en-GB" sz="3200" b="0" i="0" u="none" strike="noStrike" kern="1200" cap="none" spc="0" normalizeH="0" baseline="0" noProof="0" dirty="0" err="1">
                <a:ln>
                  <a:noFill/>
                </a:ln>
                <a:solidFill>
                  <a:srgbClr val="002060"/>
                </a:solidFill>
                <a:effectLst/>
                <a:uLnTx/>
                <a:uFillTx/>
                <a:latin typeface="Century Gothic" panose="020B0502020202020204" pitchFamily="34" charset="0"/>
                <a:ea typeface="+mn-ea"/>
                <a:cs typeface="+mn-cs"/>
              </a:rPr>
              <a:t>he,it</a:t>
            </a:r>
            <a:r>
              <a:rPr kumimoji="0" lang="en-GB" sz="32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 vs. ‘they’</a:t>
            </a:r>
            <a:r>
              <a:rPr kumimoji="0" lang="en-GB" sz="3200" b="1"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a:t>
            </a:r>
          </a:p>
        </p:txBody>
      </p:sp>
      <p:sp>
        <p:nvSpPr>
          <p:cNvPr id="20" name="TextBox 19">
            <a:extLst>
              <a:ext uri="{FF2B5EF4-FFF2-40B4-BE49-F238E27FC236}">
                <a16:creationId xmlns:a16="http://schemas.microsoft.com/office/drawing/2014/main" id="{48B3D2C5-4206-4F45-964E-32EBA3938E56}"/>
              </a:ext>
            </a:extLst>
          </p:cNvPr>
          <p:cNvSpPr txBox="1"/>
          <p:nvPr/>
        </p:nvSpPr>
        <p:spPr>
          <a:xfrm>
            <a:off x="204235" y="1556132"/>
            <a:ext cx="11811664" cy="487121"/>
          </a:xfrm>
          <a:prstGeom prst="rect">
            <a:avLst/>
          </a:prstGeom>
          <a:noFill/>
        </p:spPr>
        <p:txBody>
          <a:bodyPr wrap="square" rtlCol="0">
            <a:spAutoFit/>
          </a:bodyPr>
          <a:lstStyle/>
          <a:p>
            <a:pPr marL="0" marR="0" lvl="0" indent="0" algn="l" defTabSz="914400" rtl="0" eaLnBrk="1" fontAlgn="auto" latinLnBrk="0" hangingPunct="1">
              <a:lnSpc>
                <a:spcPct val="107000"/>
              </a:lnSpc>
              <a:spcBef>
                <a:spcPts val="0"/>
              </a:spcBef>
              <a:spcAft>
                <a:spcPts val="800"/>
              </a:spcAft>
              <a:buClrTx/>
              <a:buSzTx/>
              <a:buFontTx/>
              <a:buNone/>
              <a:tabLst/>
              <a:defRPr/>
            </a:pPr>
            <a:r>
              <a:rPr kumimoji="0" lang="en-GB" sz="26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Remember: to mean ‘</a:t>
            </a:r>
            <a:r>
              <a:rPr kumimoji="0" lang="en-GB" sz="2600" b="1" i="0" u="none" strike="noStrike" kern="1200" cap="none" spc="0" normalizeH="0" baseline="0" noProof="0" dirty="0">
                <a:ln>
                  <a:noFill/>
                </a:ln>
                <a:solidFill>
                  <a:srgbClr val="92D050"/>
                </a:solidFill>
                <a:effectLst/>
                <a:uLnTx/>
                <a:uFillTx/>
                <a:latin typeface="Century Gothic" panose="020B0502020202020204" pitchFamily="34" charset="0"/>
                <a:ea typeface="+mn-ea"/>
                <a:cs typeface="+mn-cs"/>
              </a:rPr>
              <a:t>S/he, it</a:t>
            </a:r>
            <a:r>
              <a:rPr kumimoji="0" lang="en-GB" sz="26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 with an -</a:t>
            </a:r>
            <a:r>
              <a:rPr kumimoji="0" lang="en-GB" sz="2600" b="1" i="0" u="none" strike="noStrike" kern="1200" cap="none" spc="0" normalizeH="0" baseline="0" noProof="0" dirty="0" err="1">
                <a:ln>
                  <a:noFill/>
                </a:ln>
                <a:solidFill>
                  <a:srgbClr val="002060"/>
                </a:solidFill>
                <a:effectLst/>
                <a:uLnTx/>
                <a:uFillTx/>
                <a:latin typeface="Century Gothic" panose="020B0502020202020204" pitchFamily="34" charset="0"/>
                <a:ea typeface="+mn-ea"/>
                <a:cs typeface="+mn-cs"/>
              </a:rPr>
              <a:t>ar</a:t>
            </a:r>
            <a:r>
              <a:rPr kumimoji="0" lang="en-GB" sz="2600" b="1"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 </a:t>
            </a:r>
            <a:r>
              <a:rPr kumimoji="0" lang="en-GB" sz="26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verb, remove</a:t>
            </a:r>
            <a:r>
              <a:rPr kumimoji="0" lang="en-GB" sz="2600" b="1"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 –</a:t>
            </a:r>
            <a:r>
              <a:rPr kumimoji="0" lang="en-GB" sz="2600" b="1" i="0" u="none" strike="noStrike" kern="1200" cap="none" spc="0" normalizeH="0" baseline="0" noProof="0" dirty="0" err="1">
                <a:ln>
                  <a:noFill/>
                </a:ln>
                <a:solidFill>
                  <a:srgbClr val="002060"/>
                </a:solidFill>
                <a:effectLst/>
                <a:uLnTx/>
                <a:uFillTx/>
                <a:latin typeface="Century Gothic" panose="020B0502020202020204" pitchFamily="34" charset="0"/>
                <a:ea typeface="+mn-ea"/>
                <a:cs typeface="+mn-cs"/>
              </a:rPr>
              <a:t>ar</a:t>
            </a:r>
            <a:r>
              <a:rPr kumimoji="0" lang="en-GB" sz="26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 and add </a:t>
            </a:r>
            <a:r>
              <a:rPr kumimoji="0" lang="en-GB" sz="2600" b="1" i="0" u="none" strike="noStrike" kern="1200" cap="none" spc="0" normalizeH="0" baseline="0" noProof="0" dirty="0">
                <a:ln>
                  <a:noFill/>
                </a:ln>
                <a:solidFill>
                  <a:srgbClr val="92D050"/>
                </a:solidFill>
                <a:effectLst/>
                <a:uLnTx/>
                <a:uFillTx/>
                <a:latin typeface="Century Gothic" panose="020B0502020202020204" pitchFamily="34" charset="0"/>
                <a:ea typeface="+mn-ea"/>
                <a:cs typeface="+mn-cs"/>
              </a:rPr>
              <a:t>-a</a:t>
            </a:r>
            <a:r>
              <a:rPr kumimoji="0" lang="en-GB" sz="2600" b="1"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a:t>
            </a:r>
          </a:p>
        </p:txBody>
      </p:sp>
      <p:sp>
        <p:nvSpPr>
          <p:cNvPr id="37" name="TextBox 36">
            <a:extLst>
              <a:ext uri="{FF2B5EF4-FFF2-40B4-BE49-F238E27FC236}">
                <a16:creationId xmlns:a16="http://schemas.microsoft.com/office/drawing/2014/main" id="{37F89BE1-B5D3-4995-8D5E-64FC1F049DF8}"/>
              </a:ext>
            </a:extLst>
          </p:cNvPr>
          <p:cNvSpPr txBox="1"/>
          <p:nvPr/>
        </p:nvSpPr>
        <p:spPr>
          <a:xfrm>
            <a:off x="204235" y="2016699"/>
            <a:ext cx="9564605" cy="487121"/>
          </a:xfrm>
          <a:prstGeom prst="rect">
            <a:avLst/>
          </a:prstGeom>
          <a:noFill/>
        </p:spPr>
        <p:txBody>
          <a:bodyPr wrap="square">
            <a:spAutoFit/>
          </a:bodyPr>
          <a:lstStyle/>
          <a:p>
            <a:pPr marL="0" marR="0" lvl="0" indent="0" algn="l" defTabSz="914400" rtl="0" eaLnBrk="1" fontAlgn="auto" latinLnBrk="0" hangingPunct="1">
              <a:lnSpc>
                <a:spcPct val="107000"/>
              </a:lnSpc>
              <a:spcBef>
                <a:spcPts val="0"/>
              </a:spcBef>
              <a:spcAft>
                <a:spcPts val="800"/>
              </a:spcAft>
              <a:buClrTx/>
              <a:buSzTx/>
              <a:buFontTx/>
              <a:buNone/>
              <a:tabLst/>
              <a:defRPr/>
            </a:pPr>
            <a:r>
              <a:rPr kumimoji="0" lang="en-GB" sz="2600" b="0" i="0" u="none" strike="noStrike" kern="1200" cap="none" spc="0" normalizeH="0" baseline="0" noProof="0" dirty="0">
                <a:ln>
                  <a:noFill/>
                </a:ln>
                <a:solidFill>
                  <a:srgbClr val="002060"/>
                </a:solidFill>
                <a:effectLst/>
                <a:uLnTx/>
                <a:uFillTx/>
                <a:latin typeface="Century Gothic" panose="020B0502020202020204" pitchFamily="34" charset="0"/>
                <a:cs typeface="+mn-cs"/>
              </a:rPr>
              <a:t>To mean ‘</a:t>
            </a:r>
            <a:r>
              <a:rPr kumimoji="0" lang="en-GB" sz="2600" b="1" i="0" u="none" strike="noStrike" kern="1200" cap="none" spc="0" normalizeH="0" baseline="0" noProof="0" dirty="0">
                <a:ln>
                  <a:noFill/>
                </a:ln>
                <a:solidFill>
                  <a:srgbClr val="92D050"/>
                </a:solidFill>
                <a:effectLst/>
                <a:uLnTx/>
                <a:uFillTx/>
                <a:latin typeface="Century Gothic" panose="020B0502020202020204" pitchFamily="34" charset="0"/>
                <a:cs typeface="+mn-cs"/>
              </a:rPr>
              <a:t>they</a:t>
            </a:r>
            <a:r>
              <a:rPr kumimoji="0" lang="en-GB" sz="2600" b="0" i="0" u="none" strike="noStrike" kern="1200" cap="none" spc="0" normalizeH="0" baseline="0" noProof="0" dirty="0">
                <a:ln>
                  <a:noFill/>
                </a:ln>
                <a:solidFill>
                  <a:srgbClr val="002060"/>
                </a:solidFill>
                <a:effectLst/>
                <a:uLnTx/>
                <a:uFillTx/>
                <a:latin typeface="Century Gothic" panose="020B0502020202020204" pitchFamily="34" charset="0"/>
                <a:cs typeface="+mn-cs"/>
              </a:rPr>
              <a:t>’ with a verb,</a:t>
            </a:r>
            <a:r>
              <a:rPr kumimoji="0" lang="en-GB" sz="2600" b="0" i="0" u="none" strike="noStrike" kern="1200" cap="none" spc="0" normalizeH="0" baseline="0" noProof="0" dirty="0">
                <a:ln>
                  <a:noFill/>
                </a:ln>
                <a:solidFill>
                  <a:srgbClr val="002060"/>
                </a:solidFill>
                <a:effectLst/>
                <a:uLnTx/>
                <a:uFillTx/>
                <a:latin typeface="Century Gothic" panose="020B0502020202020204" pitchFamily="34" charset="0"/>
                <a:ea typeface="Calibri" panose="020F0502020204030204" pitchFamily="34" charset="0"/>
                <a:cs typeface="+mn-cs"/>
              </a:rPr>
              <a:t> we remove </a:t>
            </a:r>
            <a:r>
              <a:rPr kumimoji="0" lang="en-GB" sz="2600" b="1" i="0" u="none" strike="noStrike" kern="1200" cap="none" spc="0" normalizeH="0" baseline="0" noProof="0" dirty="0">
                <a:ln>
                  <a:noFill/>
                </a:ln>
                <a:solidFill>
                  <a:srgbClr val="002060"/>
                </a:solidFill>
                <a:effectLst/>
                <a:uLnTx/>
                <a:uFillTx/>
                <a:latin typeface="Century Gothic" panose="020B0502020202020204" pitchFamily="34" charset="0"/>
                <a:ea typeface="Calibri" panose="020F0502020204030204" pitchFamily="34" charset="0"/>
                <a:cs typeface="+mn-cs"/>
              </a:rPr>
              <a:t>–</a:t>
            </a:r>
            <a:r>
              <a:rPr kumimoji="0" lang="en-GB" sz="2600" b="1" i="0" u="none" strike="noStrike" kern="1200" cap="none" spc="0" normalizeH="0" baseline="0" noProof="0" dirty="0" err="1">
                <a:ln>
                  <a:noFill/>
                </a:ln>
                <a:solidFill>
                  <a:srgbClr val="002060"/>
                </a:solidFill>
                <a:effectLst/>
                <a:uLnTx/>
                <a:uFillTx/>
                <a:latin typeface="Century Gothic" panose="020B0502020202020204" pitchFamily="34" charset="0"/>
                <a:ea typeface="Calibri" panose="020F0502020204030204" pitchFamily="34" charset="0"/>
                <a:cs typeface="+mn-cs"/>
              </a:rPr>
              <a:t>ar</a:t>
            </a:r>
            <a:r>
              <a:rPr kumimoji="0" lang="en-GB" sz="2600" b="0" i="0" u="none" strike="noStrike" kern="1200" cap="none" spc="0" normalizeH="0" baseline="0" noProof="0" dirty="0">
                <a:ln>
                  <a:noFill/>
                </a:ln>
                <a:solidFill>
                  <a:srgbClr val="002060"/>
                </a:solidFill>
                <a:effectLst/>
                <a:uLnTx/>
                <a:uFillTx/>
                <a:latin typeface="Century Gothic" panose="020B0502020202020204" pitchFamily="34" charset="0"/>
                <a:ea typeface="Calibri" panose="020F0502020204030204" pitchFamily="34" charset="0"/>
                <a:cs typeface="+mn-cs"/>
              </a:rPr>
              <a:t> and add </a:t>
            </a:r>
            <a:r>
              <a:rPr kumimoji="0" lang="en-GB" sz="2600" b="1" i="0" u="none" strike="noStrike" kern="1200" cap="none" spc="0" normalizeH="0" baseline="0" noProof="0" dirty="0">
                <a:ln>
                  <a:noFill/>
                </a:ln>
                <a:solidFill>
                  <a:srgbClr val="92D050"/>
                </a:solidFill>
                <a:effectLst/>
                <a:uLnTx/>
                <a:uFillTx/>
                <a:latin typeface="Century Gothic" panose="020B0502020202020204" pitchFamily="34" charset="0"/>
                <a:ea typeface="Calibri" panose="020F0502020204030204" pitchFamily="34" charset="0"/>
                <a:cs typeface="+mn-cs"/>
              </a:rPr>
              <a:t>–</a:t>
            </a:r>
            <a:r>
              <a:rPr kumimoji="0" lang="en-GB" sz="2600" b="1" i="0" u="none" strike="noStrike" kern="1200" cap="none" spc="0" normalizeH="0" baseline="0" noProof="0" dirty="0">
                <a:ln>
                  <a:noFill/>
                </a:ln>
                <a:solidFill>
                  <a:srgbClr val="92D050"/>
                </a:solidFill>
                <a:effectLst/>
                <a:uLnTx/>
                <a:uFillTx/>
                <a:latin typeface="Century Gothic" panose="020B0502020202020204" pitchFamily="34" charset="0"/>
                <a:cs typeface="+mn-cs"/>
              </a:rPr>
              <a:t>an</a:t>
            </a:r>
            <a:r>
              <a:rPr kumimoji="0" lang="en-GB" sz="2600" b="1" i="0" u="none" strike="noStrike" kern="1200" cap="none" spc="0" normalizeH="0" baseline="0" noProof="0" dirty="0">
                <a:ln>
                  <a:noFill/>
                </a:ln>
                <a:solidFill>
                  <a:srgbClr val="002060"/>
                </a:solidFill>
                <a:effectLst/>
                <a:uLnTx/>
                <a:uFillTx/>
                <a:latin typeface="Century Gothic" panose="020B0502020202020204" pitchFamily="34" charset="0"/>
                <a:ea typeface="Calibri" panose="020F0502020204030204" pitchFamily="34" charset="0"/>
                <a:cs typeface="+mn-cs"/>
              </a:rPr>
              <a:t>.</a:t>
            </a:r>
          </a:p>
        </p:txBody>
      </p:sp>
      <p:pic>
        <p:nvPicPr>
          <p:cNvPr id="26" name="Google Shape;183;p8">
            <a:extLst>
              <a:ext uri="{FF2B5EF4-FFF2-40B4-BE49-F238E27FC236}">
                <a16:creationId xmlns:a16="http://schemas.microsoft.com/office/drawing/2014/main" id="{DD51F08D-B8DD-4497-975F-36817498D4B1}"/>
              </a:ext>
            </a:extLst>
          </p:cNvPr>
          <p:cNvPicPr preferRelativeResize="0"/>
          <p:nvPr/>
        </p:nvPicPr>
        <p:blipFill rotWithShape="1">
          <a:blip r:embed="rId4">
            <a:alphaModFix/>
          </a:blip>
          <a:srcRect/>
          <a:stretch/>
        </p:blipFill>
        <p:spPr>
          <a:xfrm>
            <a:off x="224235" y="3059990"/>
            <a:ext cx="634523" cy="671647"/>
          </a:xfrm>
          <a:prstGeom prst="rect">
            <a:avLst/>
          </a:prstGeom>
          <a:noFill/>
          <a:ln>
            <a:noFill/>
          </a:ln>
        </p:spPr>
      </p:pic>
      <p:sp>
        <p:nvSpPr>
          <p:cNvPr id="28" name="TextBox 27">
            <a:extLst>
              <a:ext uri="{FF2B5EF4-FFF2-40B4-BE49-F238E27FC236}">
                <a16:creationId xmlns:a16="http://schemas.microsoft.com/office/drawing/2014/main" id="{603D5146-6E9E-4B75-8BCF-EFAD82F816F8}"/>
              </a:ext>
            </a:extLst>
          </p:cNvPr>
          <p:cNvSpPr txBox="1"/>
          <p:nvPr/>
        </p:nvSpPr>
        <p:spPr>
          <a:xfrm>
            <a:off x="863216" y="2699660"/>
            <a:ext cx="5001180" cy="5232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800" b="0" i="0" u="none" strike="noStrike" kern="1200" cap="none" spc="0" normalizeH="0" baseline="0" noProof="0" dirty="0" err="1">
                <a:ln>
                  <a:noFill/>
                </a:ln>
                <a:solidFill>
                  <a:srgbClr val="002060"/>
                </a:solidFill>
                <a:effectLst/>
                <a:uLnTx/>
                <a:uFillTx/>
                <a:latin typeface="Century Gothic" panose="020B0502020202020204" pitchFamily="34" charset="0"/>
                <a:ea typeface="+mn-ea"/>
                <a:cs typeface="+mn-cs"/>
              </a:rPr>
              <a:t>Tir</a:t>
            </a:r>
            <a:r>
              <a:rPr kumimoji="0" lang="en-GB" sz="2800" b="1" i="0" u="none" strike="noStrike" kern="1200" cap="none" spc="0" normalizeH="0" baseline="0" noProof="0" dirty="0" err="1">
                <a:ln>
                  <a:noFill/>
                </a:ln>
                <a:solidFill>
                  <a:srgbClr val="92D050"/>
                </a:solidFill>
                <a:effectLst/>
                <a:uLnTx/>
                <a:uFillTx/>
                <a:latin typeface="Century Gothic" panose="020B0502020202020204" pitchFamily="34" charset="0"/>
                <a:ea typeface="+mn-ea"/>
                <a:cs typeface="+mn-cs"/>
              </a:rPr>
              <a:t>a</a:t>
            </a:r>
            <a:r>
              <a:rPr kumimoji="0" lang="en-GB" sz="2800" b="1" i="0" u="none" strike="noStrike" kern="1200" cap="none" spc="0" normalizeH="0" baseline="0" noProof="0" dirty="0">
                <a:ln>
                  <a:noFill/>
                </a:ln>
                <a:solidFill>
                  <a:srgbClr val="92D050"/>
                </a:solidFill>
                <a:effectLst/>
                <a:uLnTx/>
                <a:uFillTx/>
                <a:latin typeface="Century Gothic" panose="020B0502020202020204" pitchFamily="34" charset="0"/>
                <a:ea typeface="+mn-ea"/>
                <a:cs typeface="+mn-cs"/>
              </a:rPr>
              <a:t> </a:t>
            </a:r>
            <a:r>
              <a:rPr kumimoji="0" lang="en-GB" sz="2800" b="0" i="0" u="none" strike="noStrike" kern="1200" cap="none" spc="0" normalizeH="0" baseline="0" noProof="0" dirty="0" err="1">
                <a:ln>
                  <a:noFill/>
                </a:ln>
                <a:solidFill>
                  <a:srgbClr val="002060"/>
                </a:solidFill>
                <a:effectLst/>
                <a:uLnTx/>
                <a:uFillTx/>
                <a:latin typeface="Century Gothic" panose="020B0502020202020204" pitchFamily="34" charset="0"/>
                <a:ea typeface="+mn-ea"/>
                <a:cs typeface="+mn-cs"/>
              </a:rPr>
              <a:t>tomates</a:t>
            </a:r>
            <a:r>
              <a:rPr kumimoji="0" lang="en-GB" sz="28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a:t>
            </a:r>
          </a:p>
        </p:txBody>
      </p:sp>
      <p:sp>
        <p:nvSpPr>
          <p:cNvPr id="29" name="TextBox 28">
            <a:extLst>
              <a:ext uri="{FF2B5EF4-FFF2-40B4-BE49-F238E27FC236}">
                <a16:creationId xmlns:a16="http://schemas.microsoft.com/office/drawing/2014/main" id="{83A52107-DCAE-42E3-8593-F24FD417854D}"/>
              </a:ext>
            </a:extLst>
          </p:cNvPr>
          <p:cNvSpPr txBox="1"/>
          <p:nvPr/>
        </p:nvSpPr>
        <p:spPr>
          <a:xfrm>
            <a:off x="881827" y="3137667"/>
            <a:ext cx="6378315" cy="5232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800" b="1" i="0" u="none" strike="noStrike" kern="1200" cap="none" spc="0" normalizeH="0" baseline="0" noProof="0" dirty="0">
                <a:ln>
                  <a:noFill/>
                </a:ln>
                <a:solidFill>
                  <a:srgbClr val="92D050"/>
                </a:solidFill>
                <a:effectLst/>
                <a:uLnTx/>
                <a:uFillTx/>
                <a:latin typeface="Century Gothic" panose="020B0502020202020204" pitchFamily="34" charset="0"/>
                <a:ea typeface="+mn-ea"/>
                <a:cs typeface="+mn-cs"/>
              </a:rPr>
              <a:t>S/he throws</a:t>
            </a:r>
            <a:r>
              <a:rPr kumimoji="0" lang="en-GB" sz="2800" b="0" i="0" u="none" strike="noStrike" kern="1200" cap="none" spc="0" normalizeH="0" noProof="0" dirty="0">
                <a:ln>
                  <a:noFill/>
                </a:ln>
                <a:solidFill>
                  <a:srgbClr val="002060"/>
                </a:solidFill>
                <a:effectLst/>
                <a:uLnTx/>
                <a:uFillTx/>
                <a:latin typeface="Century Gothic" panose="020B0502020202020204" pitchFamily="34" charset="0"/>
                <a:ea typeface="+mn-ea"/>
                <a:cs typeface="+mn-cs"/>
              </a:rPr>
              <a:t> tomatoes.</a:t>
            </a:r>
            <a:endParaRPr kumimoji="0" lang="en-GB" sz="28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endParaRPr>
          </a:p>
        </p:txBody>
      </p:sp>
      <p:pic>
        <p:nvPicPr>
          <p:cNvPr id="34" name="Google Shape;183;p8">
            <a:extLst>
              <a:ext uri="{FF2B5EF4-FFF2-40B4-BE49-F238E27FC236}">
                <a16:creationId xmlns:a16="http://schemas.microsoft.com/office/drawing/2014/main" id="{EB3905ED-A40D-4981-8ACD-5FC17F810206}"/>
              </a:ext>
            </a:extLst>
          </p:cNvPr>
          <p:cNvPicPr preferRelativeResize="0"/>
          <p:nvPr/>
        </p:nvPicPr>
        <p:blipFill rotWithShape="1">
          <a:blip r:embed="rId4">
            <a:alphaModFix/>
          </a:blip>
          <a:srcRect/>
          <a:stretch/>
        </p:blipFill>
        <p:spPr>
          <a:xfrm>
            <a:off x="6670116" y="2996229"/>
            <a:ext cx="634523" cy="671647"/>
          </a:xfrm>
          <a:prstGeom prst="rect">
            <a:avLst/>
          </a:prstGeom>
          <a:noFill/>
          <a:ln>
            <a:noFill/>
          </a:ln>
        </p:spPr>
      </p:pic>
      <p:sp>
        <p:nvSpPr>
          <p:cNvPr id="36" name="TextBox 35">
            <a:extLst>
              <a:ext uri="{FF2B5EF4-FFF2-40B4-BE49-F238E27FC236}">
                <a16:creationId xmlns:a16="http://schemas.microsoft.com/office/drawing/2014/main" id="{1176B4AB-2712-47F9-A4E4-A9DAB18FE5A2}"/>
              </a:ext>
            </a:extLst>
          </p:cNvPr>
          <p:cNvSpPr txBox="1"/>
          <p:nvPr/>
        </p:nvSpPr>
        <p:spPr>
          <a:xfrm>
            <a:off x="7260142" y="2668601"/>
            <a:ext cx="4747622" cy="5232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8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Tir</a:t>
            </a:r>
            <a:r>
              <a:rPr kumimoji="0" lang="en-GB" sz="2800" b="1" i="0" u="none" strike="noStrike" kern="1200" cap="none" spc="0" normalizeH="0" baseline="0" noProof="0" dirty="0">
                <a:ln>
                  <a:noFill/>
                </a:ln>
                <a:solidFill>
                  <a:srgbClr val="92D050"/>
                </a:solidFill>
                <a:effectLst/>
                <a:uLnTx/>
                <a:uFillTx/>
                <a:latin typeface="Century Gothic" panose="020B0502020202020204" pitchFamily="34" charset="0"/>
                <a:ea typeface="+mn-ea"/>
                <a:cs typeface="+mn-cs"/>
              </a:rPr>
              <a:t>an</a:t>
            </a:r>
            <a:r>
              <a:rPr kumimoji="0" lang="en-GB" sz="28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 </a:t>
            </a:r>
            <a:r>
              <a:rPr kumimoji="0" lang="en-GB" sz="2800" b="0" i="0" u="none" strike="noStrike" kern="1200" cap="none" spc="0" normalizeH="0" baseline="0" noProof="0" dirty="0" err="1">
                <a:ln>
                  <a:noFill/>
                </a:ln>
                <a:solidFill>
                  <a:srgbClr val="002060"/>
                </a:solidFill>
                <a:effectLst/>
                <a:uLnTx/>
                <a:uFillTx/>
                <a:latin typeface="Century Gothic" panose="020B0502020202020204" pitchFamily="34" charset="0"/>
                <a:ea typeface="+mn-ea"/>
                <a:cs typeface="+mn-cs"/>
              </a:rPr>
              <a:t>tomates</a:t>
            </a:r>
            <a:r>
              <a:rPr kumimoji="0" lang="en-GB" sz="28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a:t>
            </a:r>
          </a:p>
        </p:txBody>
      </p:sp>
      <p:sp>
        <p:nvSpPr>
          <p:cNvPr id="38" name="TextBox 37">
            <a:extLst>
              <a:ext uri="{FF2B5EF4-FFF2-40B4-BE49-F238E27FC236}">
                <a16:creationId xmlns:a16="http://schemas.microsoft.com/office/drawing/2014/main" id="{F56C9F30-05E4-4777-BD02-0B4F163444D2}"/>
              </a:ext>
            </a:extLst>
          </p:cNvPr>
          <p:cNvSpPr txBox="1"/>
          <p:nvPr/>
        </p:nvSpPr>
        <p:spPr>
          <a:xfrm>
            <a:off x="7260142" y="3133609"/>
            <a:ext cx="5157387" cy="5232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800" b="1" i="0" u="none" strike="noStrike" kern="1200" cap="none" spc="0" normalizeH="0" baseline="0" noProof="0" dirty="0">
                <a:ln>
                  <a:noFill/>
                </a:ln>
                <a:solidFill>
                  <a:srgbClr val="92D050"/>
                </a:solidFill>
                <a:effectLst/>
                <a:uLnTx/>
                <a:uFillTx/>
                <a:latin typeface="Century Gothic" panose="020B0502020202020204" pitchFamily="34" charset="0"/>
                <a:ea typeface="+mn-ea"/>
                <a:cs typeface="+mn-cs"/>
              </a:rPr>
              <a:t>They</a:t>
            </a:r>
            <a:r>
              <a:rPr kumimoji="0" lang="en-GB" sz="2800" i="0" u="none" strike="noStrike" kern="1200" cap="none" spc="0" normalizeH="0" baseline="0" noProof="0" dirty="0">
                <a:ln>
                  <a:noFill/>
                </a:ln>
                <a:solidFill>
                  <a:srgbClr val="92D050"/>
                </a:solidFill>
                <a:effectLst/>
                <a:uLnTx/>
                <a:uFillTx/>
                <a:latin typeface="Century Gothic" panose="020B0502020202020204" pitchFamily="34" charset="0"/>
                <a:ea typeface="+mn-ea"/>
                <a:cs typeface="+mn-cs"/>
              </a:rPr>
              <a:t> </a:t>
            </a:r>
            <a:r>
              <a:rPr kumimoji="0" lang="en-GB" sz="2800" b="1" i="0" u="none" strike="noStrike" kern="1200" cap="none" spc="0" normalizeH="0" baseline="0" noProof="0" dirty="0">
                <a:ln>
                  <a:noFill/>
                </a:ln>
                <a:solidFill>
                  <a:srgbClr val="92D050"/>
                </a:solidFill>
                <a:effectLst/>
                <a:uLnTx/>
                <a:uFillTx/>
                <a:latin typeface="Century Gothic" panose="020B0502020202020204" pitchFamily="34" charset="0"/>
                <a:ea typeface="+mn-ea"/>
                <a:cs typeface="+mn-cs"/>
              </a:rPr>
              <a:t>throw</a:t>
            </a:r>
            <a:r>
              <a:rPr kumimoji="0" lang="en-GB" sz="2800" i="0" u="none" strike="noStrike" kern="1200" cap="none" spc="0" normalizeH="0" noProof="0" dirty="0">
                <a:ln>
                  <a:noFill/>
                </a:ln>
                <a:solidFill>
                  <a:srgbClr val="92D050"/>
                </a:solidFill>
                <a:effectLst/>
                <a:uLnTx/>
                <a:uFillTx/>
                <a:latin typeface="Century Gothic" panose="020B0502020202020204" pitchFamily="34" charset="0"/>
                <a:ea typeface="+mn-ea"/>
                <a:cs typeface="+mn-cs"/>
              </a:rPr>
              <a:t> </a:t>
            </a:r>
            <a:r>
              <a:rPr kumimoji="0" lang="en-GB" sz="2800" b="0" i="0" u="none" strike="noStrike" kern="1200" cap="none" spc="0" normalizeH="0" noProof="0" dirty="0">
                <a:ln>
                  <a:noFill/>
                </a:ln>
                <a:solidFill>
                  <a:srgbClr val="002060"/>
                </a:solidFill>
                <a:effectLst/>
                <a:uLnTx/>
                <a:uFillTx/>
                <a:latin typeface="Century Gothic" panose="020B0502020202020204" pitchFamily="34" charset="0"/>
                <a:ea typeface="+mn-ea"/>
                <a:cs typeface="+mn-cs"/>
              </a:rPr>
              <a:t>tomatoes.</a:t>
            </a:r>
            <a:endParaRPr kumimoji="0" lang="en-GB" sz="28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endParaRPr>
          </a:p>
        </p:txBody>
      </p:sp>
      <p:sp>
        <p:nvSpPr>
          <p:cNvPr id="15" name="TextBox 14">
            <a:extLst>
              <a:ext uri="{FF2B5EF4-FFF2-40B4-BE49-F238E27FC236}">
                <a16:creationId xmlns:a16="http://schemas.microsoft.com/office/drawing/2014/main" id="{7648C078-3545-41B1-8171-1326EC6713A1}"/>
              </a:ext>
            </a:extLst>
          </p:cNvPr>
          <p:cNvSpPr txBox="1"/>
          <p:nvPr/>
        </p:nvSpPr>
        <p:spPr>
          <a:xfrm>
            <a:off x="176100" y="4115076"/>
            <a:ext cx="11811664" cy="487121"/>
          </a:xfrm>
          <a:prstGeom prst="rect">
            <a:avLst/>
          </a:prstGeom>
          <a:noFill/>
        </p:spPr>
        <p:txBody>
          <a:bodyPr wrap="square" rtlCol="0">
            <a:spAutoFit/>
          </a:bodyPr>
          <a:lstStyle/>
          <a:p>
            <a:pPr marL="0" marR="0" lvl="0" indent="0" algn="l" defTabSz="914400" rtl="0" eaLnBrk="1" fontAlgn="auto" latinLnBrk="0" hangingPunct="1">
              <a:lnSpc>
                <a:spcPct val="107000"/>
              </a:lnSpc>
              <a:spcBef>
                <a:spcPts val="0"/>
              </a:spcBef>
              <a:spcAft>
                <a:spcPts val="800"/>
              </a:spcAft>
              <a:buClrTx/>
              <a:buSzTx/>
              <a:buFontTx/>
              <a:buNone/>
              <a:tabLst/>
              <a:defRPr/>
            </a:pPr>
            <a:r>
              <a:rPr kumimoji="0" lang="en-GB" sz="26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To mean ‘</a:t>
            </a:r>
            <a:r>
              <a:rPr kumimoji="0" lang="en-GB" sz="2600" b="1" i="0" u="none" strike="noStrike" kern="1200" cap="none" spc="0" normalizeH="0" baseline="0" noProof="0" dirty="0">
                <a:ln>
                  <a:noFill/>
                </a:ln>
                <a:solidFill>
                  <a:srgbClr val="92D050"/>
                </a:solidFill>
                <a:effectLst/>
                <a:uLnTx/>
                <a:uFillTx/>
                <a:latin typeface="Century Gothic" panose="020B0502020202020204" pitchFamily="34" charset="0"/>
                <a:ea typeface="+mn-ea"/>
                <a:cs typeface="+mn-cs"/>
              </a:rPr>
              <a:t>S/he, it</a:t>
            </a:r>
            <a:r>
              <a:rPr kumimoji="0" lang="en-GB" sz="26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 with an</a:t>
            </a:r>
            <a:r>
              <a:rPr kumimoji="0" lang="en-GB" sz="2600" b="0" i="0" u="none" strike="noStrike" kern="1200" cap="none" spc="0" normalizeH="0" noProof="0" dirty="0">
                <a:ln>
                  <a:noFill/>
                </a:ln>
                <a:solidFill>
                  <a:srgbClr val="002060"/>
                </a:solidFill>
                <a:effectLst/>
                <a:uLnTx/>
                <a:uFillTx/>
                <a:latin typeface="Century Gothic" panose="020B0502020202020204" pitchFamily="34" charset="0"/>
                <a:ea typeface="+mn-ea"/>
                <a:cs typeface="+mn-cs"/>
              </a:rPr>
              <a:t> –</a:t>
            </a:r>
            <a:r>
              <a:rPr kumimoji="0" lang="en-GB" sz="2600" b="1" i="0" u="none" strike="noStrike" kern="1200" cap="none" spc="0" normalizeH="0" noProof="0" dirty="0">
                <a:ln>
                  <a:noFill/>
                </a:ln>
                <a:solidFill>
                  <a:srgbClr val="002060"/>
                </a:solidFill>
                <a:effectLst/>
                <a:uLnTx/>
                <a:uFillTx/>
                <a:latin typeface="Century Gothic" panose="020B0502020202020204" pitchFamily="34" charset="0"/>
                <a:ea typeface="+mn-ea"/>
                <a:cs typeface="+mn-cs"/>
              </a:rPr>
              <a:t>er </a:t>
            </a:r>
            <a:r>
              <a:rPr kumimoji="0" lang="en-GB" sz="26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verb, remove</a:t>
            </a:r>
            <a:r>
              <a:rPr kumimoji="0" lang="en-GB" sz="2600" b="1"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 –</a:t>
            </a:r>
            <a:r>
              <a:rPr lang="en-GB" sz="2600" b="1" dirty="0">
                <a:solidFill>
                  <a:srgbClr val="002060"/>
                </a:solidFill>
                <a:latin typeface="Century Gothic" panose="020B0502020202020204" pitchFamily="34" charset="0"/>
              </a:rPr>
              <a:t>e</a:t>
            </a:r>
            <a:r>
              <a:rPr kumimoji="0" lang="en-GB" sz="2600" b="1"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r</a:t>
            </a:r>
            <a:r>
              <a:rPr kumimoji="0" lang="en-GB" sz="26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 and add </a:t>
            </a:r>
            <a:r>
              <a:rPr kumimoji="0" lang="en-GB" sz="2600" b="1" i="0" u="none" strike="noStrike" kern="1200" cap="none" spc="0" normalizeH="0" baseline="0" noProof="0" dirty="0">
                <a:ln>
                  <a:noFill/>
                </a:ln>
                <a:solidFill>
                  <a:srgbClr val="92D050"/>
                </a:solidFill>
                <a:effectLst/>
                <a:uLnTx/>
                <a:uFillTx/>
                <a:latin typeface="Century Gothic" panose="020B0502020202020204" pitchFamily="34" charset="0"/>
                <a:ea typeface="+mn-ea"/>
                <a:cs typeface="+mn-cs"/>
              </a:rPr>
              <a:t>-e</a:t>
            </a:r>
            <a:r>
              <a:rPr kumimoji="0" lang="en-GB" sz="2600" b="1"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a:t>
            </a:r>
          </a:p>
        </p:txBody>
      </p:sp>
      <p:sp>
        <p:nvSpPr>
          <p:cNvPr id="16" name="TextBox 15">
            <a:extLst>
              <a:ext uri="{FF2B5EF4-FFF2-40B4-BE49-F238E27FC236}">
                <a16:creationId xmlns:a16="http://schemas.microsoft.com/office/drawing/2014/main" id="{E765109D-25AC-4E9C-B840-656B9A64D61F}"/>
              </a:ext>
            </a:extLst>
          </p:cNvPr>
          <p:cNvSpPr txBox="1"/>
          <p:nvPr/>
        </p:nvSpPr>
        <p:spPr>
          <a:xfrm>
            <a:off x="224235" y="4589842"/>
            <a:ext cx="12851762" cy="487121"/>
          </a:xfrm>
          <a:prstGeom prst="rect">
            <a:avLst/>
          </a:prstGeom>
          <a:noFill/>
        </p:spPr>
        <p:txBody>
          <a:bodyPr wrap="square">
            <a:spAutoFit/>
          </a:bodyPr>
          <a:lstStyle/>
          <a:p>
            <a:pPr marL="0" marR="0" lvl="0" indent="0" algn="l" defTabSz="914400" rtl="0" eaLnBrk="1" fontAlgn="auto" latinLnBrk="0" hangingPunct="1">
              <a:lnSpc>
                <a:spcPct val="107000"/>
              </a:lnSpc>
              <a:spcBef>
                <a:spcPts val="0"/>
              </a:spcBef>
              <a:spcAft>
                <a:spcPts val="800"/>
              </a:spcAft>
              <a:buClrTx/>
              <a:buSzTx/>
              <a:buFontTx/>
              <a:buNone/>
              <a:tabLst/>
              <a:defRPr/>
            </a:pPr>
            <a:r>
              <a:rPr kumimoji="0" lang="en-GB" sz="2600" b="0" i="0" u="none" strike="noStrike" kern="1200" cap="none" spc="0" normalizeH="0" baseline="0" noProof="0" dirty="0">
                <a:ln>
                  <a:noFill/>
                </a:ln>
                <a:solidFill>
                  <a:srgbClr val="002060"/>
                </a:solidFill>
                <a:effectLst/>
                <a:uLnTx/>
                <a:uFillTx/>
                <a:latin typeface="Century Gothic" panose="020B0502020202020204" pitchFamily="34" charset="0"/>
                <a:cs typeface="+mn-cs"/>
              </a:rPr>
              <a:t>To mean ‘</a:t>
            </a:r>
            <a:r>
              <a:rPr kumimoji="0" lang="en-GB" sz="2600" b="1" i="0" u="none" strike="noStrike" kern="1200" cap="none" spc="0" normalizeH="0" baseline="0" noProof="0" dirty="0">
                <a:ln>
                  <a:noFill/>
                </a:ln>
                <a:solidFill>
                  <a:srgbClr val="92D050"/>
                </a:solidFill>
                <a:effectLst/>
                <a:uLnTx/>
                <a:uFillTx/>
                <a:latin typeface="Century Gothic" panose="020B0502020202020204" pitchFamily="34" charset="0"/>
                <a:cs typeface="+mn-cs"/>
              </a:rPr>
              <a:t>they</a:t>
            </a:r>
            <a:r>
              <a:rPr kumimoji="0" lang="en-GB" sz="2600" b="0" i="0" u="none" strike="noStrike" kern="1200" cap="none" spc="0" normalizeH="0" baseline="0" noProof="0" dirty="0">
                <a:ln>
                  <a:noFill/>
                </a:ln>
                <a:solidFill>
                  <a:srgbClr val="002060"/>
                </a:solidFill>
                <a:effectLst/>
                <a:uLnTx/>
                <a:uFillTx/>
                <a:latin typeface="Century Gothic" panose="020B0502020202020204" pitchFamily="34" charset="0"/>
                <a:cs typeface="+mn-cs"/>
              </a:rPr>
              <a:t>’ with a verb,</a:t>
            </a:r>
            <a:r>
              <a:rPr kumimoji="0" lang="en-GB" sz="2600" b="0" i="0" u="none" strike="noStrike" kern="1200" cap="none" spc="0" normalizeH="0" baseline="0" noProof="0" dirty="0">
                <a:ln>
                  <a:noFill/>
                </a:ln>
                <a:solidFill>
                  <a:srgbClr val="002060"/>
                </a:solidFill>
                <a:effectLst/>
                <a:uLnTx/>
                <a:uFillTx/>
                <a:latin typeface="Century Gothic" panose="020B0502020202020204" pitchFamily="34" charset="0"/>
                <a:ea typeface="Calibri" panose="020F0502020204030204" pitchFamily="34" charset="0"/>
                <a:cs typeface="+mn-cs"/>
              </a:rPr>
              <a:t> we remove </a:t>
            </a:r>
            <a:r>
              <a:rPr kumimoji="0" lang="en-GB" sz="2600" b="1" i="0" u="none" strike="noStrike" kern="1200" cap="none" spc="0" normalizeH="0" baseline="0" noProof="0" dirty="0">
                <a:ln>
                  <a:noFill/>
                </a:ln>
                <a:solidFill>
                  <a:srgbClr val="002060"/>
                </a:solidFill>
                <a:effectLst/>
                <a:uLnTx/>
                <a:uFillTx/>
                <a:latin typeface="Century Gothic" panose="020B0502020202020204" pitchFamily="34" charset="0"/>
                <a:ea typeface="Calibri" panose="020F0502020204030204" pitchFamily="34" charset="0"/>
                <a:cs typeface="+mn-cs"/>
              </a:rPr>
              <a:t>–er</a:t>
            </a:r>
            <a:r>
              <a:rPr kumimoji="0" lang="en-GB" sz="2600" b="0" i="0" u="none" strike="noStrike" kern="1200" cap="none" spc="0" normalizeH="0" baseline="0" noProof="0" dirty="0">
                <a:ln>
                  <a:noFill/>
                </a:ln>
                <a:solidFill>
                  <a:srgbClr val="002060"/>
                </a:solidFill>
                <a:effectLst/>
                <a:uLnTx/>
                <a:uFillTx/>
                <a:latin typeface="Century Gothic" panose="020B0502020202020204" pitchFamily="34" charset="0"/>
                <a:ea typeface="Calibri" panose="020F0502020204030204" pitchFamily="34" charset="0"/>
                <a:cs typeface="+mn-cs"/>
              </a:rPr>
              <a:t> and add </a:t>
            </a:r>
            <a:r>
              <a:rPr kumimoji="0" lang="en-GB" sz="2600" b="1" i="0" u="none" strike="noStrike" kern="1200" cap="none" spc="0" normalizeH="0" baseline="0" noProof="0" dirty="0">
                <a:ln>
                  <a:noFill/>
                </a:ln>
                <a:solidFill>
                  <a:srgbClr val="92D050"/>
                </a:solidFill>
                <a:effectLst/>
                <a:uLnTx/>
                <a:uFillTx/>
                <a:latin typeface="Century Gothic" panose="020B0502020202020204" pitchFamily="34" charset="0"/>
                <a:ea typeface="Calibri" panose="020F0502020204030204" pitchFamily="34" charset="0"/>
                <a:cs typeface="+mn-cs"/>
              </a:rPr>
              <a:t>–</a:t>
            </a:r>
            <a:r>
              <a:rPr kumimoji="0" lang="en-GB" sz="2600" b="1" i="0" u="none" strike="noStrike" kern="1200" cap="none" spc="0" normalizeH="0" baseline="0" noProof="0" dirty="0" err="1">
                <a:ln>
                  <a:noFill/>
                </a:ln>
                <a:solidFill>
                  <a:srgbClr val="92D050"/>
                </a:solidFill>
                <a:effectLst/>
                <a:uLnTx/>
                <a:uFillTx/>
                <a:latin typeface="Century Gothic" panose="020B0502020202020204" pitchFamily="34" charset="0"/>
                <a:cs typeface="+mn-cs"/>
              </a:rPr>
              <a:t>en</a:t>
            </a:r>
            <a:r>
              <a:rPr kumimoji="0" lang="en-GB" sz="2600" b="1" i="0" u="none" strike="noStrike" kern="1200" cap="none" spc="0" normalizeH="0" baseline="0" noProof="0" dirty="0">
                <a:ln>
                  <a:noFill/>
                </a:ln>
                <a:solidFill>
                  <a:srgbClr val="002060"/>
                </a:solidFill>
                <a:effectLst/>
                <a:uLnTx/>
                <a:uFillTx/>
                <a:latin typeface="Century Gothic" panose="020B0502020202020204" pitchFamily="34" charset="0"/>
                <a:ea typeface="Calibri" panose="020F0502020204030204" pitchFamily="34" charset="0"/>
                <a:cs typeface="+mn-cs"/>
              </a:rPr>
              <a:t>.</a:t>
            </a:r>
          </a:p>
        </p:txBody>
      </p:sp>
      <p:pic>
        <p:nvPicPr>
          <p:cNvPr id="17" name="Google Shape;183;p8">
            <a:extLst>
              <a:ext uri="{FF2B5EF4-FFF2-40B4-BE49-F238E27FC236}">
                <a16:creationId xmlns:a16="http://schemas.microsoft.com/office/drawing/2014/main" id="{FE4AFD8B-7955-4A87-BA48-3F563D3F3A25}"/>
              </a:ext>
            </a:extLst>
          </p:cNvPr>
          <p:cNvPicPr preferRelativeResize="0"/>
          <p:nvPr/>
        </p:nvPicPr>
        <p:blipFill rotWithShape="1">
          <a:blip r:embed="rId4">
            <a:alphaModFix/>
          </a:blip>
          <a:srcRect/>
          <a:stretch/>
        </p:blipFill>
        <p:spPr>
          <a:xfrm>
            <a:off x="224235" y="5877078"/>
            <a:ext cx="634523" cy="671647"/>
          </a:xfrm>
          <a:prstGeom prst="rect">
            <a:avLst/>
          </a:prstGeom>
          <a:noFill/>
          <a:ln>
            <a:noFill/>
          </a:ln>
        </p:spPr>
      </p:pic>
      <p:sp>
        <p:nvSpPr>
          <p:cNvPr id="18" name="TextBox 17">
            <a:extLst>
              <a:ext uri="{FF2B5EF4-FFF2-40B4-BE49-F238E27FC236}">
                <a16:creationId xmlns:a16="http://schemas.microsoft.com/office/drawing/2014/main" id="{D300239E-B4B3-4D98-A461-9844C797A97C}"/>
              </a:ext>
            </a:extLst>
          </p:cNvPr>
          <p:cNvSpPr txBox="1"/>
          <p:nvPr/>
        </p:nvSpPr>
        <p:spPr>
          <a:xfrm>
            <a:off x="914613" y="5462594"/>
            <a:ext cx="5001180" cy="5232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800" b="0" i="0" u="none" strike="noStrike" kern="1200" cap="none" spc="0" normalizeH="0" baseline="0" noProof="0" dirty="0" err="1">
                <a:ln>
                  <a:noFill/>
                </a:ln>
                <a:solidFill>
                  <a:srgbClr val="002060"/>
                </a:solidFill>
                <a:effectLst/>
                <a:uLnTx/>
                <a:uFillTx/>
                <a:latin typeface="Century Gothic" panose="020B0502020202020204" pitchFamily="34" charset="0"/>
                <a:ea typeface="+mn-ea"/>
                <a:cs typeface="+mn-cs"/>
              </a:rPr>
              <a:t>Corr</a:t>
            </a:r>
            <a:r>
              <a:rPr kumimoji="0" lang="en-GB" sz="2800" b="1" i="0" u="none" strike="noStrike" kern="1200" cap="none" spc="0" normalizeH="0" baseline="0" noProof="0" dirty="0" err="1">
                <a:ln>
                  <a:noFill/>
                </a:ln>
                <a:solidFill>
                  <a:srgbClr val="92D050"/>
                </a:solidFill>
                <a:effectLst/>
                <a:uLnTx/>
                <a:uFillTx/>
                <a:latin typeface="Century Gothic" panose="020B0502020202020204" pitchFamily="34" charset="0"/>
                <a:ea typeface="+mn-ea"/>
                <a:cs typeface="+mn-cs"/>
              </a:rPr>
              <a:t>e</a:t>
            </a:r>
            <a:r>
              <a:rPr kumimoji="0" lang="en-GB" sz="2800" b="1" i="0" u="none" strike="noStrike" kern="1200" cap="none" spc="0" normalizeH="0" baseline="0" noProof="0" dirty="0">
                <a:ln>
                  <a:noFill/>
                </a:ln>
                <a:solidFill>
                  <a:srgbClr val="92D050"/>
                </a:solidFill>
                <a:effectLst/>
                <a:uLnTx/>
                <a:uFillTx/>
                <a:latin typeface="Century Gothic" panose="020B0502020202020204" pitchFamily="34" charset="0"/>
                <a:ea typeface="+mn-ea"/>
                <a:cs typeface="+mn-cs"/>
              </a:rPr>
              <a:t> </a:t>
            </a:r>
            <a:r>
              <a:rPr kumimoji="0" lang="en-GB" sz="28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por las </a:t>
            </a:r>
            <a:r>
              <a:rPr kumimoji="0" lang="en-GB" sz="2800" b="0" i="0" u="none" strike="noStrike" kern="1200" cap="none" spc="0" normalizeH="0" baseline="0" noProof="0" dirty="0" err="1">
                <a:ln>
                  <a:noFill/>
                </a:ln>
                <a:solidFill>
                  <a:srgbClr val="002060"/>
                </a:solidFill>
                <a:effectLst/>
                <a:uLnTx/>
                <a:uFillTx/>
                <a:latin typeface="Century Gothic" panose="020B0502020202020204" pitchFamily="34" charset="0"/>
                <a:ea typeface="+mn-ea"/>
                <a:cs typeface="+mn-cs"/>
              </a:rPr>
              <a:t>calles</a:t>
            </a:r>
            <a:r>
              <a:rPr kumimoji="0" lang="en-GB" sz="28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a:t>
            </a:r>
          </a:p>
        </p:txBody>
      </p:sp>
      <p:sp>
        <p:nvSpPr>
          <p:cNvPr id="19" name="TextBox 18">
            <a:extLst>
              <a:ext uri="{FF2B5EF4-FFF2-40B4-BE49-F238E27FC236}">
                <a16:creationId xmlns:a16="http://schemas.microsoft.com/office/drawing/2014/main" id="{CF3B1E41-5902-4F85-9B61-B9A64DA57AD9}"/>
              </a:ext>
            </a:extLst>
          </p:cNvPr>
          <p:cNvSpPr txBox="1"/>
          <p:nvPr/>
        </p:nvSpPr>
        <p:spPr>
          <a:xfrm>
            <a:off x="881827" y="5954755"/>
            <a:ext cx="6378315" cy="5232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800" b="1" i="0" u="none" strike="noStrike" kern="1200" cap="none" spc="0" normalizeH="0" baseline="0" noProof="0" dirty="0">
                <a:ln>
                  <a:noFill/>
                </a:ln>
                <a:solidFill>
                  <a:srgbClr val="92D050"/>
                </a:solidFill>
                <a:effectLst/>
                <a:uLnTx/>
                <a:uFillTx/>
                <a:latin typeface="Century Gothic" panose="020B0502020202020204" pitchFamily="34" charset="0"/>
                <a:ea typeface="+mn-ea"/>
                <a:cs typeface="+mn-cs"/>
              </a:rPr>
              <a:t>S/he runs</a:t>
            </a:r>
            <a:r>
              <a:rPr kumimoji="0" lang="en-GB" sz="2800" b="0" i="0" u="none" strike="noStrike" kern="1200" cap="none" spc="0" normalizeH="0" noProof="0" dirty="0">
                <a:ln>
                  <a:noFill/>
                </a:ln>
                <a:solidFill>
                  <a:srgbClr val="002060"/>
                </a:solidFill>
                <a:effectLst/>
                <a:uLnTx/>
                <a:uFillTx/>
                <a:latin typeface="Century Gothic" panose="020B0502020202020204" pitchFamily="34" charset="0"/>
                <a:ea typeface="+mn-ea"/>
                <a:cs typeface="+mn-cs"/>
              </a:rPr>
              <a:t> through the streets.</a:t>
            </a:r>
            <a:endParaRPr kumimoji="0" lang="en-GB" sz="28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endParaRPr>
          </a:p>
        </p:txBody>
      </p:sp>
      <p:pic>
        <p:nvPicPr>
          <p:cNvPr id="22" name="Google Shape;183;p8">
            <a:extLst>
              <a:ext uri="{FF2B5EF4-FFF2-40B4-BE49-F238E27FC236}">
                <a16:creationId xmlns:a16="http://schemas.microsoft.com/office/drawing/2014/main" id="{D91988BA-7809-40F1-A00F-E270F120320E}"/>
              </a:ext>
            </a:extLst>
          </p:cNvPr>
          <p:cNvPicPr preferRelativeResize="0"/>
          <p:nvPr/>
        </p:nvPicPr>
        <p:blipFill rotWithShape="1">
          <a:blip r:embed="rId4">
            <a:alphaModFix/>
          </a:blip>
          <a:srcRect/>
          <a:stretch/>
        </p:blipFill>
        <p:spPr>
          <a:xfrm>
            <a:off x="6670116" y="5813317"/>
            <a:ext cx="634523" cy="671647"/>
          </a:xfrm>
          <a:prstGeom prst="rect">
            <a:avLst/>
          </a:prstGeom>
          <a:noFill/>
          <a:ln>
            <a:noFill/>
          </a:ln>
        </p:spPr>
      </p:pic>
      <p:sp>
        <p:nvSpPr>
          <p:cNvPr id="23" name="TextBox 22">
            <a:extLst>
              <a:ext uri="{FF2B5EF4-FFF2-40B4-BE49-F238E27FC236}">
                <a16:creationId xmlns:a16="http://schemas.microsoft.com/office/drawing/2014/main" id="{2B2A97E4-A15C-4477-9824-AA2F7825A75D}"/>
              </a:ext>
            </a:extLst>
          </p:cNvPr>
          <p:cNvSpPr txBox="1"/>
          <p:nvPr/>
        </p:nvSpPr>
        <p:spPr>
          <a:xfrm>
            <a:off x="7240142" y="5500759"/>
            <a:ext cx="4747622" cy="5232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800" b="0" i="0" u="none" strike="noStrike" kern="1200" cap="none" spc="0" normalizeH="0" baseline="0" noProof="0" dirty="0" err="1">
                <a:ln>
                  <a:noFill/>
                </a:ln>
                <a:solidFill>
                  <a:srgbClr val="002060"/>
                </a:solidFill>
                <a:effectLst/>
                <a:uLnTx/>
                <a:uFillTx/>
                <a:latin typeface="Century Gothic" panose="020B0502020202020204" pitchFamily="34" charset="0"/>
                <a:ea typeface="+mn-ea"/>
                <a:cs typeface="+mn-cs"/>
              </a:rPr>
              <a:t>Corr</a:t>
            </a:r>
            <a:r>
              <a:rPr kumimoji="0" lang="en-GB" sz="2800" b="1" i="0" u="none" strike="noStrike" kern="1200" cap="none" spc="0" normalizeH="0" baseline="0" noProof="0" dirty="0" err="1">
                <a:ln>
                  <a:noFill/>
                </a:ln>
                <a:solidFill>
                  <a:srgbClr val="92D050"/>
                </a:solidFill>
                <a:effectLst/>
                <a:uLnTx/>
                <a:uFillTx/>
                <a:latin typeface="Century Gothic" panose="020B0502020202020204" pitchFamily="34" charset="0"/>
                <a:ea typeface="+mn-ea"/>
                <a:cs typeface="+mn-cs"/>
              </a:rPr>
              <a:t>en</a:t>
            </a:r>
            <a:r>
              <a:rPr kumimoji="0" lang="en-GB" sz="28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 por las </a:t>
            </a:r>
            <a:r>
              <a:rPr kumimoji="0" lang="en-GB" sz="2800" b="0" i="0" u="none" strike="noStrike" kern="1200" cap="none" spc="0" normalizeH="0" baseline="0" noProof="0" dirty="0" err="1">
                <a:ln>
                  <a:noFill/>
                </a:ln>
                <a:solidFill>
                  <a:srgbClr val="002060"/>
                </a:solidFill>
                <a:effectLst/>
                <a:uLnTx/>
                <a:uFillTx/>
                <a:latin typeface="Century Gothic" panose="020B0502020202020204" pitchFamily="34" charset="0"/>
                <a:ea typeface="+mn-ea"/>
                <a:cs typeface="+mn-cs"/>
              </a:rPr>
              <a:t>calles</a:t>
            </a:r>
            <a:r>
              <a:rPr kumimoji="0" lang="en-GB" sz="28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a:t>
            </a:r>
          </a:p>
        </p:txBody>
      </p:sp>
      <p:sp>
        <p:nvSpPr>
          <p:cNvPr id="24" name="TextBox 23">
            <a:extLst>
              <a:ext uri="{FF2B5EF4-FFF2-40B4-BE49-F238E27FC236}">
                <a16:creationId xmlns:a16="http://schemas.microsoft.com/office/drawing/2014/main" id="{6E47E825-B85F-485D-A8C4-B4A0F22ACC04}"/>
              </a:ext>
            </a:extLst>
          </p:cNvPr>
          <p:cNvSpPr txBox="1"/>
          <p:nvPr/>
        </p:nvSpPr>
        <p:spPr>
          <a:xfrm>
            <a:off x="7260142" y="5950697"/>
            <a:ext cx="5157387" cy="5232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800" b="1" i="0" u="none" strike="noStrike" kern="1200" cap="none" spc="0" normalizeH="0" baseline="0" noProof="0" dirty="0">
                <a:ln>
                  <a:noFill/>
                </a:ln>
                <a:solidFill>
                  <a:srgbClr val="92D050"/>
                </a:solidFill>
                <a:effectLst/>
                <a:uLnTx/>
                <a:uFillTx/>
                <a:latin typeface="Century Gothic" panose="020B0502020202020204" pitchFamily="34" charset="0"/>
                <a:ea typeface="+mn-ea"/>
                <a:cs typeface="+mn-cs"/>
              </a:rPr>
              <a:t>They</a:t>
            </a:r>
            <a:r>
              <a:rPr kumimoji="0" lang="en-GB" sz="2800" i="0" u="none" strike="noStrike" kern="1200" cap="none" spc="0" normalizeH="0" baseline="0" noProof="0" dirty="0">
                <a:ln>
                  <a:noFill/>
                </a:ln>
                <a:solidFill>
                  <a:srgbClr val="92D050"/>
                </a:solidFill>
                <a:effectLst/>
                <a:uLnTx/>
                <a:uFillTx/>
                <a:latin typeface="Century Gothic" panose="020B0502020202020204" pitchFamily="34" charset="0"/>
                <a:ea typeface="+mn-ea"/>
                <a:cs typeface="+mn-cs"/>
              </a:rPr>
              <a:t> </a:t>
            </a:r>
            <a:r>
              <a:rPr kumimoji="0" lang="en-GB" sz="2800" b="1" i="0" u="none" strike="noStrike" kern="1200" cap="none" spc="0" normalizeH="0" baseline="0" noProof="0" dirty="0">
                <a:ln>
                  <a:noFill/>
                </a:ln>
                <a:solidFill>
                  <a:srgbClr val="92D050"/>
                </a:solidFill>
                <a:effectLst/>
                <a:uLnTx/>
                <a:uFillTx/>
                <a:latin typeface="Century Gothic" panose="020B0502020202020204" pitchFamily="34" charset="0"/>
                <a:ea typeface="+mn-ea"/>
                <a:cs typeface="+mn-cs"/>
              </a:rPr>
              <a:t>run</a:t>
            </a:r>
            <a:r>
              <a:rPr kumimoji="0" lang="en-GB" sz="2800" i="0" u="none" strike="noStrike" kern="1200" cap="none" spc="0" normalizeH="0" noProof="0" dirty="0">
                <a:ln>
                  <a:noFill/>
                </a:ln>
                <a:solidFill>
                  <a:srgbClr val="92D050"/>
                </a:solidFill>
                <a:effectLst/>
                <a:uLnTx/>
                <a:uFillTx/>
                <a:latin typeface="Century Gothic" panose="020B0502020202020204" pitchFamily="34" charset="0"/>
                <a:ea typeface="+mn-ea"/>
                <a:cs typeface="+mn-cs"/>
              </a:rPr>
              <a:t> </a:t>
            </a:r>
            <a:r>
              <a:rPr kumimoji="0" lang="en-GB" sz="2800" b="0" i="0" u="none" strike="noStrike" kern="1200" cap="none" spc="0" normalizeH="0" noProof="0" dirty="0">
                <a:ln>
                  <a:noFill/>
                </a:ln>
                <a:solidFill>
                  <a:srgbClr val="002060"/>
                </a:solidFill>
                <a:effectLst/>
                <a:uLnTx/>
                <a:uFillTx/>
                <a:latin typeface="Century Gothic" panose="020B0502020202020204" pitchFamily="34" charset="0"/>
                <a:ea typeface="+mn-ea"/>
                <a:cs typeface="+mn-cs"/>
              </a:rPr>
              <a:t>through the streets.</a:t>
            </a:r>
            <a:endParaRPr kumimoji="0" lang="en-GB" sz="28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endParaRPr>
          </a:p>
        </p:txBody>
      </p:sp>
      <p:grpSp>
        <p:nvGrpSpPr>
          <p:cNvPr id="5" name="Group 4">
            <a:extLst>
              <a:ext uri="{FF2B5EF4-FFF2-40B4-BE49-F238E27FC236}">
                <a16:creationId xmlns:a16="http://schemas.microsoft.com/office/drawing/2014/main" id="{8FA88098-0B46-4F99-B40A-96426362035B}"/>
              </a:ext>
            </a:extLst>
          </p:cNvPr>
          <p:cNvGrpSpPr/>
          <p:nvPr/>
        </p:nvGrpSpPr>
        <p:grpSpPr>
          <a:xfrm>
            <a:off x="9936405" y="2068094"/>
            <a:ext cx="1716280" cy="1216428"/>
            <a:chOff x="9936405" y="2068094"/>
            <a:chExt cx="1716280" cy="1216428"/>
          </a:xfrm>
        </p:grpSpPr>
        <p:pic>
          <p:nvPicPr>
            <p:cNvPr id="4" name="Picture 3" descr="A picture containing text, vector graphics&#10;&#10;Description automatically generated">
              <a:extLst>
                <a:ext uri="{FF2B5EF4-FFF2-40B4-BE49-F238E27FC236}">
                  <a16:creationId xmlns:a16="http://schemas.microsoft.com/office/drawing/2014/main" id="{82ED32F3-4A5A-491B-AB12-44EF43FBDA21}"/>
                </a:ext>
              </a:extLst>
            </p:cNvPr>
            <p:cNvPicPr>
              <a:picLocks noChangeAspect="1"/>
            </p:cNvPicPr>
            <p:nvPr/>
          </p:nvPicPr>
          <p:blipFill rotWithShape="1">
            <a:blip r:embed="rId5">
              <a:extLst>
                <a:ext uri="{28A0092B-C50C-407E-A947-70E740481C1C}">
                  <a14:useLocalDpi xmlns:a14="http://schemas.microsoft.com/office/drawing/2010/main" val="0"/>
                </a:ext>
              </a:extLst>
            </a:blip>
            <a:srcRect t="20908"/>
            <a:stretch/>
          </p:blipFill>
          <p:spPr>
            <a:xfrm>
              <a:off x="9936405" y="2114797"/>
              <a:ext cx="1716280" cy="1169725"/>
            </a:xfrm>
            <a:prstGeom prst="rect">
              <a:avLst/>
            </a:prstGeom>
          </p:spPr>
        </p:pic>
        <p:pic>
          <p:nvPicPr>
            <p:cNvPr id="27" name="Google Shape;832;p29" descr="tomato drawing png - Clip Art Library">
              <a:extLst>
                <a:ext uri="{FF2B5EF4-FFF2-40B4-BE49-F238E27FC236}">
                  <a16:creationId xmlns:a16="http://schemas.microsoft.com/office/drawing/2014/main" id="{8A690BF4-6CD2-48EC-9963-7DD421101E11}"/>
                </a:ext>
              </a:extLst>
            </p:cNvPr>
            <p:cNvPicPr preferRelativeResize="0"/>
            <p:nvPr/>
          </p:nvPicPr>
          <p:blipFill rotWithShape="1">
            <a:blip r:embed="rId6">
              <a:clrChange>
                <a:clrFrom>
                  <a:srgbClr val="FEFEFE"/>
                </a:clrFrom>
                <a:clrTo>
                  <a:srgbClr val="FEFEFE">
                    <a:alpha val="0"/>
                  </a:srgbClr>
                </a:clrTo>
              </a:clrChange>
              <a:alphaModFix/>
            </a:blip>
            <a:srcRect/>
            <a:stretch/>
          </p:blipFill>
          <p:spPr>
            <a:xfrm rot="19008021">
              <a:off x="10454404" y="2296287"/>
              <a:ext cx="162989" cy="181328"/>
            </a:xfrm>
            <a:prstGeom prst="rect">
              <a:avLst/>
            </a:prstGeom>
            <a:noFill/>
            <a:ln>
              <a:noFill/>
            </a:ln>
          </p:spPr>
        </p:pic>
        <p:pic>
          <p:nvPicPr>
            <p:cNvPr id="30" name="Google Shape;832;p29" descr="tomato drawing png - Clip Art Library">
              <a:extLst>
                <a:ext uri="{FF2B5EF4-FFF2-40B4-BE49-F238E27FC236}">
                  <a16:creationId xmlns:a16="http://schemas.microsoft.com/office/drawing/2014/main" id="{A15CC147-FB9E-4002-8034-1E7DB7652403}"/>
                </a:ext>
              </a:extLst>
            </p:cNvPr>
            <p:cNvPicPr preferRelativeResize="0"/>
            <p:nvPr/>
          </p:nvPicPr>
          <p:blipFill rotWithShape="1">
            <a:blip r:embed="rId6">
              <a:clrChange>
                <a:clrFrom>
                  <a:srgbClr val="FEFEFE"/>
                </a:clrFrom>
                <a:clrTo>
                  <a:srgbClr val="FEFEFE">
                    <a:alpha val="0"/>
                  </a:srgbClr>
                </a:clrTo>
              </a:clrChange>
              <a:alphaModFix/>
            </a:blip>
            <a:srcRect/>
            <a:stretch/>
          </p:blipFill>
          <p:spPr>
            <a:xfrm rot="19008021">
              <a:off x="10932427" y="2174408"/>
              <a:ext cx="162989" cy="181328"/>
            </a:xfrm>
            <a:prstGeom prst="rect">
              <a:avLst/>
            </a:prstGeom>
            <a:noFill/>
            <a:ln>
              <a:noFill/>
            </a:ln>
          </p:spPr>
        </p:pic>
        <p:pic>
          <p:nvPicPr>
            <p:cNvPr id="33" name="Google Shape;832;p29" descr="tomato drawing png - Clip Art Library">
              <a:extLst>
                <a:ext uri="{FF2B5EF4-FFF2-40B4-BE49-F238E27FC236}">
                  <a16:creationId xmlns:a16="http://schemas.microsoft.com/office/drawing/2014/main" id="{2F374F1C-2A79-4A0C-A3B1-1D65CD3D164F}"/>
                </a:ext>
              </a:extLst>
            </p:cNvPr>
            <p:cNvPicPr preferRelativeResize="0"/>
            <p:nvPr/>
          </p:nvPicPr>
          <p:blipFill rotWithShape="1">
            <a:blip r:embed="rId6">
              <a:clrChange>
                <a:clrFrom>
                  <a:srgbClr val="FEFEFE"/>
                </a:clrFrom>
                <a:clrTo>
                  <a:srgbClr val="FEFEFE">
                    <a:alpha val="0"/>
                  </a:srgbClr>
                </a:clrTo>
              </a:clrChange>
              <a:alphaModFix/>
            </a:blip>
            <a:srcRect/>
            <a:stretch/>
          </p:blipFill>
          <p:spPr>
            <a:xfrm rot="19008021">
              <a:off x="10659684" y="2068094"/>
              <a:ext cx="162989" cy="181328"/>
            </a:xfrm>
            <a:prstGeom prst="rect">
              <a:avLst/>
            </a:prstGeom>
            <a:noFill/>
            <a:ln>
              <a:noFill/>
            </a:ln>
          </p:spPr>
        </p:pic>
      </p:grpSp>
      <p:grpSp>
        <p:nvGrpSpPr>
          <p:cNvPr id="35" name="Google Shape;828;p29">
            <a:extLst>
              <a:ext uri="{FF2B5EF4-FFF2-40B4-BE49-F238E27FC236}">
                <a16:creationId xmlns:a16="http://schemas.microsoft.com/office/drawing/2014/main" id="{9A12FDBE-F7BF-4EEC-8F38-572F6B44221E}"/>
              </a:ext>
            </a:extLst>
          </p:cNvPr>
          <p:cNvGrpSpPr/>
          <p:nvPr/>
        </p:nvGrpSpPr>
        <p:grpSpPr>
          <a:xfrm>
            <a:off x="4289145" y="2474025"/>
            <a:ext cx="1340656" cy="1217255"/>
            <a:chOff x="9129078" y="4352759"/>
            <a:chExt cx="2211139" cy="1957764"/>
          </a:xfrm>
        </p:grpSpPr>
        <p:grpSp>
          <p:nvGrpSpPr>
            <p:cNvPr id="39" name="Google Shape;829;p29">
              <a:extLst>
                <a:ext uri="{FF2B5EF4-FFF2-40B4-BE49-F238E27FC236}">
                  <a16:creationId xmlns:a16="http://schemas.microsoft.com/office/drawing/2014/main" id="{8348B934-0806-4C1D-ADFC-EA03A9912C69}"/>
                </a:ext>
              </a:extLst>
            </p:cNvPr>
            <p:cNvGrpSpPr/>
            <p:nvPr/>
          </p:nvGrpSpPr>
          <p:grpSpPr>
            <a:xfrm>
              <a:off x="9129078" y="4352759"/>
              <a:ext cx="2211139" cy="1957764"/>
              <a:chOff x="9129078" y="4352759"/>
              <a:chExt cx="2211139" cy="1957764"/>
            </a:xfrm>
          </p:grpSpPr>
          <p:pic>
            <p:nvPicPr>
              <p:cNvPr id="41" name="Google Shape;830;p29" descr="threw clipart - Clip Art Library">
                <a:extLst>
                  <a:ext uri="{FF2B5EF4-FFF2-40B4-BE49-F238E27FC236}">
                    <a16:creationId xmlns:a16="http://schemas.microsoft.com/office/drawing/2014/main" id="{D76FA289-5875-4A12-8029-85AB9D7F37CD}"/>
                  </a:ext>
                </a:extLst>
              </p:cNvPr>
              <p:cNvPicPr preferRelativeResize="0"/>
              <p:nvPr/>
            </p:nvPicPr>
            <p:blipFill rotWithShape="1">
              <a:blip r:embed="rId7">
                <a:alphaModFix/>
              </a:blip>
              <a:srcRect/>
              <a:stretch/>
            </p:blipFill>
            <p:spPr>
              <a:xfrm>
                <a:off x="9930643" y="4352759"/>
                <a:ext cx="1385957" cy="1957764"/>
              </a:xfrm>
              <a:prstGeom prst="rect">
                <a:avLst/>
              </a:prstGeom>
              <a:noFill/>
              <a:ln>
                <a:noFill/>
              </a:ln>
            </p:spPr>
          </p:pic>
          <p:sp>
            <p:nvSpPr>
              <p:cNvPr id="42" name="Google Shape;831;p29">
                <a:extLst>
                  <a:ext uri="{FF2B5EF4-FFF2-40B4-BE49-F238E27FC236}">
                    <a16:creationId xmlns:a16="http://schemas.microsoft.com/office/drawing/2014/main" id="{F132C9C1-EFDB-4215-8CDA-F2CE9D817C16}"/>
                  </a:ext>
                </a:extLst>
              </p:cNvPr>
              <p:cNvSpPr/>
              <p:nvPr/>
            </p:nvSpPr>
            <p:spPr>
              <a:xfrm rot="1010095">
                <a:off x="11185775" y="5299766"/>
                <a:ext cx="145757" cy="8155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entury Gothic"/>
                  <a:ea typeface="Century Gothic"/>
                  <a:cs typeface="Century Gothic"/>
                  <a:sym typeface="Century Gothic"/>
                </a:endParaRPr>
              </a:p>
            </p:txBody>
          </p:sp>
          <p:pic>
            <p:nvPicPr>
              <p:cNvPr id="43" name="Google Shape;832;p29" descr="tomato drawing png - Clip Art Library">
                <a:extLst>
                  <a:ext uri="{FF2B5EF4-FFF2-40B4-BE49-F238E27FC236}">
                    <a16:creationId xmlns:a16="http://schemas.microsoft.com/office/drawing/2014/main" id="{13FAE336-0C85-497A-A686-6CC22827A402}"/>
                  </a:ext>
                </a:extLst>
              </p:cNvPr>
              <p:cNvPicPr preferRelativeResize="0"/>
              <p:nvPr/>
            </p:nvPicPr>
            <p:blipFill rotWithShape="1">
              <a:blip r:embed="rId6">
                <a:clrChange>
                  <a:clrFrom>
                    <a:srgbClr val="FEFEFE"/>
                  </a:clrFrom>
                  <a:clrTo>
                    <a:srgbClr val="FEFEFE">
                      <a:alpha val="0"/>
                    </a:srgbClr>
                  </a:clrTo>
                </a:clrChange>
                <a:alphaModFix/>
              </a:blip>
              <a:srcRect/>
              <a:stretch/>
            </p:blipFill>
            <p:spPr>
              <a:xfrm rot="-2591979">
                <a:off x="9254641" y="4541492"/>
                <a:ext cx="672346" cy="633050"/>
              </a:xfrm>
              <a:prstGeom prst="rect">
                <a:avLst/>
              </a:prstGeom>
              <a:noFill/>
              <a:ln>
                <a:noFill/>
              </a:ln>
            </p:spPr>
          </p:pic>
        </p:grpSp>
        <p:pic>
          <p:nvPicPr>
            <p:cNvPr id="40" name="Google Shape;833;p29" descr="Paintball Clip art - Cartoon red blood stains png download - 3762 ...">
              <a:extLst>
                <a:ext uri="{FF2B5EF4-FFF2-40B4-BE49-F238E27FC236}">
                  <a16:creationId xmlns:a16="http://schemas.microsoft.com/office/drawing/2014/main" id="{5D66F057-E4CC-4CA9-80E6-CB965EFE55F8}"/>
                </a:ext>
              </a:extLst>
            </p:cNvPr>
            <p:cNvPicPr preferRelativeResize="0"/>
            <p:nvPr/>
          </p:nvPicPr>
          <p:blipFill rotWithShape="1">
            <a:blip r:embed="rId8">
              <a:alphaModFix/>
            </a:blip>
            <a:srcRect/>
            <a:stretch/>
          </p:blipFill>
          <p:spPr>
            <a:xfrm rot="-7917970" flipH="1">
              <a:off x="10815852" y="5305344"/>
              <a:ext cx="227560" cy="190663"/>
            </a:xfrm>
            <a:prstGeom prst="rect">
              <a:avLst/>
            </a:prstGeom>
            <a:noFill/>
            <a:ln>
              <a:noFill/>
            </a:ln>
          </p:spPr>
        </p:pic>
      </p:grpSp>
    </p:spTree>
    <p:extLst>
      <p:ext uri="{BB962C8B-B14F-4D97-AF65-F5344CB8AC3E}">
        <p14:creationId xmlns:p14="http://schemas.microsoft.com/office/powerpoint/2010/main" val="41332754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0">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nodeType="clickEffect">
                                  <p:stCondLst>
                                    <p:cond delay="0"/>
                                  </p:stCondLst>
                                  <p:childTnLst>
                                    <p:set>
                                      <p:cBhvr>
                                        <p:cTn id="10" dur="1" fill="hold">
                                          <p:stCondLst>
                                            <p:cond delay="0"/>
                                          </p:stCondLst>
                                        </p:cTn>
                                        <p:tgtEl>
                                          <p:spTgt spid="37">
                                            <p:txEl>
                                              <p:pRg st="0" end="0"/>
                                            </p:txEl>
                                          </p:spTgt>
                                        </p:tgtEl>
                                        <p:attrNameLst>
                                          <p:attrName>style.visibility</p:attrName>
                                        </p:attrNameLst>
                                      </p:cBhvr>
                                      <p:to>
                                        <p:strVal val="visible"/>
                                      </p:to>
                                    </p:set>
                                    <p:animEffect transition="in" filter="fade">
                                      <p:cBhvr>
                                        <p:cTn id="11" dur="500"/>
                                        <p:tgtEl>
                                          <p:spTgt spid="37">
                                            <p:txEl>
                                              <p:pRg st="0" end="0"/>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grpId="0" nodeType="clickEffect">
                                  <p:stCondLst>
                                    <p:cond delay="0"/>
                                  </p:stCondLst>
                                  <p:childTnLst>
                                    <p:set>
                                      <p:cBhvr>
                                        <p:cTn id="15" dur="1" fill="hold">
                                          <p:stCondLst>
                                            <p:cond delay="0"/>
                                          </p:stCondLst>
                                        </p:cTn>
                                        <p:tgtEl>
                                          <p:spTgt spid="28"/>
                                        </p:tgtEl>
                                        <p:attrNameLst>
                                          <p:attrName>style.visibility</p:attrName>
                                        </p:attrNameLst>
                                      </p:cBhvr>
                                      <p:to>
                                        <p:strVal val="visible"/>
                                      </p:to>
                                    </p:set>
                                    <p:animEffect transition="in" filter="fade">
                                      <p:cBhvr>
                                        <p:cTn id="16" dur="500"/>
                                        <p:tgtEl>
                                          <p:spTgt spid="28"/>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nodeType="clickEffect">
                                  <p:stCondLst>
                                    <p:cond delay="0"/>
                                  </p:stCondLst>
                                  <p:childTnLst>
                                    <p:set>
                                      <p:cBhvr>
                                        <p:cTn id="20" dur="1" fill="hold">
                                          <p:stCondLst>
                                            <p:cond delay="0"/>
                                          </p:stCondLst>
                                        </p:cTn>
                                        <p:tgtEl>
                                          <p:spTgt spid="26"/>
                                        </p:tgtEl>
                                        <p:attrNameLst>
                                          <p:attrName>style.visibility</p:attrName>
                                        </p:attrNameLst>
                                      </p:cBhvr>
                                      <p:to>
                                        <p:strVal val="visible"/>
                                      </p:to>
                                    </p:set>
                                    <p:animEffect transition="in" filter="fade">
                                      <p:cBhvr>
                                        <p:cTn id="21" dur="500"/>
                                        <p:tgtEl>
                                          <p:spTgt spid="26"/>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grpId="0" nodeType="clickEffect">
                                  <p:stCondLst>
                                    <p:cond delay="0"/>
                                  </p:stCondLst>
                                  <p:childTnLst>
                                    <p:set>
                                      <p:cBhvr>
                                        <p:cTn id="25" dur="1" fill="hold">
                                          <p:stCondLst>
                                            <p:cond delay="0"/>
                                          </p:stCondLst>
                                        </p:cTn>
                                        <p:tgtEl>
                                          <p:spTgt spid="29"/>
                                        </p:tgtEl>
                                        <p:attrNameLst>
                                          <p:attrName>style.visibility</p:attrName>
                                        </p:attrNameLst>
                                      </p:cBhvr>
                                      <p:to>
                                        <p:strVal val="visible"/>
                                      </p:to>
                                    </p:set>
                                    <p:animEffect transition="in" filter="fade">
                                      <p:cBhvr>
                                        <p:cTn id="26" dur="500"/>
                                        <p:tgtEl>
                                          <p:spTgt spid="29"/>
                                        </p:tgtEl>
                                      </p:cBhvr>
                                    </p:animEffect>
                                  </p:childTnLst>
                                </p:cTn>
                              </p:par>
                              <p:par>
                                <p:cTn id="27" presetID="1" presetClass="entr" presetSubtype="0" fill="hold" nodeType="withEffect">
                                  <p:stCondLst>
                                    <p:cond delay="0"/>
                                  </p:stCondLst>
                                  <p:childTnLst>
                                    <p:set>
                                      <p:cBhvr>
                                        <p:cTn id="28" dur="1" fill="hold">
                                          <p:stCondLst>
                                            <p:cond delay="0"/>
                                          </p:stCondLst>
                                        </p:cTn>
                                        <p:tgtEl>
                                          <p:spTgt spid="35"/>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grpId="0" nodeType="clickEffect">
                                  <p:stCondLst>
                                    <p:cond delay="0"/>
                                  </p:stCondLst>
                                  <p:childTnLst>
                                    <p:set>
                                      <p:cBhvr>
                                        <p:cTn id="32" dur="1" fill="hold">
                                          <p:stCondLst>
                                            <p:cond delay="0"/>
                                          </p:stCondLst>
                                        </p:cTn>
                                        <p:tgtEl>
                                          <p:spTgt spid="36"/>
                                        </p:tgtEl>
                                        <p:attrNameLst>
                                          <p:attrName>style.visibility</p:attrName>
                                        </p:attrNameLst>
                                      </p:cBhvr>
                                      <p:to>
                                        <p:strVal val="visible"/>
                                      </p:to>
                                    </p:set>
                                    <p:animEffect transition="in" filter="fade">
                                      <p:cBhvr>
                                        <p:cTn id="33" dur="500"/>
                                        <p:tgtEl>
                                          <p:spTgt spid="36"/>
                                        </p:tgtEl>
                                      </p:cBhvr>
                                    </p:animEffect>
                                  </p:childTnLst>
                                </p:cTn>
                              </p:par>
                            </p:childTnLst>
                          </p:cTn>
                        </p:par>
                      </p:childTnLst>
                    </p:cTn>
                  </p:par>
                  <p:par>
                    <p:cTn id="34" fill="hold">
                      <p:stCondLst>
                        <p:cond delay="indefinite"/>
                      </p:stCondLst>
                      <p:childTnLst>
                        <p:par>
                          <p:cTn id="35" fill="hold">
                            <p:stCondLst>
                              <p:cond delay="0"/>
                            </p:stCondLst>
                            <p:childTnLst>
                              <p:par>
                                <p:cTn id="36" presetID="10" presetClass="entr" presetSubtype="0" fill="hold" nodeType="clickEffect">
                                  <p:stCondLst>
                                    <p:cond delay="0"/>
                                  </p:stCondLst>
                                  <p:childTnLst>
                                    <p:set>
                                      <p:cBhvr>
                                        <p:cTn id="37" dur="1" fill="hold">
                                          <p:stCondLst>
                                            <p:cond delay="0"/>
                                          </p:stCondLst>
                                        </p:cTn>
                                        <p:tgtEl>
                                          <p:spTgt spid="34"/>
                                        </p:tgtEl>
                                        <p:attrNameLst>
                                          <p:attrName>style.visibility</p:attrName>
                                        </p:attrNameLst>
                                      </p:cBhvr>
                                      <p:to>
                                        <p:strVal val="visible"/>
                                      </p:to>
                                    </p:set>
                                    <p:animEffect transition="in" filter="fade">
                                      <p:cBhvr>
                                        <p:cTn id="38" dur="500"/>
                                        <p:tgtEl>
                                          <p:spTgt spid="34"/>
                                        </p:tgtEl>
                                      </p:cBhvr>
                                    </p:animEffect>
                                  </p:childTnLst>
                                </p:cTn>
                              </p:par>
                            </p:childTnLst>
                          </p:cTn>
                        </p:par>
                      </p:childTnLst>
                    </p:cTn>
                  </p:par>
                  <p:par>
                    <p:cTn id="39" fill="hold">
                      <p:stCondLst>
                        <p:cond delay="indefinite"/>
                      </p:stCondLst>
                      <p:childTnLst>
                        <p:par>
                          <p:cTn id="40" fill="hold">
                            <p:stCondLst>
                              <p:cond delay="0"/>
                            </p:stCondLst>
                            <p:childTnLst>
                              <p:par>
                                <p:cTn id="41" presetID="10" presetClass="entr" presetSubtype="0" fill="hold" grpId="0" nodeType="clickEffect">
                                  <p:stCondLst>
                                    <p:cond delay="0"/>
                                  </p:stCondLst>
                                  <p:childTnLst>
                                    <p:set>
                                      <p:cBhvr>
                                        <p:cTn id="42" dur="1" fill="hold">
                                          <p:stCondLst>
                                            <p:cond delay="0"/>
                                          </p:stCondLst>
                                        </p:cTn>
                                        <p:tgtEl>
                                          <p:spTgt spid="38"/>
                                        </p:tgtEl>
                                        <p:attrNameLst>
                                          <p:attrName>style.visibility</p:attrName>
                                        </p:attrNameLst>
                                      </p:cBhvr>
                                      <p:to>
                                        <p:strVal val="visible"/>
                                      </p:to>
                                    </p:set>
                                    <p:animEffect transition="in" filter="fade">
                                      <p:cBhvr>
                                        <p:cTn id="43" dur="500"/>
                                        <p:tgtEl>
                                          <p:spTgt spid="38"/>
                                        </p:tgtEl>
                                      </p:cBhvr>
                                    </p:animEffect>
                                  </p:childTnLst>
                                </p:cTn>
                              </p:par>
                              <p:par>
                                <p:cTn id="44" presetID="1" presetClass="entr" presetSubtype="0" fill="hold" nodeType="withEffect">
                                  <p:stCondLst>
                                    <p:cond delay="0"/>
                                  </p:stCondLst>
                                  <p:childTnLst>
                                    <p:set>
                                      <p:cBhvr>
                                        <p:cTn id="45" dur="1" fill="hold">
                                          <p:stCondLst>
                                            <p:cond delay="0"/>
                                          </p:stCondLst>
                                        </p:cTn>
                                        <p:tgtEl>
                                          <p:spTgt spid="5"/>
                                        </p:tgtEl>
                                        <p:attrNameLst>
                                          <p:attrName>style.visibility</p:attrName>
                                        </p:attrNameLst>
                                      </p:cBhvr>
                                      <p:to>
                                        <p:strVal val="visible"/>
                                      </p:to>
                                    </p:set>
                                  </p:childTnLst>
                                </p:cTn>
                              </p:par>
                            </p:childTnLst>
                          </p:cTn>
                        </p:par>
                      </p:childTnLst>
                    </p:cTn>
                  </p:par>
                  <p:par>
                    <p:cTn id="46" fill="hold">
                      <p:stCondLst>
                        <p:cond delay="indefinite"/>
                      </p:stCondLst>
                      <p:childTnLst>
                        <p:par>
                          <p:cTn id="47" fill="hold">
                            <p:stCondLst>
                              <p:cond delay="0"/>
                            </p:stCondLst>
                            <p:childTnLst>
                              <p:par>
                                <p:cTn id="48" presetID="1" presetClass="entr" presetSubtype="0" fill="hold" nodeType="clickEffect">
                                  <p:stCondLst>
                                    <p:cond delay="0"/>
                                  </p:stCondLst>
                                  <p:childTnLst>
                                    <p:set>
                                      <p:cBhvr>
                                        <p:cTn id="49" dur="1" fill="hold">
                                          <p:stCondLst>
                                            <p:cond delay="0"/>
                                          </p:stCondLst>
                                        </p:cTn>
                                        <p:tgtEl>
                                          <p:spTgt spid="15">
                                            <p:txEl>
                                              <p:pRg st="0" end="0"/>
                                            </p:txEl>
                                          </p:spTgt>
                                        </p:tgtEl>
                                        <p:attrNameLst>
                                          <p:attrName>style.visibility</p:attrName>
                                        </p:attrNameLst>
                                      </p:cBhvr>
                                      <p:to>
                                        <p:strVal val="visible"/>
                                      </p:to>
                                    </p:set>
                                  </p:childTnLst>
                                </p:cTn>
                              </p:par>
                            </p:childTnLst>
                          </p:cTn>
                        </p:par>
                      </p:childTnLst>
                    </p:cTn>
                  </p:par>
                  <p:par>
                    <p:cTn id="50" fill="hold">
                      <p:stCondLst>
                        <p:cond delay="indefinite"/>
                      </p:stCondLst>
                      <p:childTnLst>
                        <p:par>
                          <p:cTn id="51" fill="hold">
                            <p:stCondLst>
                              <p:cond delay="0"/>
                            </p:stCondLst>
                            <p:childTnLst>
                              <p:par>
                                <p:cTn id="52" presetID="10" presetClass="entr" presetSubtype="0" fill="hold" nodeType="clickEffect">
                                  <p:stCondLst>
                                    <p:cond delay="0"/>
                                  </p:stCondLst>
                                  <p:childTnLst>
                                    <p:set>
                                      <p:cBhvr>
                                        <p:cTn id="53" dur="1" fill="hold">
                                          <p:stCondLst>
                                            <p:cond delay="0"/>
                                          </p:stCondLst>
                                        </p:cTn>
                                        <p:tgtEl>
                                          <p:spTgt spid="16">
                                            <p:txEl>
                                              <p:pRg st="0" end="0"/>
                                            </p:txEl>
                                          </p:spTgt>
                                        </p:tgtEl>
                                        <p:attrNameLst>
                                          <p:attrName>style.visibility</p:attrName>
                                        </p:attrNameLst>
                                      </p:cBhvr>
                                      <p:to>
                                        <p:strVal val="visible"/>
                                      </p:to>
                                    </p:set>
                                    <p:animEffect transition="in" filter="fade">
                                      <p:cBhvr>
                                        <p:cTn id="54" dur="500"/>
                                        <p:tgtEl>
                                          <p:spTgt spid="16">
                                            <p:txEl>
                                              <p:pRg st="0" end="0"/>
                                            </p:txEl>
                                          </p:spTgt>
                                        </p:tgtEl>
                                      </p:cBhvr>
                                    </p:animEffect>
                                  </p:childTnLst>
                                </p:cTn>
                              </p:par>
                            </p:childTnLst>
                          </p:cTn>
                        </p:par>
                      </p:childTnLst>
                    </p:cTn>
                  </p:par>
                  <p:par>
                    <p:cTn id="55" fill="hold">
                      <p:stCondLst>
                        <p:cond delay="indefinite"/>
                      </p:stCondLst>
                      <p:childTnLst>
                        <p:par>
                          <p:cTn id="56" fill="hold">
                            <p:stCondLst>
                              <p:cond delay="0"/>
                            </p:stCondLst>
                            <p:childTnLst>
                              <p:par>
                                <p:cTn id="57" presetID="10" presetClass="entr" presetSubtype="0" fill="hold" grpId="0" nodeType="clickEffect">
                                  <p:stCondLst>
                                    <p:cond delay="0"/>
                                  </p:stCondLst>
                                  <p:childTnLst>
                                    <p:set>
                                      <p:cBhvr>
                                        <p:cTn id="58" dur="1" fill="hold">
                                          <p:stCondLst>
                                            <p:cond delay="0"/>
                                          </p:stCondLst>
                                        </p:cTn>
                                        <p:tgtEl>
                                          <p:spTgt spid="18"/>
                                        </p:tgtEl>
                                        <p:attrNameLst>
                                          <p:attrName>style.visibility</p:attrName>
                                        </p:attrNameLst>
                                      </p:cBhvr>
                                      <p:to>
                                        <p:strVal val="visible"/>
                                      </p:to>
                                    </p:set>
                                    <p:animEffect transition="in" filter="fade">
                                      <p:cBhvr>
                                        <p:cTn id="59" dur="500"/>
                                        <p:tgtEl>
                                          <p:spTgt spid="18"/>
                                        </p:tgtEl>
                                      </p:cBhvr>
                                    </p:animEffect>
                                  </p:childTnLst>
                                </p:cTn>
                              </p:par>
                            </p:childTnLst>
                          </p:cTn>
                        </p:par>
                      </p:childTnLst>
                    </p:cTn>
                  </p:par>
                  <p:par>
                    <p:cTn id="60" fill="hold">
                      <p:stCondLst>
                        <p:cond delay="indefinite"/>
                      </p:stCondLst>
                      <p:childTnLst>
                        <p:par>
                          <p:cTn id="61" fill="hold">
                            <p:stCondLst>
                              <p:cond delay="0"/>
                            </p:stCondLst>
                            <p:childTnLst>
                              <p:par>
                                <p:cTn id="62" presetID="10" presetClass="entr" presetSubtype="0" fill="hold" nodeType="clickEffect">
                                  <p:stCondLst>
                                    <p:cond delay="0"/>
                                  </p:stCondLst>
                                  <p:childTnLst>
                                    <p:set>
                                      <p:cBhvr>
                                        <p:cTn id="63" dur="1" fill="hold">
                                          <p:stCondLst>
                                            <p:cond delay="0"/>
                                          </p:stCondLst>
                                        </p:cTn>
                                        <p:tgtEl>
                                          <p:spTgt spid="17"/>
                                        </p:tgtEl>
                                        <p:attrNameLst>
                                          <p:attrName>style.visibility</p:attrName>
                                        </p:attrNameLst>
                                      </p:cBhvr>
                                      <p:to>
                                        <p:strVal val="visible"/>
                                      </p:to>
                                    </p:set>
                                    <p:animEffect transition="in" filter="fade">
                                      <p:cBhvr>
                                        <p:cTn id="64" dur="500"/>
                                        <p:tgtEl>
                                          <p:spTgt spid="17"/>
                                        </p:tgtEl>
                                      </p:cBhvr>
                                    </p:animEffect>
                                  </p:childTnLst>
                                </p:cTn>
                              </p:par>
                            </p:childTnLst>
                          </p:cTn>
                        </p:par>
                      </p:childTnLst>
                    </p:cTn>
                  </p:par>
                  <p:par>
                    <p:cTn id="65" fill="hold">
                      <p:stCondLst>
                        <p:cond delay="indefinite"/>
                      </p:stCondLst>
                      <p:childTnLst>
                        <p:par>
                          <p:cTn id="66" fill="hold">
                            <p:stCondLst>
                              <p:cond delay="0"/>
                            </p:stCondLst>
                            <p:childTnLst>
                              <p:par>
                                <p:cTn id="67" presetID="10" presetClass="entr" presetSubtype="0" fill="hold" grpId="0" nodeType="clickEffect">
                                  <p:stCondLst>
                                    <p:cond delay="0"/>
                                  </p:stCondLst>
                                  <p:childTnLst>
                                    <p:set>
                                      <p:cBhvr>
                                        <p:cTn id="68" dur="1" fill="hold">
                                          <p:stCondLst>
                                            <p:cond delay="0"/>
                                          </p:stCondLst>
                                        </p:cTn>
                                        <p:tgtEl>
                                          <p:spTgt spid="19"/>
                                        </p:tgtEl>
                                        <p:attrNameLst>
                                          <p:attrName>style.visibility</p:attrName>
                                        </p:attrNameLst>
                                      </p:cBhvr>
                                      <p:to>
                                        <p:strVal val="visible"/>
                                      </p:to>
                                    </p:set>
                                    <p:animEffect transition="in" filter="fade">
                                      <p:cBhvr>
                                        <p:cTn id="69" dur="500"/>
                                        <p:tgtEl>
                                          <p:spTgt spid="19"/>
                                        </p:tgtEl>
                                      </p:cBhvr>
                                    </p:animEffect>
                                  </p:childTnLst>
                                </p:cTn>
                              </p:par>
                            </p:childTnLst>
                          </p:cTn>
                        </p:par>
                      </p:childTnLst>
                    </p:cTn>
                  </p:par>
                  <p:par>
                    <p:cTn id="70" fill="hold">
                      <p:stCondLst>
                        <p:cond delay="indefinite"/>
                      </p:stCondLst>
                      <p:childTnLst>
                        <p:par>
                          <p:cTn id="71" fill="hold">
                            <p:stCondLst>
                              <p:cond delay="0"/>
                            </p:stCondLst>
                            <p:childTnLst>
                              <p:par>
                                <p:cTn id="72" presetID="10" presetClass="entr" presetSubtype="0" fill="hold" grpId="0" nodeType="clickEffect">
                                  <p:stCondLst>
                                    <p:cond delay="0"/>
                                  </p:stCondLst>
                                  <p:childTnLst>
                                    <p:set>
                                      <p:cBhvr>
                                        <p:cTn id="73" dur="1" fill="hold">
                                          <p:stCondLst>
                                            <p:cond delay="0"/>
                                          </p:stCondLst>
                                        </p:cTn>
                                        <p:tgtEl>
                                          <p:spTgt spid="23"/>
                                        </p:tgtEl>
                                        <p:attrNameLst>
                                          <p:attrName>style.visibility</p:attrName>
                                        </p:attrNameLst>
                                      </p:cBhvr>
                                      <p:to>
                                        <p:strVal val="visible"/>
                                      </p:to>
                                    </p:set>
                                    <p:animEffect transition="in" filter="fade">
                                      <p:cBhvr>
                                        <p:cTn id="74" dur="500"/>
                                        <p:tgtEl>
                                          <p:spTgt spid="23"/>
                                        </p:tgtEl>
                                      </p:cBhvr>
                                    </p:animEffect>
                                  </p:childTnLst>
                                </p:cTn>
                              </p:par>
                            </p:childTnLst>
                          </p:cTn>
                        </p:par>
                      </p:childTnLst>
                    </p:cTn>
                  </p:par>
                  <p:par>
                    <p:cTn id="75" fill="hold">
                      <p:stCondLst>
                        <p:cond delay="indefinite"/>
                      </p:stCondLst>
                      <p:childTnLst>
                        <p:par>
                          <p:cTn id="76" fill="hold">
                            <p:stCondLst>
                              <p:cond delay="0"/>
                            </p:stCondLst>
                            <p:childTnLst>
                              <p:par>
                                <p:cTn id="77" presetID="10" presetClass="entr" presetSubtype="0" fill="hold" nodeType="clickEffect">
                                  <p:stCondLst>
                                    <p:cond delay="0"/>
                                  </p:stCondLst>
                                  <p:childTnLst>
                                    <p:set>
                                      <p:cBhvr>
                                        <p:cTn id="78" dur="1" fill="hold">
                                          <p:stCondLst>
                                            <p:cond delay="0"/>
                                          </p:stCondLst>
                                        </p:cTn>
                                        <p:tgtEl>
                                          <p:spTgt spid="22"/>
                                        </p:tgtEl>
                                        <p:attrNameLst>
                                          <p:attrName>style.visibility</p:attrName>
                                        </p:attrNameLst>
                                      </p:cBhvr>
                                      <p:to>
                                        <p:strVal val="visible"/>
                                      </p:to>
                                    </p:set>
                                    <p:animEffect transition="in" filter="fade">
                                      <p:cBhvr>
                                        <p:cTn id="79" dur="500"/>
                                        <p:tgtEl>
                                          <p:spTgt spid="22"/>
                                        </p:tgtEl>
                                      </p:cBhvr>
                                    </p:animEffect>
                                  </p:childTnLst>
                                </p:cTn>
                              </p:par>
                            </p:childTnLst>
                          </p:cTn>
                        </p:par>
                      </p:childTnLst>
                    </p:cTn>
                  </p:par>
                  <p:par>
                    <p:cTn id="80" fill="hold">
                      <p:stCondLst>
                        <p:cond delay="indefinite"/>
                      </p:stCondLst>
                      <p:childTnLst>
                        <p:par>
                          <p:cTn id="81" fill="hold">
                            <p:stCondLst>
                              <p:cond delay="0"/>
                            </p:stCondLst>
                            <p:childTnLst>
                              <p:par>
                                <p:cTn id="82" presetID="10" presetClass="entr" presetSubtype="0" fill="hold" grpId="0" nodeType="clickEffect">
                                  <p:stCondLst>
                                    <p:cond delay="0"/>
                                  </p:stCondLst>
                                  <p:childTnLst>
                                    <p:set>
                                      <p:cBhvr>
                                        <p:cTn id="83" dur="1" fill="hold">
                                          <p:stCondLst>
                                            <p:cond delay="0"/>
                                          </p:stCondLst>
                                        </p:cTn>
                                        <p:tgtEl>
                                          <p:spTgt spid="24"/>
                                        </p:tgtEl>
                                        <p:attrNameLst>
                                          <p:attrName>style.visibility</p:attrName>
                                        </p:attrNameLst>
                                      </p:cBhvr>
                                      <p:to>
                                        <p:strVal val="visible"/>
                                      </p:to>
                                    </p:set>
                                    <p:animEffect transition="in" filter="fade">
                                      <p:cBhvr>
                                        <p:cTn id="84"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p:bldP spid="29" grpId="0"/>
      <p:bldP spid="36" grpId="0"/>
      <p:bldP spid="38" grpId="0"/>
      <p:bldP spid="18" grpId="0"/>
      <p:bldP spid="19" grpId="0"/>
      <p:bldP spid="23" grpId="0"/>
      <p:bldP spid="24"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9DC7A823-411F-4F53-A624-9997560FA3F7}"/>
              </a:ext>
            </a:extLst>
          </p:cNvPr>
          <p:cNvSpPr/>
          <p:nvPr/>
        </p:nvSpPr>
        <p:spPr>
          <a:xfrm>
            <a:off x="277460" y="549744"/>
            <a:ext cx="10942262" cy="1402140"/>
          </a:xfrm>
          <a:prstGeom prst="rect">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endParaRPr lang="en-GB" sz="2000" dirty="0">
              <a:solidFill>
                <a:srgbClr val="002060"/>
              </a:solidFill>
              <a:latin typeface="Century Gothic" panose="020B0502020202020204" pitchFamily="34" charset="0"/>
            </a:endParaRPr>
          </a:p>
        </p:txBody>
      </p:sp>
      <p:pic>
        <p:nvPicPr>
          <p:cNvPr id="11" name="Google Shape;282;p13" descr="Reading, Book, Symbol, Icon, Reader, Man">
            <a:extLst>
              <a:ext uri="{FF2B5EF4-FFF2-40B4-BE49-F238E27FC236}">
                <a16:creationId xmlns:a16="http://schemas.microsoft.com/office/drawing/2014/main" id="{46A1EDCF-D41A-4990-B12A-E9F6F29370DD}"/>
              </a:ext>
            </a:extLst>
          </p:cNvPr>
          <p:cNvPicPr preferRelativeResize="0"/>
          <p:nvPr/>
        </p:nvPicPr>
        <p:blipFill rotWithShape="1">
          <a:blip r:embed="rId3">
            <a:alphaModFix/>
            <a:duotone>
              <a:schemeClr val="accent6">
                <a:shade val="45000"/>
                <a:satMod val="135000"/>
              </a:schemeClr>
              <a:prstClr val="white"/>
            </a:duotone>
            <a:extLst>
              <a:ext uri="{BEBA8EAE-BF5A-486C-A8C5-ECC9F3942E4B}">
                <a14:imgProps xmlns:a14="http://schemas.microsoft.com/office/drawing/2010/main">
                  <a14:imgLayer r:embed="rId4">
                    <a14:imgEffect>
                      <a14:artisticPaintStrokes/>
                    </a14:imgEffect>
                  </a14:imgLayer>
                </a14:imgProps>
              </a:ext>
            </a:extLst>
          </a:blip>
          <a:srcRect/>
          <a:stretch/>
        </p:blipFill>
        <p:spPr>
          <a:xfrm>
            <a:off x="11232568" y="158344"/>
            <a:ext cx="782801" cy="782801"/>
          </a:xfrm>
          <a:prstGeom prst="roundRect">
            <a:avLst/>
          </a:prstGeom>
          <a:solidFill>
            <a:srgbClr val="92D050"/>
          </a:solidFill>
          <a:ln>
            <a:noFill/>
          </a:ln>
        </p:spPr>
      </p:pic>
      <p:sp>
        <p:nvSpPr>
          <p:cNvPr id="2" name="Title 1">
            <a:extLst>
              <a:ext uri="{FF2B5EF4-FFF2-40B4-BE49-F238E27FC236}">
                <a16:creationId xmlns:a16="http://schemas.microsoft.com/office/drawing/2014/main" id="{B5365942-B2E8-49F6-959E-078996708FA8}"/>
              </a:ext>
            </a:extLst>
          </p:cNvPr>
          <p:cNvSpPr>
            <a:spLocks noGrp="1"/>
          </p:cNvSpPr>
          <p:nvPr>
            <p:ph type="title"/>
          </p:nvPr>
        </p:nvSpPr>
        <p:spPr>
          <a:xfrm>
            <a:off x="11300458" y="966425"/>
            <a:ext cx="657080" cy="400110"/>
          </a:xfrm>
          <a:solidFill>
            <a:srgbClr val="92D050"/>
          </a:solidFill>
        </p:spPr>
        <p:txBody>
          <a:bodyPr>
            <a:noAutofit/>
          </a:bodyPr>
          <a:lstStyle/>
          <a:p>
            <a:pPr algn="ctr"/>
            <a:r>
              <a:rPr lang="en-GB" sz="2000" b="1" dirty="0">
                <a:solidFill>
                  <a:schemeClr val="bg1"/>
                </a:solidFill>
                <a:latin typeface="Century Gothic" panose="020B0502020202020204" pitchFamily="34" charset="0"/>
              </a:rPr>
              <a:t>leer</a:t>
            </a:r>
          </a:p>
        </p:txBody>
      </p:sp>
      <p:sp>
        <p:nvSpPr>
          <p:cNvPr id="18" name="CustomShape 6">
            <a:extLst>
              <a:ext uri="{FF2B5EF4-FFF2-40B4-BE49-F238E27FC236}">
                <a16:creationId xmlns:a16="http://schemas.microsoft.com/office/drawing/2014/main" id="{5638E2D3-5C61-4F77-81A0-90179BE0827C}"/>
              </a:ext>
            </a:extLst>
          </p:cNvPr>
          <p:cNvSpPr/>
          <p:nvPr/>
        </p:nvSpPr>
        <p:spPr>
          <a:xfrm>
            <a:off x="127398" y="32424"/>
            <a:ext cx="8125560" cy="51732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800" b="1" i="0" u="none" strike="noStrike" kern="1200" cap="none" spc="-1" normalizeH="0" baseline="0" noProof="0" dirty="0">
                <a:ln>
                  <a:noFill/>
                </a:ln>
                <a:solidFill>
                  <a:srgbClr val="002060"/>
                </a:solidFill>
                <a:effectLst/>
                <a:uLnTx/>
                <a:uFillTx/>
                <a:latin typeface="Century gothic"/>
                <a:ea typeface="Century Gothic"/>
                <a:cs typeface="+mn-cs"/>
              </a:rPr>
              <a:t>La Tomatina </a:t>
            </a:r>
            <a:r>
              <a:rPr kumimoji="0" lang="en-GB" sz="2800" b="1" u="none" strike="noStrike" kern="1200" cap="none" spc="-1" normalizeH="0" baseline="0" noProof="0" dirty="0" err="1">
                <a:ln>
                  <a:noFill/>
                </a:ln>
                <a:solidFill>
                  <a:srgbClr val="002060"/>
                </a:solidFill>
                <a:effectLst/>
                <a:uLnTx/>
                <a:uFillTx/>
                <a:latin typeface="Century gothic"/>
                <a:ea typeface="Century Gothic"/>
                <a:cs typeface="+mn-cs"/>
              </a:rPr>
              <a:t>Infantil</a:t>
            </a:r>
            <a:endParaRPr kumimoji="0" lang="en-GB" sz="2800" b="0" u="none" strike="noStrike" kern="1200" cap="none" spc="-1" normalizeH="0" baseline="0" noProof="0" dirty="0">
              <a:ln>
                <a:noFill/>
              </a:ln>
              <a:solidFill>
                <a:prstClr val="black"/>
              </a:solidFill>
              <a:effectLst/>
              <a:uLnTx/>
              <a:uFillTx/>
              <a:latin typeface="Century gothic"/>
              <a:cs typeface="+mn-cs"/>
            </a:endParaRPr>
          </a:p>
        </p:txBody>
      </p:sp>
      <p:sp>
        <p:nvSpPr>
          <p:cNvPr id="3" name="TextBox 2">
            <a:extLst>
              <a:ext uri="{FF2B5EF4-FFF2-40B4-BE49-F238E27FC236}">
                <a16:creationId xmlns:a16="http://schemas.microsoft.com/office/drawing/2014/main" id="{3459578E-14FC-4F7E-9A70-664128F1EDD5}"/>
              </a:ext>
            </a:extLst>
          </p:cNvPr>
          <p:cNvSpPr txBox="1"/>
          <p:nvPr/>
        </p:nvSpPr>
        <p:spPr>
          <a:xfrm>
            <a:off x="3766801" y="69753"/>
            <a:ext cx="3420713" cy="400110"/>
          </a:xfrm>
          <a:prstGeom prst="rect">
            <a:avLst/>
          </a:prstGeom>
          <a:solidFill>
            <a:srgbClr val="92D050"/>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0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a:t>
            </a:r>
            <a:r>
              <a:rPr kumimoji="0" lang="en-GB" sz="2000" b="0" i="0" u="none" strike="noStrike" kern="1200" cap="none" spc="0" normalizeH="0" baseline="0" noProof="0" dirty="0" err="1">
                <a:ln>
                  <a:noFill/>
                </a:ln>
                <a:solidFill>
                  <a:srgbClr val="002060"/>
                </a:solidFill>
                <a:effectLst/>
                <a:uLnTx/>
                <a:uFillTx/>
                <a:latin typeface="Century Gothic" panose="020B0502020202020204" pitchFamily="34" charset="0"/>
                <a:ea typeface="+mn-ea"/>
                <a:cs typeface="+mn-cs"/>
              </a:rPr>
              <a:t>tiene</a:t>
            </a:r>
            <a:r>
              <a:rPr kumimoji="0" lang="en-GB" sz="20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 </a:t>
            </a:r>
            <a:r>
              <a:rPr kumimoji="0" lang="en-GB" sz="2000" b="0" i="0" u="none" strike="noStrike" kern="1200" cap="none" spc="0" normalizeH="0" baseline="0" noProof="0" dirty="0" err="1">
                <a:ln>
                  <a:noFill/>
                </a:ln>
                <a:solidFill>
                  <a:srgbClr val="002060"/>
                </a:solidFill>
                <a:effectLst/>
                <a:uLnTx/>
                <a:uFillTx/>
                <a:latin typeface="Century Gothic" panose="020B0502020202020204" pitchFamily="34" charset="0"/>
                <a:ea typeface="+mn-ea"/>
                <a:cs typeface="+mn-cs"/>
              </a:rPr>
              <a:t>lugar</a:t>
            </a:r>
            <a:r>
              <a:rPr kumimoji="0" lang="en-GB" sz="20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 = takes place</a:t>
            </a:r>
          </a:p>
        </p:txBody>
      </p:sp>
      <p:grpSp>
        <p:nvGrpSpPr>
          <p:cNvPr id="26" name="Group 25">
            <a:extLst>
              <a:ext uri="{FF2B5EF4-FFF2-40B4-BE49-F238E27FC236}">
                <a16:creationId xmlns:a16="http://schemas.microsoft.com/office/drawing/2014/main" id="{C7005913-ED48-402D-AB2A-C37F1142FA40}"/>
              </a:ext>
            </a:extLst>
          </p:cNvPr>
          <p:cNvGrpSpPr/>
          <p:nvPr/>
        </p:nvGrpSpPr>
        <p:grpSpPr>
          <a:xfrm>
            <a:off x="9955830" y="169849"/>
            <a:ext cx="1239669" cy="1064933"/>
            <a:chOff x="6210543" y="3764108"/>
            <a:chExt cx="801046" cy="775262"/>
          </a:xfrm>
        </p:grpSpPr>
        <p:sp>
          <p:nvSpPr>
            <p:cNvPr id="27" name="Oval 26">
              <a:extLst>
                <a:ext uri="{FF2B5EF4-FFF2-40B4-BE49-F238E27FC236}">
                  <a16:creationId xmlns:a16="http://schemas.microsoft.com/office/drawing/2014/main" id="{FF0A6BCD-8971-4587-ADAD-870D90F6DB2E}"/>
                </a:ext>
              </a:extLst>
            </p:cNvPr>
            <p:cNvSpPr/>
            <p:nvPr/>
          </p:nvSpPr>
          <p:spPr>
            <a:xfrm>
              <a:off x="6210543" y="3764108"/>
              <a:ext cx="775951" cy="775262"/>
            </a:xfrm>
            <a:prstGeom prst="ellipse">
              <a:avLst/>
            </a:prstGeom>
            <a:solidFill>
              <a:srgbClr val="F2F7FC"/>
            </a:solidFill>
            <a:ln w="19050">
              <a:solidFill>
                <a:srgbClr val="FFC000"/>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29" name="Picture 28">
              <a:extLst>
                <a:ext uri="{FF2B5EF4-FFF2-40B4-BE49-F238E27FC236}">
                  <a16:creationId xmlns:a16="http://schemas.microsoft.com/office/drawing/2014/main" id="{2DB3DDE1-0DD5-4F21-8506-183B92E09593}"/>
                </a:ext>
              </a:extLst>
            </p:cNvPr>
            <p:cNvPicPr>
              <a:picLocks noChangeAspect="1"/>
            </p:cNvPicPr>
            <p:nvPr/>
          </p:nvPicPr>
          <p:blipFill rotWithShape="1">
            <a:blip r:embed="rId5">
              <a:alphaModFix amt="35000"/>
              <a:extLst>
                <a:ext uri="{28A0092B-C50C-407E-A947-70E740481C1C}">
                  <a14:useLocalDpi xmlns:a14="http://schemas.microsoft.com/office/drawing/2010/main" val="0"/>
                </a:ext>
              </a:extLst>
            </a:blip>
            <a:srcRect b="12589"/>
            <a:stretch/>
          </p:blipFill>
          <p:spPr>
            <a:xfrm>
              <a:off x="6374918" y="3827198"/>
              <a:ext cx="469443" cy="634353"/>
            </a:xfrm>
            <a:prstGeom prst="rect">
              <a:avLst/>
            </a:prstGeom>
          </p:spPr>
        </p:pic>
        <p:pic>
          <p:nvPicPr>
            <p:cNvPr id="30" name="Picture 29" descr="A picture containing text, tableware, cup, clipart&#10;&#10;Description automatically generated">
              <a:extLst>
                <a:ext uri="{FF2B5EF4-FFF2-40B4-BE49-F238E27FC236}">
                  <a16:creationId xmlns:a16="http://schemas.microsoft.com/office/drawing/2014/main" id="{6C41715D-91B9-4906-AA77-D57A7B422DA4}"/>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rot="20869256">
              <a:off x="6232179" y="4014052"/>
              <a:ext cx="779410" cy="260851"/>
            </a:xfrm>
            <a:prstGeom prst="rect">
              <a:avLst/>
            </a:prstGeom>
          </p:spPr>
        </p:pic>
      </p:grpSp>
      <p:graphicFrame>
        <p:nvGraphicFramePr>
          <p:cNvPr id="41" name="Content Placeholder 4">
            <a:extLst>
              <a:ext uri="{FF2B5EF4-FFF2-40B4-BE49-F238E27FC236}">
                <a16:creationId xmlns:a16="http://schemas.microsoft.com/office/drawing/2014/main" id="{3EC8CAEB-094F-451A-B8F9-110AAE87EB5F}"/>
              </a:ext>
            </a:extLst>
          </p:cNvPr>
          <p:cNvGraphicFramePr>
            <a:graphicFrameLocks/>
          </p:cNvGraphicFramePr>
          <p:nvPr>
            <p:extLst>
              <p:ext uri="{D42A27DB-BD31-4B8C-83A1-F6EECF244321}">
                <p14:modId xmlns:p14="http://schemas.microsoft.com/office/powerpoint/2010/main" val="416843601"/>
              </p:ext>
            </p:extLst>
          </p:nvPr>
        </p:nvGraphicFramePr>
        <p:xfrm>
          <a:off x="277460" y="2005439"/>
          <a:ext cx="11737909" cy="4596049"/>
        </p:xfrm>
        <a:graphic>
          <a:graphicData uri="http://schemas.openxmlformats.org/drawingml/2006/table">
            <a:tbl>
              <a:tblPr firstRow="1" bandRow="1"/>
              <a:tblGrid>
                <a:gridCol w="774441">
                  <a:extLst>
                    <a:ext uri="{9D8B030D-6E8A-4147-A177-3AD203B41FA5}">
                      <a16:colId xmlns:a16="http://schemas.microsoft.com/office/drawing/2014/main" val="2548973513"/>
                    </a:ext>
                  </a:extLst>
                </a:gridCol>
                <a:gridCol w="7121434">
                  <a:extLst>
                    <a:ext uri="{9D8B030D-6E8A-4147-A177-3AD203B41FA5}">
                      <a16:colId xmlns:a16="http://schemas.microsoft.com/office/drawing/2014/main" val="2775102314"/>
                    </a:ext>
                  </a:extLst>
                </a:gridCol>
                <a:gridCol w="2377440">
                  <a:extLst>
                    <a:ext uri="{9D8B030D-6E8A-4147-A177-3AD203B41FA5}">
                      <a16:colId xmlns:a16="http://schemas.microsoft.com/office/drawing/2014/main" val="1859025906"/>
                    </a:ext>
                  </a:extLst>
                </a:gridCol>
                <a:gridCol w="1464594">
                  <a:extLst>
                    <a:ext uri="{9D8B030D-6E8A-4147-A177-3AD203B41FA5}">
                      <a16:colId xmlns:a16="http://schemas.microsoft.com/office/drawing/2014/main" val="3979149899"/>
                    </a:ext>
                  </a:extLst>
                </a:gridCol>
              </a:tblGrid>
              <a:tr h="679374">
                <a:tc gridSpan="2">
                  <a:txBody>
                    <a:bodyPr/>
                    <a:lstStyle>
                      <a:lvl1pPr marL="0" algn="l" defTabSz="914400" rtl="0" eaLnBrk="1" latinLnBrk="0" hangingPunct="1">
                        <a:defRPr sz="1800" b="1" kern="1200">
                          <a:solidFill>
                            <a:schemeClr val="lt1"/>
                          </a:solidFill>
                          <a:latin typeface="Tw Cen MT" panose="020B0602020104020603"/>
                        </a:defRPr>
                      </a:lvl1pPr>
                      <a:lvl2pPr marL="457200" algn="l" defTabSz="914400" rtl="0" eaLnBrk="1" latinLnBrk="0" hangingPunct="1">
                        <a:defRPr sz="1800" b="1" kern="1200">
                          <a:solidFill>
                            <a:schemeClr val="lt1"/>
                          </a:solidFill>
                          <a:latin typeface="Tw Cen MT" panose="020B0602020104020603"/>
                        </a:defRPr>
                      </a:lvl2pPr>
                      <a:lvl3pPr marL="914400" algn="l" defTabSz="914400" rtl="0" eaLnBrk="1" latinLnBrk="0" hangingPunct="1">
                        <a:defRPr sz="1800" b="1" kern="1200">
                          <a:solidFill>
                            <a:schemeClr val="lt1"/>
                          </a:solidFill>
                          <a:latin typeface="Tw Cen MT" panose="020B0602020104020603"/>
                        </a:defRPr>
                      </a:lvl3pPr>
                      <a:lvl4pPr marL="1371600" algn="l" defTabSz="914400" rtl="0" eaLnBrk="1" latinLnBrk="0" hangingPunct="1">
                        <a:defRPr sz="1800" b="1" kern="1200">
                          <a:solidFill>
                            <a:schemeClr val="lt1"/>
                          </a:solidFill>
                          <a:latin typeface="Tw Cen MT" panose="020B0602020104020603"/>
                        </a:defRPr>
                      </a:lvl4pPr>
                      <a:lvl5pPr marL="1828800" algn="l" defTabSz="914400" rtl="0" eaLnBrk="1" latinLnBrk="0" hangingPunct="1">
                        <a:defRPr sz="1800" b="1" kern="1200">
                          <a:solidFill>
                            <a:schemeClr val="lt1"/>
                          </a:solidFill>
                          <a:latin typeface="Tw Cen MT" panose="020B0602020104020603"/>
                        </a:defRPr>
                      </a:lvl5pPr>
                      <a:lvl6pPr marL="2286000" algn="l" defTabSz="914400" rtl="0" eaLnBrk="1" latinLnBrk="0" hangingPunct="1">
                        <a:defRPr sz="1800" b="1" kern="1200">
                          <a:solidFill>
                            <a:schemeClr val="lt1"/>
                          </a:solidFill>
                          <a:latin typeface="Tw Cen MT" panose="020B0602020104020603"/>
                        </a:defRPr>
                      </a:lvl6pPr>
                      <a:lvl7pPr marL="2743200" algn="l" defTabSz="914400" rtl="0" eaLnBrk="1" latinLnBrk="0" hangingPunct="1">
                        <a:defRPr sz="1800" b="1" kern="1200">
                          <a:solidFill>
                            <a:schemeClr val="lt1"/>
                          </a:solidFill>
                          <a:latin typeface="Tw Cen MT" panose="020B0602020104020603"/>
                        </a:defRPr>
                      </a:lvl7pPr>
                      <a:lvl8pPr marL="3200400" algn="l" defTabSz="914400" rtl="0" eaLnBrk="1" latinLnBrk="0" hangingPunct="1">
                        <a:defRPr sz="1800" b="1" kern="1200">
                          <a:solidFill>
                            <a:schemeClr val="lt1"/>
                          </a:solidFill>
                          <a:latin typeface="Tw Cen MT" panose="020B0602020104020603"/>
                        </a:defRPr>
                      </a:lvl8pPr>
                      <a:lvl9pPr marL="3657600" algn="l" defTabSz="914400" rtl="0" eaLnBrk="1" latinLnBrk="0" hangingPunct="1">
                        <a:defRPr sz="1800" b="1" kern="1200">
                          <a:solidFill>
                            <a:schemeClr val="lt1"/>
                          </a:solidFill>
                          <a:latin typeface="Tw Cen MT" panose="020B0602020104020603"/>
                        </a:defRPr>
                      </a:lvl9pPr>
                    </a:lstStyle>
                    <a:p>
                      <a:r>
                        <a:rPr lang="en-GB" sz="2400" b="0" dirty="0">
                          <a:solidFill>
                            <a:srgbClr val="002060"/>
                          </a:solidFill>
                          <a:latin typeface="Century Gothic" panose="020B0502020202020204" pitchFamily="34" charset="0"/>
                        </a:rPr>
                        <a:t>¿</a:t>
                      </a:r>
                      <a:r>
                        <a:rPr lang="en-GB" sz="2400" b="0" dirty="0" err="1">
                          <a:solidFill>
                            <a:srgbClr val="002060"/>
                          </a:solidFill>
                          <a:latin typeface="Century Gothic" panose="020B0502020202020204" pitchFamily="34" charset="0"/>
                        </a:rPr>
                        <a:t>Qué</a:t>
                      </a:r>
                      <a:r>
                        <a:rPr lang="en-GB" sz="2400" b="0" dirty="0">
                          <a:solidFill>
                            <a:srgbClr val="002060"/>
                          </a:solidFill>
                          <a:latin typeface="Century Gothic" panose="020B0502020202020204" pitchFamily="34" charset="0"/>
                        </a:rPr>
                        <a:t> </a:t>
                      </a:r>
                      <a:r>
                        <a:rPr lang="en-GB" sz="2400" b="0" dirty="0" err="1">
                          <a:solidFill>
                            <a:srgbClr val="002060"/>
                          </a:solidFill>
                          <a:latin typeface="Century Gothic" panose="020B0502020202020204" pitchFamily="34" charset="0"/>
                        </a:rPr>
                        <a:t>hacen</a:t>
                      </a:r>
                      <a:r>
                        <a:rPr lang="en-GB" sz="2400" b="0" dirty="0">
                          <a:solidFill>
                            <a:srgbClr val="002060"/>
                          </a:solidFill>
                          <a:latin typeface="Century Gothic" panose="020B0502020202020204" pitchFamily="34" charset="0"/>
                        </a:rPr>
                        <a:t> Sofía y Quique?  ¿</a:t>
                      </a:r>
                      <a:r>
                        <a:rPr lang="en-GB" sz="2400" b="0" dirty="0" err="1">
                          <a:solidFill>
                            <a:srgbClr val="002060"/>
                          </a:solidFill>
                          <a:latin typeface="Century Gothic" panose="020B0502020202020204" pitchFamily="34" charset="0"/>
                        </a:rPr>
                        <a:t>Qué</a:t>
                      </a:r>
                      <a:r>
                        <a:rPr lang="en-GB" sz="2400" b="0" dirty="0">
                          <a:solidFill>
                            <a:srgbClr val="002060"/>
                          </a:solidFill>
                          <a:latin typeface="Century Gothic" panose="020B0502020202020204" pitchFamily="34" charset="0"/>
                        </a:rPr>
                        <a:t> </a:t>
                      </a:r>
                      <a:r>
                        <a:rPr lang="en-GB" sz="2400" b="0" dirty="0" err="1">
                          <a:solidFill>
                            <a:srgbClr val="002060"/>
                          </a:solidFill>
                          <a:latin typeface="Century Gothic" panose="020B0502020202020204" pitchFamily="34" charset="0"/>
                        </a:rPr>
                        <a:t>hace</a:t>
                      </a:r>
                      <a:r>
                        <a:rPr lang="en-GB" sz="2400" b="0" dirty="0">
                          <a:solidFill>
                            <a:srgbClr val="002060"/>
                          </a:solidFill>
                          <a:latin typeface="Century Gothic" panose="020B0502020202020204" pitchFamily="34" charset="0"/>
                        </a:rPr>
                        <a:t> Sofía? </a:t>
                      </a:r>
                    </a:p>
                  </a:txBody>
                  <a:tcPr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en-GB" sz="2000" b="0" dirty="0">
                        <a:solidFill>
                          <a:schemeClr val="accent5">
                            <a:lumMod val="50000"/>
                          </a:schemeClr>
                        </a:solidFill>
                        <a:latin typeface="Century Gothic" panose="020B0502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lvl1pPr marL="0" algn="l" defTabSz="914400" rtl="0" eaLnBrk="1" latinLnBrk="0" hangingPunct="1">
                        <a:defRPr sz="1800" b="1" kern="1200">
                          <a:solidFill>
                            <a:schemeClr val="lt1"/>
                          </a:solidFill>
                          <a:latin typeface="Tw Cen MT" panose="020B0602020104020603"/>
                        </a:defRPr>
                      </a:lvl1pPr>
                      <a:lvl2pPr marL="457200" algn="l" defTabSz="914400" rtl="0" eaLnBrk="1" latinLnBrk="0" hangingPunct="1">
                        <a:defRPr sz="1800" b="1" kern="1200">
                          <a:solidFill>
                            <a:schemeClr val="lt1"/>
                          </a:solidFill>
                          <a:latin typeface="Tw Cen MT" panose="020B0602020104020603"/>
                        </a:defRPr>
                      </a:lvl2pPr>
                      <a:lvl3pPr marL="914400" algn="l" defTabSz="914400" rtl="0" eaLnBrk="1" latinLnBrk="0" hangingPunct="1">
                        <a:defRPr sz="1800" b="1" kern="1200">
                          <a:solidFill>
                            <a:schemeClr val="lt1"/>
                          </a:solidFill>
                          <a:latin typeface="Tw Cen MT" panose="020B0602020104020603"/>
                        </a:defRPr>
                      </a:lvl3pPr>
                      <a:lvl4pPr marL="1371600" algn="l" defTabSz="914400" rtl="0" eaLnBrk="1" latinLnBrk="0" hangingPunct="1">
                        <a:defRPr sz="1800" b="1" kern="1200">
                          <a:solidFill>
                            <a:schemeClr val="lt1"/>
                          </a:solidFill>
                          <a:latin typeface="Tw Cen MT" panose="020B0602020104020603"/>
                        </a:defRPr>
                      </a:lvl4pPr>
                      <a:lvl5pPr marL="1828800" algn="l" defTabSz="914400" rtl="0" eaLnBrk="1" latinLnBrk="0" hangingPunct="1">
                        <a:defRPr sz="1800" b="1" kern="1200">
                          <a:solidFill>
                            <a:schemeClr val="lt1"/>
                          </a:solidFill>
                          <a:latin typeface="Tw Cen MT" panose="020B0602020104020603"/>
                        </a:defRPr>
                      </a:lvl5pPr>
                      <a:lvl6pPr marL="2286000" algn="l" defTabSz="914400" rtl="0" eaLnBrk="1" latinLnBrk="0" hangingPunct="1">
                        <a:defRPr sz="1800" b="1" kern="1200">
                          <a:solidFill>
                            <a:schemeClr val="lt1"/>
                          </a:solidFill>
                          <a:latin typeface="Tw Cen MT" panose="020B0602020104020603"/>
                        </a:defRPr>
                      </a:lvl6pPr>
                      <a:lvl7pPr marL="2743200" algn="l" defTabSz="914400" rtl="0" eaLnBrk="1" latinLnBrk="0" hangingPunct="1">
                        <a:defRPr sz="1800" b="1" kern="1200">
                          <a:solidFill>
                            <a:schemeClr val="lt1"/>
                          </a:solidFill>
                          <a:latin typeface="Tw Cen MT" panose="020B0602020104020603"/>
                        </a:defRPr>
                      </a:lvl7pPr>
                      <a:lvl8pPr marL="3200400" algn="l" defTabSz="914400" rtl="0" eaLnBrk="1" latinLnBrk="0" hangingPunct="1">
                        <a:defRPr sz="1800" b="1" kern="1200">
                          <a:solidFill>
                            <a:schemeClr val="lt1"/>
                          </a:solidFill>
                          <a:latin typeface="Tw Cen MT" panose="020B0602020104020603"/>
                        </a:defRPr>
                      </a:lvl8pPr>
                      <a:lvl9pPr marL="3657600" algn="l" defTabSz="914400" rtl="0" eaLnBrk="1" latinLnBrk="0" hangingPunct="1">
                        <a:defRPr sz="1800" b="1" kern="1200">
                          <a:solidFill>
                            <a:schemeClr val="lt1"/>
                          </a:solidFill>
                          <a:latin typeface="Tw Cen MT" panose="020B0602020104020603"/>
                        </a:defRPr>
                      </a:lvl9pPr>
                    </a:lstStyle>
                    <a:p>
                      <a:pPr algn="ctr"/>
                      <a:r>
                        <a:rPr lang="en-GB" sz="2400" b="1" baseline="0" dirty="0">
                          <a:solidFill>
                            <a:srgbClr val="002060"/>
                          </a:solidFill>
                          <a:latin typeface="Century Gothic" panose="020B0502020202020204" pitchFamily="34" charset="0"/>
                        </a:rPr>
                        <a:t>Sofía y Quique (they)</a:t>
                      </a:r>
                      <a:endParaRPr lang="en-GB" sz="2400" b="1" dirty="0">
                        <a:solidFill>
                          <a:srgbClr val="002060"/>
                        </a:solidFill>
                        <a:latin typeface="Century Gothic" panose="020B0502020202020204" pitchFamily="34" charset="0"/>
                      </a:endParaRPr>
                    </a:p>
                  </a:txBody>
                  <a:tcPr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b="1" kern="1200">
                          <a:solidFill>
                            <a:schemeClr val="lt1"/>
                          </a:solidFill>
                          <a:latin typeface="Tw Cen MT" panose="020B0602020104020603"/>
                        </a:defRPr>
                      </a:lvl1pPr>
                      <a:lvl2pPr marL="457200" algn="l" defTabSz="914400" rtl="0" eaLnBrk="1" latinLnBrk="0" hangingPunct="1">
                        <a:defRPr sz="1800" b="1" kern="1200">
                          <a:solidFill>
                            <a:schemeClr val="lt1"/>
                          </a:solidFill>
                          <a:latin typeface="Tw Cen MT" panose="020B0602020104020603"/>
                        </a:defRPr>
                      </a:lvl2pPr>
                      <a:lvl3pPr marL="914400" algn="l" defTabSz="914400" rtl="0" eaLnBrk="1" latinLnBrk="0" hangingPunct="1">
                        <a:defRPr sz="1800" b="1" kern="1200">
                          <a:solidFill>
                            <a:schemeClr val="lt1"/>
                          </a:solidFill>
                          <a:latin typeface="Tw Cen MT" panose="020B0602020104020603"/>
                        </a:defRPr>
                      </a:lvl3pPr>
                      <a:lvl4pPr marL="1371600" algn="l" defTabSz="914400" rtl="0" eaLnBrk="1" latinLnBrk="0" hangingPunct="1">
                        <a:defRPr sz="1800" b="1" kern="1200">
                          <a:solidFill>
                            <a:schemeClr val="lt1"/>
                          </a:solidFill>
                          <a:latin typeface="Tw Cen MT" panose="020B0602020104020603"/>
                        </a:defRPr>
                      </a:lvl4pPr>
                      <a:lvl5pPr marL="1828800" algn="l" defTabSz="914400" rtl="0" eaLnBrk="1" latinLnBrk="0" hangingPunct="1">
                        <a:defRPr sz="1800" b="1" kern="1200">
                          <a:solidFill>
                            <a:schemeClr val="lt1"/>
                          </a:solidFill>
                          <a:latin typeface="Tw Cen MT" panose="020B0602020104020603"/>
                        </a:defRPr>
                      </a:lvl5pPr>
                      <a:lvl6pPr marL="2286000" algn="l" defTabSz="914400" rtl="0" eaLnBrk="1" latinLnBrk="0" hangingPunct="1">
                        <a:defRPr sz="1800" b="1" kern="1200">
                          <a:solidFill>
                            <a:schemeClr val="lt1"/>
                          </a:solidFill>
                          <a:latin typeface="Tw Cen MT" panose="020B0602020104020603"/>
                        </a:defRPr>
                      </a:lvl6pPr>
                      <a:lvl7pPr marL="2743200" algn="l" defTabSz="914400" rtl="0" eaLnBrk="1" latinLnBrk="0" hangingPunct="1">
                        <a:defRPr sz="1800" b="1" kern="1200">
                          <a:solidFill>
                            <a:schemeClr val="lt1"/>
                          </a:solidFill>
                          <a:latin typeface="Tw Cen MT" panose="020B0602020104020603"/>
                        </a:defRPr>
                      </a:lvl7pPr>
                      <a:lvl8pPr marL="3200400" algn="l" defTabSz="914400" rtl="0" eaLnBrk="1" latinLnBrk="0" hangingPunct="1">
                        <a:defRPr sz="1800" b="1" kern="1200">
                          <a:solidFill>
                            <a:schemeClr val="lt1"/>
                          </a:solidFill>
                          <a:latin typeface="Tw Cen MT" panose="020B0602020104020603"/>
                        </a:defRPr>
                      </a:lvl8pPr>
                      <a:lvl9pPr marL="3657600" algn="l" defTabSz="914400" rtl="0" eaLnBrk="1" latinLnBrk="0" hangingPunct="1">
                        <a:defRPr sz="1800" b="1" kern="1200">
                          <a:solidFill>
                            <a:schemeClr val="lt1"/>
                          </a:solidFill>
                          <a:latin typeface="Tw Cen MT" panose="020B0602020104020603"/>
                        </a:defRPr>
                      </a:lvl9pPr>
                    </a:lstStyle>
                    <a:p>
                      <a:pPr algn="ctr"/>
                      <a:r>
                        <a:rPr lang="en-GB" sz="2400" b="1" dirty="0">
                          <a:solidFill>
                            <a:srgbClr val="002060"/>
                          </a:solidFill>
                          <a:latin typeface="Century Gothic" panose="020B0502020202020204" pitchFamily="34" charset="0"/>
                        </a:rPr>
                        <a:t>Sofía</a:t>
                      </a:r>
                      <a:br>
                        <a:rPr lang="en-GB" sz="2400" b="1" dirty="0">
                          <a:solidFill>
                            <a:srgbClr val="002060"/>
                          </a:solidFill>
                          <a:latin typeface="Century Gothic" panose="020B0502020202020204" pitchFamily="34" charset="0"/>
                        </a:rPr>
                      </a:br>
                      <a:r>
                        <a:rPr lang="en-GB" sz="2400" b="1" dirty="0">
                          <a:solidFill>
                            <a:srgbClr val="002060"/>
                          </a:solidFill>
                          <a:latin typeface="Century Gothic" panose="020B0502020202020204" pitchFamily="34" charset="0"/>
                        </a:rPr>
                        <a:t>(she)</a:t>
                      </a:r>
                    </a:p>
                  </a:txBody>
                  <a:tcPr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91764126"/>
                  </a:ext>
                </a:extLst>
              </a:tr>
              <a:tr h="463008">
                <a:tc>
                  <a:txBody>
                    <a:bodyPr/>
                    <a:lstStyle>
                      <a:lvl1pPr marL="0" algn="l" defTabSz="914400" rtl="0" eaLnBrk="1" latinLnBrk="0" hangingPunct="1">
                        <a:defRPr sz="1800" kern="1200">
                          <a:solidFill>
                            <a:schemeClr val="dk1"/>
                          </a:solidFill>
                          <a:latin typeface="Tw Cen MT" panose="020B0602020104020603"/>
                        </a:defRPr>
                      </a:lvl1pPr>
                      <a:lvl2pPr marL="457200" algn="l" defTabSz="914400" rtl="0" eaLnBrk="1" latinLnBrk="0" hangingPunct="1">
                        <a:defRPr sz="1800" kern="1200">
                          <a:solidFill>
                            <a:schemeClr val="dk1"/>
                          </a:solidFill>
                          <a:latin typeface="Tw Cen MT" panose="020B0602020104020603"/>
                        </a:defRPr>
                      </a:lvl2pPr>
                      <a:lvl3pPr marL="914400" algn="l" defTabSz="914400" rtl="0" eaLnBrk="1" latinLnBrk="0" hangingPunct="1">
                        <a:defRPr sz="1800" kern="1200">
                          <a:solidFill>
                            <a:schemeClr val="dk1"/>
                          </a:solidFill>
                          <a:latin typeface="Tw Cen MT" panose="020B0602020104020603"/>
                        </a:defRPr>
                      </a:lvl3pPr>
                      <a:lvl4pPr marL="1371600" algn="l" defTabSz="914400" rtl="0" eaLnBrk="1" latinLnBrk="0" hangingPunct="1">
                        <a:defRPr sz="1800" kern="1200">
                          <a:solidFill>
                            <a:schemeClr val="dk1"/>
                          </a:solidFill>
                          <a:latin typeface="Tw Cen MT" panose="020B0602020104020603"/>
                        </a:defRPr>
                      </a:lvl4pPr>
                      <a:lvl5pPr marL="1828800" algn="l" defTabSz="914400" rtl="0" eaLnBrk="1" latinLnBrk="0" hangingPunct="1">
                        <a:defRPr sz="1800" kern="1200">
                          <a:solidFill>
                            <a:schemeClr val="dk1"/>
                          </a:solidFill>
                          <a:latin typeface="Tw Cen MT" panose="020B0602020104020603"/>
                        </a:defRPr>
                      </a:lvl5pPr>
                      <a:lvl6pPr marL="2286000" algn="l" defTabSz="914400" rtl="0" eaLnBrk="1" latinLnBrk="0" hangingPunct="1">
                        <a:defRPr sz="1800" kern="1200">
                          <a:solidFill>
                            <a:schemeClr val="dk1"/>
                          </a:solidFill>
                          <a:latin typeface="Tw Cen MT" panose="020B0602020104020603"/>
                        </a:defRPr>
                      </a:lvl6pPr>
                      <a:lvl7pPr marL="2743200" algn="l" defTabSz="914400" rtl="0" eaLnBrk="1" latinLnBrk="0" hangingPunct="1">
                        <a:defRPr sz="1800" kern="1200">
                          <a:solidFill>
                            <a:schemeClr val="dk1"/>
                          </a:solidFill>
                          <a:latin typeface="Tw Cen MT" panose="020B0602020104020603"/>
                        </a:defRPr>
                      </a:lvl7pPr>
                      <a:lvl8pPr marL="3200400" algn="l" defTabSz="914400" rtl="0" eaLnBrk="1" latinLnBrk="0" hangingPunct="1">
                        <a:defRPr sz="1800" kern="1200">
                          <a:solidFill>
                            <a:schemeClr val="dk1"/>
                          </a:solidFill>
                          <a:latin typeface="Tw Cen MT" panose="020B0602020104020603"/>
                        </a:defRPr>
                      </a:lvl8pPr>
                      <a:lvl9pPr marL="3657600" algn="l" defTabSz="914400" rtl="0" eaLnBrk="1" latinLnBrk="0" hangingPunct="1">
                        <a:defRPr sz="1800" kern="1200">
                          <a:solidFill>
                            <a:schemeClr val="dk1"/>
                          </a:solidFill>
                          <a:latin typeface="Tw Cen MT" panose="020B0602020104020603"/>
                        </a:defRPr>
                      </a:lvl9pPr>
                    </a:lstStyle>
                    <a:p>
                      <a:pPr algn="ctr"/>
                      <a:r>
                        <a:rPr lang="en-GB" sz="2400" b="1" dirty="0">
                          <a:solidFill>
                            <a:srgbClr val="002060"/>
                          </a:solidFill>
                          <a:latin typeface="Century Gothic" panose="020B0502020202020204" pitchFamily="34" charset="0"/>
                        </a:rPr>
                        <a:t>1</a:t>
                      </a:r>
                    </a:p>
                  </a:txBody>
                  <a:tcP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Tw Cen MT" panose="020B0602020104020603"/>
                        </a:defRPr>
                      </a:lvl1pPr>
                      <a:lvl2pPr marL="457200" algn="l" defTabSz="914400" rtl="0" eaLnBrk="1" latinLnBrk="0" hangingPunct="1">
                        <a:defRPr sz="1800" kern="1200">
                          <a:solidFill>
                            <a:schemeClr val="dk1"/>
                          </a:solidFill>
                          <a:latin typeface="Tw Cen MT" panose="020B0602020104020603"/>
                        </a:defRPr>
                      </a:lvl2pPr>
                      <a:lvl3pPr marL="914400" algn="l" defTabSz="914400" rtl="0" eaLnBrk="1" latinLnBrk="0" hangingPunct="1">
                        <a:defRPr sz="1800" kern="1200">
                          <a:solidFill>
                            <a:schemeClr val="dk1"/>
                          </a:solidFill>
                          <a:latin typeface="Tw Cen MT" panose="020B0602020104020603"/>
                        </a:defRPr>
                      </a:lvl3pPr>
                      <a:lvl4pPr marL="1371600" algn="l" defTabSz="914400" rtl="0" eaLnBrk="1" latinLnBrk="0" hangingPunct="1">
                        <a:defRPr sz="1800" kern="1200">
                          <a:solidFill>
                            <a:schemeClr val="dk1"/>
                          </a:solidFill>
                          <a:latin typeface="Tw Cen MT" panose="020B0602020104020603"/>
                        </a:defRPr>
                      </a:lvl4pPr>
                      <a:lvl5pPr marL="1828800" algn="l" defTabSz="914400" rtl="0" eaLnBrk="1" latinLnBrk="0" hangingPunct="1">
                        <a:defRPr sz="1800" kern="1200">
                          <a:solidFill>
                            <a:schemeClr val="dk1"/>
                          </a:solidFill>
                          <a:latin typeface="Tw Cen MT" panose="020B0602020104020603"/>
                        </a:defRPr>
                      </a:lvl5pPr>
                      <a:lvl6pPr marL="2286000" algn="l" defTabSz="914400" rtl="0" eaLnBrk="1" latinLnBrk="0" hangingPunct="1">
                        <a:defRPr sz="1800" kern="1200">
                          <a:solidFill>
                            <a:schemeClr val="dk1"/>
                          </a:solidFill>
                          <a:latin typeface="Tw Cen MT" panose="020B0602020104020603"/>
                        </a:defRPr>
                      </a:lvl6pPr>
                      <a:lvl7pPr marL="2743200" algn="l" defTabSz="914400" rtl="0" eaLnBrk="1" latinLnBrk="0" hangingPunct="1">
                        <a:defRPr sz="1800" kern="1200">
                          <a:solidFill>
                            <a:schemeClr val="dk1"/>
                          </a:solidFill>
                          <a:latin typeface="Tw Cen MT" panose="020B0602020104020603"/>
                        </a:defRPr>
                      </a:lvl7pPr>
                      <a:lvl8pPr marL="3200400" algn="l" defTabSz="914400" rtl="0" eaLnBrk="1" latinLnBrk="0" hangingPunct="1">
                        <a:defRPr sz="1800" kern="1200">
                          <a:solidFill>
                            <a:schemeClr val="dk1"/>
                          </a:solidFill>
                          <a:latin typeface="Tw Cen MT" panose="020B0602020104020603"/>
                        </a:defRPr>
                      </a:lvl8pPr>
                      <a:lvl9pPr marL="3657600" algn="l" defTabSz="914400" rtl="0" eaLnBrk="1" latinLnBrk="0" hangingPunct="1">
                        <a:defRPr sz="1800" kern="1200">
                          <a:solidFill>
                            <a:schemeClr val="dk1"/>
                          </a:solidFill>
                          <a:latin typeface="Tw Cen MT" panose="020B0602020104020603"/>
                        </a:defRPr>
                      </a:lvl9pPr>
                    </a:lstStyle>
                    <a:p>
                      <a:r>
                        <a:rPr lang="en-GB" sz="2400" b="0" dirty="0">
                          <a:solidFill>
                            <a:srgbClr val="002060"/>
                          </a:solidFill>
                          <a:latin typeface="Century Gothic" panose="020B0502020202020204" pitchFamily="34" charset="0"/>
                        </a:rPr>
                        <a:t>¡…</a:t>
                      </a:r>
                      <a:r>
                        <a:rPr lang="en-GB" sz="2400" b="0" dirty="0" err="1">
                          <a:solidFill>
                            <a:srgbClr val="002060"/>
                          </a:solidFill>
                          <a:latin typeface="Century Gothic" panose="020B0502020202020204" pitchFamily="34" charset="0"/>
                        </a:rPr>
                        <a:t>están</a:t>
                      </a:r>
                      <a:r>
                        <a:rPr lang="en-GB" sz="2400" b="0" dirty="0">
                          <a:solidFill>
                            <a:srgbClr val="002060"/>
                          </a:solidFill>
                          <a:latin typeface="Century Gothic" panose="020B0502020202020204" pitchFamily="34" charset="0"/>
                        </a:rPr>
                        <a:t> </a:t>
                      </a:r>
                      <a:r>
                        <a:rPr lang="en-GB" sz="2400" b="0" dirty="0" err="1">
                          <a:solidFill>
                            <a:srgbClr val="002060"/>
                          </a:solidFill>
                          <a:latin typeface="Century Gothic" panose="020B0502020202020204" pitchFamily="34" charset="0"/>
                        </a:rPr>
                        <a:t>en</a:t>
                      </a:r>
                      <a:r>
                        <a:rPr lang="en-GB" sz="2400" b="0" dirty="0">
                          <a:solidFill>
                            <a:srgbClr val="002060"/>
                          </a:solidFill>
                          <a:latin typeface="Century Gothic" panose="020B0502020202020204" pitchFamily="34" charset="0"/>
                        </a:rPr>
                        <a:t> </a:t>
                      </a:r>
                      <a:r>
                        <a:rPr lang="en-GB" sz="2400" b="0" dirty="0" err="1">
                          <a:solidFill>
                            <a:srgbClr val="002060"/>
                          </a:solidFill>
                          <a:latin typeface="Century Gothic" panose="020B0502020202020204" pitchFamily="34" charset="0"/>
                        </a:rPr>
                        <a:t>Buñol</a:t>
                      </a:r>
                      <a:r>
                        <a:rPr lang="en-GB" sz="2400" b="0" dirty="0">
                          <a:solidFill>
                            <a:srgbClr val="002060"/>
                          </a:solidFill>
                          <a:latin typeface="Century Gothic" panose="020B0502020202020204" pitchFamily="34" charset="0"/>
                        </a:rPr>
                        <a:t> para </a:t>
                      </a:r>
                      <a:r>
                        <a:rPr lang="en-GB" sz="2400" b="0" i="1" dirty="0">
                          <a:solidFill>
                            <a:srgbClr val="002060"/>
                          </a:solidFill>
                          <a:latin typeface="Century Gothic" panose="020B0502020202020204" pitchFamily="34" charset="0"/>
                        </a:rPr>
                        <a:t>La Tomatina kids</a:t>
                      </a:r>
                      <a:r>
                        <a:rPr lang="en-GB" sz="2400" b="0" i="0" dirty="0">
                          <a:solidFill>
                            <a:srgbClr val="002060"/>
                          </a:solidFill>
                          <a:latin typeface="Century Gothic" panose="020B0502020202020204" pitchFamily="34" charset="0"/>
                        </a:rPr>
                        <a:t>!</a:t>
                      </a:r>
                      <a:r>
                        <a:rPr lang="en-GB" sz="2400" b="0" dirty="0">
                          <a:solidFill>
                            <a:srgbClr val="002060"/>
                          </a:solidFill>
                          <a:latin typeface="Century Gothic" panose="020B0502020202020204" pitchFamily="34" charset="0"/>
                        </a:rPr>
                        <a:t> </a:t>
                      </a:r>
                    </a:p>
                  </a:txBody>
                  <a:tcP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Tw Cen MT" panose="020B0602020104020603"/>
                        </a:defRPr>
                      </a:lvl1pPr>
                      <a:lvl2pPr marL="457200" algn="l" defTabSz="914400" rtl="0" eaLnBrk="1" latinLnBrk="0" hangingPunct="1">
                        <a:defRPr sz="1800" kern="1200">
                          <a:solidFill>
                            <a:schemeClr val="dk1"/>
                          </a:solidFill>
                          <a:latin typeface="Tw Cen MT" panose="020B0602020104020603"/>
                        </a:defRPr>
                      </a:lvl2pPr>
                      <a:lvl3pPr marL="914400" algn="l" defTabSz="914400" rtl="0" eaLnBrk="1" latinLnBrk="0" hangingPunct="1">
                        <a:defRPr sz="1800" kern="1200">
                          <a:solidFill>
                            <a:schemeClr val="dk1"/>
                          </a:solidFill>
                          <a:latin typeface="Tw Cen MT" panose="020B0602020104020603"/>
                        </a:defRPr>
                      </a:lvl3pPr>
                      <a:lvl4pPr marL="1371600" algn="l" defTabSz="914400" rtl="0" eaLnBrk="1" latinLnBrk="0" hangingPunct="1">
                        <a:defRPr sz="1800" kern="1200">
                          <a:solidFill>
                            <a:schemeClr val="dk1"/>
                          </a:solidFill>
                          <a:latin typeface="Tw Cen MT" panose="020B0602020104020603"/>
                        </a:defRPr>
                      </a:lvl4pPr>
                      <a:lvl5pPr marL="1828800" algn="l" defTabSz="914400" rtl="0" eaLnBrk="1" latinLnBrk="0" hangingPunct="1">
                        <a:defRPr sz="1800" kern="1200">
                          <a:solidFill>
                            <a:schemeClr val="dk1"/>
                          </a:solidFill>
                          <a:latin typeface="Tw Cen MT" panose="020B0602020104020603"/>
                        </a:defRPr>
                      </a:lvl5pPr>
                      <a:lvl6pPr marL="2286000" algn="l" defTabSz="914400" rtl="0" eaLnBrk="1" latinLnBrk="0" hangingPunct="1">
                        <a:defRPr sz="1800" kern="1200">
                          <a:solidFill>
                            <a:schemeClr val="dk1"/>
                          </a:solidFill>
                          <a:latin typeface="Tw Cen MT" panose="020B0602020104020603"/>
                        </a:defRPr>
                      </a:lvl6pPr>
                      <a:lvl7pPr marL="2743200" algn="l" defTabSz="914400" rtl="0" eaLnBrk="1" latinLnBrk="0" hangingPunct="1">
                        <a:defRPr sz="1800" kern="1200">
                          <a:solidFill>
                            <a:schemeClr val="dk1"/>
                          </a:solidFill>
                          <a:latin typeface="Tw Cen MT" panose="020B0602020104020603"/>
                        </a:defRPr>
                      </a:lvl7pPr>
                      <a:lvl8pPr marL="3200400" algn="l" defTabSz="914400" rtl="0" eaLnBrk="1" latinLnBrk="0" hangingPunct="1">
                        <a:defRPr sz="1800" kern="1200">
                          <a:solidFill>
                            <a:schemeClr val="dk1"/>
                          </a:solidFill>
                          <a:latin typeface="Tw Cen MT" panose="020B0602020104020603"/>
                        </a:defRPr>
                      </a:lvl8pPr>
                      <a:lvl9pPr marL="3657600" algn="l" defTabSz="914400" rtl="0" eaLnBrk="1" latinLnBrk="0" hangingPunct="1">
                        <a:defRPr sz="1800" kern="1200">
                          <a:solidFill>
                            <a:schemeClr val="dk1"/>
                          </a:solidFill>
                          <a:latin typeface="Tw Cen MT" panose="020B0602020104020603"/>
                        </a:defRPr>
                      </a:lvl9pPr>
                    </a:lstStyle>
                    <a:p>
                      <a:endParaRPr lang="en-GB" sz="2400" b="0" dirty="0">
                        <a:solidFill>
                          <a:srgbClr val="002060"/>
                        </a:solidFill>
                        <a:latin typeface="Century Gothic" panose="020B0502020202020204" pitchFamily="34" charset="0"/>
                      </a:endParaRPr>
                    </a:p>
                  </a:txBody>
                  <a:tcP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Tw Cen MT" panose="020B0602020104020603"/>
                        </a:defRPr>
                      </a:lvl1pPr>
                      <a:lvl2pPr marL="457200" algn="l" defTabSz="914400" rtl="0" eaLnBrk="1" latinLnBrk="0" hangingPunct="1">
                        <a:defRPr sz="1800" kern="1200">
                          <a:solidFill>
                            <a:schemeClr val="dk1"/>
                          </a:solidFill>
                          <a:latin typeface="Tw Cen MT" panose="020B0602020104020603"/>
                        </a:defRPr>
                      </a:lvl2pPr>
                      <a:lvl3pPr marL="914400" algn="l" defTabSz="914400" rtl="0" eaLnBrk="1" latinLnBrk="0" hangingPunct="1">
                        <a:defRPr sz="1800" kern="1200">
                          <a:solidFill>
                            <a:schemeClr val="dk1"/>
                          </a:solidFill>
                          <a:latin typeface="Tw Cen MT" panose="020B0602020104020603"/>
                        </a:defRPr>
                      </a:lvl3pPr>
                      <a:lvl4pPr marL="1371600" algn="l" defTabSz="914400" rtl="0" eaLnBrk="1" latinLnBrk="0" hangingPunct="1">
                        <a:defRPr sz="1800" kern="1200">
                          <a:solidFill>
                            <a:schemeClr val="dk1"/>
                          </a:solidFill>
                          <a:latin typeface="Tw Cen MT" panose="020B0602020104020603"/>
                        </a:defRPr>
                      </a:lvl4pPr>
                      <a:lvl5pPr marL="1828800" algn="l" defTabSz="914400" rtl="0" eaLnBrk="1" latinLnBrk="0" hangingPunct="1">
                        <a:defRPr sz="1800" kern="1200">
                          <a:solidFill>
                            <a:schemeClr val="dk1"/>
                          </a:solidFill>
                          <a:latin typeface="Tw Cen MT" panose="020B0602020104020603"/>
                        </a:defRPr>
                      </a:lvl5pPr>
                      <a:lvl6pPr marL="2286000" algn="l" defTabSz="914400" rtl="0" eaLnBrk="1" latinLnBrk="0" hangingPunct="1">
                        <a:defRPr sz="1800" kern="1200">
                          <a:solidFill>
                            <a:schemeClr val="dk1"/>
                          </a:solidFill>
                          <a:latin typeface="Tw Cen MT" panose="020B0602020104020603"/>
                        </a:defRPr>
                      </a:lvl6pPr>
                      <a:lvl7pPr marL="2743200" algn="l" defTabSz="914400" rtl="0" eaLnBrk="1" latinLnBrk="0" hangingPunct="1">
                        <a:defRPr sz="1800" kern="1200">
                          <a:solidFill>
                            <a:schemeClr val="dk1"/>
                          </a:solidFill>
                          <a:latin typeface="Tw Cen MT" panose="020B0602020104020603"/>
                        </a:defRPr>
                      </a:lvl7pPr>
                      <a:lvl8pPr marL="3200400" algn="l" defTabSz="914400" rtl="0" eaLnBrk="1" latinLnBrk="0" hangingPunct="1">
                        <a:defRPr sz="1800" kern="1200">
                          <a:solidFill>
                            <a:schemeClr val="dk1"/>
                          </a:solidFill>
                          <a:latin typeface="Tw Cen MT" panose="020B0602020104020603"/>
                        </a:defRPr>
                      </a:lvl8pPr>
                      <a:lvl9pPr marL="3657600" algn="l" defTabSz="914400" rtl="0" eaLnBrk="1" latinLnBrk="0" hangingPunct="1">
                        <a:defRPr sz="1800" kern="1200">
                          <a:solidFill>
                            <a:schemeClr val="dk1"/>
                          </a:solidFill>
                          <a:latin typeface="Tw Cen MT" panose="020B0602020104020603"/>
                        </a:defRPr>
                      </a:lvl9pPr>
                    </a:lstStyle>
                    <a:p>
                      <a:endParaRPr lang="en-GB" sz="2400" b="0" dirty="0">
                        <a:solidFill>
                          <a:srgbClr val="002060"/>
                        </a:solidFill>
                        <a:latin typeface="Century Gothic" panose="020B0502020202020204" pitchFamily="34" charset="0"/>
                      </a:endParaRPr>
                    </a:p>
                  </a:txBody>
                  <a:tcP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661245337"/>
                  </a:ext>
                </a:extLst>
              </a:tr>
              <a:tr h="463008">
                <a:tc>
                  <a:txBody>
                    <a:bodyPr/>
                    <a:lstStyle>
                      <a:lvl1pPr marL="0" algn="l" defTabSz="914400" rtl="0" eaLnBrk="1" latinLnBrk="0" hangingPunct="1">
                        <a:defRPr sz="1800" kern="1200">
                          <a:solidFill>
                            <a:schemeClr val="dk1"/>
                          </a:solidFill>
                          <a:latin typeface="Tw Cen MT" panose="020B0602020104020603"/>
                        </a:defRPr>
                      </a:lvl1pPr>
                      <a:lvl2pPr marL="457200" algn="l" defTabSz="914400" rtl="0" eaLnBrk="1" latinLnBrk="0" hangingPunct="1">
                        <a:defRPr sz="1800" kern="1200">
                          <a:solidFill>
                            <a:schemeClr val="dk1"/>
                          </a:solidFill>
                          <a:latin typeface="Tw Cen MT" panose="020B0602020104020603"/>
                        </a:defRPr>
                      </a:lvl2pPr>
                      <a:lvl3pPr marL="914400" algn="l" defTabSz="914400" rtl="0" eaLnBrk="1" latinLnBrk="0" hangingPunct="1">
                        <a:defRPr sz="1800" kern="1200">
                          <a:solidFill>
                            <a:schemeClr val="dk1"/>
                          </a:solidFill>
                          <a:latin typeface="Tw Cen MT" panose="020B0602020104020603"/>
                        </a:defRPr>
                      </a:lvl3pPr>
                      <a:lvl4pPr marL="1371600" algn="l" defTabSz="914400" rtl="0" eaLnBrk="1" latinLnBrk="0" hangingPunct="1">
                        <a:defRPr sz="1800" kern="1200">
                          <a:solidFill>
                            <a:schemeClr val="dk1"/>
                          </a:solidFill>
                          <a:latin typeface="Tw Cen MT" panose="020B0602020104020603"/>
                        </a:defRPr>
                      </a:lvl4pPr>
                      <a:lvl5pPr marL="1828800" algn="l" defTabSz="914400" rtl="0" eaLnBrk="1" latinLnBrk="0" hangingPunct="1">
                        <a:defRPr sz="1800" kern="1200">
                          <a:solidFill>
                            <a:schemeClr val="dk1"/>
                          </a:solidFill>
                          <a:latin typeface="Tw Cen MT" panose="020B0602020104020603"/>
                        </a:defRPr>
                      </a:lvl5pPr>
                      <a:lvl6pPr marL="2286000" algn="l" defTabSz="914400" rtl="0" eaLnBrk="1" latinLnBrk="0" hangingPunct="1">
                        <a:defRPr sz="1800" kern="1200">
                          <a:solidFill>
                            <a:schemeClr val="dk1"/>
                          </a:solidFill>
                          <a:latin typeface="Tw Cen MT" panose="020B0602020104020603"/>
                        </a:defRPr>
                      </a:lvl6pPr>
                      <a:lvl7pPr marL="2743200" algn="l" defTabSz="914400" rtl="0" eaLnBrk="1" latinLnBrk="0" hangingPunct="1">
                        <a:defRPr sz="1800" kern="1200">
                          <a:solidFill>
                            <a:schemeClr val="dk1"/>
                          </a:solidFill>
                          <a:latin typeface="Tw Cen MT" panose="020B0602020104020603"/>
                        </a:defRPr>
                      </a:lvl7pPr>
                      <a:lvl8pPr marL="3200400" algn="l" defTabSz="914400" rtl="0" eaLnBrk="1" latinLnBrk="0" hangingPunct="1">
                        <a:defRPr sz="1800" kern="1200">
                          <a:solidFill>
                            <a:schemeClr val="dk1"/>
                          </a:solidFill>
                          <a:latin typeface="Tw Cen MT" panose="020B0602020104020603"/>
                        </a:defRPr>
                      </a:lvl8pPr>
                      <a:lvl9pPr marL="3657600" algn="l" defTabSz="914400" rtl="0" eaLnBrk="1" latinLnBrk="0" hangingPunct="1">
                        <a:defRPr sz="1800" kern="1200">
                          <a:solidFill>
                            <a:schemeClr val="dk1"/>
                          </a:solidFill>
                          <a:latin typeface="Tw Cen MT" panose="020B0602020104020603"/>
                        </a:defRPr>
                      </a:lvl9pPr>
                    </a:lstStyle>
                    <a:p>
                      <a:pPr algn="ctr"/>
                      <a:r>
                        <a:rPr lang="en-GB" sz="2400" b="1" dirty="0">
                          <a:solidFill>
                            <a:srgbClr val="002060"/>
                          </a:solidFill>
                          <a:latin typeface="Century Gothic" panose="020B0502020202020204" pitchFamily="34" charset="0"/>
                        </a:rPr>
                        <a:t>2</a:t>
                      </a:r>
                    </a:p>
                  </a:txBody>
                  <a:tcP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Tw Cen MT" panose="020B0602020104020603"/>
                        </a:defRPr>
                      </a:lvl1pPr>
                      <a:lvl2pPr marL="457200" algn="l" defTabSz="914400" rtl="0" eaLnBrk="1" latinLnBrk="0" hangingPunct="1">
                        <a:defRPr sz="1800" kern="1200">
                          <a:solidFill>
                            <a:schemeClr val="dk1"/>
                          </a:solidFill>
                          <a:latin typeface="Tw Cen MT" panose="020B0602020104020603"/>
                        </a:defRPr>
                      </a:lvl2pPr>
                      <a:lvl3pPr marL="914400" algn="l" defTabSz="914400" rtl="0" eaLnBrk="1" latinLnBrk="0" hangingPunct="1">
                        <a:defRPr sz="1800" kern="1200">
                          <a:solidFill>
                            <a:schemeClr val="dk1"/>
                          </a:solidFill>
                          <a:latin typeface="Tw Cen MT" panose="020B0602020104020603"/>
                        </a:defRPr>
                      </a:lvl3pPr>
                      <a:lvl4pPr marL="1371600" algn="l" defTabSz="914400" rtl="0" eaLnBrk="1" latinLnBrk="0" hangingPunct="1">
                        <a:defRPr sz="1800" kern="1200">
                          <a:solidFill>
                            <a:schemeClr val="dk1"/>
                          </a:solidFill>
                          <a:latin typeface="Tw Cen MT" panose="020B0602020104020603"/>
                        </a:defRPr>
                      </a:lvl4pPr>
                      <a:lvl5pPr marL="1828800" algn="l" defTabSz="914400" rtl="0" eaLnBrk="1" latinLnBrk="0" hangingPunct="1">
                        <a:defRPr sz="1800" kern="1200">
                          <a:solidFill>
                            <a:schemeClr val="dk1"/>
                          </a:solidFill>
                          <a:latin typeface="Tw Cen MT" panose="020B0602020104020603"/>
                        </a:defRPr>
                      </a:lvl5pPr>
                      <a:lvl6pPr marL="2286000" algn="l" defTabSz="914400" rtl="0" eaLnBrk="1" latinLnBrk="0" hangingPunct="1">
                        <a:defRPr sz="1800" kern="1200">
                          <a:solidFill>
                            <a:schemeClr val="dk1"/>
                          </a:solidFill>
                          <a:latin typeface="Tw Cen MT" panose="020B0602020104020603"/>
                        </a:defRPr>
                      </a:lvl6pPr>
                      <a:lvl7pPr marL="2743200" algn="l" defTabSz="914400" rtl="0" eaLnBrk="1" latinLnBrk="0" hangingPunct="1">
                        <a:defRPr sz="1800" kern="1200">
                          <a:solidFill>
                            <a:schemeClr val="dk1"/>
                          </a:solidFill>
                          <a:latin typeface="Tw Cen MT" panose="020B0602020104020603"/>
                        </a:defRPr>
                      </a:lvl7pPr>
                      <a:lvl8pPr marL="3200400" algn="l" defTabSz="914400" rtl="0" eaLnBrk="1" latinLnBrk="0" hangingPunct="1">
                        <a:defRPr sz="1800" kern="1200">
                          <a:solidFill>
                            <a:schemeClr val="dk1"/>
                          </a:solidFill>
                          <a:latin typeface="Tw Cen MT" panose="020B0602020104020603"/>
                        </a:defRPr>
                      </a:lvl8pPr>
                      <a:lvl9pPr marL="3657600" algn="l" defTabSz="914400" rtl="0" eaLnBrk="1" latinLnBrk="0" hangingPunct="1">
                        <a:defRPr sz="1800" kern="1200">
                          <a:solidFill>
                            <a:schemeClr val="dk1"/>
                          </a:solidFill>
                          <a:latin typeface="Tw Cen MT" panose="020B0602020104020603"/>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2400" b="0" dirty="0">
                          <a:solidFill>
                            <a:srgbClr val="002060"/>
                          </a:solidFill>
                          <a:latin typeface="Century Gothic" panose="020B0502020202020204" pitchFamily="34" charset="0"/>
                        </a:rPr>
                        <a:t>…lee las </a:t>
                      </a:r>
                      <a:r>
                        <a:rPr lang="en-GB" sz="2400" b="0" dirty="0" err="1">
                          <a:solidFill>
                            <a:srgbClr val="002060"/>
                          </a:solidFill>
                          <a:latin typeface="Century Gothic" panose="020B0502020202020204" pitchFamily="34" charset="0"/>
                        </a:rPr>
                        <a:t>instrucciones</a:t>
                      </a:r>
                      <a:r>
                        <a:rPr lang="en-GB" sz="2400" b="0" dirty="0">
                          <a:solidFill>
                            <a:srgbClr val="002060"/>
                          </a:solidFill>
                          <a:latin typeface="Century Gothic" panose="020B0502020202020204" pitchFamily="34" charset="0"/>
                        </a:rPr>
                        <a:t>.</a:t>
                      </a:r>
                    </a:p>
                  </a:txBody>
                  <a:tcP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Tw Cen MT" panose="020B0602020104020603"/>
                        </a:defRPr>
                      </a:lvl1pPr>
                      <a:lvl2pPr marL="457200" algn="l" defTabSz="914400" rtl="0" eaLnBrk="1" latinLnBrk="0" hangingPunct="1">
                        <a:defRPr sz="1800" kern="1200">
                          <a:solidFill>
                            <a:schemeClr val="dk1"/>
                          </a:solidFill>
                          <a:latin typeface="Tw Cen MT" panose="020B0602020104020603"/>
                        </a:defRPr>
                      </a:lvl2pPr>
                      <a:lvl3pPr marL="914400" algn="l" defTabSz="914400" rtl="0" eaLnBrk="1" latinLnBrk="0" hangingPunct="1">
                        <a:defRPr sz="1800" kern="1200">
                          <a:solidFill>
                            <a:schemeClr val="dk1"/>
                          </a:solidFill>
                          <a:latin typeface="Tw Cen MT" panose="020B0602020104020603"/>
                        </a:defRPr>
                      </a:lvl3pPr>
                      <a:lvl4pPr marL="1371600" algn="l" defTabSz="914400" rtl="0" eaLnBrk="1" latinLnBrk="0" hangingPunct="1">
                        <a:defRPr sz="1800" kern="1200">
                          <a:solidFill>
                            <a:schemeClr val="dk1"/>
                          </a:solidFill>
                          <a:latin typeface="Tw Cen MT" panose="020B0602020104020603"/>
                        </a:defRPr>
                      </a:lvl4pPr>
                      <a:lvl5pPr marL="1828800" algn="l" defTabSz="914400" rtl="0" eaLnBrk="1" latinLnBrk="0" hangingPunct="1">
                        <a:defRPr sz="1800" kern="1200">
                          <a:solidFill>
                            <a:schemeClr val="dk1"/>
                          </a:solidFill>
                          <a:latin typeface="Tw Cen MT" panose="020B0602020104020603"/>
                        </a:defRPr>
                      </a:lvl5pPr>
                      <a:lvl6pPr marL="2286000" algn="l" defTabSz="914400" rtl="0" eaLnBrk="1" latinLnBrk="0" hangingPunct="1">
                        <a:defRPr sz="1800" kern="1200">
                          <a:solidFill>
                            <a:schemeClr val="dk1"/>
                          </a:solidFill>
                          <a:latin typeface="Tw Cen MT" panose="020B0602020104020603"/>
                        </a:defRPr>
                      </a:lvl6pPr>
                      <a:lvl7pPr marL="2743200" algn="l" defTabSz="914400" rtl="0" eaLnBrk="1" latinLnBrk="0" hangingPunct="1">
                        <a:defRPr sz="1800" kern="1200">
                          <a:solidFill>
                            <a:schemeClr val="dk1"/>
                          </a:solidFill>
                          <a:latin typeface="Tw Cen MT" panose="020B0602020104020603"/>
                        </a:defRPr>
                      </a:lvl7pPr>
                      <a:lvl8pPr marL="3200400" algn="l" defTabSz="914400" rtl="0" eaLnBrk="1" latinLnBrk="0" hangingPunct="1">
                        <a:defRPr sz="1800" kern="1200">
                          <a:solidFill>
                            <a:schemeClr val="dk1"/>
                          </a:solidFill>
                          <a:latin typeface="Tw Cen MT" panose="020B0602020104020603"/>
                        </a:defRPr>
                      </a:lvl8pPr>
                      <a:lvl9pPr marL="3657600" algn="l" defTabSz="914400" rtl="0" eaLnBrk="1" latinLnBrk="0" hangingPunct="1">
                        <a:defRPr sz="1800" kern="1200">
                          <a:solidFill>
                            <a:schemeClr val="dk1"/>
                          </a:solidFill>
                          <a:latin typeface="Tw Cen MT" panose="020B0602020104020603"/>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2400" dirty="0">
                        <a:solidFill>
                          <a:srgbClr val="002060"/>
                        </a:solidFill>
                        <a:latin typeface="Century Gothic" panose="020B0502020202020204" pitchFamily="34" charset="0"/>
                      </a:endParaRPr>
                    </a:p>
                  </a:txBody>
                  <a:tcP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Tw Cen MT" panose="020B0602020104020603"/>
                        </a:defRPr>
                      </a:lvl1pPr>
                      <a:lvl2pPr marL="457200" algn="l" defTabSz="914400" rtl="0" eaLnBrk="1" latinLnBrk="0" hangingPunct="1">
                        <a:defRPr sz="1800" kern="1200">
                          <a:solidFill>
                            <a:schemeClr val="dk1"/>
                          </a:solidFill>
                          <a:latin typeface="Tw Cen MT" panose="020B0602020104020603"/>
                        </a:defRPr>
                      </a:lvl2pPr>
                      <a:lvl3pPr marL="914400" algn="l" defTabSz="914400" rtl="0" eaLnBrk="1" latinLnBrk="0" hangingPunct="1">
                        <a:defRPr sz="1800" kern="1200">
                          <a:solidFill>
                            <a:schemeClr val="dk1"/>
                          </a:solidFill>
                          <a:latin typeface="Tw Cen MT" panose="020B0602020104020603"/>
                        </a:defRPr>
                      </a:lvl3pPr>
                      <a:lvl4pPr marL="1371600" algn="l" defTabSz="914400" rtl="0" eaLnBrk="1" latinLnBrk="0" hangingPunct="1">
                        <a:defRPr sz="1800" kern="1200">
                          <a:solidFill>
                            <a:schemeClr val="dk1"/>
                          </a:solidFill>
                          <a:latin typeface="Tw Cen MT" panose="020B0602020104020603"/>
                        </a:defRPr>
                      </a:lvl4pPr>
                      <a:lvl5pPr marL="1828800" algn="l" defTabSz="914400" rtl="0" eaLnBrk="1" latinLnBrk="0" hangingPunct="1">
                        <a:defRPr sz="1800" kern="1200">
                          <a:solidFill>
                            <a:schemeClr val="dk1"/>
                          </a:solidFill>
                          <a:latin typeface="Tw Cen MT" panose="020B0602020104020603"/>
                        </a:defRPr>
                      </a:lvl5pPr>
                      <a:lvl6pPr marL="2286000" algn="l" defTabSz="914400" rtl="0" eaLnBrk="1" latinLnBrk="0" hangingPunct="1">
                        <a:defRPr sz="1800" kern="1200">
                          <a:solidFill>
                            <a:schemeClr val="dk1"/>
                          </a:solidFill>
                          <a:latin typeface="Tw Cen MT" panose="020B0602020104020603"/>
                        </a:defRPr>
                      </a:lvl6pPr>
                      <a:lvl7pPr marL="2743200" algn="l" defTabSz="914400" rtl="0" eaLnBrk="1" latinLnBrk="0" hangingPunct="1">
                        <a:defRPr sz="1800" kern="1200">
                          <a:solidFill>
                            <a:schemeClr val="dk1"/>
                          </a:solidFill>
                          <a:latin typeface="Tw Cen MT" panose="020B0602020104020603"/>
                        </a:defRPr>
                      </a:lvl7pPr>
                      <a:lvl8pPr marL="3200400" algn="l" defTabSz="914400" rtl="0" eaLnBrk="1" latinLnBrk="0" hangingPunct="1">
                        <a:defRPr sz="1800" kern="1200">
                          <a:solidFill>
                            <a:schemeClr val="dk1"/>
                          </a:solidFill>
                          <a:latin typeface="Tw Cen MT" panose="020B0602020104020603"/>
                        </a:defRPr>
                      </a:lvl8pPr>
                      <a:lvl9pPr marL="3657600" algn="l" defTabSz="914400" rtl="0" eaLnBrk="1" latinLnBrk="0" hangingPunct="1">
                        <a:defRPr sz="1800" kern="1200">
                          <a:solidFill>
                            <a:schemeClr val="dk1"/>
                          </a:solidFill>
                          <a:latin typeface="Tw Cen MT" panose="020B0602020104020603"/>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2400" dirty="0">
                        <a:solidFill>
                          <a:srgbClr val="002060"/>
                        </a:solidFill>
                        <a:latin typeface="Century Gothic" panose="020B0502020202020204" pitchFamily="34" charset="0"/>
                      </a:endParaRPr>
                    </a:p>
                  </a:txBody>
                  <a:tcP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133114728"/>
                  </a:ext>
                </a:extLst>
              </a:tr>
              <a:tr h="463008">
                <a:tc>
                  <a:txBody>
                    <a:bodyPr/>
                    <a:lstStyle>
                      <a:lvl1pPr marL="0" algn="l" defTabSz="914400" rtl="0" eaLnBrk="1" latinLnBrk="0" hangingPunct="1">
                        <a:defRPr sz="1800" kern="1200">
                          <a:solidFill>
                            <a:schemeClr val="dk1"/>
                          </a:solidFill>
                          <a:latin typeface="Tw Cen MT" panose="020B0602020104020603"/>
                        </a:defRPr>
                      </a:lvl1pPr>
                      <a:lvl2pPr marL="457200" algn="l" defTabSz="914400" rtl="0" eaLnBrk="1" latinLnBrk="0" hangingPunct="1">
                        <a:defRPr sz="1800" kern="1200">
                          <a:solidFill>
                            <a:schemeClr val="dk1"/>
                          </a:solidFill>
                          <a:latin typeface="Tw Cen MT" panose="020B0602020104020603"/>
                        </a:defRPr>
                      </a:lvl2pPr>
                      <a:lvl3pPr marL="914400" algn="l" defTabSz="914400" rtl="0" eaLnBrk="1" latinLnBrk="0" hangingPunct="1">
                        <a:defRPr sz="1800" kern="1200">
                          <a:solidFill>
                            <a:schemeClr val="dk1"/>
                          </a:solidFill>
                          <a:latin typeface="Tw Cen MT" panose="020B0602020104020603"/>
                        </a:defRPr>
                      </a:lvl3pPr>
                      <a:lvl4pPr marL="1371600" algn="l" defTabSz="914400" rtl="0" eaLnBrk="1" latinLnBrk="0" hangingPunct="1">
                        <a:defRPr sz="1800" kern="1200">
                          <a:solidFill>
                            <a:schemeClr val="dk1"/>
                          </a:solidFill>
                          <a:latin typeface="Tw Cen MT" panose="020B0602020104020603"/>
                        </a:defRPr>
                      </a:lvl4pPr>
                      <a:lvl5pPr marL="1828800" algn="l" defTabSz="914400" rtl="0" eaLnBrk="1" latinLnBrk="0" hangingPunct="1">
                        <a:defRPr sz="1800" kern="1200">
                          <a:solidFill>
                            <a:schemeClr val="dk1"/>
                          </a:solidFill>
                          <a:latin typeface="Tw Cen MT" panose="020B0602020104020603"/>
                        </a:defRPr>
                      </a:lvl5pPr>
                      <a:lvl6pPr marL="2286000" algn="l" defTabSz="914400" rtl="0" eaLnBrk="1" latinLnBrk="0" hangingPunct="1">
                        <a:defRPr sz="1800" kern="1200">
                          <a:solidFill>
                            <a:schemeClr val="dk1"/>
                          </a:solidFill>
                          <a:latin typeface="Tw Cen MT" panose="020B0602020104020603"/>
                        </a:defRPr>
                      </a:lvl6pPr>
                      <a:lvl7pPr marL="2743200" algn="l" defTabSz="914400" rtl="0" eaLnBrk="1" latinLnBrk="0" hangingPunct="1">
                        <a:defRPr sz="1800" kern="1200">
                          <a:solidFill>
                            <a:schemeClr val="dk1"/>
                          </a:solidFill>
                          <a:latin typeface="Tw Cen MT" panose="020B0602020104020603"/>
                        </a:defRPr>
                      </a:lvl7pPr>
                      <a:lvl8pPr marL="3200400" algn="l" defTabSz="914400" rtl="0" eaLnBrk="1" latinLnBrk="0" hangingPunct="1">
                        <a:defRPr sz="1800" kern="1200">
                          <a:solidFill>
                            <a:schemeClr val="dk1"/>
                          </a:solidFill>
                          <a:latin typeface="Tw Cen MT" panose="020B0602020104020603"/>
                        </a:defRPr>
                      </a:lvl8pPr>
                      <a:lvl9pPr marL="3657600" algn="l" defTabSz="914400" rtl="0" eaLnBrk="1" latinLnBrk="0" hangingPunct="1">
                        <a:defRPr sz="1800" kern="1200">
                          <a:solidFill>
                            <a:schemeClr val="dk1"/>
                          </a:solidFill>
                          <a:latin typeface="Tw Cen MT" panose="020B0602020104020603"/>
                        </a:defRPr>
                      </a:lvl9pPr>
                    </a:lstStyle>
                    <a:p>
                      <a:pPr algn="ctr"/>
                      <a:r>
                        <a:rPr lang="en-GB" sz="2400" b="1" dirty="0">
                          <a:solidFill>
                            <a:srgbClr val="002060"/>
                          </a:solidFill>
                          <a:latin typeface="Century Gothic" panose="020B0502020202020204" pitchFamily="34" charset="0"/>
                        </a:rPr>
                        <a:t>3</a:t>
                      </a:r>
                    </a:p>
                  </a:txBody>
                  <a:tcP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Tw Cen MT" panose="020B0602020104020603"/>
                        </a:defRPr>
                      </a:lvl1pPr>
                      <a:lvl2pPr marL="457200" algn="l" defTabSz="914400" rtl="0" eaLnBrk="1" latinLnBrk="0" hangingPunct="1">
                        <a:defRPr sz="1800" kern="1200">
                          <a:solidFill>
                            <a:schemeClr val="dk1"/>
                          </a:solidFill>
                          <a:latin typeface="Tw Cen MT" panose="020B0602020104020603"/>
                        </a:defRPr>
                      </a:lvl2pPr>
                      <a:lvl3pPr marL="914400" algn="l" defTabSz="914400" rtl="0" eaLnBrk="1" latinLnBrk="0" hangingPunct="1">
                        <a:defRPr sz="1800" kern="1200">
                          <a:solidFill>
                            <a:schemeClr val="dk1"/>
                          </a:solidFill>
                          <a:latin typeface="Tw Cen MT" panose="020B0602020104020603"/>
                        </a:defRPr>
                      </a:lvl3pPr>
                      <a:lvl4pPr marL="1371600" algn="l" defTabSz="914400" rtl="0" eaLnBrk="1" latinLnBrk="0" hangingPunct="1">
                        <a:defRPr sz="1800" kern="1200">
                          <a:solidFill>
                            <a:schemeClr val="dk1"/>
                          </a:solidFill>
                          <a:latin typeface="Tw Cen MT" panose="020B0602020104020603"/>
                        </a:defRPr>
                      </a:lvl4pPr>
                      <a:lvl5pPr marL="1828800" algn="l" defTabSz="914400" rtl="0" eaLnBrk="1" latinLnBrk="0" hangingPunct="1">
                        <a:defRPr sz="1800" kern="1200">
                          <a:solidFill>
                            <a:schemeClr val="dk1"/>
                          </a:solidFill>
                          <a:latin typeface="Tw Cen MT" panose="020B0602020104020603"/>
                        </a:defRPr>
                      </a:lvl5pPr>
                      <a:lvl6pPr marL="2286000" algn="l" defTabSz="914400" rtl="0" eaLnBrk="1" latinLnBrk="0" hangingPunct="1">
                        <a:defRPr sz="1800" kern="1200">
                          <a:solidFill>
                            <a:schemeClr val="dk1"/>
                          </a:solidFill>
                          <a:latin typeface="Tw Cen MT" panose="020B0602020104020603"/>
                        </a:defRPr>
                      </a:lvl6pPr>
                      <a:lvl7pPr marL="2743200" algn="l" defTabSz="914400" rtl="0" eaLnBrk="1" latinLnBrk="0" hangingPunct="1">
                        <a:defRPr sz="1800" kern="1200">
                          <a:solidFill>
                            <a:schemeClr val="dk1"/>
                          </a:solidFill>
                          <a:latin typeface="Tw Cen MT" panose="020B0602020104020603"/>
                        </a:defRPr>
                      </a:lvl7pPr>
                      <a:lvl8pPr marL="3200400" algn="l" defTabSz="914400" rtl="0" eaLnBrk="1" latinLnBrk="0" hangingPunct="1">
                        <a:defRPr sz="1800" kern="1200">
                          <a:solidFill>
                            <a:schemeClr val="dk1"/>
                          </a:solidFill>
                          <a:latin typeface="Tw Cen MT" panose="020B0602020104020603"/>
                        </a:defRPr>
                      </a:lvl8pPr>
                      <a:lvl9pPr marL="3657600" algn="l" defTabSz="914400" rtl="0" eaLnBrk="1" latinLnBrk="0" hangingPunct="1">
                        <a:defRPr sz="1800" kern="1200">
                          <a:solidFill>
                            <a:schemeClr val="dk1"/>
                          </a:solidFill>
                          <a:latin typeface="Tw Cen MT" panose="020B0602020104020603"/>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2400" b="0" dirty="0">
                          <a:solidFill>
                            <a:srgbClr val="002060"/>
                          </a:solidFill>
                          <a:latin typeface="Century Gothic" panose="020B0502020202020204" pitchFamily="34" charset="0"/>
                        </a:rPr>
                        <a:t>…</a:t>
                      </a:r>
                      <a:r>
                        <a:rPr lang="en-GB" sz="2400" b="0" dirty="0" err="1">
                          <a:solidFill>
                            <a:srgbClr val="002060"/>
                          </a:solidFill>
                          <a:latin typeface="Century Gothic" panose="020B0502020202020204" pitchFamily="34" charset="0"/>
                        </a:rPr>
                        <a:t>prepara</a:t>
                      </a:r>
                      <a:r>
                        <a:rPr lang="en-GB" sz="2400" b="0" dirty="0">
                          <a:solidFill>
                            <a:srgbClr val="002060"/>
                          </a:solidFill>
                          <a:latin typeface="Century Gothic" panose="020B0502020202020204" pitchFamily="34" charset="0"/>
                        </a:rPr>
                        <a:t> la mochila.</a:t>
                      </a:r>
                    </a:p>
                  </a:txBody>
                  <a:tcP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Tw Cen MT" panose="020B0602020104020603"/>
                        </a:defRPr>
                      </a:lvl1pPr>
                      <a:lvl2pPr marL="457200" algn="l" defTabSz="914400" rtl="0" eaLnBrk="1" latinLnBrk="0" hangingPunct="1">
                        <a:defRPr sz="1800" kern="1200">
                          <a:solidFill>
                            <a:schemeClr val="dk1"/>
                          </a:solidFill>
                          <a:latin typeface="Tw Cen MT" panose="020B0602020104020603"/>
                        </a:defRPr>
                      </a:lvl2pPr>
                      <a:lvl3pPr marL="914400" algn="l" defTabSz="914400" rtl="0" eaLnBrk="1" latinLnBrk="0" hangingPunct="1">
                        <a:defRPr sz="1800" kern="1200">
                          <a:solidFill>
                            <a:schemeClr val="dk1"/>
                          </a:solidFill>
                          <a:latin typeface="Tw Cen MT" panose="020B0602020104020603"/>
                        </a:defRPr>
                      </a:lvl3pPr>
                      <a:lvl4pPr marL="1371600" algn="l" defTabSz="914400" rtl="0" eaLnBrk="1" latinLnBrk="0" hangingPunct="1">
                        <a:defRPr sz="1800" kern="1200">
                          <a:solidFill>
                            <a:schemeClr val="dk1"/>
                          </a:solidFill>
                          <a:latin typeface="Tw Cen MT" panose="020B0602020104020603"/>
                        </a:defRPr>
                      </a:lvl4pPr>
                      <a:lvl5pPr marL="1828800" algn="l" defTabSz="914400" rtl="0" eaLnBrk="1" latinLnBrk="0" hangingPunct="1">
                        <a:defRPr sz="1800" kern="1200">
                          <a:solidFill>
                            <a:schemeClr val="dk1"/>
                          </a:solidFill>
                          <a:latin typeface="Tw Cen MT" panose="020B0602020104020603"/>
                        </a:defRPr>
                      </a:lvl5pPr>
                      <a:lvl6pPr marL="2286000" algn="l" defTabSz="914400" rtl="0" eaLnBrk="1" latinLnBrk="0" hangingPunct="1">
                        <a:defRPr sz="1800" kern="1200">
                          <a:solidFill>
                            <a:schemeClr val="dk1"/>
                          </a:solidFill>
                          <a:latin typeface="Tw Cen MT" panose="020B0602020104020603"/>
                        </a:defRPr>
                      </a:lvl6pPr>
                      <a:lvl7pPr marL="2743200" algn="l" defTabSz="914400" rtl="0" eaLnBrk="1" latinLnBrk="0" hangingPunct="1">
                        <a:defRPr sz="1800" kern="1200">
                          <a:solidFill>
                            <a:schemeClr val="dk1"/>
                          </a:solidFill>
                          <a:latin typeface="Tw Cen MT" panose="020B0602020104020603"/>
                        </a:defRPr>
                      </a:lvl7pPr>
                      <a:lvl8pPr marL="3200400" algn="l" defTabSz="914400" rtl="0" eaLnBrk="1" latinLnBrk="0" hangingPunct="1">
                        <a:defRPr sz="1800" kern="1200">
                          <a:solidFill>
                            <a:schemeClr val="dk1"/>
                          </a:solidFill>
                          <a:latin typeface="Tw Cen MT" panose="020B0602020104020603"/>
                        </a:defRPr>
                      </a:lvl8pPr>
                      <a:lvl9pPr marL="3657600" algn="l" defTabSz="914400" rtl="0" eaLnBrk="1" latinLnBrk="0" hangingPunct="1">
                        <a:defRPr sz="1800" kern="1200">
                          <a:solidFill>
                            <a:schemeClr val="dk1"/>
                          </a:solidFill>
                          <a:latin typeface="Tw Cen MT" panose="020B0602020104020603"/>
                        </a:defRPr>
                      </a:lvl9pPr>
                    </a:lstStyle>
                    <a:p>
                      <a:endParaRPr lang="en-GB" sz="2400" dirty="0">
                        <a:solidFill>
                          <a:srgbClr val="002060"/>
                        </a:solidFill>
                        <a:latin typeface="Century Gothic" panose="020B0502020202020204" pitchFamily="34" charset="0"/>
                      </a:endParaRPr>
                    </a:p>
                  </a:txBody>
                  <a:tcP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Tw Cen MT" panose="020B0602020104020603"/>
                        </a:defRPr>
                      </a:lvl1pPr>
                      <a:lvl2pPr marL="457200" algn="l" defTabSz="914400" rtl="0" eaLnBrk="1" latinLnBrk="0" hangingPunct="1">
                        <a:defRPr sz="1800" kern="1200">
                          <a:solidFill>
                            <a:schemeClr val="dk1"/>
                          </a:solidFill>
                          <a:latin typeface="Tw Cen MT" panose="020B0602020104020603"/>
                        </a:defRPr>
                      </a:lvl2pPr>
                      <a:lvl3pPr marL="914400" algn="l" defTabSz="914400" rtl="0" eaLnBrk="1" latinLnBrk="0" hangingPunct="1">
                        <a:defRPr sz="1800" kern="1200">
                          <a:solidFill>
                            <a:schemeClr val="dk1"/>
                          </a:solidFill>
                          <a:latin typeface="Tw Cen MT" panose="020B0602020104020603"/>
                        </a:defRPr>
                      </a:lvl3pPr>
                      <a:lvl4pPr marL="1371600" algn="l" defTabSz="914400" rtl="0" eaLnBrk="1" latinLnBrk="0" hangingPunct="1">
                        <a:defRPr sz="1800" kern="1200">
                          <a:solidFill>
                            <a:schemeClr val="dk1"/>
                          </a:solidFill>
                          <a:latin typeface="Tw Cen MT" panose="020B0602020104020603"/>
                        </a:defRPr>
                      </a:lvl4pPr>
                      <a:lvl5pPr marL="1828800" algn="l" defTabSz="914400" rtl="0" eaLnBrk="1" latinLnBrk="0" hangingPunct="1">
                        <a:defRPr sz="1800" kern="1200">
                          <a:solidFill>
                            <a:schemeClr val="dk1"/>
                          </a:solidFill>
                          <a:latin typeface="Tw Cen MT" panose="020B0602020104020603"/>
                        </a:defRPr>
                      </a:lvl5pPr>
                      <a:lvl6pPr marL="2286000" algn="l" defTabSz="914400" rtl="0" eaLnBrk="1" latinLnBrk="0" hangingPunct="1">
                        <a:defRPr sz="1800" kern="1200">
                          <a:solidFill>
                            <a:schemeClr val="dk1"/>
                          </a:solidFill>
                          <a:latin typeface="Tw Cen MT" panose="020B0602020104020603"/>
                        </a:defRPr>
                      </a:lvl6pPr>
                      <a:lvl7pPr marL="2743200" algn="l" defTabSz="914400" rtl="0" eaLnBrk="1" latinLnBrk="0" hangingPunct="1">
                        <a:defRPr sz="1800" kern="1200">
                          <a:solidFill>
                            <a:schemeClr val="dk1"/>
                          </a:solidFill>
                          <a:latin typeface="Tw Cen MT" panose="020B0602020104020603"/>
                        </a:defRPr>
                      </a:lvl7pPr>
                      <a:lvl8pPr marL="3200400" algn="l" defTabSz="914400" rtl="0" eaLnBrk="1" latinLnBrk="0" hangingPunct="1">
                        <a:defRPr sz="1800" kern="1200">
                          <a:solidFill>
                            <a:schemeClr val="dk1"/>
                          </a:solidFill>
                          <a:latin typeface="Tw Cen MT" panose="020B0602020104020603"/>
                        </a:defRPr>
                      </a:lvl8pPr>
                      <a:lvl9pPr marL="3657600" algn="l" defTabSz="914400" rtl="0" eaLnBrk="1" latinLnBrk="0" hangingPunct="1">
                        <a:defRPr sz="1800" kern="1200">
                          <a:solidFill>
                            <a:schemeClr val="dk1"/>
                          </a:solidFill>
                          <a:latin typeface="Tw Cen MT" panose="020B0602020104020603"/>
                        </a:defRPr>
                      </a:lvl9pPr>
                    </a:lstStyle>
                    <a:p>
                      <a:endParaRPr lang="en-GB" sz="2400" dirty="0">
                        <a:solidFill>
                          <a:srgbClr val="002060"/>
                        </a:solidFill>
                        <a:latin typeface="Century Gothic" panose="020B0502020202020204" pitchFamily="34" charset="0"/>
                      </a:endParaRPr>
                    </a:p>
                  </a:txBody>
                  <a:tcP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767591263"/>
                  </a:ext>
                </a:extLst>
              </a:tr>
              <a:tr h="463008">
                <a:tc>
                  <a:txBody>
                    <a:bodyPr/>
                    <a:lstStyle>
                      <a:lvl1pPr marL="0" algn="l" defTabSz="914400" rtl="0" eaLnBrk="1" latinLnBrk="0" hangingPunct="1">
                        <a:defRPr sz="1800" kern="1200">
                          <a:solidFill>
                            <a:schemeClr val="dk1"/>
                          </a:solidFill>
                          <a:latin typeface="Tw Cen MT" panose="020B0602020104020603"/>
                        </a:defRPr>
                      </a:lvl1pPr>
                      <a:lvl2pPr marL="457200" algn="l" defTabSz="914400" rtl="0" eaLnBrk="1" latinLnBrk="0" hangingPunct="1">
                        <a:defRPr sz="1800" kern="1200">
                          <a:solidFill>
                            <a:schemeClr val="dk1"/>
                          </a:solidFill>
                          <a:latin typeface="Tw Cen MT" panose="020B0602020104020603"/>
                        </a:defRPr>
                      </a:lvl2pPr>
                      <a:lvl3pPr marL="914400" algn="l" defTabSz="914400" rtl="0" eaLnBrk="1" latinLnBrk="0" hangingPunct="1">
                        <a:defRPr sz="1800" kern="1200">
                          <a:solidFill>
                            <a:schemeClr val="dk1"/>
                          </a:solidFill>
                          <a:latin typeface="Tw Cen MT" panose="020B0602020104020603"/>
                        </a:defRPr>
                      </a:lvl3pPr>
                      <a:lvl4pPr marL="1371600" algn="l" defTabSz="914400" rtl="0" eaLnBrk="1" latinLnBrk="0" hangingPunct="1">
                        <a:defRPr sz="1800" kern="1200">
                          <a:solidFill>
                            <a:schemeClr val="dk1"/>
                          </a:solidFill>
                          <a:latin typeface="Tw Cen MT" panose="020B0602020104020603"/>
                        </a:defRPr>
                      </a:lvl4pPr>
                      <a:lvl5pPr marL="1828800" algn="l" defTabSz="914400" rtl="0" eaLnBrk="1" latinLnBrk="0" hangingPunct="1">
                        <a:defRPr sz="1800" kern="1200">
                          <a:solidFill>
                            <a:schemeClr val="dk1"/>
                          </a:solidFill>
                          <a:latin typeface="Tw Cen MT" panose="020B0602020104020603"/>
                        </a:defRPr>
                      </a:lvl5pPr>
                      <a:lvl6pPr marL="2286000" algn="l" defTabSz="914400" rtl="0" eaLnBrk="1" latinLnBrk="0" hangingPunct="1">
                        <a:defRPr sz="1800" kern="1200">
                          <a:solidFill>
                            <a:schemeClr val="dk1"/>
                          </a:solidFill>
                          <a:latin typeface="Tw Cen MT" panose="020B0602020104020603"/>
                        </a:defRPr>
                      </a:lvl6pPr>
                      <a:lvl7pPr marL="2743200" algn="l" defTabSz="914400" rtl="0" eaLnBrk="1" latinLnBrk="0" hangingPunct="1">
                        <a:defRPr sz="1800" kern="1200">
                          <a:solidFill>
                            <a:schemeClr val="dk1"/>
                          </a:solidFill>
                          <a:latin typeface="Tw Cen MT" panose="020B0602020104020603"/>
                        </a:defRPr>
                      </a:lvl7pPr>
                      <a:lvl8pPr marL="3200400" algn="l" defTabSz="914400" rtl="0" eaLnBrk="1" latinLnBrk="0" hangingPunct="1">
                        <a:defRPr sz="1800" kern="1200">
                          <a:solidFill>
                            <a:schemeClr val="dk1"/>
                          </a:solidFill>
                          <a:latin typeface="Tw Cen MT" panose="020B0602020104020603"/>
                        </a:defRPr>
                      </a:lvl8pPr>
                      <a:lvl9pPr marL="3657600" algn="l" defTabSz="914400" rtl="0" eaLnBrk="1" latinLnBrk="0" hangingPunct="1">
                        <a:defRPr sz="1800" kern="1200">
                          <a:solidFill>
                            <a:schemeClr val="dk1"/>
                          </a:solidFill>
                          <a:latin typeface="Tw Cen MT" panose="020B0602020104020603"/>
                        </a:defRPr>
                      </a:lvl9pPr>
                    </a:lstStyle>
                    <a:p>
                      <a:pPr algn="ctr"/>
                      <a:r>
                        <a:rPr lang="en-GB" sz="2400" b="1" dirty="0">
                          <a:solidFill>
                            <a:srgbClr val="002060"/>
                          </a:solidFill>
                          <a:latin typeface="Century Gothic" panose="020B0502020202020204" pitchFamily="34" charset="0"/>
                        </a:rPr>
                        <a:t>4</a:t>
                      </a:r>
                    </a:p>
                  </a:txBody>
                  <a:tcP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Tw Cen MT" panose="020B0602020104020603"/>
                        </a:defRPr>
                      </a:lvl1pPr>
                      <a:lvl2pPr marL="457200" algn="l" defTabSz="914400" rtl="0" eaLnBrk="1" latinLnBrk="0" hangingPunct="1">
                        <a:defRPr sz="1800" kern="1200">
                          <a:solidFill>
                            <a:schemeClr val="dk1"/>
                          </a:solidFill>
                          <a:latin typeface="Tw Cen MT" panose="020B0602020104020603"/>
                        </a:defRPr>
                      </a:lvl2pPr>
                      <a:lvl3pPr marL="914400" algn="l" defTabSz="914400" rtl="0" eaLnBrk="1" latinLnBrk="0" hangingPunct="1">
                        <a:defRPr sz="1800" kern="1200">
                          <a:solidFill>
                            <a:schemeClr val="dk1"/>
                          </a:solidFill>
                          <a:latin typeface="Tw Cen MT" panose="020B0602020104020603"/>
                        </a:defRPr>
                      </a:lvl3pPr>
                      <a:lvl4pPr marL="1371600" algn="l" defTabSz="914400" rtl="0" eaLnBrk="1" latinLnBrk="0" hangingPunct="1">
                        <a:defRPr sz="1800" kern="1200">
                          <a:solidFill>
                            <a:schemeClr val="dk1"/>
                          </a:solidFill>
                          <a:latin typeface="Tw Cen MT" panose="020B0602020104020603"/>
                        </a:defRPr>
                      </a:lvl4pPr>
                      <a:lvl5pPr marL="1828800" algn="l" defTabSz="914400" rtl="0" eaLnBrk="1" latinLnBrk="0" hangingPunct="1">
                        <a:defRPr sz="1800" kern="1200">
                          <a:solidFill>
                            <a:schemeClr val="dk1"/>
                          </a:solidFill>
                          <a:latin typeface="Tw Cen MT" panose="020B0602020104020603"/>
                        </a:defRPr>
                      </a:lvl5pPr>
                      <a:lvl6pPr marL="2286000" algn="l" defTabSz="914400" rtl="0" eaLnBrk="1" latinLnBrk="0" hangingPunct="1">
                        <a:defRPr sz="1800" kern="1200">
                          <a:solidFill>
                            <a:schemeClr val="dk1"/>
                          </a:solidFill>
                          <a:latin typeface="Tw Cen MT" panose="020B0602020104020603"/>
                        </a:defRPr>
                      </a:lvl6pPr>
                      <a:lvl7pPr marL="2743200" algn="l" defTabSz="914400" rtl="0" eaLnBrk="1" latinLnBrk="0" hangingPunct="1">
                        <a:defRPr sz="1800" kern="1200">
                          <a:solidFill>
                            <a:schemeClr val="dk1"/>
                          </a:solidFill>
                          <a:latin typeface="Tw Cen MT" panose="020B0602020104020603"/>
                        </a:defRPr>
                      </a:lvl7pPr>
                      <a:lvl8pPr marL="3200400" algn="l" defTabSz="914400" rtl="0" eaLnBrk="1" latinLnBrk="0" hangingPunct="1">
                        <a:defRPr sz="1800" kern="1200">
                          <a:solidFill>
                            <a:schemeClr val="dk1"/>
                          </a:solidFill>
                          <a:latin typeface="Tw Cen MT" panose="020B0602020104020603"/>
                        </a:defRPr>
                      </a:lvl8pPr>
                      <a:lvl9pPr marL="3657600" algn="l" defTabSz="914400" rtl="0" eaLnBrk="1" latinLnBrk="0" hangingPunct="1">
                        <a:defRPr sz="1800" kern="1200">
                          <a:solidFill>
                            <a:schemeClr val="dk1"/>
                          </a:solidFill>
                          <a:latin typeface="Tw Cen MT" panose="020B0602020104020603"/>
                        </a:defRPr>
                      </a:lvl9pPr>
                    </a:lstStyle>
                    <a:p>
                      <a:r>
                        <a:rPr lang="en-GB" sz="2400" b="0" dirty="0">
                          <a:solidFill>
                            <a:srgbClr val="002060"/>
                          </a:solidFill>
                          <a:latin typeface="Century Gothic" panose="020B0502020202020204" pitchFamily="34" charset="0"/>
                        </a:rPr>
                        <a:t>…</a:t>
                      </a:r>
                      <a:r>
                        <a:rPr lang="en-GB" sz="2400" b="0" dirty="0" err="1">
                          <a:solidFill>
                            <a:srgbClr val="002060"/>
                          </a:solidFill>
                          <a:latin typeface="Century Gothic" panose="020B0502020202020204" pitchFamily="34" charset="0"/>
                        </a:rPr>
                        <a:t>beben</a:t>
                      </a:r>
                      <a:r>
                        <a:rPr lang="en-GB" sz="2400" b="0" dirty="0">
                          <a:solidFill>
                            <a:srgbClr val="002060"/>
                          </a:solidFill>
                          <a:latin typeface="Century Gothic" panose="020B0502020202020204" pitchFamily="34" charset="0"/>
                        </a:rPr>
                        <a:t> </a:t>
                      </a:r>
                      <a:r>
                        <a:rPr lang="en-GB" sz="2400" b="0" dirty="0" err="1">
                          <a:solidFill>
                            <a:srgbClr val="002060"/>
                          </a:solidFill>
                          <a:latin typeface="Century Gothic" panose="020B0502020202020204" pitchFamily="34" charset="0"/>
                        </a:rPr>
                        <a:t>agua</a:t>
                      </a:r>
                      <a:r>
                        <a:rPr lang="en-GB" sz="2400" b="0" dirty="0">
                          <a:solidFill>
                            <a:srgbClr val="002060"/>
                          </a:solidFill>
                          <a:latin typeface="Century Gothic" panose="020B0502020202020204" pitchFamily="34" charset="0"/>
                        </a:rPr>
                        <a:t>.</a:t>
                      </a:r>
                    </a:p>
                  </a:txBody>
                  <a:tcP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Tw Cen MT" panose="020B0602020104020603"/>
                        </a:defRPr>
                      </a:lvl1pPr>
                      <a:lvl2pPr marL="457200" algn="l" defTabSz="914400" rtl="0" eaLnBrk="1" latinLnBrk="0" hangingPunct="1">
                        <a:defRPr sz="1800" kern="1200">
                          <a:solidFill>
                            <a:schemeClr val="dk1"/>
                          </a:solidFill>
                          <a:latin typeface="Tw Cen MT" panose="020B0602020104020603"/>
                        </a:defRPr>
                      </a:lvl2pPr>
                      <a:lvl3pPr marL="914400" algn="l" defTabSz="914400" rtl="0" eaLnBrk="1" latinLnBrk="0" hangingPunct="1">
                        <a:defRPr sz="1800" kern="1200">
                          <a:solidFill>
                            <a:schemeClr val="dk1"/>
                          </a:solidFill>
                          <a:latin typeface="Tw Cen MT" panose="020B0602020104020603"/>
                        </a:defRPr>
                      </a:lvl3pPr>
                      <a:lvl4pPr marL="1371600" algn="l" defTabSz="914400" rtl="0" eaLnBrk="1" latinLnBrk="0" hangingPunct="1">
                        <a:defRPr sz="1800" kern="1200">
                          <a:solidFill>
                            <a:schemeClr val="dk1"/>
                          </a:solidFill>
                          <a:latin typeface="Tw Cen MT" panose="020B0602020104020603"/>
                        </a:defRPr>
                      </a:lvl4pPr>
                      <a:lvl5pPr marL="1828800" algn="l" defTabSz="914400" rtl="0" eaLnBrk="1" latinLnBrk="0" hangingPunct="1">
                        <a:defRPr sz="1800" kern="1200">
                          <a:solidFill>
                            <a:schemeClr val="dk1"/>
                          </a:solidFill>
                          <a:latin typeface="Tw Cen MT" panose="020B0602020104020603"/>
                        </a:defRPr>
                      </a:lvl5pPr>
                      <a:lvl6pPr marL="2286000" algn="l" defTabSz="914400" rtl="0" eaLnBrk="1" latinLnBrk="0" hangingPunct="1">
                        <a:defRPr sz="1800" kern="1200">
                          <a:solidFill>
                            <a:schemeClr val="dk1"/>
                          </a:solidFill>
                          <a:latin typeface="Tw Cen MT" panose="020B0602020104020603"/>
                        </a:defRPr>
                      </a:lvl6pPr>
                      <a:lvl7pPr marL="2743200" algn="l" defTabSz="914400" rtl="0" eaLnBrk="1" latinLnBrk="0" hangingPunct="1">
                        <a:defRPr sz="1800" kern="1200">
                          <a:solidFill>
                            <a:schemeClr val="dk1"/>
                          </a:solidFill>
                          <a:latin typeface="Tw Cen MT" panose="020B0602020104020603"/>
                        </a:defRPr>
                      </a:lvl7pPr>
                      <a:lvl8pPr marL="3200400" algn="l" defTabSz="914400" rtl="0" eaLnBrk="1" latinLnBrk="0" hangingPunct="1">
                        <a:defRPr sz="1800" kern="1200">
                          <a:solidFill>
                            <a:schemeClr val="dk1"/>
                          </a:solidFill>
                          <a:latin typeface="Tw Cen MT" panose="020B0602020104020603"/>
                        </a:defRPr>
                      </a:lvl8pPr>
                      <a:lvl9pPr marL="3657600" algn="l" defTabSz="914400" rtl="0" eaLnBrk="1" latinLnBrk="0" hangingPunct="1">
                        <a:defRPr sz="1800" kern="1200">
                          <a:solidFill>
                            <a:schemeClr val="dk1"/>
                          </a:solidFill>
                          <a:latin typeface="Tw Cen MT" panose="020B0602020104020603"/>
                        </a:defRPr>
                      </a:lvl9pPr>
                    </a:lstStyle>
                    <a:p>
                      <a:endParaRPr lang="en-GB" sz="2400" dirty="0">
                        <a:solidFill>
                          <a:srgbClr val="002060"/>
                        </a:solidFill>
                        <a:latin typeface="Century Gothic" panose="020B0502020202020204" pitchFamily="34" charset="0"/>
                      </a:endParaRPr>
                    </a:p>
                  </a:txBody>
                  <a:tcP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Tw Cen MT" panose="020B0602020104020603"/>
                        </a:defRPr>
                      </a:lvl1pPr>
                      <a:lvl2pPr marL="457200" algn="l" defTabSz="914400" rtl="0" eaLnBrk="1" latinLnBrk="0" hangingPunct="1">
                        <a:defRPr sz="1800" kern="1200">
                          <a:solidFill>
                            <a:schemeClr val="dk1"/>
                          </a:solidFill>
                          <a:latin typeface="Tw Cen MT" panose="020B0602020104020603"/>
                        </a:defRPr>
                      </a:lvl2pPr>
                      <a:lvl3pPr marL="914400" algn="l" defTabSz="914400" rtl="0" eaLnBrk="1" latinLnBrk="0" hangingPunct="1">
                        <a:defRPr sz="1800" kern="1200">
                          <a:solidFill>
                            <a:schemeClr val="dk1"/>
                          </a:solidFill>
                          <a:latin typeface="Tw Cen MT" panose="020B0602020104020603"/>
                        </a:defRPr>
                      </a:lvl3pPr>
                      <a:lvl4pPr marL="1371600" algn="l" defTabSz="914400" rtl="0" eaLnBrk="1" latinLnBrk="0" hangingPunct="1">
                        <a:defRPr sz="1800" kern="1200">
                          <a:solidFill>
                            <a:schemeClr val="dk1"/>
                          </a:solidFill>
                          <a:latin typeface="Tw Cen MT" panose="020B0602020104020603"/>
                        </a:defRPr>
                      </a:lvl4pPr>
                      <a:lvl5pPr marL="1828800" algn="l" defTabSz="914400" rtl="0" eaLnBrk="1" latinLnBrk="0" hangingPunct="1">
                        <a:defRPr sz="1800" kern="1200">
                          <a:solidFill>
                            <a:schemeClr val="dk1"/>
                          </a:solidFill>
                          <a:latin typeface="Tw Cen MT" panose="020B0602020104020603"/>
                        </a:defRPr>
                      </a:lvl5pPr>
                      <a:lvl6pPr marL="2286000" algn="l" defTabSz="914400" rtl="0" eaLnBrk="1" latinLnBrk="0" hangingPunct="1">
                        <a:defRPr sz="1800" kern="1200">
                          <a:solidFill>
                            <a:schemeClr val="dk1"/>
                          </a:solidFill>
                          <a:latin typeface="Tw Cen MT" panose="020B0602020104020603"/>
                        </a:defRPr>
                      </a:lvl6pPr>
                      <a:lvl7pPr marL="2743200" algn="l" defTabSz="914400" rtl="0" eaLnBrk="1" latinLnBrk="0" hangingPunct="1">
                        <a:defRPr sz="1800" kern="1200">
                          <a:solidFill>
                            <a:schemeClr val="dk1"/>
                          </a:solidFill>
                          <a:latin typeface="Tw Cen MT" panose="020B0602020104020603"/>
                        </a:defRPr>
                      </a:lvl7pPr>
                      <a:lvl8pPr marL="3200400" algn="l" defTabSz="914400" rtl="0" eaLnBrk="1" latinLnBrk="0" hangingPunct="1">
                        <a:defRPr sz="1800" kern="1200">
                          <a:solidFill>
                            <a:schemeClr val="dk1"/>
                          </a:solidFill>
                          <a:latin typeface="Tw Cen MT" panose="020B0602020104020603"/>
                        </a:defRPr>
                      </a:lvl8pPr>
                      <a:lvl9pPr marL="3657600" algn="l" defTabSz="914400" rtl="0" eaLnBrk="1" latinLnBrk="0" hangingPunct="1">
                        <a:defRPr sz="1800" kern="1200">
                          <a:solidFill>
                            <a:schemeClr val="dk1"/>
                          </a:solidFill>
                          <a:latin typeface="Tw Cen MT" panose="020B0602020104020603"/>
                        </a:defRPr>
                      </a:lvl9pPr>
                    </a:lstStyle>
                    <a:p>
                      <a:endParaRPr lang="en-GB" sz="2400" dirty="0">
                        <a:solidFill>
                          <a:srgbClr val="002060"/>
                        </a:solidFill>
                        <a:latin typeface="Century Gothic" panose="020B0502020202020204" pitchFamily="34" charset="0"/>
                      </a:endParaRPr>
                    </a:p>
                  </a:txBody>
                  <a:tcP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904809608"/>
                  </a:ext>
                </a:extLst>
              </a:tr>
              <a:tr h="463008">
                <a:tc>
                  <a:txBody>
                    <a:bodyPr/>
                    <a:lstStyle>
                      <a:lvl1pPr marL="0" algn="l" defTabSz="914400" rtl="0" eaLnBrk="1" latinLnBrk="0" hangingPunct="1">
                        <a:defRPr sz="1800" kern="1200">
                          <a:solidFill>
                            <a:schemeClr val="dk1"/>
                          </a:solidFill>
                          <a:latin typeface="Tw Cen MT" panose="020B0602020104020603"/>
                        </a:defRPr>
                      </a:lvl1pPr>
                      <a:lvl2pPr marL="457200" algn="l" defTabSz="914400" rtl="0" eaLnBrk="1" latinLnBrk="0" hangingPunct="1">
                        <a:defRPr sz="1800" kern="1200">
                          <a:solidFill>
                            <a:schemeClr val="dk1"/>
                          </a:solidFill>
                          <a:latin typeface="Tw Cen MT" panose="020B0602020104020603"/>
                        </a:defRPr>
                      </a:lvl2pPr>
                      <a:lvl3pPr marL="914400" algn="l" defTabSz="914400" rtl="0" eaLnBrk="1" latinLnBrk="0" hangingPunct="1">
                        <a:defRPr sz="1800" kern="1200">
                          <a:solidFill>
                            <a:schemeClr val="dk1"/>
                          </a:solidFill>
                          <a:latin typeface="Tw Cen MT" panose="020B0602020104020603"/>
                        </a:defRPr>
                      </a:lvl3pPr>
                      <a:lvl4pPr marL="1371600" algn="l" defTabSz="914400" rtl="0" eaLnBrk="1" latinLnBrk="0" hangingPunct="1">
                        <a:defRPr sz="1800" kern="1200">
                          <a:solidFill>
                            <a:schemeClr val="dk1"/>
                          </a:solidFill>
                          <a:latin typeface="Tw Cen MT" panose="020B0602020104020603"/>
                        </a:defRPr>
                      </a:lvl4pPr>
                      <a:lvl5pPr marL="1828800" algn="l" defTabSz="914400" rtl="0" eaLnBrk="1" latinLnBrk="0" hangingPunct="1">
                        <a:defRPr sz="1800" kern="1200">
                          <a:solidFill>
                            <a:schemeClr val="dk1"/>
                          </a:solidFill>
                          <a:latin typeface="Tw Cen MT" panose="020B0602020104020603"/>
                        </a:defRPr>
                      </a:lvl5pPr>
                      <a:lvl6pPr marL="2286000" algn="l" defTabSz="914400" rtl="0" eaLnBrk="1" latinLnBrk="0" hangingPunct="1">
                        <a:defRPr sz="1800" kern="1200">
                          <a:solidFill>
                            <a:schemeClr val="dk1"/>
                          </a:solidFill>
                          <a:latin typeface="Tw Cen MT" panose="020B0602020104020603"/>
                        </a:defRPr>
                      </a:lvl6pPr>
                      <a:lvl7pPr marL="2743200" algn="l" defTabSz="914400" rtl="0" eaLnBrk="1" latinLnBrk="0" hangingPunct="1">
                        <a:defRPr sz="1800" kern="1200">
                          <a:solidFill>
                            <a:schemeClr val="dk1"/>
                          </a:solidFill>
                          <a:latin typeface="Tw Cen MT" panose="020B0602020104020603"/>
                        </a:defRPr>
                      </a:lvl7pPr>
                      <a:lvl8pPr marL="3200400" algn="l" defTabSz="914400" rtl="0" eaLnBrk="1" latinLnBrk="0" hangingPunct="1">
                        <a:defRPr sz="1800" kern="1200">
                          <a:solidFill>
                            <a:schemeClr val="dk1"/>
                          </a:solidFill>
                          <a:latin typeface="Tw Cen MT" panose="020B0602020104020603"/>
                        </a:defRPr>
                      </a:lvl8pPr>
                      <a:lvl9pPr marL="3657600" algn="l" defTabSz="914400" rtl="0" eaLnBrk="1" latinLnBrk="0" hangingPunct="1">
                        <a:defRPr sz="1800" kern="1200">
                          <a:solidFill>
                            <a:schemeClr val="dk1"/>
                          </a:solidFill>
                          <a:latin typeface="Tw Cen MT" panose="020B0602020104020603"/>
                        </a:defRPr>
                      </a:lvl9pPr>
                    </a:lstStyle>
                    <a:p>
                      <a:pPr algn="ctr"/>
                      <a:r>
                        <a:rPr lang="en-GB" sz="2400" b="1" dirty="0">
                          <a:solidFill>
                            <a:srgbClr val="002060"/>
                          </a:solidFill>
                          <a:latin typeface="Century Gothic" panose="020B0502020202020204" pitchFamily="34" charset="0"/>
                        </a:rPr>
                        <a:t>5</a:t>
                      </a:r>
                    </a:p>
                  </a:txBody>
                  <a:tcP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Tw Cen MT" panose="020B0602020104020603"/>
                        </a:defRPr>
                      </a:lvl1pPr>
                      <a:lvl2pPr marL="457200" algn="l" defTabSz="914400" rtl="0" eaLnBrk="1" latinLnBrk="0" hangingPunct="1">
                        <a:defRPr sz="1800" kern="1200">
                          <a:solidFill>
                            <a:schemeClr val="dk1"/>
                          </a:solidFill>
                          <a:latin typeface="Tw Cen MT" panose="020B0602020104020603"/>
                        </a:defRPr>
                      </a:lvl2pPr>
                      <a:lvl3pPr marL="914400" algn="l" defTabSz="914400" rtl="0" eaLnBrk="1" latinLnBrk="0" hangingPunct="1">
                        <a:defRPr sz="1800" kern="1200">
                          <a:solidFill>
                            <a:schemeClr val="dk1"/>
                          </a:solidFill>
                          <a:latin typeface="Tw Cen MT" panose="020B0602020104020603"/>
                        </a:defRPr>
                      </a:lvl3pPr>
                      <a:lvl4pPr marL="1371600" algn="l" defTabSz="914400" rtl="0" eaLnBrk="1" latinLnBrk="0" hangingPunct="1">
                        <a:defRPr sz="1800" kern="1200">
                          <a:solidFill>
                            <a:schemeClr val="dk1"/>
                          </a:solidFill>
                          <a:latin typeface="Tw Cen MT" panose="020B0602020104020603"/>
                        </a:defRPr>
                      </a:lvl4pPr>
                      <a:lvl5pPr marL="1828800" algn="l" defTabSz="914400" rtl="0" eaLnBrk="1" latinLnBrk="0" hangingPunct="1">
                        <a:defRPr sz="1800" kern="1200">
                          <a:solidFill>
                            <a:schemeClr val="dk1"/>
                          </a:solidFill>
                          <a:latin typeface="Tw Cen MT" panose="020B0602020104020603"/>
                        </a:defRPr>
                      </a:lvl5pPr>
                      <a:lvl6pPr marL="2286000" algn="l" defTabSz="914400" rtl="0" eaLnBrk="1" latinLnBrk="0" hangingPunct="1">
                        <a:defRPr sz="1800" kern="1200">
                          <a:solidFill>
                            <a:schemeClr val="dk1"/>
                          </a:solidFill>
                          <a:latin typeface="Tw Cen MT" panose="020B0602020104020603"/>
                        </a:defRPr>
                      </a:lvl6pPr>
                      <a:lvl7pPr marL="2743200" algn="l" defTabSz="914400" rtl="0" eaLnBrk="1" latinLnBrk="0" hangingPunct="1">
                        <a:defRPr sz="1800" kern="1200">
                          <a:solidFill>
                            <a:schemeClr val="dk1"/>
                          </a:solidFill>
                          <a:latin typeface="Tw Cen MT" panose="020B0602020104020603"/>
                        </a:defRPr>
                      </a:lvl7pPr>
                      <a:lvl8pPr marL="3200400" algn="l" defTabSz="914400" rtl="0" eaLnBrk="1" latinLnBrk="0" hangingPunct="1">
                        <a:defRPr sz="1800" kern="1200">
                          <a:solidFill>
                            <a:schemeClr val="dk1"/>
                          </a:solidFill>
                          <a:latin typeface="Tw Cen MT" panose="020B0602020104020603"/>
                        </a:defRPr>
                      </a:lvl8pPr>
                      <a:lvl9pPr marL="3657600" algn="l" defTabSz="914400" rtl="0" eaLnBrk="1" latinLnBrk="0" hangingPunct="1">
                        <a:defRPr sz="1800" kern="1200">
                          <a:solidFill>
                            <a:schemeClr val="dk1"/>
                          </a:solidFill>
                          <a:latin typeface="Tw Cen MT" panose="020B0602020104020603"/>
                        </a:defRPr>
                      </a:lvl9pPr>
                    </a:lstStyle>
                    <a:p>
                      <a:r>
                        <a:rPr lang="en-GB" sz="2400" b="0" dirty="0">
                          <a:solidFill>
                            <a:srgbClr val="002060"/>
                          </a:solidFill>
                          <a:latin typeface="Century Gothic" panose="020B0502020202020204" pitchFamily="34" charset="0"/>
                        </a:rPr>
                        <a:t>…</a:t>
                      </a:r>
                      <a:r>
                        <a:rPr lang="en-GB" sz="2400" b="0" dirty="0" err="1">
                          <a:solidFill>
                            <a:srgbClr val="002060"/>
                          </a:solidFill>
                          <a:latin typeface="Century Gothic" panose="020B0502020202020204" pitchFamily="34" charset="0"/>
                        </a:rPr>
                        <a:t>ponen</a:t>
                      </a:r>
                      <a:r>
                        <a:rPr lang="en-GB" sz="2400" b="0" dirty="0">
                          <a:solidFill>
                            <a:srgbClr val="002060"/>
                          </a:solidFill>
                          <a:latin typeface="Century Gothic" panose="020B0502020202020204" pitchFamily="34" charset="0"/>
                        </a:rPr>
                        <a:t> </a:t>
                      </a:r>
                      <a:r>
                        <a:rPr lang="en-GB" sz="2400" b="0" dirty="0" err="1">
                          <a:solidFill>
                            <a:srgbClr val="002060"/>
                          </a:solidFill>
                          <a:latin typeface="Century Gothic" panose="020B0502020202020204" pitchFamily="34" charset="0"/>
                        </a:rPr>
                        <a:t>gafas</a:t>
                      </a:r>
                      <a:r>
                        <a:rPr lang="en-GB" sz="2400" b="0" dirty="0">
                          <a:solidFill>
                            <a:srgbClr val="002060"/>
                          </a:solidFill>
                          <a:latin typeface="Century Gothic" panose="020B0502020202020204" pitchFamily="34" charset="0"/>
                        </a:rPr>
                        <a:t> de </a:t>
                      </a:r>
                      <a:r>
                        <a:rPr lang="en-GB" sz="2400" b="0" dirty="0" err="1">
                          <a:solidFill>
                            <a:srgbClr val="002060"/>
                          </a:solidFill>
                          <a:latin typeface="Century Gothic" panose="020B0502020202020204" pitchFamily="34" charset="0"/>
                        </a:rPr>
                        <a:t>natación</a:t>
                      </a:r>
                      <a:r>
                        <a:rPr lang="en-GB" sz="2400" b="0" dirty="0">
                          <a:solidFill>
                            <a:srgbClr val="002060"/>
                          </a:solidFill>
                          <a:latin typeface="Century Gothic" panose="020B0502020202020204" pitchFamily="34" charset="0"/>
                        </a:rPr>
                        <a:t>.</a:t>
                      </a:r>
                    </a:p>
                  </a:txBody>
                  <a:tcP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Tw Cen MT" panose="020B0602020104020603"/>
                        </a:defRPr>
                      </a:lvl1pPr>
                      <a:lvl2pPr marL="457200" algn="l" defTabSz="914400" rtl="0" eaLnBrk="1" latinLnBrk="0" hangingPunct="1">
                        <a:defRPr sz="1800" kern="1200">
                          <a:solidFill>
                            <a:schemeClr val="dk1"/>
                          </a:solidFill>
                          <a:latin typeface="Tw Cen MT" panose="020B0602020104020603"/>
                        </a:defRPr>
                      </a:lvl2pPr>
                      <a:lvl3pPr marL="914400" algn="l" defTabSz="914400" rtl="0" eaLnBrk="1" latinLnBrk="0" hangingPunct="1">
                        <a:defRPr sz="1800" kern="1200">
                          <a:solidFill>
                            <a:schemeClr val="dk1"/>
                          </a:solidFill>
                          <a:latin typeface="Tw Cen MT" panose="020B0602020104020603"/>
                        </a:defRPr>
                      </a:lvl3pPr>
                      <a:lvl4pPr marL="1371600" algn="l" defTabSz="914400" rtl="0" eaLnBrk="1" latinLnBrk="0" hangingPunct="1">
                        <a:defRPr sz="1800" kern="1200">
                          <a:solidFill>
                            <a:schemeClr val="dk1"/>
                          </a:solidFill>
                          <a:latin typeface="Tw Cen MT" panose="020B0602020104020603"/>
                        </a:defRPr>
                      </a:lvl4pPr>
                      <a:lvl5pPr marL="1828800" algn="l" defTabSz="914400" rtl="0" eaLnBrk="1" latinLnBrk="0" hangingPunct="1">
                        <a:defRPr sz="1800" kern="1200">
                          <a:solidFill>
                            <a:schemeClr val="dk1"/>
                          </a:solidFill>
                          <a:latin typeface="Tw Cen MT" panose="020B0602020104020603"/>
                        </a:defRPr>
                      </a:lvl5pPr>
                      <a:lvl6pPr marL="2286000" algn="l" defTabSz="914400" rtl="0" eaLnBrk="1" latinLnBrk="0" hangingPunct="1">
                        <a:defRPr sz="1800" kern="1200">
                          <a:solidFill>
                            <a:schemeClr val="dk1"/>
                          </a:solidFill>
                          <a:latin typeface="Tw Cen MT" panose="020B0602020104020603"/>
                        </a:defRPr>
                      </a:lvl6pPr>
                      <a:lvl7pPr marL="2743200" algn="l" defTabSz="914400" rtl="0" eaLnBrk="1" latinLnBrk="0" hangingPunct="1">
                        <a:defRPr sz="1800" kern="1200">
                          <a:solidFill>
                            <a:schemeClr val="dk1"/>
                          </a:solidFill>
                          <a:latin typeface="Tw Cen MT" panose="020B0602020104020603"/>
                        </a:defRPr>
                      </a:lvl7pPr>
                      <a:lvl8pPr marL="3200400" algn="l" defTabSz="914400" rtl="0" eaLnBrk="1" latinLnBrk="0" hangingPunct="1">
                        <a:defRPr sz="1800" kern="1200">
                          <a:solidFill>
                            <a:schemeClr val="dk1"/>
                          </a:solidFill>
                          <a:latin typeface="Tw Cen MT" panose="020B0602020104020603"/>
                        </a:defRPr>
                      </a:lvl8pPr>
                      <a:lvl9pPr marL="3657600" algn="l" defTabSz="914400" rtl="0" eaLnBrk="1" latinLnBrk="0" hangingPunct="1">
                        <a:defRPr sz="1800" kern="1200">
                          <a:solidFill>
                            <a:schemeClr val="dk1"/>
                          </a:solidFill>
                          <a:latin typeface="Tw Cen MT" panose="020B0602020104020603"/>
                        </a:defRPr>
                      </a:lvl9pPr>
                    </a:lstStyle>
                    <a:p>
                      <a:endParaRPr lang="en-GB" sz="2400" dirty="0">
                        <a:solidFill>
                          <a:srgbClr val="002060"/>
                        </a:solidFill>
                        <a:latin typeface="Century Gothic" panose="020B0502020202020204" pitchFamily="34" charset="0"/>
                      </a:endParaRPr>
                    </a:p>
                  </a:txBody>
                  <a:tcP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Tw Cen MT" panose="020B0602020104020603"/>
                        </a:defRPr>
                      </a:lvl1pPr>
                      <a:lvl2pPr marL="457200" algn="l" defTabSz="914400" rtl="0" eaLnBrk="1" latinLnBrk="0" hangingPunct="1">
                        <a:defRPr sz="1800" kern="1200">
                          <a:solidFill>
                            <a:schemeClr val="dk1"/>
                          </a:solidFill>
                          <a:latin typeface="Tw Cen MT" panose="020B0602020104020603"/>
                        </a:defRPr>
                      </a:lvl2pPr>
                      <a:lvl3pPr marL="914400" algn="l" defTabSz="914400" rtl="0" eaLnBrk="1" latinLnBrk="0" hangingPunct="1">
                        <a:defRPr sz="1800" kern="1200">
                          <a:solidFill>
                            <a:schemeClr val="dk1"/>
                          </a:solidFill>
                          <a:latin typeface="Tw Cen MT" panose="020B0602020104020603"/>
                        </a:defRPr>
                      </a:lvl3pPr>
                      <a:lvl4pPr marL="1371600" algn="l" defTabSz="914400" rtl="0" eaLnBrk="1" latinLnBrk="0" hangingPunct="1">
                        <a:defRPr sz="1800" kern="1200">
                          <a:solidFill>
                            <a:schemeClr val="dk1"/>
                          </a:solidFill>
                          <a:latin typeface="Tw Cen MT" panose="020B0602020104020603"/>
                        </a:defRPr>
                      </a:lvl4pPr>
                      <a:lvl5pPr marL="1828800" algn="l" defTabSz="914400" rtl="0" eaLnBrk="1" latinLnBrk="0" hangingPunct="1">
                        <a:defRPr sz="1800" kern="1200">
                          <a:solidFill>
                            <a:schemeClr val="dk1"/>
                          </a:solidFill>
                          <a:latin typeface="Tw Cen MT" panose="020B0602020104020603"/>
                        </a:defRPr>
                      </a:lvl5pPr>
                      <a:lvl6pPr marL="2286000" algn="l" defTabSz="914400" rtl="0" eaLnBrk="1" latinLnBrk="0" hangingPunct="1">
                        <a:defRPr sz="1800" kern="1200">
                          <a:solidFill>
                            <a:schemeClr val="dk1"/>
                          </a:solidFill>
                          <a:latin typeface="Tw Cen MT" panose="020B0602020104020603"/>
                        </a:defRPr>
                      </a:lvl6pPr>
                      <a:lvl7pPr marL="2743200" algn="l" defTabSz="914400" rtl="0" eaLnBrk="1" latinLnBrk="0" hangingPunct="1">
                        <a:defRPr sz="1800" kern="1200">
                          <a:solidFill>
                            <a:schemeClr val="dk1"/>
                          </a:solidFill>
                          <a:latin typeface="Tw Cen MT" panose="020B0602020104020603"/>
                        </a:defRPr>
                      </a:lvl7pPr>
                      <a:lvl8pPr marL="3200400" algn="l" defTabSz="914400" rtl="0" eaLnBrk="1" latinLnBrk="0" hangingPunct="1">
                        <a:defRPr sz="1800" kern="1200">
                          <a:solidFill>
                            <a:schemeClr val="dk1"/>
                          </a:solidFill>
                          <a:latin typeface="Tw Cen MT" panose="020B0602020104020603"/>
                        </a:defRPr>
                      </a:lvl8pPr>
                      <a:lvl9pPr marL="3657600" algn="l" defTabSz="914400" rtl="0" eaLnBrk="1" latinLnBrk="0" hangingPunct="1">
                        <a:defRPr sz="1800" kern="1200">
                          <a:solidFill>
                            <a:schemeClr val="dk1"/>
                          </a:solidFill>
                          <a:latin typeface="Tw Cen MT" panose="020B0602020104020603"/>
                        </a:defRPr>
                      </a:lvl9pPr>
                    </a:lstStyle>
                    <a:p>
                      <a:endParaRPr lang="en-GB" sz="2400" dirty="0">
                        <a:solidFill>
                          <a:srgbClr val="002060"/>
                        </a:solidFill>
                        <a:latin typeface="Century Gothic" panose="020B0502020202020204" pitchFamily="34" charset="0"/>
                      </a:endParaRPr>
                    </a:p>
                  </a:txBody>
                  <a:tcP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71333039"/>
                  </a:ext>
                </a:extLst>
              </a:tr>
              <a:tr h="463008">
                <a:tc>
                  <a:txBody>
                    <a:bodyPr/>
                    <a:lstStyle>
                      <a:lvl1pPr marL="0" algn="l" defTabSz="914400" rtl="0" eaLnBrk="1" latinLnBrk="0" hangingPunct="1">
                        <a:defRPr sz="1800" kern="1200">
                          <a:solidFill>
                            <a:schemeClr val="dk1"/>
                          </a:solidFill>
                          <a:latin typeface="Tw Cen MT" panose="020B0602020104020603"/>
                        </a:defRPr>
                      </a:lvl1pPr>
                      <a:lvl2pPr marL="457200" algn="l" defTabSz="914400" rtl="0" eaLnBrk="1" latinLnBrk="0" hangingPunct="1">
                        <a:defRPr sz="1800" kern="1200">
                          <a:solidFill>
                            <a:schemeClr val="dk1"/>
                          </a:solidFill>
                          <a:latin typeface="Tw Cen MT" panose="020B0602020104020603"/>
                        </a:defRPr>
                      </a:lvl2pPr>
                      <a:lvl3pPr marL="914400" algn="l" defTabSz="914400" rtl="0" eaLnBrk="1" latinLnBrk="0" hangingPunct="1">
                        <a:defRPr sz="1800" kern="1200">
                          <a:solidFill>
                            <a:schemeClr val="dk1"/>
                          </a:solidFill>
                          <a:latin typeface="Tw Cen MT" panose="020B0602020104020603"/>
                        </a:defRPr>
                      </a:lvl3pPr>
                      <a:lvl4pPr marL="1371600" algn="l" defTabSz="914400" rtl="0" eaLnBrk="1" latinLnBrk="0" hangingPunct="1">
                        <a:defRPr sz="1800" kern="1200">
                          <a:solidFill>
                            <a:schemeClr val="dk1"/>
                          </a:solidFill>
                          <a:latin typeface="Tw Cen MT" panose="020B0602020104020603"/>
                        </a:defRPr>
                      </a:lvl4pPr>
                      <a:lvl5pPr marL="1828800" algn="l" defTabSz="914400" rtl="0" eaLnBrk="1" latinLnBrk="0" hangingPunct="1">
                        <a:defRPr sz="1800" kern="1200">
                          <a:solidFill>
                            <a:schemeClr val="dk1"/>
                          </a:solidFill>
                          <a:latin typeface="Tw Cen MT" panose="020B0602020104020603"/>
                        </a:defRPr>
                      </a:lvl5pPr>
                      <a:lvl6pPr marL="2286000" algn="l" defTabSz="914400" rtl="0" eaLnBrk="1" latinLnBrk="0" hangingPunct="1">
                        <a:defRPr sz="1800" kern="1200">
                          <a:solidFill>
                            <a:schemeClr val="dk1"/>
                          </a:solidFill>
                          <a:latin typeface="Tw Cen MT" panose="020B0602020104020603"/>
                        </a:defRPr>
                      </a:lvl6pPr>
                      <a:lvl7pPr marL="2743200" algn="l" defTabSz="914400" rtl="0" eaLnBrk="1" latinLnBrk="0" hangingPunct="1">
                        <a:defRPr sz="1800" kern="1200">
                          <a:solidFill>
                            <a:schemeClr val="dk1"/>
                          </a:solidFill>
                          <a:latin typeface="Tw Cen MT" panose="020B0602020104020603"/>
                        </a:defRPr>
                      </a:lvl7pPr>
                      <a:lvl8pPr marL="3200400" algn="l" defTabSz="914400" rtl="0" eaLnBrk="1" latinLnBrk="0" hangingPunct="1">
                        <a:defRPr sz="1800" kern="1200">
                          <a:solidFill>
                            <a:schemeClr val="dk1"/>
                          </a:solidFill>
                          <a:latin typeface="Tw Cen MT" panose="020B0602020104020603"/>
                        </a:defRPr>
                      </a:lvl8pPr>
                      <a:lvl9pPr marL="3657600" algn="l" defTabSz="914400" rtl="0" eaLnBrk="1" latinLnBrk="0" hangingPunct="1">
                        <a:defRPr sz="1800" kern="1200">
                          <a:solidFill>
                            <a:schemeClr val="dk1"/>
                          </a:solidFill>
                          <a:latin typeface="Tw Cen MT" panose="020B0602020104020603"/>
                        </a:defRPr>
                      </a:lvl9pPr>
                    </a:lstStyle>
                    <a:p>
                      <a:pPr algn="ctr"/>
                      <a:r>
                        <a:rPr lang="en-GB" sz="2400" b="1" dirty="0">
                          <a:solidFill>
                            <a:srgbClr val="002060"/>
                          </a:solidFill>
                          <a:latin typeface="Century Gothic" panose="020B0502020202020204" pitchFamily="34" charset="0"/>
                        </a:rPr>
                        <a:t>6</a:t>
                      </a:r>
                    </a:p>
                  </a:txBody>
                  <a:tcP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Tw Cen MT" panose="020B0602020104020603"/>
                        </a:defRPr>
                      </a:lvl1pPr>
                      <a:lvl2pPr marL="457200" algn="l" defTabSz="914400" rtl="0" eaLnBrk="1" latinLnBrk="0" hangingPunct="1">
                        <a:defRPr sz="1800" kern="1200">
                          <a:solidFill>
                            <a:schemeClr val="dk1"/>
                          </a:solidFill>
                          <a:latin typeface="Tw Cen MT" panose="020B0602020104020603"/>
                        </a:defRPr>
                      </a:lvl2pPr>
                      <a:lvl3pPr marL="914400" algn="l" defTabSz="914400" rtl="0" eaLnBrk="1" latinLnBrk="0" hangingPunct="1">
                        <a:defRPr sz="1800" kern="1200">
                          <a:solidFill>
                            <a:schemeClr val="dk1"/>
                          </a:solidFill>
                          <a:latin typeface="Tw Cen MT" panose="020B0602020104020603"/>
                        </a:defRPr>
                      </a:lvl3pPr>
                      <a:lvl4pPr marL="1371600" algn="l" defTabSz="914400" rtl="0" eaLnBrk="1" latinLnBrk="0" hangingPunct="1">
                        <a:defRPr sz="1800" kern="1200">
                          <a:solidFill>
                            <a:schemeClr val="dk1"/>
                          </a:solidFill>
                          <a:latin typeface="Tw Cen MT" panose="020B0602020104020603"/>
                        </a:defRPr>
                      </a:lvl4pPr>
                      <a:lvl5pPr marL="1828800" algn="l" defTabSz="914400" rtl="0" eaLnBrk="1" latinLnBrk="0" hangingPunct="1">
                        <a:defRPr sz="1800" kern="1200">
                          <a:solidFill>
                            <a:schemeClr val="dk1"/>
                          </a:solidFill>
                          <a:latin typeface="Tw Cen MT" panose="020B0602020104020603"/>
                        </a:defRPr>
                      </a:lvl5pPr>
                      <a:lvl6pPr marL="2286000" algn="l" defTabSz="914400" rtl="0" eaLnBrk="1" latinLnBrk="0" hangingPunct="1">
                        <a:defRPr sz="1800" kern="1200">
                          <a:solidFill>
                            <a:schemeClr val="dk1"/>
                          </a:solidFill>
                          <a:latin typeface="Tw Cen MT" panose="020B0602020104020603"/>
                        </a:defRPr>
                      </a:lvl6pPr>
                      <a:lvl7pPr marL="2743200" algn="l" defTabSz="914400" rtl="0" eaLnBrk="1" latinLnBrk="0" hangingPunct="1">
                        <a:defRPr sz="1800" kern="1200">
                          <a:solidFill>
                            <a:schemeClr val="dk1"/>
                          </a:solidFill>
                          <a:latin typeface="Tw Cen MT" panose="020B0602020104020603"/>
                        </a:defRPr>
                      </a:lvl7pPr>
                      <a:lvl8pPr marL="3200400" algn="l" defTabSz="914400" rtl="0" eaLnBrk="1" latinLnBrk="0" hangingPunct="1">
                        <a:defRPr sz="1800" kern="1200">
                          <a:solidFill>
                            <a:schemeClr val="dk1"/>
                          </a:solidFill>
                          <a:latin typeface="Tw Cen MT" panose="020B0602020104020603"/>
                        </a:defRPr>
                      </a:lvl8pPr>
                      <a:lvl9pPr marL="3657600" algn="l" defTabSz="914400" rtl="0" eaLnBrk="1" latinLnBrk="0" hangingPunct="1">
                        <a:defRPr sz="1800" kern="1200">
                          <a:solidFill>
                            <a:schemeClr val="dk1"/>
                          </a:solidFill>
                          <a:latin typeface="Tw Cen MT" panose="020B0602020104020603"/>
                        </a:defRPr>
                      </a:lvl9pPr>
                    </a:lstStyle>
                    <a:p>
                      <a:r>
                        <a:rPr lang="en-GB" sz="2400" b="0" dirty="0">
                          <a:solidFill>
                            <a:srgbClr val="002060"/>
                          </a:solidFill>
                          <a:latin typeface="Century Gothic" panose="020B0502020202020204" pitchFamily="34" charset="0"/>
                        </a:rPr>
                        <a:t>…</a:t>
                      </a:r>
                      <a:r>
                        <a:rPr lang="en-GB" sz="2400" b="0" dirty="0" err="1">
                          <a:solidFill>
                            <a:srgbClr val="002060"/>
                          </a:solidFill>
                          <a:latin typeface="Century Gothic" panose="020B0502020202020204" pitchFamily="34" charset="0"/>
                        </a:rPr>
                        <a:t>caminan</a:t>
                      </a:r>
                      <a:r>
                        <a:rPr lang="en-GB" sz="2400" b="0" dirty="0">
                          <a:solidFill>
                            <a:srgbClr val="002060"/>
                          </a:solidFill>
                          <a:latin typeface="Century Gothic" panose="020B0502020202020204" pitchFamily="34" charset="0"/>
                        </a:rPr>
                        <a:t> a la plaza.</a:t>
                      </a:r>
                    </a:p>
                  </a:txBody>
                  <a:tcP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Tw Cen MT" panose="020B0602020104020603"/>
                        </a:defRPr>
                      </a:lvl1pPr>
                      <a:lvl2pPr marL="457200" algn="l" defTabSz="914400" rtl="0" eaLnBrk="1" latinLnBrk="0" hangingPunct="1">
                        <a:defRPr sz="1800" kern="1200">
                          <a:solidFill>
                            <a:schemeClr val="dk1"/>
                          </a:solidFill>
                          <a:latin typeface="Tw Cen MT" panose="020B0602020104020603"/>
                        </a:defRPr>
                      </a:lvl2pPr>
                      <a:lvl3pPr marL="914400" algn="l" defTabSz="914400" rtl="0" eaLnBrk="1" latinLnBrk="0" hangingPunct="1">
                        <a:defRPr sz="1800" kern="1200">
                          <a:solidFill>
                            <a:schemeClr val="dk1"/>
                          </a:solidFill>
                          <a:latin typeface="Tw Cen MT" panose="020B0602020104020603"/>
                        </a:defRPr>
                      </a:lvl3pPr>
                      <a:lvl4pPr marL="1371600" algn="l" defTabSz="914400" rtl="0" eaLnBrk="1" latinLnBrk="0" hangingPunct="1">
                        <a:defRPr sz="1800" kern="1200">
                          <a:solidFill>
                            <a:schemeClr val="dk1"/>
                          </a:solidFill>
                          <a:latin typeface="Tw Cen MT" panose="020B0602020104020603"/>
                        </a:defRPr>
                      </a:lvl4pPr>
                      <a:lvl5pPr marL="1828800" algn="l" defTabSz="914400" rtl="0" eaLnBrk="1" latinLnBrk="0" hangingPunct="1">
                        <a:defRPr sz="1800" kern="1200">
                          <a:solidFill>
                            <a:schemeClr val="dk1"/>
                          </a:solidFill>
                          <a:latin typeface="Tw Cen MT" panose="020B0602020104020603"/>
                        </a:defRPr>
                      </a:lvl5pPr>
                      <a:lvl6pPr marL="2286000" algn="l" defTabSz="914400" rtl="0" eaLnBrk="1" latinLnBrk="0" hangingPunct="1">
                        <a:defRPr sz="1800" kern="1200">
                          <a:solidFill>
                            <a:schemeClr val="dk1"/>
                          </a:solidFill>
                          <a:latin typeface="Tw Cen MT" panose="020B0602020104020603"/>
                        </a:defRPr>
                      </a:lvl6pPr>
                      <a:lvl7pPr marL="2743200" algn="l" defTabSz="914400" rtl="0" eaLnBrk="1" latinLnBrk="0" hangingPunct="1">
                        <a:defRPr sz="1800" kern="1200">
                          <a:solidFill>
                            <a:schemeClr val="dk1"/>
                          </a:solidFill>
                          <a:latin typeface="Tw Cen MT" panose="020B0602020104020603"/>
                        </a:defRPr>
                      </a:lvl7pPr>
                      <a:lvl8pPr marL="3200400" algn="l" defTabSz="914400" rtl="0" eaLnBrk="1" latinLnBrk="0" hangingPunct="1">
                        <a:defRPr sz="1800" kern="1200">
                          <a:solidFill>
                            <a:schemeClr val="dk1"/>
                          </a:solidFill>
                          <a:latin typeface="Tw Cen MT" panose="020B0602020104020603"/>
                        </a:defRPr>
                      </a:lvl8pPr>
                      <a:lvl9pPr marL="3657600" algn="l" defTabSz="914400" rtl="0" eaLnBrk="1" latinLnBrk="0" hangingPunct="1">
                        <a:defRPr sz="1800" kern="1200">
                          <a:solidFill>
                            <a:schemeClr val="dk1"/>
                          </a:solidFill>
                          <a:latin typeface="Tw Cen MT" panose="020B0602020104020603"/>
                        </a:defRPr>
                      </a:lvl9pPr>
                    </a:lstStyle>
                    <a:p>
                      <a:endParaRPr lang="en-GB" sz="2400" dirty="0">
                        <a:solidFill>
                          <a:srgbClr val="002060"/>
                        </a:solidFill>
                        <a:latin typeface="Century Gothic" panose="020B0502020202020204" pitchFamily="34" charset="0"/>
                      </a:endParaRPr>
                    </a:p>
                  </a:txBody>
                  <a:tcP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Tw Cen MT" panose="020B0602020104020603"/>
                        </a:defRPr>
                      </a:lvl1pPr>
                      <a:lvl2pPr marL="457200" algn="l" defTabSz="914400" rtl="0" eaLnBrk="1" latinLnBrk="0" hangingPunct="1">
                        <a:defRPr sz="1800" kern="1200">
                          <a:solidFill>
                            <a:schemeClr val="dk1"/>
                          </a:solidFill>
                          <a:latin typeface="Tw Cen MT" panose="020B0602020104020603"/>
                        </a:defRPr>
                      </a:lvl2pPr>
                      <a:lvl3pPr marL="914400" algn="l" defTabSz="914400" rtl="0" eaLnBrk="1" latinLnBrk="0" hangingPunct="1">
                        <a:defRPr sz="1800" kern="1200">
                          <a:solidFill>
                            <a:schemeClr val="dk1"/>
                          </a:solidFill>
                          <a:latin typeface="Tw Cen MT" panose="020B0602020104020603"/>
                        </a:defRPr>
                      </a:lvl3pPr>
                      <a:lvl4pPr marL="1371600" algn="l" defTabSz="914400" rtl="0" eaLnBrk="1" latinLnBrk="0" hangingPunct="1">
                        <a:defRPr sz="1800" kern="1200">
                          <a:solidFill>
                            <a:schemeClr val="dk1"/>
                          </a:solidFill>
                          <a:latin typeface="Tw Cen MT" panose="020B0602020104020603"/>
                        </a:defRPr>
                      </a:lvl4pPr>
                      <a:lvl5pPr marL="1828800" algn="l" defTabSz="914400" rtl="0" eaLnBrk="1" latinLnBrk="0" hangingPunct="1">
                        <a:defRPr sz="1800" kern="1200">
                          <a:solidFill>
                            <a:schemeClr val="dk1"/>
                          </a:solidFill>
                          <a:latin typeface="Tw Cen MT" panose="020B0602020104020603"/>
                        </a:defRPr>
                      </a:lvl5pPr>
                      <a:lvl6pPr marL="2286000" algn="l" defTabSz="914400" rtl="0" eaLnBrk="1" latinLnBrk="0" hangingPunct="1">
                        <a:defRPr sz="1800" kern="1200">
                          <a:solidFill>
                            <a:schemeClr val="dk1"/>
                          </a:solidFill>
                          <a:latin typeface="Tw Cen MT" panose="020B0602020104020603"/>
                        </a:defRPr>
                      </a:lvl6pPr>
                      <a:lvl7pPr marL="2743200" algn="l" defTabSz="914400" rtl="0" eaLnBrk="1" latinLnBrk="0" hangingPunct="1">
                        <a:defRPr sz="1800" kern="1200">
                          <a:solidFill>
                            <a:schemeClr val="dk1"/>
                          </a:solidFill>
                          <a:latin typeface="Tw Cen MT" panose="020B0602020104020603"/>
                        </a:defRPr>
                      </a:lvl7pPr>
                      <a:lvl8pPr marL="3200400" algn="l" defTabSz="914400" rtl="0" eaLnBrk="1" latinLnBrk="0" hangingPunct="1">
                        <a:defRPr sz="1800" kern="1200">
                          <a:solidFill>
                            <a:schemeClr val="dk1"/>
                          </a:solidFill>
                          <a:latin typeface="Tw Cen MT" panose="020B0602020104020603"/>
                        </a:defRPr>
                      </a:lvl8pPr>
                      <a:lvl9pPr marL="3657600" algn="l" defTabSz="914400" rtl="0" eaLnBrk="1" latinLnBrk="0" hangingPunct="1">
                        <a:defRPr sz="1800" kern="1200">
                          <a:solidFill>
                            <a:schemeClr val="dk1"/>
                          </a:solidFill>
                          <a:latin typeface="Tw Cen MT" panose="020B0602020104020603"/>
                        </a:defRPr>
                      </a:lvl9pPr>
                    </a:lstStyle>
                    <a:p>
                      <a:endParaRPr lang="en-GB" sz="2400" dirty="0">
                        <a:solidFill>
                          <a:srgbClr val="002060"/>
                        </a:solidFill>
                        <a:latin typeface="Century Gothic" panose="020B0502020202020204" pitchFamily="34" charset="0"/>
                      </a:endParaRPr>
                    </a:p>
                  </a:txBody>
                  <a:tcP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613042220"/>
                  </a:ext>
                </a:extLst>
              </a:tr>
              <a:tr h="463008">
                <a:tc>
                  <a:txBody>
                    <a:bodyPr/>
                    <a:lstStyle>
                      <a:lvl1pPr marL="0" algn="l" defTabSz="914400" rtl="0" eaLnBrk="1" latinLnBrk="0" hangingPunct="1">
                        <a:defRPr sz="1800" kern="1200">
                          <a:solidFill>
                            <a:schemeClr val="dk1"/>
                          </a:solidFill>
                          <a:latin typeface="Tw Cen MT" panose="020B0602020104020603"/>
                        </a:defRPr>
                      </a:lvl1pPr>
                      <a:lvl2pPr marL="457200" algn="l" defTabSz="914400" rtl="0" eaLnBrk="1" latinLnBrk="0" hangingPunct="1">
                        <a:defRPr sz="1800" kern="1200">
                          <a:solidFill>
                            <a:schemeClr val="dk1"/>
                          </a:solidFill>
                          <a:latin typeface="Tw Cen MT" panose="020B0602020104020603"/>
                        </a:defRPr>
                      </a:lvl2pPr>
                      <a:lvl3pPr marL="914400" algn="l" defTabSz="914400" rtl="0" eaLnBrk="1" latinLnBrk="0" hangingPunct="1">
                        <a:defRPr sz="1800" kern="1200">
                          <a:solidFill>
                            <a:schemeClr val="dk1"/>
                          </a:solidFill>
                          <a:latin typeface="Tw Cen MT" panose="020B0602020104020603"/>
                        </a:defRPr>
                      </a:lvl3pPr>
                      <a:lvl4pPr marL="1371600" algn="l" defTabSz="914400" rtl="0" eaLnBrk="1" latinLnBrk="0" hangingPunct="1">
                        <a:defRPr sz="1800" kern="1200">
                          <a:solidFill>
                            <a:schemeClr val="dk1"/>
                          </a:solidFill>
                          <a:latin typeface="Tw Cen MT" panose="020B0602020104020603"/>
                        </a:defRPr>
                      </a:lvl4pPr>
                      <a:lvl5pPr marL="1828800" algn="l" defTabSz="914400" rtl="0" eaLnBrk="1" latinLnBrk="0" hangingPunct="1">
                        <a:defRPr sz="1800" kern="1200">
                          <a:solidFill>
                            <a:schemeClr val="dk1"/>
                          </a:solidFill>
                          <a:latin typeface="Tw Cen MT" panose="020B0602020104020603"/>
                        </a:defRPr>
                      </a:lvl5pPr>
                      <a:lvl6pPr marL="2286000" algn="l" defTabSz="914400" rtl="0" eaLnBrk="1" latinLnBrk="0" hangingPunct="1">
                        <a:defRPr sz="1800" kern="1200">
                          <a:solidFill>
                            <a:schemeClr val="dk1"/>
                          </a:solidFill>
                          <a:latin typeface="Tw Cen MT" panose="020B0602020104020603"/>
                        </a:defRPr>
                      </a:lvl6pPr>
                      <a:lvl7pPr marL="2743200" algn="l" defTabSz="914400" rtl="0" eaLnBrk="1" latinLnBrk="0" hangingPunct="1">
                        <a:defRPr sz="1800" kern="1200">
                          <a:solidFill>
                            <a:schemeClr val="dk1"/>
                          </a:solidFill>
                          <a:latin typeface="Tw Cen MT" panose="020B0602020104020603"/>
                        </a:defRPr>
                      </a:lvl7pPr>
                      <a:lvl8pPr marL="3200400" algn="l" defTabSz="914400" rtl="0" eaLnBrk="1" latinLnBrk="0" hangingPunct="1">
                        <a:defRPr sz="1800" kern="1200">
                          <a:solidFill>
                            <a:schemeClr val="dk1"/>
                          </a:solidFill>
                          <a:latin typeface="Tw Cen MT" panose="020B0602020104020603"/>
                        </a:defRPr>
                      </a:lvl8pPr>
                      <a:lvl9pPr marL="3657600" algn="l" defTabSz="914400" rtl="0" eaLnBrk="1" latinLnBrk="0" hangingPunct="1">
                        <a:defRPr sz="1800" kern="1200">
                          <a:solidFill>
                            <a:schemeClr val="dk1"/>
                          </a:solidFill>
                          <a:latin typeface="Tw Cen MT" panose="020B0602020104020603"/>
                        </a:defRPr>
                      </a:lvl9pPr>
                    </a:lstStyle>
                    <a:p>
                      <a:pPr algn="ctr"/>
                      <a:r>
                        <a:rPr lang="en-GB" sz="2400" b="1" dirty="0">
                          <a:solidFill>
                            <a:srgbClr val="002060"/>
                          </a:solidFill>
                          <a:latin typeface="Century Gothic" panose="020B0502020202020204" pitchFamily="34" charset="0"/>
                        </a:rPr>
                        <a:t>7</a:t>
                      </a:r>
                    </a:p>
                  </a:txBody>
                  <a:tcP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Tw Cen MT" panose="020B0602020104020603"/>
                        </a:defRPr>
                      </a:lvl1pPr>
                      <a:lvl2pPr marL="457200" algn="l" defTabSz="914400" rtl="0" eaLnBrk="1" latinLnBrk="0" hangingPunct="1">
                        <a:defRPr sz="1800" kern="1200">
                          <a:solidFill>
                            <a:schemeClr val="dk1"/>
                          </a:solidFill>
                          <a:latin typeface="Tw Cen MT" panose="020B0602020104020603"/>
                        </a:defRPr>
                      </a:lvl2pPr>
                      <a:lvl3pPr marL="914400" algn="l" defTabSz="914400" rtl="0" eaLnBrk="1" latinLnBrk="0" hangingPunct="1">
                        <a:defRPr sz="1800" kern="1200">
                          <a:solidFill>
                            <a:schemeClr val="dk1"/>
                          </a:solidFill>
                          <a:latin typeface="Tw Cen MT" panose="020B0602020104020603"/>
                        </a:defRPr>
                      </a:lvl3pPr>
                      <a:lvl4pPr marL="1371600" algn="l" defTabSz="914400" rtl="0" eaLnBrk="1" latinLnBrk="0" hangingPunct="1">
                        <a:defRPr sz="1800" kern="1200">
                          <a:solidFill>
                            <a:schemeClr val="dk1"/>
                          </a:solidFill>
                          <a:latin typeface="Tw Cen MT" panose="020B0602020104020603"/>
                        </a:defRPr>
                      </a:lvl4pPr>
                      <a:lvl5pPr marL="1828800" algn="l" defTabSz="914400" rtl="0" eaLnBrk="1" latinLnBrk="0" hangingPunct="1">
                        <a:defRPr sz="1800" kern="1200">
                          <a:solidFill>
                            <a:schemeClr val="dk1"/>
                          </a:solidFill>
                          <a:latin typeface="Tw Cen MT" panose="020B0602020104020603"/>
                        </a:defRPr>
                      </a:lvl5pPr>
                      <a:lvl6pPr marL="2286000" algn="l" defTabSz="914400" rtl="0" eaLnBrk="1" latinLnBrk="0" hangingPunct="1">
                        <a:defRPr sz="1800" kern="1200">
                          <a:solidFill>
                            <a:schemeClr val="dk1"/>
                          </a:solidFill>
                          <a:latin typeface="Tw Cen MT" panose="020B0602020104020603"/>
                        </a:defRPr>
                      </a:lvl6pPr>
                      <a:lvl7pPr marL="2743200" algn="l" defTabSz="914400" rtl="0" eaLnBrk="1" latinLnBrk="0" hangingPunct="1">
                        <a:defRPr sz="1800" kern="1200">
                          <a:solidFill>
                            <a:schemeClr val="dk1"/>
                          </a:solidFill>
                          <a:latin typeface="Tw Cen MT" panose="020B0602020104020603"/>
                        </a:defRPr>
                      </a:lvl7pPr>
                      <a:lvl8pPr marL="3200400" algn="l" defTabSz="914400" rtl="0" eaLnBrk="1" latinLnBrk="0" hangingPunct="1">
                        <a:defRPr sz="1800" kern="1200">
                          <a:solidFill>
                            <a:schemeClr val="dk1"/>
                          </a:solidFill>
                          <a:latin typeface="Tw Cen MT" panose="020B0602020104020603"/>
                        </a:defRPr>
                      </a:lvl8pPr>
                      <a:lvl9pPr marL="3657600" algn="l" defTabSz="914400" rtl="0" eaLnBrk="1" latinLnBrk="0" hangingPunct="1">
                        <a:defRPr sz="1800" kern="1200">
                          <a:solidFill>
                            <a:schemeClr val="dk1"/>
                          </a:solidFill>
                          <a:latin typeface="Tw Cen MT" panose="020B0602020104020603"/>
                        </a:defRPr>
                      </a:lvl9pPr>
                    </a:lstStyle>
                    <a:p>
                      <a:r>
                        <a:rPr lang="en-GB" sz="2400" b="0" dirty="0">
                          <a:solidFill>
                            <a:srgbClr val="002060"/>
                          </a:solidFill>
                          <a:latin typeface="Century Gothic" panose="020B0502020202020204" pitchFamily="34" charset="0"/>
                        </a:rPr>
                        <a:t>…</a:t>
                      </a:r>
                      <a:r>
                        <a:rPr lang="en-GB" sz="2400" b="0" dirty="0" err="1">
                          <a:solidFill>
                            <a:srgbClr val="002060"/>
                          </a:solidFill>
                          <a:latin typeface="Century Gothic" panose="020B0502020202020204" pitchFamily="34" charset="0"/>
                        </a:rPr>
                        <a:t>lleva</a:t>
                      </a:r>
                      <a:r>
                        <a:rPr lang="en-GB" sz="2400" b="0" dirty="0">
                          <a:solidFill>
                            <a:srgbClr val="002060"/>
                          </a:solidFill>
                          <a:latin typeface="Century Gothic" panose="020B0502020202020204" pitchFamily="34" charset="0"/>
                        </a:rPr>
                        <a:t> una </a:t>
                      </a:r>
                      <a:r>
                        <a:rPr lang="en-GB" sz="2400" b="0" dirty="0" err="1">
                          <a:solidFill>
                            <a:srgbClr val="002060"/>
                          </a:solidFill>
                          <a:latin typeface="Century Gothic" panose="020B0502020202020204" pitchFamily="34" charset="0"/>
                        </a:rPr>
                        <a:t>botella</a:t>
                      </a:r>
                      <a:r>
                        <a:rPr lang="en-GB" sz="2400" b="0" dirty="0">
                          <a:solidFill>
                            <a:srgbClr val="002060"/>
                          </a:solidFill>
                          <a:latin typeface="Century Gothic" panose="020B0502020202020204" pitchFamily="34" charset="0"/>
                        </a:rPr>
                        <a:t> de </a:t>
                      </a:r>
                      <a:r>
                        <a:rPr lang="en-GB" sz="2400" b="0" dirty="0" err="1">
                          <a:solidFill>
                            <a:srgbClr val="002060"/>
                          </a:solidFill>
                          <a:latin typeface="Century Gothic" panose="020B0502020202020204" pitchFamily="34" charset="0"/>
                        </a:rPr>
                        <a:t>agua</a:t>
                      </a:r>
                      <a:r>
                        <a:rPr lang="en-GB" sz="2400" b="0" dirty="0">
                          <a:solidFill>
                            <a:srgbClr val="002060"/>
                          </a:solidFill>
                          <a:latin typeface="Century Gothic" panose="020B0502020202020204" pitchFamily="34" charset="0"/>
                        </a:rPr>
                        <a:t>.</a:t>
                      </a:r>
                    </a:p>
                  </a:txBody>
                  <a:tcP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Tw Cen MT" panose="020B0602020104020603"/>
                        </a:defRPr>
                      </a:lvl1pPr>
                      <a:lvl2pPr marL="457200" algn="l" defTabSz="914400" rtl="0" eaLnBrk="1" latinLnBrk="0" hangingPunct="1">
                        <a:defRPr sz="1800" kern="1200">
                          <a:solidFill>
                            <a:schemeClr val="dk1"/>
                          </a:solidFill>
                          <a:latin typeface="Tw Cen MT" panose="020B0602020104020603"/>
                        </a:defRPr>
                      </a:lvl2pPr>
                      <a:lvl3pPr marL="914400" algn="l" defTabSz="914400" rtl="0" eaLnBrk="1" latinLnBrk="0" hangingPunct="1">
                        <a:defRPr sz="1800" kern="1200">
                          <a:solidFill>
                            <a:schemeClr val="dk1"/>
                          </a:solidFill>
                          <a:latin typeface="Tw Cen MT" panose="020B0602020104020603"/>
                        </a:defRPr>
                      </a:lvl3pPr>
                      <a:lvl4pPr marL="1371600" algn="l" defTabSz="914400" rtl="0" eaLnBrk="1" latinLnBrk="0" hangingPunct="1">
                        <a:defRPr sz="1800" kern="1200">
                          <a:solidFill>
                            <a:schemeClr val="dk1"/>
                          </a:solidFill>
                          <a:latin typeface="Tw Cen MT" panose="020B0602020104020603"/>
                        </a:defRPr>
                      </a:lvl4pPr>
                      <a:lvl5pPr marL="1828800" algn="l" defTabSz="914400" rtl="0" eaLnBrk="1" latinLnBrk="0" hangingPunct="1">
                        <a:defRPr sz="1800" kern="1200">
                          <a:solidFill>
                            <a:schemeClr val="dk1"/>
                          </a:solidFill>
                          <a:latin typeface="Tw Cen MT" panose="020B0602020104020603"/>
                        </a:defRPr>
                      </a:lvl5pPr>
                      <a:lvl6pPr marL="2286000" algn="l" defTabSz="914400" rtl="0" eaLnBrk="1" latinLnBrk="0" hangingPunct="1">
                        <a:defRPr sz="1800" kern="1200">
                          <a:solidFill>
                            <a:schemeClr val="dk1"/>
                          </a:solidFill>
                          <a:latin typeface="Tw Cen MT" panose="020B0602020104020603"/>
                        </a:defRPr>
                      </a:lvl6pPr>
                      <a:lvl7pPr marL="2743200" algn="l" defTabSz="914400" rtl="0" eaLnBrk="1" latinLnBrk="0" hangingPunct="1">
                        <a:defRPr sz="1800" kern="1200">
                          <a:solidFill>
                            <a:schemeClr val="dk1"/>
                          </a:solidFill>
                          <a:latin typeface="Tw Cen MT" panose="020B0602020104020603"/>
                        </a:defRPr>
                      </a:lvl7pPr>
                      <a:lvl8pPr marL="3200400" algn="l" defTabSz="914400" rtl="0" eaLnBrk="1" latinLnBrk="0" hangingPunct="1">
                        <a:defRPr sz="1800" kern="1200">
                          <a:solidFill>
                            <a:schemeClr val="dk1"/>
                          </a:solidFill>
                          <a:latin typeface="Tw Cen MT" panose="020B0602020104020603"/>
                        </a:defRPr>
                      </a:lvl8pPr>
                      <a:lvl9pPr marL="3657600" algn="l" defTabSz="914400" rtl="0" eaLnBrk="1" latinLnBrk="0" hangingPunct="1">
                        <a:defRPr sz="1800" kern="1200">
                          <a:solidFill>
                            <a:schemeClr val="dk1"/>
                          </a:solidFill>
                          <a:latin typeface="Tw Cen MT" panose="020B0602020104020603"/>
                        </a:defRPr>
                      </a:lvl9pPr>
                    </a:lstStyle>
                    <a:p>
                      <a:endParaRPr lang="en-GB" sz="2400" dirty="0">
                        <a:solidFill>
                          <a:srgbClr val="002060"/>
                        </a:solidFill>
                        <a:latin typeface="Century Gothic" panose="020B0502020202020204" pitchFamily="34" charset="0"/>
                      </a:endParaRPr>
                    </a:p>
                  </a:txBody>
                  <a:tcP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Tw Cen MT" panose="020B0602020104020603"/>
                        </a:defRPr>
                      </a:lvl1pPr>
                      <a:lvl2pPr marL="457200" algn="l" defTabSz="914400" rtl="0" eaLnBrk="1" latinLnBrk="0" hangingPunct="1">
                        <a:defRPr sz="1800" kern="1200">
                          <a:solidFill>
                            <a:schemeClr val="dk1"/>
                          </a:solidFill>
                          <a:latin typeface="Tw Cen MT" panose="020B0602020104020603"/>
                        </a:defRPr>
                      </a:lvl2pPr>
                      <a:lvl3pPr marL="914400" algn="l" defTabSz="914400" rtl="0" eaLnBrk="1" latinLnBrk="0" hangingPunct="1">
                        <a:defRPr sz="1800" kern="1200">
                          <a:solidFill>
                            <a:schemeClr val="dk1"/>
                          </a:solidFill>
                          <a:latin typeface="Tw Cen MT" panose="020B0602020104020603"/>
                        </a:defRPr>
                      </a:lvl3pPr>
                      <a:lvl4pPr marL="1371600" algn="l" defTabSz="914400" rtl="0" eaLnBrk="1" latinLnBrk="0" hangingPunct="1">
                        <a:defRPr sz="1800" kern="1200">
                          <a:solidFill>
                            <a:schemeClr val="dk1"/>
                          </a:solidFill>
                          <a:latin typeface="Tw Cen MT" panose="020B0602020104020603"/>
                        </a:defRPr>
                      </a:lvl4pPr>
                      <a:lvl5pPr marL="1828800" algn="l" defTabSz="914400" rtl="0" eaLnBrk="1" latinLnBrk="0" hangingPunct="1">
                        <a:defRPr sz="1800" kern="1200">
                          <a:solidFill>
                            <a:schemeClr val="dk1"/>
                          </a:solidFill>
                          <a:latin typeface="Tw Cen MT" panose="020B0602020104020603"/>
                        </a:defRPr>
                      </a:lvl5pPr>
                      <a:lvl6pPr marL="2286000" algn="l" defTabSz="914400" rtl="0" eaLnBrk="1" latinLnBrk="0" hangingPunct="1">
                        <a:defRPr sz="1800" kern="1200">
                          <a:solidFill>
                            <a:schemeClr val="dk1"/>
                          </a:solidFill>
                          <a:latin typeface="Tw Cen MT" panose="020B0602020104020603"/>
                        </a:defRPr>
                      </a:lvl6pPr>
                      <a:lvl7pPr marL="2743200" algn="l" defTabSz="914400" rtl="0" eaLnBrk="1" latinLnBrk="0" hangingPunct="1">
                        <a:defRPr sz="1800" kern="1200">
                          <a:solidFill>
                            <a:schemeClr val="dk1"/>
                          </a:solidFill>
                          <a:latin typeface="Tw Cen MT" panose="020B0602020104020603"/>
                        </a:defRPr>
                      </a:lvl7pPr>
                      <a:lvl8pPr marL="3200400" algn="l" defTabSz="914400" rtl="0" eaLnBrk="1" latinLnBrk="0" hangingPunct="1">
                        <a:defRPr sz="1800" kern="1200">
                          <a:solidFill>
                            <a:schemeClr val="dk1"/>
                          </a:solidFill>
                          <a:latin typeface="Tw Cen MT" panose="020B0602020104020603"/>
                        </a:defRPr>
                      </a:lvl8pPr>
                      <a:lvl9pPr marL="3657600" algn="l" defTabSz="914400" rtl="0" eaLnBrk="1" latinLnBrk="0" hangingPunct="1">
                        <a:defRPr sz="1800" kern="1200">
                          <a:solidFill>
                            <a:schemeClr val="dk1"/>
                          </a:solidFill>
                          <a:latin typeface="Tw Cen MT" panose="020B0602020104020603"/>
                        </a:defRPr>
                      </a:lvl9pPr>
                    </a:lstStyle>
                    <a:p>
                      <a:endParaRPr lang="en-GB" sz="2400" dirty="0">
                        <a:solidFill>
                          <a:srgbClr val="002060"/>
                        </a:solidFill>
                        <a:latin typeface="Century Gothic" panose="020B0502020202020204" pitchFamily="34" charset="0"/>
                      </a:endParaRPr>
                    </a:p>
                  </a:txBody>
                  <a:tcP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19016251"/>
                  </a:ext>
                </a:extLst>
              </a:tr>
              <a:tr h="532033">
                <a:tc>
                  <a:txBody>
                    <a:bodyPr/>
                    <a:lstStyle>
                      <a:lvl1pPr marL="0" algn="l" defTabSz="914400" rtl="0" eaLnBrk="1" latinLnBrk="0" hangingPunct="1">
                        <a:defRPr sz="1800" kern="1200">
                          <a:solidFill>
                            <a:schemeClr val="dk1"/>
                          </a:solidFill>
                          <a:latin typeface="Tw Cen MT" panose="020B0602020104020603"/>
                        </a:defRPr>
                      </a:lvl1pPr>
                      <a:lvl2pPr marL="457200" algn="l" defTabSz="914400" rtl="0" eaLnBrk="1" latinLnBrk="0" hangingPunct="1">
                        <a:defRPr sz="1800" kern="1200">
                          <a:solidFill>
                            <a:schemeClr val="dk1"/>
                          </a:solidFill>
                          <a:latin typeface="Tw Cen MT" panose="020B0602020104020603"/>
                        </a:defRPr>
                      </a:lvl2pPr>
                      <a:lvl3pPr marL="914400" algn="l" defTabSz="914400" rtl="0" eaLnBrk="1" latinLnBrk="0" hangingPunct="1">
                        <a:defRPr sz="1800" kern="1200">
                          <a:solidFill>
                            <a:schemeClr val="dk1"/>
                          </a:solidFill>
                          <a:latin typeface="Tw Cen MT" panose="020B0602020104020603"/>
                        </a:defRPr>
                      </a:lvl3pPr>
                      <a:lvl4pPr marL="1371600" algn="l" defTabSz="914400" rtl="0" eaLnBrk="1" latinLnBrk="0" hangingPunct="1">
                        <a:defRPr sz="1800" kern="1200">
                          <a:solidFill>
                            <a:schemeClr val="dk1"/>
                          </a:solidFill>
                          <a:latin typeface="Tw Cen MT" panose="020B0602020104020603"/>
                        </a:defRPr>
                      </a:lvl4pPr>
                      <a:lvl5pPr marL="1828800" algn="l" defTabSz="914400" rtl="0" eaLnBrk="1" latinLnBrk="0" hangingPunct="1">
                        <a:defRPr sz="1800" kern="1200">
                          <a:solidFill>
                            <a:schemeClr val="dk1"/>
                          </a:solidFill>
                          <a:latin typeface="Tw Cen MT" panose="020B0602020104020603"/>
                        </a:defRPr>
                      </a:lvl5pPr>
                      <a:lvl6pPr marL="2286000" algn="l" defTabSz="914400" rtl="0" eaLnBrk="1" latinLnBrk="0" hangingPunct="1">
                        <a:defRPr sz="1800" kern="1200">
                          <a:solidFill>
                            <a:schemeClr val="dk1"/>
                          </a:solidFill>
                          <a:latin typeface="Tw Cen MT" panose="020B0602020104020603"/>
                        </a:defRPr>
                      </a:lvl6pPr>
                      <a:lvl7pPr marL="2743200" algn="l" defTabSz="914400" rtl="0" eaLnBrk="1" latinLnBrk="0" hangingPunct="1">
                        <a:defRPr sz="1800" kern="1200">
                          <a:solidFill>
                            <a:schemeClr val="dk1"/>
                          </a:solidFill>
                          <a:latin typeface="Tw Cen MT" panose="020B0602020104020603"/>
                        </a:defRPr>
                      </a:lvl7pPr>
                      <a:lvl8pPr marL="3200400" algn="l" defTabSz="914400" rtl="0" eaLnBrk="1" latinLnBrk="0" hangingPunct="1">
                        <a:defRPr sz="1800" kern="1200">
                          <a:solidFill>
                            <a:schemeClr val="dk1"/>
                          </a:solidFill>
                          <a:latin typeface="Tw Cen MT" panose="020B0602020104020603"/>
                        </a:defRPr>
                      </a:lvl8pPr>
                      <a:lvl9pPr marL="3657600" algn="l" defTabSz="914400" rtl="0" eaLnBrk="1" latinLnBrk="0" hangingPunct="1">
                        <a:defRPr sz="1800" kern="1200">
                          <a:solidFill>
                            <a:schemeClr val="dk1"/>
                          </a:solidFill>
                          <a:latin typeface="Tw Cen MT" panose="020B0602020104020603"/>
                        </a:defRPr>
                      </a:lvl9pPr>
                    </a:lstStyle>
                    <a:p>
                      <a:pPr algn="ctr"/>
                      <a:r>
                        <a:rPr lang="en-GB" sz="2400" b="1" dirty="0">
                          <a:solidFill>
                            <a:srgbClr val="002060"/>
                          </a:solidFill>
                          <a:latin typeface="Century Gothic" panose="020B0502020202020204" pitchFamily="34" charset="0"/>
                        </a:rPr>
                        <a:t>8</a:t>
                      </a:r>
                    </a:p>
                  </a:txBody>
                  <a:tcP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Tw Cen MT" panose="020B0602020104020603"/>
                        </a:defRPr>
                      </a:lvl1pPr>
                      <a:lvl2pPr marL="457200" algn="l" defTabSz="914400" rtl="0" eaLnBrk="1" latinLnBrk="0" hangingPunct="1">
                        <a:defRPr sz="1800" kern="1200">
                          <a:solidFill>
                            <a:schemeClr val="dk1"/>
                          </a:solidFill>
                          <a:latin typeface="Tw Cen MT" panose="020B0602020104020603"/>
                        </a:defRPr>
                      </a:lvl2pPr>
                      <a:lvl3pPr marL="914400" algn="l" defTabSz="914400" rtl="0" eaLnBrk="1" latinLnBrk="0" hangingPunct="1">
                        <a:defRPr sz="1800" kern="1200">
                          <a:solidFill>
                            <a:schemeClr val="dk1"/>
                          </a:solidFill>
                          <a:latin typeface="Tw Cen MT" panose="020B0602020104020603"/>
                        </a:defRPr>
                      </a:lvl3pPr>
                      <a:lvl4pPr marL="1371600" algn="l" defTabSz="914400" rtl="0" eaLnBrk="1" latinLnBrk="0" hangingPunct="1">
                        <a:defRPr sz="1800" kern="1200">
                          <a:solidFill>
                            <a:schemeClr val="dk1"/>
                          </a:solidFill>
                          <a:latin typeface="Tw Cen MT" panose="020B0602020104020603"/>
                        </a:defRPr>
                      </a:lvl4pPr>
                      <a:lvl5pPr marL="1828800" algn="l" defTabSz="914400" rtl="0" eaLnBrk="1" latinLnBrk="0" hangingPunct="1">
                        <a:defRPr sz="1800" kern="1200">
                          <a:solidFill>
                            <a:schemeClr val="dk1"/>
                          </a:solidFill>
                          <a:latin typeface="Tw Cen MT" panose="020B0602020104020603"/>
                        </a:defRPr>
                      </a:lvl5pPr>
                      <a:lvl6pPr marL="2286000" algn="l" defTabSz="914400" rtl="0" eaLnBrk="1" latinLnBrk="0" hangingPunct="1">
                        <a:defRPr sz="1800" kern="1200">
                          <a:solidFill>
                            <a:schemeClr val="dk1"/>
                          </a:solidFill>
                          <a:latin typeface="Tw Cen MT" panose="020B0602020104020603"/>
                        </a:defRPr>
                      </a:lvl6pPr>
                      <a:lvl7pPr marL="2743200" algn="l" defTabSz="914400" rtl="0" eaLnBrk="1" latinLnBrk="0" hangingPunct="1">
                        <a:defRPr sz="1800" kern="1200">
                          <a:solidFill>
                            <a:schemeClr val="dk1"/>
                          </a:solidFill>
                          <a:latin typeface="Tw Cen MT" panose="020B0602020104020603"/>
                        </a:defRPr>
                      </a:lvl7pPr>
                      <a:lvl8pPr marL="3200400" algn="l" defTabSz="914400" rtl="0" eaLnBrk="1" latinLnBrk="0" hangingPunct="1">
                        <a:defRPr sz="1800" kern="1200">
                          <a:solidFill>
                            <a:schemeClr val="dk1"/>
                          </a:solidFill>
                          <a:latin typeface="Tw Cen MT" panose="020B0602020104020603"/>
                        </a:defRPr>
                      </a:lvl8pPr>
                      <a:lvl9pPr marL="3657600" algn="l" defTabSz="914400" rtl="0" eaLnBrk="1" latinLnBrk="0" hangingPunct="1">
                        <a:defRPr sz="1800" kern="1200">
                          <a:solidFill>
                            <a:schemeClr val="dk1"/>
                          </a:solidFill>
                          <a:latin typeface="Tw Cen MT" panose="020B0602020104020603"/>
                        </a:defRPr>
                      </a:lvl9pPr>
                    </a:lstStyle>
                    <a:p>
                      <a:r>
                        <a:rPr lang="en-GB" sz="2400" b="0" dirty="0">
                          <a:solidFill>
                            <a:srgbClr val="002060"/>
                          </a:solidFill>
                          <a:latin typeface="Century Gothic" panose="020B0502020202020204" pitchFamily="34" charset="0"/>
                        </a:rPr>
                        <a:t>¡…</a:t>
                      </a:r>
                      <a:r>
                        <a:rPr lang="en-GB" sz="2400" b="0" dirty="0" err="1">
                          <a:solidFill>
                            <a:srgbClr val="002060"/>
                          </a:solidFill>
                          <a:latin typeface="Century Gothic" panose="020B0502020202020204" pitchFamily="34" charset="0"/>
                        </a:rPr>
                        <a:t>miran</a:t>
                      </a:r>
                      <a:r>
                        <a:rPr lang="en-GB" sz="2400" b="0" dirty="0">
                          <a:solidFill>
                            <a:srgbClr val="002060"/>
                          </a:solidFill>
                          <a:latin typeface="Century Gothic" panose="020B0502020202020204" pitchFamily="34" charset="0"/>
                        </a:rPr>
                        <a:t> los </a:t>
                      </a:r>
                      <a:r>
                        <a:rPr lang="en-GB" sz="2400" b="0" dirty="0" err="1">
                          <a:solidFill>
                            <a:srgbClr val="002060"/>
                          </a:solidFill>
                          <a:latin typeface="Century Gothic" panose="020B0502020202020204" pitchFamily="34" charset="0"/>
                        </a:rPr>
                        <a:t>tomates</a:t>
                      </a:r>
                      <a:r>
                        <a:rPr lang="en-GB" sz="2400" b="0" dirty="0">
                          <a:solidFill>
                            <a:srgbClr val="002060"/>
                          </a:solidFill>
                          <a:latin typeface="Century Gothic" panose="020B0502020202020204" pitchFamily="34" charset="0"/>
                        </a:rPr>
                        <a:t>!</a:t>
                      </a:r>
                    </a:p>
                  </a:txBody>
                  <a:tcP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Tw Cen MT" panose="020B0602020104020603"/>
                        </a:defRPr>
                      </a:lvl1pPr>
                      <a:lvl2pPr marL="457200" algn="l" defTabSz="914400" rtl="0" eaLnBrk="1" latinLnBrk="0" hangingPunct="1">
                        <a:defRPr sz="1800" kern="1200">
                          <a:solidFill>
                            <a:schemeClr val="dk1"/>
                          </a:solidFill>
                          <a:latin typeface="Tw Cen MT" panose="020B0602020104020603"/>
                        </a:defRPr>
                      </a:lvl2pPr>
                      <a:lvl3pPr marL="914400" algn="l" defTabSz="914400" rtl="0" eaLnBrk="1" latinLnBrk="0" hangingPunct="1">
                        <a:defRPr sz="1800" kern="1200">
                          <a:solidFill>
                            <a:schemeClr val="dk1"/>
                          </a:solidFill>
                          <a:latin typeface="Tw Cen MT" panose="020B0602020104020603"/>
                        </a:defRPr>
                      </a:lvl3pPr>
                      <a:lvl4pPr marL="1371600" algn="l" defTabSz="914400" rtl="0" eaLnBrk="1" latinLnBrk="0" hangingPunct="1">
                        <a:defRPr sz="1800" kern="1200">
                          <a:solidFill>
                            <a:schemeClr val="dk1"/>
                          </a:solidFill>
                          <a:latin typeface="Tw Cen MT" panose="020B0602020104020603"/>
                        </a:defRPr>
                      </a:lvl4pPr>
                      <a:lvl5pPr marL="1828800" algn="l" defTabSz="914400" rtl="0" eaLnBrk="1" latinLnBrk="0" hangingPunct="1">
                        <a:defRPr sz="1800" kern="1200">
                          <a:solidFill>
                            <a:schemeClr val="dk1"/>
                          </a:solidFill>
                          <a:latin typeface="Tw Cen MT" panose="020B0602020104020603"/>
                        </a:defRPr>
                      </a:lvl5pPr>
                      <a:lvl6pPr marL="2286000" algn="l" defTabSz="914400" rtl="0" eaLnBrk="1" latinLnBrk="0" hangingPunct="1">
                        <a:defRPr sz="1800" kern="1200">
                          <a:solidFill>
                            <a:schemeClr val="dk1"/>
                          </a:solidFill>
                          <a:latin typeface="Tw Cen MT" panose="020B0602020104020603"/>
                        </a:defRPr>
                      </a:lvl6pPr>
                      <a:lvl7pPr marL="2743200" algn="l" defTabSz="914400" rtl="0" eaLnBrk="1" latinLnBrk="0" hangingPunct="1">
                        <a:defRPr sz="1800" kern="1200">
                          <a:solidFill>
                            <a:schemeClr val="dk1"/>
                          </a:solidFill>
                          <a:latin typeface="Tw Cen MT" panose="020B0602020104020603"/>
                        </a:defRPr>
                      </a:lvl7pPr>
                      <a:lvl8pPr marL="3200400" algn="l" defTabSz="914400" rtl="0" eaLnBrk="1" latinLnBrk="0" hangingPunct="1">
                        <a:defRPr sz="1800" kern="1200">
                          <a:solidFill>
                            <a:schemeClr val="dk1"/>
                          </a:solidFill>
                          <a:latin typeface="Tw Cen MT" panose="020B0602020104020603"/>
                        </a:defRPr>
                      </a:lvl8pPr>
                      <a:lvl9pPr marL="3657600" algn="l" defTabSz="914400" rtl="0" eaLnBrk="1" latinLnBrk="0" hangingPunct="1">
                        <a:defRPr sz="1800" kern="1200">
                          <a:solidFill>
                            <a:schemeClr val="dk1"/>
                          </a:solidFill>
                          <a:latin typeface="Tw Cen MT" panose="020B0602020104020603"/>
                        </a:defRPr>
                      </a:lvl9pPr>
                    </a:lstStyle>
                    <a:p>
                      <a:endParaRPr lang="en-GB" sz="2400" dirty="0">
                        <a:solidFill>
                          <a:srgbClr val="002060"/>
                        </a:solidFill>
                        <a:latin typeface="Century Gothic" panose="020B0502020202020204" pitchFamily="34" charset="0"/>
                      </a:endParaRPr>
                    </a:p>
                  </a:txBody>
                  <a:tcP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Tw Cen MT" panose="020B0602020104020603"/>
                        </a:defRPr>
                      </a:lvl1pPr>
                      <a:lvl2pPr marL="457200" algn="l" defTabSz="914400" rtl="0" eaLnBrk="1" latinLnBrk="0" hangingPunct="1">
                        <a:defRPr sz="1800" kern="1200">
                          <a:solidFill>
                            <a:schemeClr val="dk1"/>
                          </a:solidFill>
                          <a:latin typeface="Tw Cen MT" panose="020B0602020104020603"/>
                        </a:defRPr>
                      </a:lvl2pPr>
                      <a:lvl3pPr marL="914400" algn="l" defTabSz="914400" rtl="0" eaLnBrk="1" latinLnBrk="0" hangingPunct="1">
                        <a:defRPr sz="1800" kern="1200">
                          <a:solidFill>
                            <a:schemeClr val="dk1"/>
                          </a:solidFill>
                          <a:latin typeface="Tw Cen MT" panose="020B0602020104020603"/>
                        </a:defRPr>
                      </a:lvl3pPr>
                      <a:lvl4pPr marL="1371600" algn="l" defTabSz="914400" rtl="0" eaLnBrk="1" latinLnBrk="0" hangingPunct="1">
                        <a:defRPr sz="1800" kern="1200">
                          <a:solidFill>
                            <a:schemeClr val="dk1"/>
                          </a:solidFill>
                          <a:latin typeface="Tw Cen MT" panose="020B0602020104020603"/>
                        </a:defRPr>
                      </a:lvl4pPr>
                      <a:lvl5pPr marL="1828800" algn="l" defTabSz="914400" rtl="0" eaLnBrk="1" latinLnBrk="0" hangingPunct="1">
                        <a:defRPr sz="1800" kern="1200">
                          <a:solidFill>
                            <a:schemeClr val="dk1"/>
                          </a:solidFill>
                          <a:latin typeface="Tw Cen MT" panose="020B0602020104020603"/>
                        </a:defRPr>
                      </a:lvl5pPr>
                      <a:lvl6pPr marL="2286000" algn="l" defTabSz="914400" rtl="0" eaLnBrk="1" latinLnBrk="0" hangingPunct="1">
                        <a:defRPr sz="1800" kern="1200">
                          <a:solidFill>
                            <a:schemeClr val="dk1"/>
                          </a:solidFill>
                          <a:latin typeface="Tw Cen MT" panose="020B0602020104020603"/>
                        </a:defRPr>
                      </a:lvl6pPr>
                      <a:lvl7pPr marL="2743200" algn="l" defTabSz="914400" rtl="0" eaLnBrk="1" latinLnBrk="0" hangingPunct="1">
                        <a:defRPr sz="1800" kern="1200">
                          <a:solidFill>
                            <a:schemeClr val="dk1"/>
                          </a:solidFill>
                          <a:latin typeface="Tw Cen MT" panose="020B0602020104020603"/>
                        </a:defRPr>
                      </a:lvl7pPr>
                      <a:lvl8pPr marL="3200400" algn="l" defTabSz="914400" rtl="0" eaLnBrk="1" latinLnBrk="0" hangingPunct="1">
                        <a:defRPr sz="1800" kern="1200">
                          <a:solidFill>
                            <a:schemeClr val="dk1"/>
                          </a:solidFill>
                          <a:latin typeface="Tw Cen MT" panose="020B0602020104020603"/>
                        </a:defRPr>
                      </a:lvl8pPr>
                      <a:lvl9pPr marL="3657600" algn="l" defTabSz="914400" rtl="0" eaLnBrk="1" latinLnBrk="0" hangingPunct="1">
                        <a:defRPr sz="1800" kern="1200">
                          <a:solidFill>
                            <a:schemeClr val="dk1"/>
                          </a:solidFill>
                          <a:latin typeface="Tw Cen MT" panose="020B0602020104020603"/>
                        </a:defRPr>
                      </a:lvl9pPr>
                    </a:lstStyle>
                    <a:p>
                      <a:endParaRPr lang="en-GB" sz="2400" dirty="0">
                        <a:solidFill>
                          <a:srgbClr val="002060"/>
                        </a:solidFill>
                        <a:latin typeface="Century Gothic" panose="020B0502020202020204" pitchFamily="34" charset="0"/>
                      </a:endParaRPr>
                    </a:p>
                  </a:txBody>
                  <a:tcP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365941149"/>
                  </a:ext>
                </a:extLst>
              </a:tr>
            </a:tbl>
          </a:graphicData>
        </a:graphic>
      </p:graphicFrame>
      <p:pic>
        <p:nvPicPr>
          <p:cNvPr id="46" name="Picture 45" descr="Shape, arrow&#10;&#10;Description automatically generated">
            <a:extLst>
              <a:ext uri="{FF2B5EF4-FFF2-40B4-BE49-F238E27FC236}">
                <a16:creationId xmlns:a16="http://schemas.microsoft.com/office/drawing/2014/main" id="{DF1D28D2-89D7-44DA-BEB5-35F973650C75}"/>
              </a:ext>
            </a:extLst>
          </p:cNvPr>
          <p:cNvPicPr>
            <a:picLocks noChangeAspect="1"/>
          </p:cNvPicPr>
          <p:nvPr/>
        </p:nvPicPr>
        <p:blipFill>
          <a:blip r:embed="rId7"/>
          <a:stretch>
            <a:fillRect/>
          </a:stretch>
        </p:blipFill>
        <p:spPr>
          <a:xfrm>
            <a:off x="9227705" y="2801590"/>
            <a:ext cx="462709" cy="428729"/>
          </a:xfrm>
          <a:prstGeom prst="rect">
            <a:avLst/>
          </a:prstGeom>
        </p:spPr>
      </p:pic>
      <p:pic>
        <p:nvPicPr>
          <p:cNvPr id="47" name="Picture 46" descr="Shape, arrow&#10;&#10;Description automatically generated">
            <a:extLst>
              <a:ext uri="{FF2B5EF4-FFF2-40B4-BE49-F238E27FC236}">
                <a16:creationId xmlns:a16="http://schemas.microsoft.com/office/drawing/2014/main" id="{70990266-ED32-4072-9D63-AE941555CA0B}"/>
              </a:ext>
            </a:extLst>
          </p:cNvPr>
          <p:cNvPicPr>
            <a:picLocks noChangeAspect="1"/>
          </p:cNvPicPr>
          <p:nvPr/>
        </p:nvPicPr>
        <p:blipFill>
          <a:blip r:embed="rId7"/>
          <a:stretch>
            <a:fillRect/>
          </a:stretch>
        </p:blipFill>
        <p:spPr>
          <a:xfrm>
            <a:off x="11051628" y="3247658"/>
            <a:ext cx="462709" cy="428729"/>
          </a:xfrm>
          <a:prstGeom prst="rect">
            <a:avLst/>
          </a:prstGeom>
        </p:spPr>
      </p:pic>
      <p:pic>
        <p:nvPicPr>
          <p:cNvPr id="48" name="Picture 47" descr="Shape, arrow&#10;&#10;Description automatically generated">
            <a:extLst>
              <a:ext uri="{FF2B5EF4-FFF2-40B4-BE49-F238E27FC236}">
                <a16:creationId xmlns:a16="http://schemas.microsoft.com/office/drawing/2014/main" id="{A358E846-F1ED-4556-B614-D6D4D9618C09}"/>
              </a:ext>
            </a:extLst>
          </p:cNvPr>
          <p:cNvPicPr>
            <a:picLocks noChangeAspect="1"/>
          </p:cNvPicPr>
          <p:nvPr/>
        </p:nvPicPr>
        <p:blipFill>
          <a:blip r:embed="rId7"/>
          <a:stretch>
            <a:fillRect/>
          </a:stretch>
        </p:blipFill>
        <p:spPr>
          <a:xfrm>
            <a:off x="11038782" y="3787450"/>
            <a:ext cx="462709" cy="428729"/>
          </a:xfrm>
          <a:prstGeom prst="rect">
            <a:avLst/>
          </a:prstGeom>
        </p:spPr>
      </p:pic>
      <p:pic>
        <p:nvPicPr>
          <p:cNvPr id="49" name="Picture 48" descr="Shape, arrow&#10;&#10;Description automatically generated">
            <a:extLst>
              <a:ext uri="{FF2B5EF4-FFF2-40B4-BE49-F238E27FC236}">
                <a16:creationId xmlns:a16="http://schemas.microsoft.com/office/drawing/2014/main" id="{D3561FC7-8B7A-48D6-9B07-F2583268FF52}"/>
              </a:ext>
            </a:extLst>
          </p:cNvPr>
          <p:cNvPicPr>
            <a:picLocks noChangeAspect="1"/>
          </p:cNvPicPr>
          <p:nvPr/>
        </p:nvPicPr>
        <p:blipFill>
          <a:blip r:embed="rId7"/>
          <a:stretch>
            <a:fillRect/>
          </a:stretch>
        </p:blipFill>
        <p:spPr>
          <a:xfrm>
            <a:off x="9227704" y="4196966"/>
            <a:ext cx="462709" cy="428729"/>
          </a:xfrm>
          <a:prstGeom prst="rect">
            <a:avLst/>
          </a:prstGeom>
        </p:spPr>
      </p:pic>
      <p:pic>
        <p:nvPicPr>
          <p:cNvPr id="50" name="Picture 49" descr="Shape, arrow&#10;&#10;Description automatically generated">
            <a:extLst>
              <a:ext uri="{FF2B5EF4-FFF2-40B4-BE49-F238E27FC236}">
                <a16:creationId xmlns:a16="http://schemas.microsoft.com/office/drawing/2014/main" id="{8621A451-9C9A-4E87-AB1E-39C90108C23F}"/>
              </a:ext>
            </a:extLst>
          </p:cNvPr>
          <p:cNvPicPr>
            <a:picLocks noChangeAspect="1"/>
          </p:cNvPicPr>
          <p:nvPr/>
        </p:nvPicPr>
        <p:blipFill>
          <a:blip r:embed="rId7"/>
          <a:stretch>
            <a:fillRect/>
          </a:stretch>
        </p:blipFill>
        <p:spPr>
          <a:xfrm>
            <a:off x="9227704" y="4701539"/>
            <a:ext cx="462709" cy="428729"/>
          </a:xfrm>
          <a:prstGeom prst="rect">
            <a:avLst/>
          </a:prstGeom>
        </p:spPr>
      </p:pic>
      <p:pic>
        <p:nvPicPr>
          <p:cNvPr id="51" name="Picture 50" descr="Shape, arrow&#10;&#10;Description automatically generated">
            <a:extLst>
              <a:ext uri="{FF2B5EF4-FFF2-40B4-BE49-F238E27FC236}">
                <a16:creationId xmlns:a16="http://schemas.microsoft.com/office/drawing/2014/main" id="{E595E569-7169-4670-91A6-CA9D2CC3B2B9}"/>
              </a:ext>
            </a:extLst>
          </p:cNvPr>
          <p:cNvPicPr>
            <a:picLocks noChangeAspect="1"/>
          </p:cNvPicPr>
          <p:nvPr/>
        </p:nvPicPr>
        <p:blipFill>
          <a:blip r:embed="rId7"/>
          <a:stretch>
            <a:fillRect/>
          </a:stretch>
        </p:blipFill>
        <p:spPr>
          <a:xfrm>
            <a:off x="9227704" y="5163577"/>
            <a:ext cx="462709" cy="428729"/>
          </a:xfrm>
          <a:prstGeom prst="rect">
            <a:avLst/>
          </a:prstGeom>
        </p:spPr>
      </p:pic>
      <p:pic>
        <p:nvPicPr>
          <p:cNvPr id="52" name="Picture 51" descr="Shape, arrow&#10;&#10;Description automatically generated">
            <a:extLst>
              <a:ext uri="{FF2B5EF4-FFF2-40B4-BE49-F238E27FC236}">
                <a16:creationId xmlns:a16="http://schemas.microsoft.com/office/drawing/2014/main" id="{90050CA8-120D-4337-97E8-C5FF7DE7ED47}"/>
              </a:ext>
            </a:extLst>
          </p:cNvPr>
          <p:cNvPicPr>
            <a:picLocks noChangeAspect="1"/>
          </p:cNvPicPr>
          <p:nvPr/>
        </p:nvPicPr>
        <p:blipFill>
          <a:blip r:embed="rId7"/>
          <a:stretch>
            <a:fillRect/>
          </a:stretch>
        </p:blipFill>
        <p:spPr>
          <a:xfrm>
            <a:off x="11020845" y="5592306"/>
            <a:ext cx="462709" cy="428729"/>
          </a:xfrm>
          <a:prstGeom prst="rect">
            <a:avLst/>
          </a:prstGeom>
        </p:spPr>
      </p:pic>
      <p:pic>
        <p:nvPicPr>
          <p:cNvPr id="53" name="Picture 52" descr="Shape, arrow&#10;&#10;Description automatically generated">
            <a:extLst>
              <a:ext uri="{FF2B5EF4-FFF2-40B4-BE49-F238E27FC236}">
                <a16:creationId xmlns:a16="http://schemas.microsoft.com/office/drawing/2014/main" id="{0F984CA3-C39D-465B-B364-002D5635C2E3}"/>
              </a:ext>
            </a:extLst>
          </p:cNvPr>
          <p:cNvPicPr>
            <a:picLocks noChangeAspect="1"/>
          </p:cNvPicPr>
          <p:nvPr/>
        </p:nvPicPr>
        <p:blipFill>
          <a:blip r:embed="rId7"/>
          <a:stretch>
            <a:fillRect/>
          </a:stretch>
        </p:blipFill>
        <p:spPr>
          <a:xfrm>
            <a:off x="9227704" y="6152430"/>
            <a:ext cx="462709" cy="428729"/>
          </a:xfrm>
          <a:prstGeom prst="rect">
            <a:avLst/>
          </a:prstGeom>
        </p:spPr>
      </p:pic>
      <p:grpSp>
        <p:nvGrpSpPr>
          <p:cNvPr id="10" name="Group 9">
            <a:extLst>
              <a:ext uri="{FF2B5EF4-FFF2-40B4-BE49-F238E27FC236}">
                <a16:creationId xmlns:a16="http://schemas.microsoft.com/office/drawing/2014/main" id="{812B4163-0C32-4C77-8852-1FD55D5BCCBC}"/>
              </a:ext>
            </a:extLst>
          </p:cNvPr>
          <p:cNvGrpSpPr/>
          <p:nvPr/>
        </p:nvGrpSpPr>
        <p:grpSpPr>
          <a:xfrm>
            <a:off x="7981486" y="-69485"/>
            <a:ext cx="1437885" cy="2206646"/>
            <a:chOff x="3169495" y="670559"/>
            <a:chExt cx="4145705" cy="6479551"/>
          </a:xfrm>
        </p:grpSpPr>
        <p:pic>
          <p:nvPicPr>
            <p:cNvPr id="6" name="Picture 5" descr="A picture containing toy, doll&#10;&#10;Description automatically generated">
              <a:extLst>
                <a:ext uri="{FF2B5EF4-FFF2-40B4-BE49-F238E27FC236}">
                  <a16:creationId xmlns:a16="http://schemas.microsoft.com/office/drawing/2014/main" id="{D69E59FF-9295-460F-A6AD-727DBEDC938F}"/>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5120640" y="1093541"/>
              <a:ext cx="2194560" cy="5764458"/>
            </a:xfrm>
            <a:prstGeom prst="rect">
              <a:avLst/>
            </a:prstGeom>
          </p:spPr>
        </p:pic>
        <p:pic>
          <p:nvPicPr>
            <p:cNvPr id="9" name="Picture 8" descr="A picture containing text, toy, doll&#10;&#10;Description automatically generated">
              <a:extLst>
                <a:ext uri="{FF2B5EF4-FFF2-40B4-BE49-F238E27FC236}">
                  <a16:creationId xmlns:a16="http://schemas.microsoft.com/office/drawing/2014/main" id="{7EC150CE-5B31-464B-B8AA-A1782A878059}"/>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3169495" y="670559"/>
              <a:ext cx="2488751" cy="6479551"/>
            </a:xfrm>
            <a:prstGeom prst="rect">
              <a:avLst/>
            </a:prstGeom>
          </p:spPr>
        </p:pic>
      </p:grpSp>
      <p:sp>
        <p:nvSpPr>
          <p:cNvPr id="54" name="TextBox 53">
            <a:extLst>
              <a:ext uri="{FF2B5EF4-FFF2-40B4-BE49-F238E27FC236}">
                <a16:creationId xmlns:a16="http://schemas.microsoft.com/office/drawing/2014/main" id="{317BCBDE-511A-49D7-868B-7AB22663E57C}"/>
              </a:ext>
            </a:extLst>
          </p:cNvPr>
          <p:cNvSpPr txBox="1"/>
          <p:nvPr/>
        </p:nvSpPr>
        <p:spPr>
          <a:xfrm>
            <a:off x="313324" y="629419"/>
            <a:ext cx="7668162" cy="1200329"/>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1"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La Tomatina </a:t>
            </a:r>
            <a:r>
              <a:rPr kumimoji="0" lang="en-GB" sz="2400" b="1" i="0" u="none" strike="noStrike" kern="1200" cap="none" spc="0" normalizeH="0" baseline="0" noProof="0" dirty="0" err="1">
                <a:ln>
                  <a:noFill/>
                </a:ln>
                <a:solidFill>
                  <a:srgbClr val="002060"/>
                </a:solidFill>
                <a:effectLst/>
                <a:uLnTx/>
                <a:uFillTx/>
                <a:latin typeface="Century Gothic" panose="020B0502020202020204" pitchFamily="34" charset="0"/>
                <a:ea typeface="+mn-ea"/>
                <a:cs typeface="+mn-cs"/>
              </a:rPr>
              <a:t>Infantil</a:t>
            </a:r>
            <a:r>
              <a:rPr kumimoji="0" lang="en-GB" sz="2400" b="1"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 </a:t>
            </a:r>
            <a:r>
              <a:rPr kumimoji="0" lang="en-GB" sz="24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es una </a:t>
            </a:r>
            <a:r>
              <a:rPr kumimoji="0" lang="en-GB" sz="2400" b="0" i="0" u="none" strike="noStrike" kern="1200" cap="none" spc="0" normalizeH="0" baseline="0" noProof="0" dirty="0" err="1">
                <a:ln>
                  <a:noFill/>
                </a:ln>
                <a:solidFill>
                  <a:srgbClr val="002060"/>
                </a:solidFill>
                <a:effectLst/>
                <a:uLnTx/>
                <a:uFillTx/>
                <a:latin typeface="Century Gothic" panose="020B0502020202020204" pitchFamily="34" charset="0"/>
                <a:ea typeface="+mn-ea"/>
                <a:cs typeface="+mn-cs"/>
              </a:rPr>
              <a:t>versión</a:t>
            </a:r>
            <a:r>
              <a:rPr kumimoji="0" lang="en-GB" sz="24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 de la fiesta para los </a:t>
            </a:r>
            <a:r>
              <a:rPr kumimoji="0" lang="en-GB" sz="2400" b="0" i="0" u="none" strike="noStrike" kern="1200" cap="none" spc="0" normalizeH="0" baseline="0" noProof="0" dirty="0" err="1">
                <a:ln>
                  <a:noFill/>
                </a:ln>
                <a:solidFill>
                  <a:srgbClr val="002060"/>
                </a:solidFill>
                <a:effectLst/>
                <a:uLnTx/>
                <a:uFillTx/>
                <a:latin typeface="Century Gothic" panose="020B0502020202020204" pitchFamily="34" charset="0"/>
                <a:ea typeface="+mn-ea"/>
                <a:cs typeface="+mn-cs"/>
              </a:rPr>
              <a:t>niños</a:t>
            </a:r>
            <a:r>
              <a:rPr kumimoji="0" lang="en-GB" sz="24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 de 4 a 14 </a:t>
            </a:r>
            <a:r>
              <a:rPr kumimoji="0" lang="en-GB" sz="2400" b="0" i="0" u="none" strike="noStrike" kern="1200" cap="none" spc="0" normalizeH="0" baseline="0" noProof="0" dirty="0" err="1">
                <a:ln>
                  <a:noFill/>
                </a:ln>
                <a:solidFill>
                  <a:srgbClr val="002060"/>
                </a:solidFill>
                <a:effectLst/>
                <a:uLnTx/>
                <a:uFillTx/>
                <a:latin typeface="Century Gothic" panose="020B0502020202020204" pitchFamily="34" charset="0"/>
                <a:ea typeface="+mn-ea"/>
                <a:cs typeface="+mn-cs"/>
              </a:rPr>
              <a:t>años</a:t>
            </a:r>
            <a:r>
              <a:rPr kumimoji="0" lang="en-GB" sz="24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 Tiene </a:t>
            </a:r>
            <a:r>
              <a:rPr kumimoji="0" lang="en-GB" sz="2400" b="0" i="0" u="none" strike="noStrike" kern="1200" cap="none" spc="0" normalizeH="0" baseline="0" noProof="0" dirty="0" err="1">
                <a:ln>
                  <a:noFill/>
                </a:ln>
                <a:solidFill>
                  <a:srgbClr val="002060"/>
                </a:solidFill>
                <a:effectLst/>
                <a:uLnTx/>
                <a:uFillTx/>
                <a:latin typeface="Century Gothic" panose="020B0502020202020204" pitchFamily="34" charset="0"/>
                <a:ea typeface="+mn-ea"/>
                <a:cs typeface="+mn-cs"/>
              </a:rPr>
              <a:t>lugar</a:t>
            </a:r>
            <a:r>
              <a:rPr kumimoji="0" lang="en-GB" sz="24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 </a:t>
            </a:r>
            <a:r>
              <a:rPr kumimoji="0" lang="en-GB" sz="2400" b="0" i="0" u="none" strike="noStrike" kern="1200" cap="none" spc="0" normalizeH="0" baseline="0" noProof="0" dirty="0" err="1">
                <a:ln>
                  <a:noFill/>
                </a:ln>
                <a:solidFill>
                  <a:srgbClr val="002060"/>
                </a:solidFill>
                <a:effectLst/>
                <a:uLnTx/>
                <a:uFillTx/>
                <a:latin typeface="Century Gothic" panose="020B0502020202020204" pitchFamily="34" charset="0"/>
                <a:ea typeface="+mn-ea"/>
                <a:cs typeface="+mn-cs"/>
              </a:rPr>
              <a:t>el</a:t>
            </a:r>
            <a:r>
              <a:rPr kumimoji="0" lang="en-GB" sz="24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 </a:t>
            </a:r>
            <a:r>
              <a:rPr kumimoji="0" lang="en-GB" sz="2400" b="0" i="0" u="none" strike="noStrike" kern="1200" cap="none" spc="0" normalizeH="0" baseline="0" noProof="0" dirty="0" err="1">
                <a:ln>
                  <a:noFill/>
                </a:ln>
                <a:solidFill>
                  <a:srgbClr val="002060"/>
                </a:solidFill>
                <a:effectLst/>
                <a:uLnTx/>
                <a:uFillTx/>
                <a:latin typeface="Century Gothic" panose="020B0502020202020204" pitchFamily="34" charset="0"/>
                <a:ea typeface="+mn-ea"/>
                <a:cs typeface="+mn-cs"/>
              </a:rPr>
              <a:t>último</a:t>
            </a:r>
            <a:r>
              <a:rPr kumimoji="0" lang="en-GB" sz="24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 </a:t>
            </a:r>
            <a:r>
              <a:rPr kumimoji="0" lang="en-GB" sz="2400" b="0" i="0" u="none" strike="noStrike" kern="1200" cap="none" spc="0" normalizeH="0" baseline="0" noProof="0" dirty="0" err="1">
                <a:ln>
                  <a:noFill/>
                </a:ln>
                <a:solidFill>
                  <a:srgbClr val="002060"/>
                </a:solidFill>
                <a:effectLst/>
                <a:uLnTx/>
                <a:uFillTx/>
                <a:latin typeface="Century Gothic" panose="020B0502020202020204" pitchFamily="34" charset="0"/>
                <a:ea typeface="+mn-ea"/>
                <a:cs typeface="+mn-cs"/>
              </a:rPr>
              <a:t>sábado</a:t>
            </a:r>
            <a:r>
              <a:rPr kumimoji="0" lang="en-GB" sz="24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 de </a:t>
            </a:r>
            <a:r>
              <a:rPr kumimoji="0" lang="en-GB" sz="2400" b="0" i="0" u="none" strike="noStrike" kern="1200" cap="none" spc="0" normalizeH="0" baseline="0" noProof="0" dirty="0" err="1">
                <a:ln>
                  <a:noFill/>
                </a:ln>
                <a:solidFill>
                  <a:srgbClr val="002060"/>
                </a:solidFill>
                <a:effectLst/>
                <a:uLnTx/>
                <a:uFillTx/>
                <a:latin typeface="Century Gothic" panose="020B0502020202020204" pitchFamily="34" charset="0"/>
                <a:ea typeface="+mn-ea"/>
                <a:cs typeface="+mn-cs"/>
              </a:rPr>
              <a:t>agosto</a:t>
            </a:r>
            <a:r>
              <a:rPr kumimoji="0" lang="en-GB" sz="24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 </a:t>
            </a:r>
            <a:r>
              <a:rPr kumimoji="0" lang="en-GB" sz="2400" b="0" i="0" u="none" strike="noStrike" kern="1200" cap="none" spc="0" normalizeH="0" baseline="0" noProof="0" dirty="0" err="1">
                <a:ln>
                  <a:noFill/>
                </a:ln>
                <a:solidFill>
                  <a:srgbClr val="002060"/>
                </a:solidFill>
                <a:effectLst/>
                <a:uLnTx/>
                <a:uFillTx/>
                <a:latin typeface="Century Gothic" panose="020B0502020202020204" pitchFamily="34" charset="0"/>
                <a:ea typeface="+mn-ea"/>
                <a:cs typeface="+mn-cs"/>
              </a:rPr>
              <a:t>en</a:t>
            </a:r>
            <a:r>
              <a:rPr kumimoji="0" lang="en-GB" sz="24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 la Plaza de </a:t>
            </a:r>
            <a:r>
              <a:rPr kumimoji="0" lang="en-GB" sz="2400" b="0" i="0" u="none" strike="noStrike" kern="1200" cap="none" spc="0" normalizeH="0" baseline="0" noProof="0" dirty="0" err="1">
                <a:ln>
                  <a:noFill/>
                </a:ln>
                <a:solidFill>
                  <a:srgbClr val="002060"/>
                </a:solidFill>
                <a:effectLst/>
                <a:uLnTx/>
                <a:uFillTx/>
                <a:latin typeface="Century Gothic" panose="020B0502020202020204" pitchFamily="34" charset="0"/>
                <a:ea typeface="+mn-ea"/>
                <a:cs typeface="+mn-cs"/>
              </a:rPr>
              <a:t>Buñol</a:t>
            </a:r>
            <a:r>
              <a:rPr lang="en-GB" sz="2400" dirty="0">
                <a:solidFill>
                  <a:srgbClr val="002060"/>
                </a:solidFill>
                <a:latin typeface="Century Gothic" panose="020B0502020202020204" pitchFamily="34" charset="0"/>
              </a:rPr>
              <a:t>.</a:t>
            </a:r>
            <a:r>
              <a:rPr kumimoji="0" lang="en-GB" sz="24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 </a:t>
            </a:r>
          </a:p>
        </p:txBody>
      </p:sp>
    </p:spTree>
    <p:extLst>
      <p:ext uri="{BB962C8B-B14F-4D97-AF65-F5344CB8AC3E}">
        <p14:creationId xmlns:p14="http://schemas.microsoft.com/office/powerpoint/2010/main" val="11822563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9"/>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50"/>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51"/>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52"/>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5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9DC7A823-411F-4F53-A624-9997560FA3F7}"/>
              </a:ext>
            </a:extLst>
          </p:cNvPr>
          <p:cNvSpPr/>
          <p:nvPr/>
        </p:nvSpPr>
        <p:spPr>
          <a:xfrm>
            <a:off x="277460" y="549744"/>
            <a:ext cx="10942262" cy="1402140"/>
          </a:xfrm>
          <a:prstGeom prst="rect">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endParaRPr lang="en-GB" sz="2000" dirty="0">
              <a:solidFill>
                <a:srgbClr val="002060"/>
              </a:solidFill>
              <a:latin typeface="Century Gothic" panose="020B0502020202020204" pitchFamily="34" charset="0"/>
            </a:endParaRPr>
          </a:p>
        </p:txBody>
      </p:sp>
      <p:pic>
        <p:nvPicPr>
          <p:cNvPr id="11" name="Google Shape;282;p13" descr="Reading, Book, Symbol, Icon, Reader, Man">
            <a:extLst>
              <a:ext uri="{FF2B5EF4-FFF2-40B4-BE49-F238E27FC236}">
                <a16:creationId xmlns:a16="http://schemas.microsoft.com/office/drawing/2014/main" id="{46A1EDCF-D41A-4990-B12A-E9F6F29370DD}"/>
              </a:ext>
            </a:extLst>
          </p:cNvPr>
          <p:cNvPicPr preferRelativeResize="0"/>
          <p:nvPr/>
        </p:nvPicPr>
        <p:blipFill rotWithShape="1">
          <a:blip r:embed="rId3">
            <a:alphaModFix/>
            <a:duotone>
              <a:schemeClr val="accent6">
                <a:shade val="45000"/>
                <a:satMod val="135000"/>
              </a:schemeClr>
              <a:prstClr val="white"/>
            </a:duotone>
            <a:extLst>
              <a:ext uri="{BEBA8EAE-BF5A-486C-A8C5-ECC9F3942E4B}">
                <a14:imgProps xmlns:a14="http://schemas.microsoft.com/office/drawing/2010/main">
                  <a14:imgLayer r:embed="rId4">
                    <a14:imgEffect>
                      <a14:artisticPaintStrokes/>
                    </a14:imgEffect>
                  </a14:imgLayer>
                </a14:imgProps>
              </a:ext>
            </a:extLst>
          </a:blip>
          <a:srcRect/>
          <a:stretch/>
        </p:blipFill>
        <p:spPr>
          <a:xfrm>
            <a:off x="11232568" y="158344"/>
            <a:ext cx="782801" cy="782801"/>
          </a:xfrm>
          <a:prstGeom prst="roundRect">
            <a:avLst/>
          </a:prstGeom>
          <a:solidFill>
            <a:srgbClr val="92D050"/>
          </a:solidFill>
          <a:ln>
            <a:noFill/>
          </a:ln>
        </p:spPr>
      </p:pic>
      <p:sp>
        <p:nvSpPr>
          <p:cNvPr id="2" name="Title 1">
            <a:extLst>
              <a:ext uri="{FF2B5EF4-FFF2-40B4-BE49-F238E27FC236}">
                <a16:creationId xmlns:a16="http://schemas.microsoft.com/office/drawing/2014/main" id="{B5365942-B2E8-49F6-959E-078996708FA8}"/>
              </a:ext>
            </a:extLst>
          </p:cNvPr>
          <p:cNvSpPr>
            <a:spLocks noGrp="1"/>
          </p:cNvSpPr>
          <p:nvPr>
            <p:ph type="title"/>
          </p:nvPr>
        </p:nvSpPr>
        <p:spPr>
          <a:xfrm>
            <a:off x="11300458" y="966425"/>
            <a:ext cx="657080" cy="400110"/>
          </a:xfrm>
          <a:solidFill>
            <a:srgbClr val="92D050"/>
          </a:solidFill>
        </p:spPr>
        <p:txBody>
          <a:bodyPr>
            <a:noAutofit/>
          </a:bodyPr>
          <a:lstStyle/>
          <a:p>
            <a:pPr algn="ctr"/>
            <a:r>
              <a:rPr lang="en-GB" sz="2000" b="1" dirty="0">
                <a:solidFill>
                  <a:schemeClr val="bg1"/>
                </a:solidFill>
                <a:latin typeface="Century Gothic" panose="020B0502020202020204" pitchFamily="34" charset="0"/>
              </a:rPr>
              <a:t>leer</a:t>
            </a:r>
          </a:p>
        </p:txBody>
      </p:sp>
      <p:sp>
        <p:nvSpPr>
          <p:cNvPr id="18" name="CustomShape 6">
            <a:extLst>
              <a:ext uri="{FF2B5EF4-FFF2-40B4-BE49-F238E27FC236}">
                <a16:creationId xmlns:a16="http://schemas.microsoft.com/office/drawing/2014/main" id="{5638E2D3-5C61-4F77-81A0-90179BE0827C}"/>
              </a:ext>
            </a:extLst>
          </p:cNvPr>
          <p:cNvSpPr/>
          <p:nvPr/>
        </p:nvSpPr>
        <p:spPr>
          <a:xfrm>
            <a:off x="127398" y="32424"/>
            <a:ext cx="8125560" cy="51732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lvl="0">
              <a:defRPr/>
            </a:pPr>
            <a:r>
              <a:rPr kumimoji="0" lang="en-GB" sz="2800" b="1" i="0" u="none" strike="noStrike" kern="1200" cap="none" spc="-1" normalizeH="0" baseline="0" noProof="0" dirty="0">
                <a:ln>
                  <a:noFill/>
                </a:ln>
                <a:solidFill>
                  <a:srgbClr val="002060"/>
                </a:solidFill>
                <a:effectLst/>
                <a:uLnTx/>
                <a:uFillTx/>
                <a:latin typeface="Century gothic"/>
                <a:ea typeface="Century Gothic"/>
                <a:cs typeface="+mn-cs"/>
              </a:rPr>
              <a:t>La Tomatina </a:t>
            </a:r>
            <a:r>
              <a:rPr lang="en-GB" sz="2800" b="1" spc="-1" dirty="0" err="1">
                <a:solidFill>
                  <a:srgbClr val="002060"/>
                </a:solidFill>
                <a:latin typeface="Century gothic"/>
                <a:ea typeface="Century Gothic"/>
              </a:rPr>
              <a:t>Infantil</a:t>
            </a:r>
            <a:endParaRPr kumimoji="0" lang="en-GB" sz="2800" b="0" i="1" u="none" strike="noStrike" kern="1200" cap="none" spc="-1" normalizeH="0" baseline="0" noProof="0" dirty="0">
              <a:ln>
                <a:noFill/>
              </a:ln>
              <a:solidFill>
                <a:prstClr val="black"/>
              </a:solidFill>
              <a:effectLst/>
              <a:uLnTx/>
              <a:uFillTx/>
              <a:latin typeface="Century gothic"/>
              <a:cs typeface="+mn-cs"/>
            </a:endParaRPr>
          </a:p>
        </p:txBody>
      </p:sp>
      <p:sp>
        <p:nvSpPr>
          <p:cNvPr id="3" name="TextBox 2">
            <a:extLst>
              <a:ext uri="{FF2B5EF4-FFF2-40B4-BE49-F238E27FC236}">
                <a16:creationId xmlns:a16="http://schemas.microsoft.com/office/drawing/2014/main" id="{3459578E-14FC-4F7E-9A70-664128F1EDD5}"/>
              </a:ext>
            </a:extLst>
          </p:cNvPr>
          <p:cNvSpPr txBox="1"/>
          <p:nvPr/>
        </p:nvSpPr>
        <p:spPr>
          <a:xfrm>
            <a:off x="3828545" y="113181"/>
            <a:ext cx="3420713" cy="400110"/>
          </a:xfrm>
          <a:prstGeom prst="rect">
            <a:avLst/>
          </a:prstGeom>
          <a:solidFill>
            <a:srgbClr val="92D050"/>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0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a:t>
            </a:r>
            <a:r>
              <a:rPr kumimoji="0" lang="en-GB" sz="2000" b="0" i="0" u="none" strike="noStrike" kern="1200" cap="none" spc="0" normalizeH="0" baseline="0" noProof="0" dirty="0" err="1">
                <a:ln>
                  <a:noFill/>
                </a:ln>
                <a:solidFill>
                  <a:srgbClr val="002060"/>
                </a:solidFill>
                <a:effectLst/>
                <a:uLnTx/>
                <a:uFillTx/>
                <a:latin typeface="Century Gothic" panose="020B0502020202020204" pitchFamily="34" charset="0"/>
                <a:ea typeface="+mn-ea"/>
                <a:cs typeface="+mn-cs"/>
              </a:rPr>
              <a:t>tiene</a:t>
            </a:r>
            <a:r>
              <a:rPr kumimoji="0" lang="en-GB" sz="20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 </a:t>
            </a:r>
            <a:r>
              <a:rPr kumimoji="0" lang="en-GB" sz="2000" b="0" i="0" u="none" strike="noStrike" kern="1200" cap="none" spc="0" normalizeH="0" baseline="0" noProof="0" dirty="0" err="1">
                <a:ln>
                  <a:noFill/>
                </a:ln>
                <a:solidFill>
                  <a:srgbClr val="002060"/>
                </a:solidFill>
                <a:effectLst/>
                <a:uLnTx/>
                <a:uFillTx/>
                <a:latin typeface="Century Gothic" panose="020B0502020202020204" pitchFamily="34" charset="0"/>
                <a:ea typeface="+mn-ea"/>
                <a:cs typeface="+mn-cs"/>
              </a:rPr>
              <a:t>lugar</a:t>
            </a:r>
            <a:r>
              <a:rPr kumimoji="0" lang="en-GB" sz="20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 = takes place</a:t>
            </a:r>
          </a:p>
        </p:txBody>
      </p:sp>
      <p:grpSp>
        <p:nvGrpSpPr>
          <p:cNvPr id="26" name="Group 25">
            <a:extLst>
              <a:ext uri="{FF2B5EF4-FFF2-40B4-BE49-F238E27FC236}">
                <a16:creationId xmlns:a16="http://schemas.microsoft.com/office/drawing/2014/main" id="{C7005913-ED48-402D-AB2A-C37F1142FA40}"/>
              </a:ext>
            </a:extLst>
          </p:cNvPr>
          <p:cNvGrpSpPr/>
          <p:nvPr/>
        </p:nvGrpSpPr>
        <p:grpSpPr>
          <a:xfrm>
            <a:off x="9955830" y="169849"/>
            <a:ext cx="1239669" cy="1064933"/>
            <a:chOff x="6210543" y="3764108"/>
            <a:chExt cx="801046" cy="775262"/>
          </a:xfrm>
        </p:grpSpPr>
        <p:sp>
          <p:nvSpPr>
            <p:cNvPr id="27" name="Oval 26">
              <a:extLst>
                <a:ext uri="{FF2B5EF4-FFF2-40B4-BE49-F238E27FC236}">
                  <a16:creationId xmlns:a16="http://schemas.microsoft.com/office/drawing/2014/main" id="{FF0A6BCD-8971-4587-ADAD-870D90F6DB2E}"/>
                </a:ext>
              </a:extLst>
            </p:cNvPr>
            <p:cNvSpPr/>
            <p:nvPr/>
          </p:nvSpPr>
          <p:spPr>
            <a:xfrm>
              <a:off x="6210543" y="3764108"/>
              <a:ext cx="775951" cy="775262"/>
            </a:xfrm>
            <a:prstGeom prst="ellipse">
              <a:avLst/>
            </a:prstGeom>
            <a:solidFill>
              <a:srgbClr val="F2F7FC"/>
            </a:solidFill>
            <a:ln w="19050">
              <a:solidFill>
                <a:srgbClr val="FFC000"/>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29" name="Picture 28">
              <a:extLst>
                <a:ext uri="{FF2B5EF4-FFF2-40B4-BE49-F238E27FC236}">
                  <a16:creationId xmlns:a16="http://schemas.microsoft.com/office/drawing/2014/main" id="{2DB3DDE1-0DD5-4F21-8506-183B92E09593}"/>
                </a:ext>
              </a:extLst>
            </p:cNvPr>
            <p:cNvPicPr>
              <a:picLocks noChangeAspect="1"/>
            </p:cNvPicPr>
            <p:nvPr/>
          </p:nvPicPr>
          <p:blipFill rotWithShape="1">
            <a:blip r:embed="rId5">
              <a:alphaModFix amt="35000"/>
              <a:extLst>
                <a:ext uri="{28A0092B-C50C-407E-A947-70E740481C1C}">
                  <a14:useLocalDpi xmlns:a14="http://schemas.microsoft.com/office/drawing/2010/main" val="0"/>
                </a:ext>
              </a:extLst>
            </a:blip>
            <a:srcRect b="12589"/>
            <a:stretch/>
          </p:blipFill>
          <p:spPr>
            <a:xfrm>
              <a:off x="6374918" y="3827198"/>
              <a:ext cx="469443" cy="634353"/>
            </a:xfrm>
            <a:prstGeom prst="rect">
              <a:avLst/>
            </a:prstGeom>
          </p:spPr>
        </p:pic>
        <p:pic>
          <p:nvPicPr>
            <p:cNvPr id="30" name="Picture 29" descr="A picture containing text, tableware, cup, clipart&#10;&#10;Description automatically generated">
              <a:extLst>
                <a:ext uri="{FF2B5EF4-FFF2-40B4-BE49-F238E27FC236}">
                  <a16:creationId xmlns:a16="http://schemas.microsoft.com/office/drawing/2014/main" id="{6C41715D-91B9-4906-AA77-D57A7B422DA4}"/>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rot="20869256">
              <a:off x="6232179" y="4014052"/>
              <a:ext cx="779410" cy="260851"/>
            </a:xfrm>
            <a:prstGeom prst="rect">
              <a:avLst/>
            </a:prstGeom>
          </p:spPr>
        </p:pic>
      </p:grpSp>
      <p:graphicFrame>
        <p:nvGraphicFramePr>
          <p:cNvPr id="41" name="Content Placeholder 4">
            <a:extLst>
              <a:ext uri="{FF2B5EF4-FFF2-40B4-BE49-F238E27FC236}">
                <a16:creationId xmlns:a16="http://schemas.microsoft.com/office/drawing/2014/main" id="{3EC8CAEB-094F-451A-B8F9-110AAE87EB5F}"/>
              </a:ext>
            </a:extLst>
          </p:cNvPr>
          <p:cNvGraphicFramePr>
            <a:graphicFrameLocks/>
          </p:cNvGraphicFramePr>
          <p:nvPr>
            <p:extLst>
              <p:ext uri="{D42A27DB-BD31-4B8C-83A1-F6EECF244321}">
                <p14:modId xmlns:p14="http://schemas.microsoft.com/office/powerpoint/2010/main" val="2348965572"/>
              </p:ext>
            </p:extLst>
          </p:nvPr>
        </p:nvGraphicFramePr>
        <p:xfrm>
          <a:off x="277460" y="2005439"/>
          <a:ext cx="11737909" cy="4452463"/>
        </p:xfrm>
        <a:graphic>
          <a:graphicData uri="http://schemas.openxmlformats.org/drawingml/2006/table">
            <a:tbl>
              <a:tblPr firstRow="1" bandRow="1"/>
              <a:tblGrid>
                <a:gridCol w="774441">
                  <a:extLst>
                    <a:ext uri="{9D8B030D-6E8A-4147-A177-3AD203B41FA5}">
                      <a16:colId xmlns:a16="http://schemas.microsoft.com/office/drawing/2014/main" val="2548973513"/>
                    </a:ext>
                  </a:extLst>
                </a:gridCol>
                <a:gridCol w="6608987">
                  <a:extLst>
                    <a:ext uri="{9D8B030D-6E8A-4147-A177-3AD203B41FA5}">
                      <a16:colId xmlns:a16="http://schemas.microsoft.com/office/drawing/2014/main" val="2775102314"/>
                    </a:ext>
                  </a:extLst>
                </a:gridCol>
                <a:gridCol w="4354481">
                  <a:extLst>
                    <a:ext uri="{9D8B030D-6E8A-4147-A177-3AD203B41FA5}">
                      <a16:colId xmlns:a16="http://schemas.microsoft.com/office/drawing/2014/main" val="1859025906"/>
                    </a:ext>
                  </a:extLst>
                </a:gridCol>
              </a:tblGrid>
              <a:tr h="679374">
                <a:tc gridSpan="2">
                  <a:txBody>
                    <a:bodyPr/>
                    <a:lstStyle>
                      <a:lvl1pPr marL="0" algn="l" defTabSz="914400" rtl="0" eaLnBrk="1" latinLnBrk="0" hangingPunct="1">
                        <a:defRPr sz="1800" b="1" kern="1200">
                          <a:solidFill>
                            <a:schemeClr val="lt1"/>
                          </a:solidFill>
                          <a:latin typeface="Tw Cen MT" panose="020B0602020104020603"/>
                        </a:defRPr>
                      </a:lvl1pPr>
                      <a:lvl2pPr marL="457200" algn="l" defTabSz="914400" rtl="0" eaLnBrk="1" latinLnBrk="0" hangingPunct="1">
                        <a:defRPr sz="1800" b="1" kern="1200">
                          <a:solidFill>
                            <a:schemeClr val="lt1"/>
                          </a:solidFill>
                          <a:latin typeface="Tw Cen MT" panose="020B0602020104020603"/>
                        </a:defRPr>
                      </a:lvl2pPr>
                      <a:lvl3pPr marL="914400" algn="l" defTabSz="914400" rtl="0" eaLnBrk="1" latinLnBrk="0" hangingPunct="1">
                        <a:defRPr sz="1800" b="1" kern="1200">
                          <a:solidFill>
                            <a:schemeClr val="lt1"/>
                          </a:solidFill>
                          <a:latin typeface="Tw Cen MT" panose="020B0602020104020603"/>
                        </a:defRPr>
                      </a:lvl3pPr>
                      <a:lvl4pPr marL="1371600" algn="l" defTabSz="914400" rtl="0" eaLnBrk="1" latinLnBrk="0" hangingPunct="1">
                        <a:defRPr sz="1800" b="1" kern="1200">
                          <a:solidFill>
                            <a:schemeClr val="lt1"/>
                          </a:solidFill>
                          <a:latin typeface="Tw Cen MT" panose="020B0602020104020603"/>
                        </a:defRPr>
                      </a:lvl4pPr>
                      <a:lvl5pPr marL="1828800" algn="l" defTabSz="914400" rtl="0" eaLnBrk="1" latinLnBrk="0" hangingPunct="1">
                        <a:defRPr sz="1800" b="1" kern="1200">
                          <a:solidFill>
                            <a:schemeClr val="lt1"/>
                          </a:solidFill>
                          <a:latin typeface="Tw Cen MT" panose="020B0602020104020603"/>
                        </a:defRPr>
                      </a:lvl5pPr>
                      <a:lvl6pPr marL="2286000" algn="l" defTabSz="914400" rtl="0" eaLnBrk="1" latinLnBrk="0" hangingPunct="1">
                        <a:defRPr sz="1800" b="1" kern="1200">
                          <a:solidFill>
                            <a:schemeClr val="lt1"/>
                          </a:solidFill>
                          <a:latin typeface="Tw Cen MT" panose="020B0602020104020603"/>
                        </a:defRPr>
                      </a:lvl6pPr>
                      <a:lvl7pPr marL="2743200" algn="l" defTabSz="914400" rtl="0" eaLnBrk="1" latinLnBrk="0" hangingPunct="1">
                        <a:defRPr sz="1800" b="1" kern="1200">
                          <a:solidFill>
                            <a:schemeClr val="lt1"/>
                          </a:solidFill>
                          <a:latin typeface="Tw Cen MT" panose="020B0602020104020603"/>
                        </a:defRPr>
                      </a:lvl7pPr>
                      <a:lvl8pPr marL="3200400" algn="l" defTabSz="914400" rtl="0" eaLnBrk="1" latinLnBrk="0" hangingPunct="1">
                        <a:defRPr sz="1800" b="1" kern="1200">
                          <a:solidFill>
                            <a:schemeClr val="lt1"/>
                          </a:solidFill>
                          <a:latin typeface="Tw Cen MT" panose="020B0602020104020603"/>
                        </a:defRPr>
                      </a:lvl8pPr>
                      <a:lvl9pPr marL="3657600" algn="l" defTabSz="914400" rtl="0" eaLnBrk="1" latinLnBrk="0" hangingPunct="1">
                        <a:defRPr sz="1800" b="1" kern="1200">
                          <a:solidFill>
                            <a:schemeClr val="lt1"/>
                          </a:solidFill>
                          <a:latin typeface="Tw Cen MT" panose="020B0602020104020603"/>
                        </a:defRPr>
                      </a:lvl9pPr>
                    </a:lstStyle>
                    <a:p>
                      <a:r>
                        <a:rPr lang="en-GB" sz="2400" b="0" dirty="0">
                          <a:solidFill>
                            <a:srgbClr val="002060"/>
                          </a:solidFill>
                          <a:latin typeface="Century Gothic" panose="020B0502020202020204" pitchFamily="34" charset="0"/>
                        </a:rPr>
                        <a:t>¿</a:t>
                      </a:r>
                      <a:r>
                        <a:rPr lang="en-GB" sz="2400" b="0" dirty="0" err="1">
                          <a:solidFill>
                            <a:srgbClr val="002060"/>
                          </a:solidFill>
                          <a:latin typeface="Century Gothic" panose="020B0502020202020204" pitchFamily="34" charset="0"/>
                        </a:rPr>
                        <a:t>Qué</a:t>
                      </a:r>
                      <a:r>
                        <a:rPr lang="en-GB" sz="2400" b="0" dirty="0">
                          <a:solidFill>
                            <a:srgbClr val="002060"/>
                          </a:solidFill>
                          <a:latin typeface="Century Gothic" panose="020B0502020202020204" pitchFamily="34" charset="0"/>
                        </a:rPr>
                        <a:t> </a:t>
                      </a:r>
                      <a:r>
                        <a:rPr lang="en-GB" sz="2400" b="0" dirty="0" err="1">
                          <a:solidFill>
                            <a:srgbClr val="002060"/>
                          </a:solidFill>
                          <a:latin typeface="Century Gothic" panose="020B0502020202020204" pitchFamily="34" charset="0"/>
                        </a:rPr>
                        <a:t>significan</a:t>
                      </a:r>
                      <a:r>
                        <a:rPr lang="en-GB" sz="2400" b="0" dirty="0">
                          <a:solidFill>
                            <a:srgbClr val="002060"/>
                          </a:solidFill>
                          <a:latin typeface="Century Gothic" panose="020B0502020202020204" pitchFamily="34" charset="0"/>
                        </a:rPr>
                        <a:t> las </a:t>
                      </a:r>
                      <a:r>
                        <a:rPr lang="en-GB" sz="2400" b="0" dirty="0" err="1">
                          <a:solidFill>
                            <a:srgbClr val="002060"/>
                          </a:solidFill>
                          <a:latin typeface="Century Gothic" panose="020B0502020202020204" pitchFamily="34" charset="0"/>
                        </a:rPr>
                        <a:t>frases</a:t>
                      </a:r>
                      <a:r>
                        <a:rPr lang="en-GB" sz="2400" b="0" dirty="0">
                          <a:solidFill>
                            <a:srgbClr val="002060"/>
                          </a:solidFill>
                          <a:latin typeface="Century Gothic" panose="020B0502020202020204" pitchFamily="34" charset="0"/>
                        </a:rPr>
                        <a:t> </a:t>
                      </a:r>
                      <a:r>
                        <a:rPr lang="en-GB" sz="2400" b="0" dirty="0" err="1">
                          <a:solidFill>
                            <a:srgbClr val="002060"/>
                          </a:solidFill>
                          <a:latin typeface="Century Gothic" panose="020B0502020202020204" pitchFamily="34" charset="0"/>
                        </a:rPr>
                        <a:t>en</a:t>
                      </a:r>
                      <a:r>
                        <a:rPr lang="en-GB" sz="2400" b="0" dirty="0">
                          <a:solidFill>
                            <a:srgbClr val="002060"/>
                          </a:solidFill>
                          <a:latin typeface="Century Gothic" panose="020B0502020202020204" pitchFamily="34" charset="0"/>
                        </a:rPr>
                        <a:t> </a:t>
                      </a:r>
                      <a:r>
                        <a:rPr lang="en-GB" sz="2400" b="0" dirty="0" err="1">
                          <a:solidFill>
                            <a:srgbClr val="002060"/>
                          </a:solidFill>
                          <a:latin typeface="Century Gothic" panose="020B0502020202020204" pitchFamily="34" charset="0"/>
                        </a:rPr>
                        <a:t>inglés</a:t>
                      </a:r>
                      <a:r>
                        <a:rPr lang="en-GB" sz="2400" b="0" dirty="0">
                          <a:solidFill>
                            <a:srgbClr val="002060"/>
                          </a:solidFill>
                          <a:latin typeface="Century Gothic" panose="020B0502020202020204" pitchFamily="34" charset="0"/>
                        </a:rPr>
                        <a:t>? </a:t>
                      </a:r>
                    </a:p>
                  </a:txBody>
                  <a:tcPr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en-GB" sz="2000" b="0" dirty="0">
                        <a:solidFill>
                          <a:schemeClr val="accent5">
                            <a:lumMod val="50000"/>
                          </a:schemeClr>
                        </a:solidFill>
                        <a:latin typeface="Century Gothic" panose="020B0502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lvl1pPr marL="0" algn="l" defTabSz="914400" rtl="0" eaLnBrk="1" latinLnBrk="0" hangingPunct="1">
                        <a:defRPr sz="1800" b="1" kern="1200">
                          <a:solidFill>
                            <a:schemeClr val="lt1"/>
                          </a:solidFill>
                          <a:latin typeface="Tw Cen MT" panose="020B0602020104020603"/>
                        </a:defRPr>
                      </a:lvl1pPr>
                      <a:lvl2pPr marL="457200" algn="l" defTabSz="914400" rtl="0" eaLnBrk="1" latinLnBrk="0" hangingPunct="1">
                        <a:defRPr sz="1800" b="1" kern="1200">
                          <a:solidFill>
                            <a:schemeClr val="lt1"/>
                          </a:solidFill>
                          <a:latin typeface="Tw Cen MT" panose="020B0602020104020603"/>
                        </a:defRPr>
                      </a:lvl2pPr>
                      <a:lvl3pPr marL="914400" algn="l" defTabSz="914400" rtl="0" eaLnBrk="1" latinLnBrk="0" hangingPunct="1">
                        <a:defRPr sz="1800" b="1" kern="1200">
                          <a:solidFill>
                            <a:schemeClr val="lt1"/>
                          </a:solidFill>
                          <a:latin typeface="Tw Cen MT" panose="020B0602020104020603"/>
                        </a:defRPr>
                      </a:lvl3pPr>
                      <a:lvl4pPr marL="1371600" algn="l" defTabSz="914400" rtl="0" eaLnBrk="1" latinLnBrk="0" hangingPunct="1">
                        <a:defRPr sz="1800" b="1" kern="1200">
                          <a:solidFill>
                            <a:schemeClr val="lt1"/>
                          </a:solidFill>
                          <a:latin typeface="Tw Cen MT" panose="020B0602020104020603"/>
                        </a:defRPr>
                      </a:lvl4pPr>
                      <a:lvl5pPr marL="1828800" algn="l" defTabSz="914400" rtl="0" eaLnBrk="1" latinLnBrk="0" hangingPunct="1">
                        <a:defRPr sz="1800" b="1" kern="1200">
                          <a:solidFill>
                            <a:schemeClr val="lt1"/>
                          </a:solidFill>
                          <a:latin typeface="Tw Cen MT" panose="020B0602020104020603"/>
                        </a:defRPr>
                      </a:lvl5pPr>
                      <a:lvl6pPr marL="2286000" algn="l" defTabSz="914400" rtl="0" eaLnBrk="1" latinLnBrk="0" hangingPunct="1">
                        <a:defRPr sz="1800" b="1" kern="1200">
                          <a:solidFill>
                            <a:schemeClr val="lt1"/>
                          </a:solidFill>
                          <a:latin typeface="Tw Cen MT" panose="020B0602020104020603"/>
                        </a:defRPr>
                      </a:lvl6pPr>
                      <a:lvl7pPr marL="2743200" algn="l" defTabSz="914400" rtl="0" eaLnBrk="1" latinLnBrk="0" hangingPunct="1">
                        <a:defRPr sz="1800" b="1" kern="1200">
                          <a:solidFill>
                            <a:schemeClr val="lt1"/>
                          </a:solidFill>
                          <a:latin typeface="Tw Cen MT" panose="020B0602020104020603"/>
                        </a:defRPr>
                      </a:lvl7pPr>
                      <a:lvl8pPr marL="3200400" algn="l" defTabSz="914400" rtl="0" eaLnBrk="1" latinLnBrk="0" hangingPunct="1">
                        <a:defRPr sz="1800" b="1" kern="1200">
                          <a:solidFill>
                            <a:schemeClr val="lt1"/>
                          </a:solidFill>
                          <a:latin typeface="Tw Cen MT" panose="020B0602020104020603"/>
                        </a:defRPr>
                      </a:lvl8pPr>
                      <a:lvl9pPr marL="3657600" algn="l" defTabSz="914400" rtl="0" eaLnBrk="1" latinLnBrk="0" hangingPunct="1">
                        <a:defRPr sz="1800" b="1" kern="1200">
                          <a:solidFill>
                            <a:schemeClr val="lt1"/>
                          </a:solidFill>
                          <a:latin typeface="Tw Cen MT" panose="020B0602020104020603"/>
                        </a:defRPr>
                      </a:lvl9pPr>
                    </a:lstStyle>
                    <a:p>
                      <a:pPr algn="ctr"/>
                      <a:endParaRPr lang="en-GB" sz="2400" b="1" dirty="0">
                        <a:solidFill>
                          <a:srgbClr val="002060"/>
                        </a:solidFill>
                        <a:latin typeface="Century Gothic" panose="020B0502020202020204" pitchFamily="34" charset="0"/>
                      </a:endParaRPr>
                    </a:p>
                  </a:txBody>
                  <a:tcPr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91764126"/>
                  </a:ext>
                </a:extLst>
              </a:tr>
              <a:tr h="463008">
                <a:tc>
                  <a:txBody>
                    <a:bodyPr/>
                    <a:lstStyle>
                      <a:lvl1pPr marL="0" algn="l" defTabSz="914400" rtl="0" eaLnBrk="1" latinLnBrk="0" hangingPunct="1">
                        <a:defRPr sz="1800" kern="1200">
                          <a:solidFill>
                            <a:schemeClr val="dk1"/>
                          </a:solidFill>
                          <a:latin typeface="Tw Cen MT" panose="020B0602020104020603"/>
                        </a:defRPr>
                      </a:lvl1pPr>
                      <a:lvl2pPr marL="457200" algn="l" defTabSz="914400" rtl="0" eaLnBrk="1" latinLnBrk="0" hangingPunct="1">
                        <a:defRPr sz="1800" kern="1200">
                          <a:solidFill>
                            <a:schemeClr val="dk1"/>
                          </a:solidFill>
                          <a:latin typeface="Tw Cen MT" panose="020B0602020104020603"/>
                        </a:defRPr>
                      </a:lvl2pPr>
                      <a:lvl3pPr marL="914400" algn="l" defTabSz="914400" rtl="0" eaLnBrk="1" latinLnBrk="0" hangingPunct="1">
                        <a:defRPr sz="1800" kern="1200">
                          <a:solidFill>
                            <a:schemeClr val="dk1"/>
                          </a:solidFill>
                          <a:latin typeface="Tw Cen MT" panose="020B0602020104020603"/>
                        </a:defRPr>
                      </a:lvl3pPr>
                      <a:lvl4pPr marL="1371600" algn="l" defTabSz="914400" rtl="0" eaLnBrk="1" latinLnBrk="0" hangingPunct="1">
                        <a:defRPr sz="1800" kern="1200">
                          <a:solidFill>
                            <a:schemeClr val="dk1"/>
                          </a:solidFill>
                          <a:latin typeface="Tw Cen MT" panose="020B0602020104020603"/>
                        </a:defRPr>
                      </a:lvl4pPr>
                      <a:lvl5pPr marL="1828800" algn="l" defTabSz="914400" rtl="0" eaLnBrk="1" latinLnBrk="0" hangingPunct="1">
                        <a:defRPr sz="1800" kern="1200">
                          <a:solidFill>
                            <a:schemeClr val="dk1"/>
                          </a:solidFill>
                          <a:latin typeface="Tw Cen MT" panose="020B0602020104020603"/>
                        </a:defRPr>
                      </a:lvl5pPr>
                      <a:lvl6pPr marL="2286000" algn="l" defTabSz="914400" rtl="0" eaLnBrk="1" latinLnBrk="0" hangingPunct="1">
                        <a:defRPr sz="1800" kern="1200">
                          <a:solidFill>
                            <a:schemeClr val="dk1"/>
                          </a:solidFill>
                          <a:latin typeface="Tw Cen MT" panose="020B0602020104020603"/>
                        </a:defRPr>
                      </a:lvl6pPr>
                      <a:lvl7pPr marL="2743200" algn="l" defTabSz="914400" rtl="0" eaLnBrk="1" latinLnBrk="0" hangingPunct="1">
                        <a:defRPr sz="1800" kern="1200">
                          <a:solidFill>
                            <a:schemeClr val="dk1"/>
                          </a:solidFill>
                          <a:latin typeface="Tw Cen MT" panose="020B0602020104020603"/>
                        </a:defRPr>
                      </a:lvl7pPr>
                      <a:lvl8pPr marL="3200400" algn="l" defTabSz="914400" rtl="0" eaLnBrk="1" latinLnBrk="0" hangingPunct="1">
                        <a:defRPr sz="1800" kern="1200">
                          <a:solidFill>
                            <a:schemeClr val="dk1"/>
                          </a:solidFill>
                          <a:latin typeface="Tw Cen MT" panose="020B0602020104020603"/>
                        </a:defRPr>
                      </a:lvl8pPr>
                      <a:lvl9pPr marL="3657600" algn="l" defTabSz="914400" rtl="0" eaLnBrk="1" latinLnBrk="0" hangingPunct="1">
                        <a:defRPr sz="1800" kern="1200">
                          <a:solidFill>
                            <a:schemeClr val="dk1"/>
                          </a:solidFill>
                          <a:latin typeface="Tw Cen MT" panose="020B0602020104020603"/>
                        </a:defRPr>
                      </a:lvl9pPr>
                    </a:lstStyle>
                    <a:p>
                      <a:pPr algn="ctr"/>
                      <a:r>
                        <a:rPr lang="en-GB" sz="2400" b="1" dirty="0">
                          <a:solidFill>
                            <a:srgbClr val="002060"/>
                          </a:solidFill>
                          <a:latin typeface="Century Gothic" panose="020B0502020202020204" pitchFamily="34" charset="0"/>
                        </a:rPr>
                        <a:t>1</a:t>
                      </a:r>
                    </a:p>
                  </a:txBody>
                  <a:tcP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Tw Cen MT" panose="020B0602020104020603"/>
                        </a:defRPr>
                      </a:lvl1pPr>
                      <a:lvl2pPr marL="457200" algn="l" defTabSz="914400" rtl="0" eaLnBrk="1" latinLnBrk="0" hangingPunct="1">
                        <a:defRPr sz="1800" kern="1200">
                          <a:solidFill>
                            <a:schemeClr val="dk1"/>
                          </a:solidFill>
                          <a:latin typeface="Tw Cen MT" panose="020B0602020104020603"/>
                        </a:defRPr>
                      </a:lvl2pPr>
                      <a:lvl3pPr marL="914400" algn="l" defTabSz="914400" rtl="0" eaLnBrk="1" latinLnBrk="0" hangingPunct="1">
                        <a:defRPr sz="1800" kern="1200">
                          <a:solidFill>
                            <a:schemeClr val="dk1"/>
                          </a:solidFill>
                          <a:latin typeface="Tw Cen MT" panose="020B0602020104020603"/>
                        </a:defRPr>
                      </a:lvl3pPr>
                      <a:lvl4pPr marL="1371600" algn="l" defTabSz="914400" rtl="0" eaLnBrk="1" latinLnBrk="0" hangingPunct="1">
                        <a:defRPr sz="1800" kern="1200">
                          <a:solidFill>
                            <a:schemeClr val="dk1"/>
                          </a:solidFill>
                          <a:latin typeface="Tw Cen MT" panose="020B0602020104020603"/>
                        </a:defRPr>
                      </a:lvl4pPr>
                      <a:lvl5pPr marL="1828800" algn="l" defTabSz="914400" rtl="0" eaLnBrk="1" latinLnBrk="0" hangingPunct="1">
                        <a:defRPr sz="1800" kern="1200">
                          <a:solidFill>
                            <a:schemeClr val="dk1"/>
                          </a:solidFill>
                          <a:latin typeface="Tw Cen MT" panose="020B0602020104020603"/>
                        </a:defRPr>
                      </a:lvl5pPr>
                      <a:lvl6pPr marL="2286000" algn="l" defTabSz="914400" rtl="0" eaLnBrk="1" latinLnBrk="0" hangingPunct="1">
                        <a:defRPr sz="1800" kern="1200">
                          <a:solidFill>
                            <a:schemeClr val="dk1"/>
                          </a:solidFill>
                          <a:latin typeface="Tw Cen MT" panose="020B0602020104020603"/>
                        </a:defRPr>
                      </a:lvl6pPr>
                      <a:lvl7pPr marL="2743200" algn="l" defTabSz="914400" rtl="0" eaLnBrk="1" latinLnBrk="0" hangingPunct="1">
                        <a:defRPr sz="1800" kern="1200">
                          <a:solidFill>
                            <a:schemeClr val="dk1"/>
                          </a:solidFill>
                          <a:latin typeface="Tw Cen MT" panose="020B0602020104020603"/>
                        </a:defRPr>
                      </a:lvl7pPr>
                      <a:lvl8pPr marL="3200400" algn="l" defTabSz="914400" rtl="0" eaLnBrk="1" latinLnBrk="0" hangingPunct="1">
                        <a:defRPr sz="1800" kern="1200">
                          <a:solidFill>
                            <a:schemeClr val="dk1"/>
                          </a:solidFill>
                          <a:latin typeface="Tw Cen MT" panose="020B0602020104020603"/>
                        </a:defRPr>
                      </a:lvl8pPr>
                      <a:lvl9pPr marL="3657600" algn="l" defTabSz="914400" rtl="0" eaLnBrk="1" latinLnBrk="0" hangingPunct="1">
                        <a:defRPr sz="1800" kern="1200">
                          <a:solidFill>
                            <a:schemeClr val="dk1"/>
                          </a:solidFill>
                          <a:latin typeface="Tw Cen MT" panose="020B0602020104020603"/>
                        </a:defRPr>
                      </a:lvl9pPr>
                    </a:lstStyle>
                    <a:p>
                      <a:r>
                        <a:rPr lang="en-GB" sz="2400" b="0" dirty="0">
                          <a:solidFill>
                            <a:srgbClr val="002060"/>
                          </a:solidFill>
                          <a:latin typeface="Century Gothic" panose="020B0502020202020204" pitchFamily="34" charset="0"/>
                        </a:rPr>
                        <a:t>¡…</a:t>
                      </a:r>
                      <a:r>
                        <a:rPr lang="en-GB" sz="2400" b="0" dirty="0" err="1">
                          <a:solidFill>
                            <a:srgbClr val="002060"/>
                          </a:solidFill>
                          <a:latin typeface="Century Gothic" panose="020B0502020202020204" pitchFamily="34" charset="0"/>
                        </a:rPr>
                        <a:t>están</a:t>
                      </a:r>
                      <a:r>
                        <a:rPr lang="en-GB" sz="2400" b="0" dirty="0">
                          <a:solidFill>
                            <a:srgbClr val="002060"/>
                          </a:solidFill>
                          <a:latin typeface="Century Gothic" panose="020B0502020202020204" pitchFamily="34" charset="0"/>
                        </a:rPr>
                        <a:t> </a:t>
                      </a:r>
                      <a:r>
                        <a:rPr lang="en-GB" sz="2400" b="0" dirty="0" err="1">
                          <a:solidFill>
                            <a:srgbClr val="002060"/>
                          </a:solidFill>
                          <a:latin typeface="Century Gothic" panose="020B0502020202020204" pitchFamily="34" charset="0"/>
                        </a:rPr>
                        <a:t>en</a:t>
                      </a:r>
                      <a:r>
                        <a:rPr lang="en-GB" sz="2400" b="0" dirty="0">
                          <a:solidFill>
                            <a:srgbClr val="002060"/>
                          </a:solidFill>
                          <a:latin typeface="Century Gothic" panose="020B0502020202020204" pitchFamily="34" charset="0"/>
                        </a:rPr>
                        <a:t> </a:t>
                      </a:r>
                      <a:r>
                        <a:rPr lang="en-GB" sz="2400" b="0" dirty="0" err="1">
                          <a:solidFill>
                            <a:srgbClr val="002060"/>
                          </a:solidFill>
                          <a:latin typeface="Century Gothic" panose="020B0502020202020204" pitchFamily="34" charset="0"/>
                        </a:rPr>
                        <a:t>Buñol</a:t>
                      </a:r>
                      <a:r>
                        <a:rPr lang="en-GB" sz="2400" b="0" dirty="0">
                          <a:solidFill>
                            <a:srgbClr val="002060"/>
                          </a:solidFill>
                          <a:latin typeface="Century Gothic" panose="020B0502020202020204" pitchFamily="34" charset="0"/>
                        </a:rPr>
                        <a:t> para </a:t>
                      </a:r>
                      <a:r>
                        <a:rPr lang="en-GB" sz="2400" b="0" i="1" dirty="0">
                          <a:solidFill>
                            <a:srgbClr val="002060"/>
                          </a:solidFill>
                          <a:latin typeface="Century Gothic" panose="020B0502020202020204" pitchFamily="34" charset="0"/>
                        </a:rPr>
                        <a:t>La Tomatina kids</a:t>
                      </a:r>
                      <a:r>
                        <a:rPr lang="en-GB" sz="2400" b="0" i="0" dirty="0">
                          <a:solidFill>
                            <a:srgbClr val="002060"/>
                          </a:solidFill>
                          <a:latin typeface="Century Gothic" panose="020B0502020202020204" pitchFamily="34" charset="0"/>
                        </a:rPr>
                        <a:t>!</a:t>
                      </a:r>
                      <a:r>
                        <a:rPr lang="en-GB" sz="2400" b="0" dirty="0">
                          <a:solidFill>
                            <a:srgbClr val="002060"/>
                          </a:solidFill>
                          <a:latin typeface="Century Gothic" panose="020B0502020202020204" pitchFamily="34" charset="0"/>
                        </a:rPr>
                        <a:t> </a:t>
                      </a:r>
                    </a:p>
                  </a:txBody>
                  <a:tcP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Tw Cen MT" panose="020B0602020104020603"/>
                        </a:defRPr>
                      </a:lvl1pPr>
                      <a:lvl2pPr marL="457200" algn="l" defTabSz="914400" rtl="0" eaLnBrk="1" latinLnBrk="0" hangingPunct="1">
                        <a:defRPr sz="1800" kern="1200">
                          <a:solidFill>
                            <a:schemeClr val="dk1"/>
                          </a:solidFill>
                          <a:latin typeface="Tw Cen MT" panose="020B0602020104020603"/>
                        </a:defRPr>
                      </a:lvl2pPr>
                      <a:lvl3pPr marL="914400" algn="l" defTabSz="914400" rtl="0" eaLnBrk="1" latinLnBrk="0" hangingPunct="1">
                        <a:defRPr sz="1800" kern="1200">
                          <a:solidFill>
                            <a:schemeClr val="dk1"/>
                          </a:solidFill>
                          <a:latin typeface="Tw Cen MT" panose="020B0602020104020603"/>
                        </a:defRPr>
                      </a:lvl3pPr>
                      <a:lvl4pPr marL="1371600" algn="l" defTabSz="914400" rtl="0" eaLnBrk="1" latinLnBrk="0" hangingPunct="1">
                        <a:defRPr sz="1800" kern="1200">
                          <a:solidFill>
                            <a:schemeClr val="dk1"/>
                          </a:solidFill>
                          <a:latin typeface="Tw Cen MT" panose="020B0602020104020603"/>
                        </a:defRPr>
                      </a:lvl4pPr>
                      <a:lvl5pPr marL="1828800" algn="l" defTabSz="914400" rtl="0" eaLnBrk="1" latinLnBrk="0" hangingPunct="1">
                        <a:defRPr sz="1800" kern="1200">
                          <a:solidFill>
                            <a:schemeClr val="dk1"/>
                          </a:solidFill>
                          <a:latin typeface="Tw Cen MT" panose="020B0602020104020603"/>
                        </a:defRPr>
                      </a:lvl5pPr>
                      <a:lvl6pPr marL="2286000" algn="l" defTabSz="914400" rtl="0" eaLnBrk="1" latinLnBrk="0" hangingPunct="1">
                        <a:defRPr sz="1800" kern="1200">
                          <a:solidFill>
                            <a:schemeClr val="dk1"/>
                          </a:solidFill>
                          <a:latin typeface="Tw Cen MT" panose="020B0602020104020603"/>
                        </a:defRPr>
                      </a:lvl6pPr>
                      <a:lvl7pPr marL="2743200" algn="l" defTabSz="914400" rtl="0" eaLnBrk="1" latinLnBrk="0" hangingPunct="1">
                        <a:defRPr sz="1800" kern="1200">
                          <a:solidFill>
                            <a:schemeClr val="dk1"/>
                          </a:solidFill>
                          <a:latin typeface="Tw Cen MT" panose="020B0602020104020603"/>
                        </a:defRPr>
                      </a:lvl7pPr>
                      <a:lvl8pPr marL="3200400" algn="l" defTabSz="914400" rtl="0" eaLnBrk="1" latinLnBrk="0" hangingPunct="1">
                        <a:defRPr sz="1800" kern="1200">
                          <a:solidFill>
                            <a:schemeClr val="dk1"/>
                          </a:solidFill>
                          <a:latin typeface="Tw Cen MT" panose="020B0602020104020603"/>
                        </a:defRPr>
                      </a:lvl8pPr>
                      <a:lvl9pPr marL="3657600" algn="l" defTabSz="914400" rtl="0" eaLnBrk="1" latinLnBrk="0" hangingPunct="1">
                        <a:defRPr sz="1800" kern="1200">
                          <a:solidFill>
                            <a:schemeClr val="dk1"/>
                          </a:solidFill>
                          <a:latin typeface="Tw Cen MT" panose="020B0602020104020603"/>
                        </a:defRPr>
                      </a:lvl9pPr>
                    </a:lstStyle>
                    <a:p>
                      <a:endParaRPr lang="en-GB" sz="2400" b="0" dirty="0">
                        <a:solidFill>
                          <a:srgbClr val="002060"/>
                        </a:solidFill>
                        <a:latin typeface="Century Gothic" panose="020B0502020202020204" pitchFamily="34" charset="0"/>
                      </a:endParaRPr>
                    </a:p>
                  </a:txBody>
                  <a:tcP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661245337"/>
                  </a:ext>
                </a:extLst>
              </a:tr>
              <a:tr h="463008">
                <a:tc>
                  <a:txBody>
                    <a:bodyPr/>
                    <a:lstStyle>
                      <a:lvl1pPr marL="0" algn="l" defTabSz="914400" rtl="0" eaLnBrk="1" latinLnBrk="0" hangingPunct="1">
                        <a:defRPr sz="1800" kern="1200">
                          <a:solidFill>
                            <a:schemeClr val="dk1"/>
                          </a:solidFill>
                          <a:latin typeface="Tw Cen MT" panose="020B0602020104020603"/>
                        </a:defRPr>
                      </a:lvl1pPr>
                      <a:lvl2pPr marL="457200" algn="l" defTabSz="914400" rtl="0" eaLnBrk="1" latinLnBrk="0" hangingPunct="1">
                        <a:defRPr sz="1800" kern="1200">
                          <a:solidFill>
                            <a:schemeClr val="dk1"/>
                          </a:solidFill>
                          <a:latin typeface="Tw Cen MT" panose="020B0602020104020603"/>
                        </a:defRPr>
                      </a:lvl2pPr>
                      <a:lvl3pPr marL="914400" algn="l" defTabSz="914400" rtl="0" eaLnBrk="1" latinLnBrk="0" hangingPunct="1">
                        <a:defRPr sz="1800" kern="1200">
                          <a:solidFill>
                            <a:schemeClr val="dk1"/>
                          </a:solidFill>
                          <a:latin typeface="Tw Cen MT" panose="020B0602020104020603"/>
                        </a:defRPr>
                      </a:lvl3pPr>
                      <a:lvl4pPr marL="1371600" algn="l" defTabSz="914400" rtl="0" eaLnBrk="1" latinLnBrk="0" hangingPunct="1">
                        <a:defRPr sz="1800" kern="1200">
                          <a:solidFill>
                            <a:schemeClr val="dk1"/>
                          </a:solidFill>
                          <a:latin typeface="Tw Cen MT" panose="020B0602020104020603"/>
                        </a:defRPr>
                      </a:lvl4pPr>
                      <a:lvl5pPr marL="1828800" algn="l" defTabSz="914400" rtl="0" eaLnBrk="1" latinLnBrk="0" hangingPunct="1">
                        <a:defRPr sz="1800" kern="1200">
                          <a:solidFill>
                            <a:schemeClr val="dk1"/>
                          </a:solidFill>
                          <a:latin typeface="Tw Cen MT" panose="020B0602020104020603"/>
                        </a:defRPr>
                      </a:lvl5pPr>
                      <a:lvl6pPr marL="2286000" algn="l" defTabSz="914400" rtl="0" eaLnBrk="1" latinLnBrk="0" hangingPunct="1">
                        <a:defRPr sz="1800" kern="1200">
                          <a:solidFill>
                            <a:schemeClr val="dk1"/>
                          </a:solidFill>
                          <a:latin typeface="Tw Cen MT" panose="020B0602020104020603"/>
                        </a:defRPr>
                      </a:lvl6pPr>
                      <a:lvl7pPr marL="2743200" algn="l" defTabSz="914400" rtl="0" eaLnBrk="1" latinLnBrk="0" hangingPunct="1">
                        <a:defRPr sz="1800" kern="1200">
                          <a:solidFill>
                            <a:schemeClr val="dk1"/>
                          </a:solidFill>
                          <a:latin typeface="Tw Cen MT" panose="020B0602020104020603"/>
                        </a:defRPr>
                      </a:lvl7pPr>
                      <a:lvl8pPr marL="3200400" algn="l" defTabSz="914400" rtl="0" eaLnBrk="1" latinLnBrk="0" hangingPunct="1">
                        <a:defRPr sz="1800" kern="1200">
                          <a:solidFill>
                            <a:schemeClr val="dk1"/>
                          </a:solidFill>
                          <a:latin typeface="Tw Cen MT" panose="020B0602020104020603"/>
                        </a:defRPr>
                      </a:lvl8pPr>
                      <a:lvl9pPr marL="3657600" algn="l" defTabSz="914400" rtl="0" eaLnBrk="1" latinLnBrk="0" hangingPunct="1">
                        <a:defRPr sz="1800" kern="1200">
                          <a:solidFill>
                            <a:schemeClr val="dk1"/>
                          </a:solidFill>
                          <a:latin typeface="Tw Cen MT" panose="020B0602020104020603"/>
                        </a:defRPr>
                      </a:lvl9pPr>
                    </a:lstStyle>
                    <a:p>
                      <a:pPr algn="ctr"/>
                      <a:r>
                        <a:rPr lang="en-GB" sz="2400" b="1" dirty="0">
                          <a:solidFill>
                            <a:srgbClr val="002060"/>
                          </a:solidFill>
                          <a:latin typeface="Century Gothic" panose="020B0502020202020204" pitchFamily="34" charset="0"/>
                        </a:rPr>
                        <a:t>2</a:t>
                      </a:r>
                    </a:p>
                  </a:txBody>
                  <a:tcP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Tw Cen MT" panose="020B0602020104020603"/>
                        </a:defRPr>
                      </a:lvl1pPr>
                      <a:lvl2pPr marL="457200" algn="l" defTabSz="914400" rtl="0" eaLnBrk="1" latinLnBrk="0" hangingPunct="1">
                        <a:defRPr sz="1800" kern="1200">
                          <a:solidFill>
                            <a:schemeClr val="dk1"/>
                          </a:solidFill>
                          <a:latin typeface="Tw Cen MT" panose="020B0602020104020603"/>
                        </a:defRPr>
                      </a:lvl2pPr>
                      <a:lvl3pPr marL="914400" algn="l" defTabSz="914400" rtl="0" eaLnBrk="1" latinLnBrk="0" hangingPunct="1">
                        <a:defRPr sz="1800" kern="1200">
                          <a:solidFill>
                            <a:schemeClr val="dk1"/>
                          </a:solidFill>
                          <a:latin typeface="Tw Cen MT" panose="020B0602020104020603"/>
                        </a:defRPr>
                      </a:lvl3pPr>
                      <a:lvl4pPr marL="1371600" algn="l" defTabSz="914400" rtl="0" eaLnBrk="1" latinLnBrk="0" hangingPunct="1">
                        <a:defRPr sz="1800" kern="1200">
                          <a:solidFill>
                            <a:schemeClr val="dk1"/>
                          </a:solidFill>
                          <a:latin typeface="Tw Cen MT" panose="020B0602020104020603"/>
                        </a:defRPr>
                      </a:lvl4pPr>
                      <a:lvl5pPr marL="1828800" algn="l" defTabSz="914400" rtl="0" eaLnBrk="1" latinLnBrk="0" hangingPunct="1">
                        <a:defRPr sz="1800" kern="1200">
                          <a:solidFill>
                            <a:schemeClr val="dk1"/>
                          </a:solidFill>
                          <a:latin typeface="Tw Cen MT" panose="020B0602020104020603"/>
                        </a:defRPr>
                      </a:lvl5pPr>
                      <a:lvl6pPr marL="2286000" algn="l" defTabSz="914400" rtl="0" eaLnBrk="1" latinLnBrk="0" hangingPunct="1">
                        <a:defRPr sz="1800" kern="1200">
                          <a:solidFill>
                            <a:schemeClr val="dk1"/>
                          </a:solidFill>
                          <a:latin typeface="Tw Cen MT" panose="020B0602020104020603"/>
                        </a:defRPr>
                      </a:lvl6pPr>
                      <a:lvl7pPr marL="2743200" algn="l" defTabSz="914400" rtl="0" eaLnBrk="1" latinLnBrk="0" hangingPunct="1">
                        <a:defRPr sz="1800" kern="1200">
                          <a:solidFill>
                            <a:schemeClr val="dk1"/>
                          </a:solidFill>
                          <a:latin typeface="Tw Cen MT" panose="020B0602020104020603"/>
                        </a:defRPr>
                      </a:lvl7pPr>
                      <a:lvl8pPr marL="3200400" algn="l" defTabSz="914400" rtl="0" eaLnBrk="1" latinLnBrk="0" hangingPunct="1">
                        <a:defRPr sz="1800" kern="1200">
                          <a:solidFill>
                            <a:schemeClr val="dk1"/>
                          </a:solidFill>
                          <a:latin typeface="Tw Cen MT" panose="020B0602020104020603"/>
                        </a:defRPr>
                      </a:lvl8pPr>
                      <a:lvl9pPr marL="3657600" algn="l" defTabSz="914400" rtl="0" eaLnBrk="1" latinLnBrk="0" hangingPunct="1">
                        <a:defRPr sz="1800" kern="1200">
                          <a:solidFill>
                            <a:schemeClr val="dk1"/>
                          </a:solidFill>
                          <a:latin typeface="Tw Cen MT" panose="020B0602020104020603"/>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2400" b="0" dirty="0">
                          <a:solidFill>
                            <a:srgbClr val="002060"/>
                          </a:solidFill>
                          <a:latin typeface="Century Gothic" panose="020B0502020202020204" pitchFamily="34" charset="0"/>
                        </a:rPr>
                        <a:t>…lee las </a:t>
                      </a:r>
                      <a:r>
                        <a:rPr lang="en-GB" sz="2400" b="0" dirty="0" err="1">
                          <a:solidFill>
                            <a:srgbClr val="002060"/>
                          </a:solidFill>
                          <a:latin typeface="Century Gothic" panose="020B0502020202020204" pitchFamily="34" charset="0"/>
                        </a:rPr>
                        <a:t>instrucciones</a:t>
                      </a:r>
                      <a:r>
                        <a:rPr lang="en-GB" sz="2400" b="0" dirty="0">
                          <a:solidFill>
                            <a:srgbClr val="002060"/>
                          </a:solidFill>
                          <a:latin typeface="Century Gothic" panose="020B0502020202020204" pitchFamily="34" charset="0"/>
                        </a:rPr>
                        <a:t>.</a:t>
                      </a:r>
                    </a:p>
                  </a:txBody>
                  <a:tcP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Tw Cen MT" panose="020B0602020104020603"/>
                        </a:defRPr>
                      </a:lvl1pPr>
                      <a:lvl2pPr marL="457200" algn="l" defTabSz="914400" rtl="0" eaLnBrk="1" latinLnBrk="0" hangingPunct="1">
                        <a:defRPr sz="1800" kern="1200">
                          <a:solidFill>
                            <a:schemeClr val="dk1"/>
                          </a:solidFill>
                          <a:latin typeface="Tw Cen MT" panose="020B0602020104020603"/>
                        </a:defRPr>
                      </a:lvl2pPr>
                      <a:lvl3pPr marL="914400" algn="l" defTabSz="914400" rtl="0" eaLnBrk="1" latinLnBrk="0" hangingPunct="1">
                        <a:defRPr sz="1800" kern="1200">
                          <a:solidFill>
                            <a:schemeClr val="dk1"/>
                          </a:solidFill>
                          <a:latin typeface="Tw Cen MT" panose="020B0602020104020603"/>
                        </a:defRPr>
                      </a:lvl3pPr>
                      <a:lvl4pPr marL="1371600" algn="l" defTabSz="914400" rtl="0" eaLnBrk="1" latinLnBrk="0" hangingPunct="1">
                        <a:defRPr sz="1800" kern="1200">
                          <a:solidFill>
                            <a:schemeClr val="dk1"/>
                          </a:solidFill>
                          <a:latin typeface="Tw Cen MT" panose="020B0602020104020603"/>
                        </a:defRPr>
                      </a:lvl4pPr>
                      <a:lvl5pPr marL="1828800" algn="l" defTabSz="914400" rtl="0" eaLnBrk="1" latinLnBrk="0" hangingPunct="1">
                        <a:defRPr sz="1800" kern="1200">
                          <a:solidFill>
                            <a:schemeClr val="dk1"/>
                          </a:solidFill>
                          <a:latin typeface="Tw Cen MT" panose="020B0602020104020603"/>
                        </a:defRPr>
                      </a:lvl5pPr>
                      <a:lvl6pPr marL="2286000" algn="l" defTabSz="914400" rtl="0" eaLnBrk="1" latinLnBrk="0" hangingPunct="1">
                        <a:defRPr sz="1800" kern="1200">
                          <a:solidFill>
                            <a:schemeClr val="dk1"/>
                          </a:solidFill>
                          <a:latin typeface="Tw Cen MT" panose="020B0602020104020603"/>
                        </a:defRPr>
                      </a:lvl6pPr>
                      <a:lvl7pPr marL="2743200" algn="l" defTabSz="914400" rtl="0" eaLnBrk="1" latinLnBrk="0" hangingPunct="1">
                        <a:defRPr sz="1800" kern="1200">
                          <a:solidFill>
                            <a:schemeClr val="dk1"/>
                          </a:solidFill>
                          <a:latin typeface="Tw Cen MT" panose="020B0602020104020603"/>
                        </a:defRPr>
                      </a:lvl7pPr>
                      <a:lvl8pPr marL="3200400" algn="l" defTabSz="914400" rtl="0" eaLnBrk="1" latinLnBrk="0" hangingPunct="1">
                        <a:defRPr sz="1800" kern="1200">
                          <a:solidFill>
                            <a:schemeClr val="dk1"/>
                          </a:solidFill>
                          <a:latin typeface="Tw Cen MT" panose="020B0602020104020603"/>
                        </a:defRPr>
                      </a:lvl8pPr>
                      <a:lvl9pPr marL="3657600" algn="l" defTabSz="914400" rtl="0" eaLnBrk="1" latinLnBrk="0" hangingPunct="1">
                        <a:defRPr sz="1800" kern="1200">
                          <a:solidFill>
                            <a:schemeClr val="dk1"/>
                          </a:solidFill>
                          <a:latin typeface="Tw Cen MT" panose="020B0602020104020603"/>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2400" dirty="0">
                        <a:solidFill>
                          <a:srgbClr val="002060"/>
                        </a:solidFill>
                        <a:latin typeface="Century Gothic" panose="020B0502020202020204" pitchFamily="34" charset="0"/>
                      </a:endParaRPr>
                    </a:p>
                  </a:txBody>
                  <a:tcP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133114728"/>
                  </a:ext>
                </a:extLst>
              </a:tr>
              <a:tr h="463008">
                <a:tc>
                  <a:txBody>
                    <a:bodyPr/>
                    <a:lstStyle>
                      <a:lvl1pPr marL="0" algn="l" defTabSz="914400" rtl="0" eaLnBrk="1" latinLnBrk="0" hangingPunct="1">
                        <a:defRPr sz="1800" kern="1200">
                          <a:solidFill>
                            <a:schemeClr val="dk1"/>
                          </a:solidFill>
                          <a:latin typeface="Tw Cen MT" panose="020B0602020104020603"/>
                        </a:defRPr>
                      </a:lvl1pPr>
                      <a:lvl2pPr marL="457200" algn="l" defTabSz="914400" rtl="0" eaLnBrk="1" latinLnBrk="0" hangingPunct="1">
                        <a:defRPr sz="1800" kern="1200">
                          <a:solidFill>
                            <a:schemeClr val="dk1"/>
                          </a:solidFill>
                          <a:latin typeface="Tw Cen MT" panose="020B0602020104020603"/>
                        </a:defRPr>
                      </a:lvl2pPr>
                      <a:lvl3pPr marL="914400" algn="l" defTabSz="914400" rtl="0" eaLnBrk="1" latinLnBrk="0" hangingPunct="1">
                        <a:defRPr sz="1800" kern="1200">
                          <a:solidFill>
                            <a:schemeClr val="dk1"/>
                          </a:solidFill>
                          <a:latin typeface="Tw Cen MT" panose="020B0602020104020603"/>
                        </a:defRPr>
                      </a:lvl3pPr>
                      <a:lvl4pPr marL="1371600" algn="l" defTabSz="914400" rtl="0" eaLnBrk="1" latinLnBrk="0" hangingPunct="1">
                        <a:defRPr sz="1800" kern="1200">
                          <a:solidFill>
                            <a:schemeClr val="dk1"/>
                          </a:solidFill>
                          <a:latin typeface="Tw Cen MT" panose="020B0602020104020603"/>
                        </a:defRPr>
                      </a:lvl4pPr>
                      <a:lvl5pPr marL="1828800" algn="l" defTabSz="914400" rtl="0" eaLnBrk="1" latinLnBrk="0" hangingPunct="1">
                        <a:defRPr sz="1800" kern="1200">
                          <a:solidFill>
                            <a:schemeClr val="dk1"/>
                          </a:solidFill>
                          <a:latin typeface="Tw Cen MT" panose="020B0602020104020603"/>
                        </a:defRPr>
                      </a:lvl5pPr>
                      <a:lvl6pPr marL="2286000" algn="l" defTabSz="914400" rtl="0" eaLnBrk="1" latinLnBrk="0" hangingPunct="1">
                        <a:defRPr sz="1800" kern="1200">
                          <a:solidFill>
                            <a:schemeClr val="dk1"/>
                          </a:solidFill>
                          <a:latin typeface="Tw Cen MT" panose="020B0602020104020603"/>
                        </a:defRPr>
                      </a:lvl6pPr>
                      <a:lvl7pPr marL="2743200" algn="l" defTabSz="914400" rtl="0" eaLnBrk="1" latinLnBrk="0" hangingPunct="1">
                        <a:defRPr sz="1800" kern="1200">
                          <a:solidFill>
                            <a:schemeClr val="dk1"/>
                          </a:solidFill>
                          <a:latin typeface="Tw Cen MT" panose="020B0602020104020603"/>
                        </a:defRPr>
                      </a:lvl7pPr>
                      <a:lvl8pPr marL="3200400" algn="l" defTabSz="914400" rtl="0" eaLnBrk="1" latinLnBrk="0" hangingPunct="1">
                        <a:defRPr sz="1800" kern="1200">
                          <a:solidFill>
                            <a:schemeClr val="dk1"/>
                          </a:solidFill>
                          <a:latin typeface="Tw Cen MT" panose="020B0602020104020603"/>
                        </a:defRPr>
                      </a:lvl8pPr>
                      <a:lvl9pPr marL="3657600" algn="l" defTabSz="914400" rtl="0" eaLnBrk="1" latinLnBrk="0" hangingPunct="1">
                        <a:defRPr sz="1800" kern="1200">
                          <a:solidFill>
                            <a:schemeClr val="dk1"/>
                          </a:solidFill>
                          <a:latin typeface="Tw Cen MT" panose="020B0602020104020603"/>
                        </a:defRPr>
                      </a:lvl9pPr>
                    </a:lstStyle>
                    <a:p>
                      <a:pPr algn="ctr"/>
                      <a:r>
                        <a:rPr lang="en-GB" sz="2400" b="1" dirty="0">
                          <a:solidFill>
                            <a:srgbClr val="002060"/>
                          </a:solidFill>
                          <a:latin typeface="Century Gothic" panose="020B0502020202020204" pitchFamily="34" charset="0"/>
                        </a:rPr>
                        <a:t>3</a:t>
                      </a:r>
                    </a:p>
                  </a:txBody>
                  <a:tcP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Tw Cen MT" panose="020B0602020104020603"/>
                        </a:defRPr>
                      </a:lvl1pPr>
                      <a:lvl2pPr marL="457200" algn="l" defTabSz="914400" rtl="0" eaLnBrk="1" latinLnBrk="0" hangingPunct="1">
                        <a:defRPr sz="1800" kern="1200">
                          <a:solidFill>
                            <a:schemeClr val="dk1"/>
                          </a:solidFill>
                          <a:latin typeface="Tw Cen MT" panose="020B0602020104020603"/>
                        </a:defRPr>
                      </a:lvl2pPr>
                      <a:lvl3pPr marL="914400" algn="l" defTabSz="914400" rtl="0" eaLnBrk="1" latinLnBrk="0" hangingPunct="1">
                        <a:defRPr sz="1800" kern="1200">
                          <a:solidFill>
                            <a:schemeClr val="dk1"/>
                          </a:solidFill>
                          <a:latin typeface="Tw Cen MT" panose="020B0602020104020603"/>
                        </a:defRPr>
                      </a:lvl3pPr>
                      <a:lvl4pPr marL="1371600" algn="l" defTabSz="914400" rtl="0" eaLnBrk="1" latinLnBrk="0" hangingPunct="1">
                        <a:defRPr sz="1800" kern="1200">
                          <a:solidFill>
                            <a:schemeClr val="dk1"/>
                          </a:solidFill>
                          <a:latin typeface="Tw Cen MT" panose="020B0602020104020603"/>
                        </a:defRPr>
                      </a:lvl4pPr>
                      <a:lvl5pPr marL="1828800" algn="l" defTabSz="914400" rtl="0" eaLnBrk="1" latinLnBrk="0" hangingPunct="1">
                        <a:defRPr sz="1800" kern="1200">
                          <a:solidFill>
                            <a:schemeClr val="dk1"/>
                          </a:solidFill>
                          <a:latin typeface="Tw Cen MT" panose="020B0602020104020603"/>
                        </a:defRPr>
                      </a:lvl5pPr>
                      <a:lvl6pPr marL="2286000" algn="l" defTabSz="914400" rtl="0" eaLnBrk="1" latinLnBrk="0" hangingPunct="1">
                        <a:defRPr sz="1800" kern="1200">
                          <a:solidFill>
                            <a:schemeClr val="dk1"/>
                          </a:solidFill>
                          <a:latin typeface="Tw Cen MT" panose="020B0602020104020603"/>
                        </a:defRPr>
                      </a:lvl6pPr>
                      <a:lvl7pPr marL="2743200" algn="l" defTabSz="914400" rtl="0" eaLnBrk="1" latinLnBrk="0" hangingPunct="1">
                        <a:defRPr sz="1800" kern="1200">
                          <a:solidFill>
                            <a:schemeClr val="dk1"/>
                          </a:solidFill>
                          <a:latin typeface="Tw Cen MT" panose="020B0602020104020603"/>
                        </a:defRPr>
                      </a:lvl7pPr>
                      <a:lvl8pPr marL="3200400" algn="l" defTabSz="914400" rtl="0" eaLnBrk="1" latinLnBrk="0" hangingPunct="1">
                        <a:defRPr sz="1800" kern="1200">
                          <a:solidFill>
                            <a:schemeClr val="dk1"/>
                          </a:solidFill>
                          <a:latin typeface="Tw Cen MT" panose="020B0602020104020603"/>
                        </a:defRPr>
                      </a:lvl8pPr>
                      <a:lvl9pPr marL="3657600" algn="l" defTabSz="914400" rtl="0" eaLnBrk="1" latinLnBrk="0" hangingPunct="1">
                        <a:defRPr sz="1800" kern="1200">
                          <a:solidFill>
                            <a:schemeClr val="dk1"/>
                          </a:solidFill>
                          <a:latin typeface="Tw Cen MT" panose="020B0602020104020603"/>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2400" b="0" dirty="0">
                          <a:solidFill>
                            <a:srgbClr val="002060"/>
                          </a:solidFill>
                          <a:latin typeface="Century Gothic" panose="020B0502020202020204" pitchFamily="34" charset="0"/>
                        </a:rPr>
                        <a:t>…</a:t>
                      </a:r>
                      <a:r>
                        <a:rPr lang="en-GB" sz="2400" b="0" dirty="0" err="1">
                          <a:solidFill>
                            <a:srgbClr val="002060"/>
                          </a:solidFill>
                          <a:latin typeface="Century Gothic" panose="020B0502020202020204" pitchFamily="34" charset="0"/>
                        </a:rPr>
                        <a:t>prepara</a:t>
                      </a:r>
                      <a:r>
                        <a:rPr lang="en-GB" sz="2400" b="0" dirty="0">
                          <a:solidFill>
                            <a:srgbClr val="002060"/>
                          </a:solidFill>
                          <a:latin typeface="Century Gothic" panose="020B0502020202020204" pitchFamily="34" charset="0"/>
                        </a:rPr>
                        <a:t> la mochila.</a:t>
                      </a:r>
                    </a:p>
                  </a:txBody>
                  <a:tcP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Tw Cen MT" panose="020B0602020104020603"/>
                        </a:defRPr>
                      </a:lvl1pPr>
                      <a:lvl2pPr marL="457200" algn="l" defTabSz="914400" rtl="0" eaLnBrk="1" latinLnBrk="0" hangingPunct="1">
                        <a:defRPr sz="1800" kern="1200">
                          <a:solidFill>
                            <a:schemeClr val="dk1"/>
                          </a:solidFill>
                          <a:latin typeface="Tw Cen MT" panose="020B0602020104020603"/>
                        </a:defRPr>
                      </a:lvl2pPr>
                      <a:lvl3pPr marL="914400" algn="l" defTabSz="914400" rtl="0" eaLnBrk="1" latinLnBrk="0" hangingPunct="1">
                        <a:defRPr sz="1800" kern="1200">
                          <a:solidFill>
                            <a:schemeClr val="dk1"/>
                          </a:solidFill>
                          <a:latin typeface="Tw Cen MT" panose="020B0602020104020603"/>
                        </a:defRPr>
                      </a:lvl3pPr>
                      <a:lvl4pPr marL="1371600" algn="l" defTabSz="914400" rtl="0" eaLnBrk="1" latinLnBrk="0" hangingPunct="1">
                        <a:defRPr sz="1800" kern="1200">
                          <a:solidFill>
                            <a:schemeClr val="dk1"/>
                          </a:solidFill>
                          <a:latin typeface="Tw Cen MT" panose="020B0602020104020603"/>
                        </a:defRPr>
                      </a:lvl4pPr>
                      <a:lvl5pPr marL="1828800" algn="l" defTabSz="914400" rtl="0" eaLnBrk="1" latinLnBrk="0" hangingPunct="1">
                        <a:defRPr sz="1800" kern="1200">
                          <a:solidFill>
                            <a:schemeClr val="dk1"/>
                          </a:solidFill>
                          <a:latin typeface="Tw Cen MT" panose="020B0602020104020603"/>
                        </a:defRPr>
                      </a:lvl5pPr>
                      <a:lvl6pPr marL="2286000" algn="l" defTabSz="914400" rtl="0" eaLnBrk="1" latinLnBrk="0" hangingPunct="1">
                        <a:defRPr sz="1800" kern="1200">
                          <a:solidFill>
                            <a:schemeClr val="dk1"/>
                          </a:solidFill>
                          <a:latin typeface="Tw Cen MT" panose="020B0602020104020603"/>
                        </a:defRPr>
                      </a:lvl6pPr>
                      <a:lvl7pPr marL="2743200" algn="l" defTabSz="914400" rtl="0" eaLnBrk="1" latinLnBrk="0" hangingPunct="1">
                        <a:defRPr sz="1800" kern="1200">
                          <a:solidFill>
                            <a:schemeClr val="dk1"/>
                          </a:solidFill>
                          <a:latin typeface="Tw Cen MT" panose="020B0602020104020603"/>
                        </a:defRPr>
                      </a:lvl7pPr>
                      <a:lvl8pPr marL="3200400" algn="l" defTabSz="914400" rtl="0" eaLnBrk="1" latinLnBrk="0" hangingPunct="1">
                        <a:defRPr sz="1800" kern="1200">
                          <a:solidFill>
                            <a:schemeClr val="dk1"/>
                          </a:solidFill>
                          <a:latin typeface="Tw Cen MT" panose="020B0602020104020603"/>
                        </a:defRPr>
                      </a:lvl8pPr>
                      <a:lvl9pPr marL="3657600" algn="l" defTabSz="914400" rtl="0" eaLnBrk="1" latinLnBrk="0" hangingPunct="1">
                        <a:defRPr sz="1800" kern="1200">
                          <a:solidFill>
                            <a:schemeClr val="dk1"/>
                          </a:solidFill>
                          <a:latin typeface="Tw Cen MT" panose="020B0602020104020603"/>
                        </a:defRPr>
                      </a:lvl9pPr>
                    </a:lstStyle>
                    <a:p>
                      <a:endParaRPr lang="en-GB" sz="2400" dirty="0">
                        <a:solidFill>
                          <a:srgbClr val="002060"/>
                        </a:solidFill>
                        <a:latin typeface="Century Gothic" panose="020B0502020202020204" pitchFamily="34" charset="0"/>
                      </a:endParaRPr>
                    </a:p>
                  </a:txBody>
                  <a:tcP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767591263"/>
                  </a:ext>
                </a:extLst>
              </a:tr>
              <a:tr h="463008">
                <a:tc>
                  <a:txBody>
                    <a:bodyPr/>
                    <a:lstStyle>
                      <a:lvl1pPr marL="0" algn="l" defTabSz="914400" rtl="0" eaLnBrk="1" latinLnBrk="0" hangingPunct="1">
                        <a:defRPr sz="1800" kern="1200">
                          <a:solidFill>
                            <a:schemeClr val="dk1"/>
                          </a:solidFill>
                          <a:latin typeface="Tw Cen MT" panose="020B0602020104020603"/>
                        </a:defRPr>
                      </a:lvl1pPr>
                      <a:lvl2pPr marL="457200" algn="l" defTabSz="914400" rtl="0" eaLnBrk="1" latinLnBrk="0" hangingPunct="1">
                        <a:defRPr sz="1800" kern="1200">
                          <a:solidFill>
                            <a:schemeClr val="dk1"/>
                          </a:solidFill>
                          <a:latin typeface="Tw Cen MT" panose="020B0602020104020603"/>
                        </a:defRPr>
                      </a:lvl2pPr>
                      <a:lvl3pPr marL="914400" algn="l" defTabSz="914400" rtl="0" eaLnBrk="1" latinLnBrk="0" hangingPunct="1">
                        <a:defRPr sz="1800" kern="1200">
                          <a:solidFill>
                            <a:schemeClr val="dk1"/>
                          </a:solidFill>
                          <a:latin typeface="Tw Cen MT" panose="020B0602020104020603"/>
                        </a:defRPr>
                      </a:lvl3pPr>
                      <a:lvl4pPr marL="1371600" algn="l" defTabSz="914400" rtl="0" eaLnBrk="1" latinLnBrk="0" hangingPunct="1">
                        <a:defRPr sz="1800" kern="1200">
                          <a:solidFill>
                            <a:schemeClr val="dk1"/>
                          </a:solidFill>
                          <a:latin typeface="Tw Cen MT" panose="020B0602020104020603"/>
                        </a:defRPr>
                      </a:lvl4pPr>
                      <a:lvl5pPr marL="1828800" algn="l" defTabSz="914400" rtl="0" eaLnBrk="1" latinLnBrk="0" hangingPunct="1">
                        <a:defRPr sz="1800" kern="1200">
                          <a:solidFill>
                            <a:schemeClr val="dk1"/>
                          </a:solidFill>
                          <a:latin typeface="Tw Cen MT" panose="020B0602020104020603"/>
                        </a:defRPr>
                      </a:lvl5pPr>
                      <a:lvl6pPr marL="2286000" algn="l" defTabSz="914400" rtl="0" eaLnBrk="1" latinLnBrk="0" hangingPunct="1">
                        <a:defRPr sz="1800" kern="1200">
                          <a:solidFill>
                            <a:schemeClr val="dk1"/>
                          </a:solidFill>
                          <a:latin typeface="Tw Cen MT" panose="020B0602020104020603"/>
                        </a:defRPr>
                      </a:lvl6pPr>
                      <a:lvl7pPr marL="2743200" algn="l" defTabSz="914400" rtl="0" eaLnBrk="1" latinLnBrk="0" hangingPunct="1">
                        <a:defRPr sz="1800" kern="1200">
                          <a:solidFill>
                            <a:schemeClr val="dk1"/>
                          </a:solidFill>
                          <a:latin typeface="Tw Cen MT" panose="020B0602020104020603"/>
                        </a:defRPr>
                      </a:lvl7pPr>
                      <a:lvl8pPr marL="3200400" algn="l" defTabSz="914400" rtl="0" eaLnBrk="1" latinLnBrk="0" hangingPunct="1">
                        <a:defRPr sz="1800" kern="1200">
                          <a:solidFill>
                            <a:schemeClr val="dk1"/>
                          </a:solidFill>
                          <a:latin typeface="Tw Cen MT" panose="020B0602020104020603"/>
                        </a:defRPr>
                      </a:lvl8pPr>
                      <a:lvl9pPr marL="3657600" algn="l" defTabSz="914400" rtl="0" eaLnBrk="1" latinLnBrk="0" hangingPunct="1">
                        <a:defRPr sz="1800" kern="1200">
                          <a:solidFill>
                            <a:schemeClr val="dk1"/>
                          </a:solidFill>
                          <a:latin typeface="Tw Cen MT" panose="020B0602020104020603"/>
                        </a:defRPr>
                      </a:lvl9pPr>
                    </a:lstStyle>
                    <a:p>
                      <a:pPr algn="ctr"/>
                      <a:r>
                        <a:rPr lang="en-GB" sz="2400" b="1" dirty="0">
                          <a:solidFill>
                            <a:srgbClr val="002060"/>
                          </a:solidFill>
                          <a:latin typeface="Century Gothic" panose="020B0502020202020204" pitchFamily="34" charset="0"/>
                        </a:rPr>
                        <a:t>4</a:t>
                      </a:r>
                    </a:p>
                  </a:txBody>
                  <a:tcP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Tw Cen MT" panose="020B0602020104020603"/>
                        </a:defRPr>
                      </a:lvl1pPr>
                      <a:lvl2pPr marL="457200" algn="l" defTabSz="914400" rtl="0" eaLnBrk="1" latinLnBrk="0" hangingPunct="1">
                        <a:defRPr sz="1800" kern="1200">
                          <a:solidFill>
                            <a:schemeClr val="dk1"/>
                          </a:solidFill>
                          <a:latin typeface="Tw Cen MT" panose="020B0602020104020603"/>
                        </a:defRPr>
                      </a:lvl2pPr>
                      <a:lvl3pPr marL="914400" algn="l" defTabSz="914400" rtl="0" eaLnBrk="1" latinLnBrk="0" hangingPunct="1">
                        <a:defRPr sz="1800" kern="1200">
                          <a:solidFill>
                            <a:schemeClr val="dk1"/>
                          </a:solidFill>
                          <a:latin typeface="Tw Cen MT" panose="020B0602020104020603"/>
                        </a:defRPr>
                      </a:lvl3pPr>
                      <a:lvl4pPr marL="1371600" algn="l" defTabSz="914400" rtl="0" eaLnBrk="1" latinLnBrk="0" hangingPunct="1">
                        <a:defRPr sz="1800" kern="1200">
                          <a:solidFill>
                            <a:schemeClr val="dk1"/>
                          </a:solidFill>
                          <a:latin typeface="Tw Cen MT" panose="020B0602020104020603"/>
                        </a:defRPr>
                      </a:lvl4pPr>
                      <a:lvl5pPr marL="1828800" algn="l" defTabSz="914400" rtl="0" eaLnBrk="1" latinLnBrk="0" hangingPunct="1">
                        <a:defRPr sz="1800" kern="1200">
                          <a:solidFill>
                            <a:schemeClr val="dk1"/>
                          </a:solidFill>
                          <a:latin typeface="Tw Cen MT" panose="020B0602020104020603"/>
                        </a:defRPr>
                      </a:lvl5pPr>
                      <a:lvl6pPr marL="2286000" algn="l" defTabSz="914400" rtl="0" eaLnBrk="1" latinLnBrk="0" hangingPunct="1">
                        <a:defRPr sz="1800" kern="1200">
                          <a:solidFill>
                            <a:schemeClr val="dk1"/>
                          </a:solidFill>
                          <a:latin typeface="Tw Cen MT" panose="020B0602020104020603"/>
                        </a:defRPr>
                      </a:lvl6pPr>
                      <a:lvl7pPr marL="2743200" algn="l" defTabSz="914400" rtl="0" eaLnBrk="1" latinLnBrk="0" hangingPunct="1">
                        <a:defRPr sz="1800" kern="1200">
                          <a:solidFill>
                            <a:schemeClr val="dk1"/>
                          </a:solidFill>
                          <a:latin typeface="Tw Cen MT" panose="020B0602020104020603"/>
                        </a:defRPr>
                      </a:lvl7pPr>
                      <a:lvl8pPr marL="3200400" algn="l" defTabSz="914400" rtl="0" eaLnBrk="1" latinLnBrk="0" hangingPunct="1">
                        <a:defRPr sz="1800" kern="1200">
                          <a:solidFill>
                            <a:schemeClr val="dk1"/>
                          </a:solidFill>
                          <a:latin typeface="Tw Cen MT" panose="020B0602020104020603"/>
                        </a:defRPr>
                      </a:lvl8pPr>
                      <a:lvl9pPr marL="3657600" algn="l" defTabSz="914400" rtl="0" eaLnBrk="1" latinLnBrk="0" hangingPunct="1">
                        <a:defRPr sz="1800" kern="1200">
                          <a:solidFill>
                            <a:schemeClr val="dk1"/>
                          </a:solidFill>
                          <a:latin typeface="Tw Cen MT" panose="020B0602020104020603"/>
                        </a:defRPr>
                      </a:lvl9pPr>
                    </a:lstStyle>
                    <a:p>
                      <a:r>
                        <a:rPr lang="en-GB" sz="2400" b="0" dirty="0">
                          <a:solidFill>
                            <a:srgbClr val="002060"/>
                          </a:solidFill>
                          <a:latin typeface="Century Gothic" panose="020B0502020202020204" pitchFamily="34" charset="0"/>
                        </a:rPr>
                        <a:t>…</a:t>
                      </a:r>
                      <a:r>
                        <a:rPr lang="en-GB" sz="2400" b="0" dirty="0" err="1">
                          <a:solidFill>
                            <a:srgbClr val="002060"/>
                          </a:solidFill>
                          <a:latin typeface="Century Gothic" panose="020B0502020202020204" pitchFamily="34" charset="0"/>
                        </a:rPr>
                        <a:t>beben</a:t>
                      </a:r>
                      <a:r>
                        <a:rPr lang="en-GB" sz="2400" b="0" dirty="0">
                          <a:solidFill>
                            <a:srgbClr val="002060"/>
                          </a:solidFill>
                          <a:latin typeface="Century Gothic" panose="020B0502020202020204" pitchFamily="34" charset="0"/>
                        </a:rPr>
                        <a:t> </a:t>
                      </a:r>
                      <a:r>
                        <a:rPr lang="en-GB" sz="2400" b="0" dirty="0" err="1">
                          <a:solidFill>
                            <a:srgbClr val="002060"/>
                          </a:solidFill>
                          <a:latin typeface="Century Gothic" panose="020B0502020202020204" pitchFamily="34" charset="0"/>
                        </a:rPr>
                        <a:t>agua</a:t>
                      </a:r>
                      <a:r>
                        <a:rPr lang="en-GB" sz="2400" b="0" dirty="0">
                          <a:solidFill>
                            <a:srgbClr val="002060"/>
                          </a:solidFill>
                          <a:latin typeface="Century Gothic" panose="020B0502020202020204" pitchFamily="34" charset="0"/>
                        </a:rPr>
                        <a:t>.</a:t>
                      </a:r>
                    </a:p>
                  </a:txBody>
                  <a:tcP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Tw Cen MT" panose="020B0602020104020603"/>
                        </a:defRPr>
                      </a:lvl1pPr>
                      <a:lvl2pPr marL="457200" algn="l" defTabSz="914400" rtl="0" eaLnBrk="1" latinLnBrk="0" hangingPunct="1">
                        <a:defRPr sz="1800" kern="1200">
                          <a:solidFill>
                            <a:schemeClr val="dk1"/>
                          </a:solidFill>
                          <a:latin typeface="Tw Cen MT" panose="020B0602020104020603"/>
                        </a:defRPr>
                      </a:lvl2pPr>
                      <a:lvl3pPr marL="914400" algn="l" defTabSz="914400" rtl="0" eaLnBrk="1" latinLnBrk="0" hangingPunct="1">
                        <a:defRPr sz="1800" kern="1200">
                          <a:solidFill>
                            <a:schemeClr val="dk1"/>
                          </a:solidFill>
                          <a:latin typeface="Tw Cen MT" panose="020B0602020104020603"/>
                        </a:defRPr>
                      </a:lvl3pPr>
                      <a:lvl4pPr marL="1371600" algn="l" defTabSz="914400" rtl="0" eaLnBrk="1" latinLnBrk="0" hangingPunct="1">
                        <a:defRPr sz="1800" kern="1200">
                          <a:solidFill>
                            <a:schemeClr val="dk1"/>
                          </a:solidFill>
                          <a:latin typeface="Tw Cen MT" panose="020B0602020104020603"/>
                        </a:defRPr>
                      </a:lvl4pPr>
                      <a:lvl5pPr marL="1828800" algn="l" defTabSz="914400" rtl="0" eaLnBrk="1" latinLnBrk="0" hangingPunct="1">
                        <a:defRPr sz="1800" kern="1200">
                          <a:solidFill>
                            <a:schemeClr val="dk1"/>
                          </a:solidFill>
                          <a:latin typeface="Tw Cen MT" panose="020B0602020104020603"/>
                        </a:defRPr>
                      </a:lvl5pPr>
                      <a:lvl6pPr marL="2286000" algn="l" defTabSz="914400" rtl="0" eaLnBrk="1" latinLnBrk="0" hangingPunct="1">
                        <a:defRPr sz="1800" kern="1200">
                          <a:solidFill>
                            <a:schemeClr val="dk1"/>
                          </a:solidFill>
                          <a:latin typeface="Tw Cen MT" panose="020B0602020104020603"/>
                        </a:defRPr>
                      </a:lvl6pPr>
                      <a:lvl7pPr marL="2743200" algn="l" defTabSz="914400" rtl="0" eaLnBrk="1" latinLnBrk="0" hangingPunct="1">
                        <a:defRPr sz="1800" kern="1200">
                          <a:solidFill>
                            <a:schemeClr val="dk1"/>
                          </a:solidFill>
                          <a:latin typeface="Tw Cen MT" panose="020B0602020104020603"/>
                        </a:defRPr>
                      </a:lvl7pPr>
                      <a:lvl8pPr marL="3200400" algn="l" defTabSz="914400" rtl="0" eaLnBrk="1" latinLnBrk="0" hangingPunct="1">
                        <a:defRPr sz="1800" kern="1200">
                          <a:solidFill>
                            <a:schemeClr val="dk1"/>
                          </a:solidFill>
                          <a:latin typeface="Tw Cen MT" panose="020B0602020104020603"/>
                        </a:defRPr>
                      </a:lvl8pPr>
                      <a:lvl9pPr marL="3657600" algn="l" defTabSz="914400" rtl="0" eaLnBrk="1" latinLnBrk="0" hangingPunct="1">
                        <a:defRPr sz="1800" kern="1200">
                          <a:solidFill>
                            <a:schemeClr val="dk1"/>
                          </a:solidFill>
                          <a:latin typeface="Tw Cen MT" panose="020B0602020104020603"/>
                        </a:defRPr>
                      </a:lvl9pPr>
                    </a:lstStyle>
                    <a:p>
                      <a:endParaRPr lang="en-GB" sz="2400" dirty="0">
                        <a:solidFill>
                          <a:srgbClr val="002060"/>
                        </a:solidFill>
                        <a:latin typeface="Century Gothic" panose="020B0502020202020204" pitchFamily="34" charset="0"/>
                      </a:endParaRPr>
                    </a:p>
                  </a:txBody>
                  <a:tcP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904809608"/>
                  </a:ext>
                </a:extLst>
              </a:tr>
              <a:tr h="463008">
                <a:tc>
                  <a:txBody>
                    <a:bodyPr/>
                    <a:lstStyle>
                      <a:lvl1pPr marL="0" algn="l" defTabSz="914400" rtl="0" eaLnBrk="1" latinLnBrk="0" hangingPunct="1">
                        <a:defRPr sz="1800" kern="1200">
                          <a:solidFill>
                            <a:schemeClr val="dk1"/>
                          </a:solidFill>
                          <a:latin typeface="Tw Cen MT" panose="020B0602020104020603"/>
                        </a:defRPr>
                      </a:lvl1pPr>
                      <a:lvl2pPr marL="457200" algn="l" defTabSz="914400" rtl="0" eaLnBrk="1" latinLnBrk="0" hangingPunct="1">
                        <a:defRPr sz="1800" kern="1200">
                          <a:solidFill>
                            <a:schemeClr val="dk1"/>
                          </a:solidFill>
                          <a:latin typeface="Tw Cen MT" panose="020B0602020104020603"/>
                        </a:defRPr>
                      </a:lvl2pPr>
                      <a:lvl3pPr marL="914400" algn="l" defTabSz="914400" rtl="0" eaLnBrk="1" latinLnBrk="0" hangingPunct="1">
                        <a:defRPr sz="1800" kern="1200">
                          <a:solidFill>
                            <a:schemeClr val="dk1"/>
                          </a:solidFill>
                          <a:latin typeface="Tw Cen MT" panose="020B0602020104020603"/>
                        </a:defRPr>
                      </a:lvl3pPr>
                      <a:lvl4pPr marL="1371600" algn="l" defTabSz="914400" rtl="0" eaLnBrk="1" latinLnBrk="0" hangingPunct="1">
                        <a:defRPr sz="1800" kern="1200">
                          <a:solidFill>
                            <a:schemeClr val="dk1"/>
                          </a:solidFill>
                          <a:latin typeface="Tw Cen MT" panose="020B0602020104020603"/>
                        </a:defRPr>
                      </a:lvl4pPr>
                      <a:lvl5pPr marL="1828800" algn="l" defTabSz="914400" rtl="0" eaLnBrk="1" latinLnBrk="0" hangingPunct="1">
                        <a:defRPr sz="1800" kern="1200">
                          <a:solidFill>
                            <a:schemeClr val="dk1"/>
                          </a:solidFill>
                          <a:latin typeface="Tw Cen MT" panose="020B0602020104020603"/>
                        </a:defRPr>
                      </a:lvl5pPr>
                      <a:lvl6pPr marL="2286000" algn="l" defTabSz="914400" rtl="0" eaLnBrk="1" latinLnBrk="0" hangingPunct="1">
                        <a:defRPr sz="1800" kern="1200">
                          <a:solidFill>
                            <a:schemeClr val="dk1"/>
                          </a:solidFill>
                          <a:latin typeface="Tw Cen MT" panose="020B0602020104020603"/>
                        </a:defRPr>
                      </a:lvl6pPr>
                      <a:lvl7pPr marL="2743200" algn="l" defTabSz="914400" rtl="0" eaLnBrk="1" latinLnBrk="0" hangingPunct="1">
                        <a:defRPr sz="1800" kern="1200">
                          <a:solidFill>
                            <a:schemeClr val="dk1"/>
                          </a:solidFill>
                          <a:latin typeface="Tw Cen MT" panose="020B0602020104020603"/>
                        </a:defRPr>
                      </a:lvl7pPr>
                      <a:lvl8pPr marL="3200400" algn="l" defTabSz="914400" rtl="0" eaLnBrk="1" latinLnBrk="0" hangingPunct="1">
                        <a:defRPr sz="1800" kern="1200">
                          <a:solidFill>
                            <a:schemeClr val="dk1"/>
                          </a:solidFill>
                          <a:latin typeface="Tw Cen MT" panose="020B0602020104020603"/>
                        </a:defRPr>
                      </a:lvl8pPr>
                      <a:lvl9pPr marL="3657600" algn="l" defTabSz="914400" rtl="0" eaLnBrk="1" latinLnBrk="0" hangingPunct="1">
                        <a:defRPr sz="1800" kern="1200">
                          <a:solidFill>
                            <a:schemeClr val="dk1"/>
                          </a:solidFill>
                          <a:latin typeface="Tw Cen MT" panose="020B0602020104020603"/>
                        </a:defRPr>
                      </a:lvl9pPr>
                    </a:lstStyle>
                    <a:p>
                      <a:pPr algn="ctr"/>
                      <a:r>
                        <a:rPr lang="en-GB" sz="2400" b="1" dirty="0">
                          <a:solidFill>
                            <a:srgbClr val="002060"/>
                          </a:solidFill>
                          <a:latin typeface="Century Gothic" panose="020B0502020202020204" pitchFamily="34" charset="0"/>
                        </a:rPr>
                        <a:t>5</a:t>
                      </a:r>
                    </a:p>
                  </a:txBody>
                  <a:tcP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Tw Cen MT" panose="020B0602020104020603"/>
                        </a:defRPr>
                      </a:lvl1pPr>
                      <a:lvl2pPr marL="457200" algn="l" defTabSz="914400" rtl="0" eaLnBrk="1" latinLnBrk="0" hangingPunct="1">
                        <a:defRPr sz="1800" kern="1200">
                          <a:solidFill>
                            <a:schemeClr val="dk1"/>
                          </a:solidFill>
                          <a:latin typeface="Tw Cen MT" panose="020B0602020104020603"/>
                        </a:defRPr>
                      </a:lvl2pPr>
                      <a:lvl3pPr marL="914400" algn="l" defTabSz="914400" rtl="0" eaLnBrk="1" latinLnBrk="0" hangingPunct="1">
                        <a:defRPr sz="1800" kern="1200">
                          <a:solidFill>
                            <a:schemeClr val="dk1"/>
                          </a:solidFill>
                          <a:latin typeface="Tw Cen MT" panose="020B0602020104020603"/>
                        </a:defRPr>
                      </a:lvl3pPr>
                      <a:lvl4pPr marL="1371600" algn="l" defTabSz="914400" rtl="0" eaLnBrk="1" latinLnBrk="0" hangingPunct="1">
                        <a:defRPr sz="1800" kern="1200">
                          <a:solidFill>
                            <a:schemeClr val="dk1"/>
                          </a:solidFill>
                          <a:latin typeface="Tw Cen MT" panose="020B0602020104020603"/>
                        </a:defRPr>
                      </a:lvl4pPr>
                      <a:lvl5pPr marL="1828800" algn="l" defTabSz="914400" rtl="0" eaLnBrk="1" latinLnBrk="0" hangingPunct="1">
                        <a:defRPr sz="1800" kern="1200">
                          <a:solidFill>
                            <a:schemeClr val="dk1"/>
                          </a:solidFill>
                          <a:latin typeface="Tw Cen MT" panose="020B0602020104020603"/>
                        </a:defRPr>
                      </a:lvl5pPr>
                      <a:lvl6pPr marL="2286000" algn="l" defTabSz="914400" rtl="0" eaLnBrk="1" latinLnBrk="0" hangingPunct="1">
                        <a:defRPr sz="1800" kern="1200">
                          <a:solidFill>
                            <a:schemeClr val="dk1"/>
                          </a:solidFill>
                          <a:latin typeface="Tw Cen MT" panose="020B0602020104020603"/>
                        </a:defRPr>
                      </a:lvl6pPr>
                      <a:lvl7pPr marL="2743200" algn="l" defTabSz="914400" rtl="0" eaLnBrk="1" latinLnBrk="0" hangingPunct="1">
                        <a:defRPr sz="1800" kern="1200">
                          <a:solidFill>
                            <a:schemeClr val="dk1"/>
                          </a:solidFill>
                          <a:latin typeface="Tw Cen MT" panose="020B0602020104020603"/>
                        </a:defRPr>
                      </a:lvl7pPr>
                      <a:lvl8pPr marL="3200400" algn="l" defTabSz="914400" rtl="0" eaLnBrk="1" latinLnBrk="0" hangingPunct="1">
                        <a:defRPr sz="1800" kern="1200">
                          <a:solidFill>
                            <a:schemeClr val="dk1"/>
                          </a:solidFill>
                          <a:latin typeface="Tw Cen MT" panose="020B0602020104020603"/>
                        </a:defRPr>
                      </a:lvl8pPr>
                      <a:lvl9pPr marL="3657600" algn="l" defTabSz="914400" rtl="0" eaLnBrk="1" latinLnBrk="0" hangingPunct="1">
                        <a:defRPr sz="1800" kern="1200">
                          <a:solidFill>
                            <a:schemeClr val="dk1"/>
                          </a:solidFill>
                          <a:latin typeface="Tw Cen MT" panose="020B0602020104020603"/>
                        </a:defRPr>
                      </a:lvl9pPr>
                    </a:lstStyle>
                    <a:p>
                      <a:r>
                        <a:rPr lang="en-GB" sz="2400" b="0" dirty="0">
                          <a:solidFill>
                            <a:srgbClr val="002060"/>
                          </a:solidFill>
                          <a:latin typeface="Century Gothic" panose="020B0502020202020204" pitchFamily="34" charset="0"/>
                        </a:rPr>
                        <a:t>…</a:t>
                      </a:r>
                      <a:r>
                        <a:rPr lang="en-GB" sz="2400" b="0" dirty="0" err="1">
                          <a:solidFill>
                            <a:srgbClr val="002060"/>
                          </a:solidFill>
                          <a:latin typeface="Century Gothic" panose="020B0502020202020204" pitchFamily="34" charset="0"/>
                        </a:rPr>
                        <a:t>ponen</a:t>
                      </a:r>
                      <a:r>
                        <a:rPr lang="en-GB" sz="2400" b="0" dirty="0">
                          <a:solidFill>
                            <a:srgbClr val="002060"/>
                          </a:solidFill>
                          <a:latin typeface="Century Gothic" panose="020B0502020202020204" pitchFamily="34" charset="0"/>
                        </a:rPr>
                        <a:t> </a:t>
                      </a:r>
                      <a:r>
                        <a:rPr lang="en-GB" sz="2400" b="0" dirty="0" err="1">
                          <a:solidFill>
                            <a:srgbClr val="002060"/>
                          </a:solidFill>
                          <a:latin typeface="Century Gothic" panose="020B0502020202020204" pitchFamily="34" charset="0"/>
                        </a:rPr>
                        <a:t>gafas</a:t>
                      </a:r>
                      <a:r>
                        <a:rPr lang="en-GB" sz="2400" b="0" dirty="0">
                          <a:solidFill>
                            <a:srgbClr val="002060"/>
                          </a:solidFill>
                          <a:latin typeface="Century Gothic" panose="020B0502020202020204" pitchFamily="34" charset="0"/>
                        </a:rPr>
                        <a:t> de </a:t>
                      </a:r>
                      <a:r>
                        <a:rPr lang="en-GB" sz="2400" b="0" dirty="0" err="1">
                          <a:solidFill>
                            <a:srgbClr val="002060"/>
                          </a:solidFill>
                          <a:latin typeface="Century Gothic" panose="020B0502020202020204" pitchFamily="34" charset="0"/>
                        </a:rPr>
                        <a:t>natación</a:t>
                      </a:r>
                      <a:r>
                        <a:rPr lang="en-GB" sz="2400" b="0" dirty="0">
                          <a:solidFill>
                            <a:srgbClr val="002060"/>
                          </a:solidFill>
                          <a:latin typeface="Century Gothic" panose="020B0502020202020204" pitchFamily="34" charset="0"/>
                        </a:rPr>
                        <a:t>.</a:t>
                      </a:r>
                    </a:p>
                  </a:txBody>
                  <a:tcP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Tw Cen MT" panose="020B0602020104020603"/>
                        </a:defRPr>
                      </a:lvl1pPr>
                      <a:lvl2pPr marL="457200" algn="l" defTabSz="914400" rtl="0" eaLnBrk="1" latinLnBrk="0" hangingPunct="1">
                        <a:defRPr sz="1800" kern="1200">
                          <a:solidFill>
                            <a:schemeClr val="dk1"/>
                          </a:solidFill>
                          <a:latin typeface="Tw Cen MT" panose="020B0602020104020603"/>
                        </a:defRPr>
                      </a:lvl2pPr>
                      <a:lvl3pPr marL="914400" algn="l" defTabSz="914400" rtl="0" eaLnBrk="1" latinLnBrk="0" hangingPunct="1">
                        <a:defRPr sz="1800" kern="1200">
                          <a:solidFill>
                            <a:schemeClr val="dk1"/>
                          </a:solidFill>
                          <a:latin typeface="Tw Cen MT" panose="020B0602020104020603"/>
                        </a:defRPr>
                      </a:lvl3pPr>
                      <a:lvl4pPr marL="1371600" algn="l" defTabSz="914400" rtl="0" eaLnBrk="1" latinLnBrk="0" hangingPunct="1">
                        <a:defRPr sz="1800" kern="1200">
                          <a:solidFill>
                            <a:schemeClr val="dk1"/>
                          </a:solidFill>
                          <a:latin typeface="Tw Cen MT" panose="020B0602020104020603"/>
                        </a:defRPr>
                      </a:lvl4pPr>
                      <a:lvl5pPr marL="1828800" algn="l" defTabSz="914400" rtl="0" eaLnBrk="1" latinLnBrk="0" hangingPunct="1">
                        <a:defRPr sz="1800" kern="1200">
                          <a:solidFill>
                            <a:schemeClr val="dk1"/>
                          </a:solidFill>
                          <a:latin typeface="Tw Cen MT" panose="020B0602020104020603"/>
                        </a:defRPr>
                      </a:lvl5pPr>
                      <a:lvl6pPr marL="2286000" algn="l" defTabSz="914400" rtl="0" eaLnBrk="1" latinLnBrk="0" hangingPunct="1">
                        <a:defRPr sz="1800" kern="1200">
                          <a:solidFill>
                            <a:schemeClr val="dk1"/>
                          </a:solidFill>
                          <a:latin typeface="Tw Cen MT" panose="020B0602020104020603"/>
                        </a:defRPr>
                      </a:lvl6pPr>
                      <a:lvl7pPr marL="2743200" algn="l" defTabSz="914400" rtl="0" eaLnBrk="1" latinLnBrk="0" hangingPunct="1">
                        <a:defRPr sz="1800" kern="1200">
                          <a:solidFill>
                            <a:schemeClr val="dk1"/>
                          </a:solidFill>
                          <a:latin typeface="Tw Cen MT" panose="020B0602020104020603"/>
                        </a:defRPr>
                      </a:lvl7pPr>
                      <a:lvl8pPr marL="3200400" algn="l" defTabSz="914400" rtl="0" eaLnBrk="1" latinLnBrk="0" hangingPunct="1">
                        <a:defRPr sz="1800" kern="1200">
                          <a:solidFill>
                            <a:schemeClr val="dk1"/>
                          </a:solidFill>
                          <a:latin typeface="Tw Cen MT" panose="020B0602020104020603"/>
                        </a:defRPr>
                      </a:lvl8pPr>
                      <a:lvl9pPr marL="3657600" algn="l" defTabSz="914400" rtl="0" eaLnBrk="1" latinLnBrk="0" hangingPunct="1">
                        <a:defRPr sz="1800" kern="1200">
                          <a:solidFill>
                            <a:schemeClr val="dk1"/>
                          </a:solidFill>
                          <a:latin typeface="Tw Cen MT" panose="020B0602020104020603"/>
                        </a:defRPr>
                      </a:lvl9pPr>
                    </a:lstStyle>
                    <a:p>
                      <a:endParaRPr lang="en-GB" sz="2400" dirty="0">
                        <a:solidFill>
                          <a:srgbClr val="002060"/>
                        </a:solidFill>
                        <a:latin typeface="Century Gothic" panose="020B0502020202020204" pitchFamily="34" charset="0"/>
                      </a:endParaRPr>
                    </a:p>
                  </a:txBody>
                  <a:tcP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71333039"/>
                  </a:ext>
                </a:extLst>
              </a:tr>
              <a:tr h="463008">
                <a:tc>
                  <a:txBody>
                    <a:bodyPr/>
                    <a:lstStyle>
                      <a:lvl1pPr marL="0" algn="l" defTabSz="914400" rtl="0" eaLnBrk="1" latinLnBrk="0" hangingPunct="1">
                        <a:defRPr sz="1800" kern="1200">
                          <a:solidFill>
                            <a:schemeClr val="dk1"/>
                          </a:solidFill>
                          <a:latin typeface="Tw Cen MT" panose="020B0602020104020603"/>
                        </a:defRPr>
                      </a:lvl1pPr>
                      <a:lvl2pPr marL="457200" algn="l" defTabSz="914400" rtl="0" eaLnBrk="1" latinLnBrk="0" hangingPunct="1">
                        <a:defRPr sz="1800" kern="1200">
                          <a:solidFill>
                            <a:schemeClr val="dk1"/>
                          </a:solidFill>
                          <a:latin typeface="Tw Cen MT" panose="020B0602020104020603"/>
                        </a:defRPr>
                      </a:lvl2pPr>
                      <a:lvl3pPr marL="914400" algn="l" defTabSz="914400" rtl="0" eaLnBrk="1" latinLnBrk="0" hangingPunct="1">
                        <a:defRPr sz="1800" kern="1200">
                          <a:solidFill>
                            <a:schemeClr val="dk1"/>
                          </a:solidFill>
                          <a:latin typeface="Tw Cen MT" panose="020B0602020104020603"/>
                        </a:defRPr>
                      </a:lvl3pPr>
                      <a:lvl4pPr marL="1371600" algn="l" defTabSz="914400" rtl="0" eaLnBrk="1" latinLnBrk="0" hangingPunct="1">
                        <a:defRPr sz="1800" kern="1200">
                          <a:solidFill>
                            <a:schemeClr val="dk1"/>
                          </a:solidFill>
                          <a:latin typeface="Tw Cen MT" panose="020B0602020104020603"/>
                        </a:defRPr>
                      </a:lvl4pPr>
                      <a:lvl5pPr marL="1828800" algn="l" defTabSz="914400" rtl="0" eaLnBrk="1" latinLnBrk="0" hangingPunct="1">
                        <a:defRPr sz="1800" kern="1200">
                          <a:solidFill>
                            <a:schemeClr val="dk1"/>
                          </a:solidFill>
                          <a:latin typeface="Tw Cen MT" panose="020B0602020104020603"/>
                        </a:defRPr>
                      </a:lvl5pPr>
                      <a:lvl6pPr marL="2286000" algn="l" defTabSz="914400" rtl="0" eaLnBrk="1" latinLnBrk="0" hangingPunct="1">
                        <a:defRPr sz="1800" kern="1200">
                          <a:solidFill>
                            <a:schemeClr val="dk1"/>
                          </a:solidFill>
                          <a:latin typeface="Tw Cen MT" panose="020B0602020104020603"/>
                        </a:defRPr>
                      </a:lvl6pPr>
                      <a:lvl7pPr marL="2743200" algn="l" defTabSz="914400" rtl="0" eaLnBrk="1" latinLnBrk="0" hangingPunct="1">
                        <a:defRPr sz="1800" kern="1200">
                          <a:solidFill>
                            <a:schemeClr val="dk1"/>
                          </a:solidFill>
                          <a:latin typeface="Tw Cen MT" panose="020B0602020104020603"/>
                        </a:defRPr>
                      </a:lvl7pPr>
                      <a:lvl8pPr marL="3200400" algn="l" defTabSz="914400" rtl="0" eaLnBrk="1" latinLnBrk="0" hangingPunct="1">
                        <a:defRPr sz="1800" kern="1200">
                          <a:solidFill>
                            <a:schemeClr val="dk1"/>
                          </a:solidFill>
                          <a:latin typeface="Tw Cen MT" panose="020B0602020104020603"/>
                        </a:defRPr>
                      </a:lvl8pPr>
                      <a:lvl9pPr marL="3657600" algn="l" defTabSz="914400" rtl="0" eaLnBrk="1" latinLnBrk="0" hangingPunct="1">
                        <a:defRPr sz="1800" kern="1200">
                          <a:solidFill>
                            <a:schemeClr val="dk1"/>
                          </a:solidFill>
                          <a:latin typeface="Tw Cen MT" panose="020B0602020104020603"/>
                        </a:defRPr>
                      </a:lvl9pPr>
                    </a:lstStyle>
                    <a:p>
                      <a:pPr algn="ctr"/>
                      <a:r>
                        <a:rPr lang="en-GB" sz="2400" b="1" dirty="0">
                          <a:solidFill>
                            <a:srgbClr val="002060"/>
                          </a:solidFill>
                          <a:latin typeface="Century Gothic" panose="020B0502020202020204" pitchFamily="34" charset="0"/>
                        </a:rPr>
                        <a:t>6</a:t>
                      </a:r>
                    </a:p>
                  </a:txBody>
                  <a:tcP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Tw Cen MT" panose="020B0602020104020603"/>
                        </a:defRPr>
                      </a:lvl1pPr>
                      <a:lvl2pPr marL="457200" algn="l" defTabSz="914400" rtl="0" eaLnBrk="1" latinLnBrk="0" hangingPunct="1">
                        <a:defRPr sz="1800" kern="1200">
                          <a:solidFill>
                            <a:schemeClr val="dk1"/>
                          </a:solidFill>
                          <a:latin typeface="Tw Cen MT" panose="020B0602020104020603"/>
                        </a:defRPr>
                      </a:lvl2pPr>
                      <a:lvl3pPr marL="914400" algn="l" defTabSz="914400" rtl="0" eaLnBrk="1" latinLnBrk="0" hangingPunct="1">
                        <a:defRPr sz="1800" kern="1200">
                          <a:solidFill>
                            <a:schemeClr val="dk1"/>
                          </a:solidFill>
                          <a:latin typeface="Tw Cen MT" panose="020B0602020104020603"/>
                        </a:defRPr>
                      </a:lvl3pPr>
                      <a:lvl4pPr marL="1371600" algn="l" defTabSz="914400" rtl="0" eaLnBrk="1" latinLnBrk="0" hangingPunct="1">
                        <a:defRPr sz="1800" kern="1200">
                          <a:solidFill>
                            <a:schemeClr val="dk1"/>
                          </a:solidFill>
                          <a:latin typeface="Tw Cen MT" panose="020B0602020104020603"/>
                        </a:defRPr>
                      </a:lvl4pPr>
                      <a:lvl5pPr marL="1828800" algn="l" defTabSz="914400" rtl="0" eaLnBrk="1" latinLnBrk="0" hangingPunct="1">
                        <a:defRPr sz="1800" kern="1200">
                          <a:solidFill>
                            <a:schemeClr val="dk1"/>
                          </a:solidFill>
                          <a:latin typeface="Tw Cen MT" panose="020B0602020104020603"/>
                        </a:defRPr>
                      </a:lvl5pPr>
                      <a:lvl6pPr marL="2286000" algn="l" defTabSz="914400" rtl="0" eaLnBrk="1" latinLnBrk="0" hangingPunct="1">
                        <a:defRPr sz="1800" kern="1200">
                          <a:solidFill>
                            <a:schemeClr val="dk1"/>
                          </a:solidFill>
                          <a:latin typeface="Tw Cen MT" panose="020B0602020104020603"/>
                        </a:defRPr>
                      </a:lvl6pPr>
                      <a:lvl7pPr marL="2743200" algn="l" defTabSz="914400" rtl="0" eaLnBrk="1" latinLnBrk="0" hangingPunct="1">
                        <a:defRPr sz="1800" kern="1200">
                          <a:solidFill>
                            <a:schemeClr val="dk1"/>
                          </a:solidFill>
                          <a:latin typeface="Tw Cen MT" panose="020B0602020104020603"/>
                        </a:defRPr>
                      </a:lvl7pPr>
                      <a:lvl8pPr marL="3200400" algn="l" defTabSz="914400" rtl="0" eaLnBrk="1" latinLnBrk="0" hangingPunct="1">
                        <a:defRPr sz="1800" kern="1200">
                          <a:solidFill>
                            <a:schemeClr val="dk1"/>
                          </a:solidFill>
                          <a:latin typeface="Tw Cen MT" panose="020B0602020104020603"/>
                        </a:defRPr>
                      </a:lvl8pPr>
                      <a:lvl9pPr marL="3657600" algn="l" defTabSz="914400" rtl="0" eaLnBrk="1" latinLnBrk="0" hangingPunct="1">
                        <a:defRPr sz="1800" kern="1200">
                          <a:solidFill>
                            <a:schemeClr val="dk1"/>
                          </a:solidFill>
                          <a:latin typeface="Tw Cen MT" panose="020B0602020104020603"/>
                        </a:defRPr>
                      </a:lvl9pPr>
                    </a:lstStyle>
                    <a:p>
                      <a:r>
                        <a:rPr lang="en-GB" sz="2400" b="0" dirty="0">
                          <a:solidFill>
                            <a:srgbClr val="002060"/>
                          </a:solidFill>
                          <a:latin typeface="Century Gothic" panose="020B0502020202020204" pitchFamily="34" charset="0"/>
                        </a:rPr>
                        <a:t>…</a:t>
                      </a:r>
                      <a:r>
                        <a:rPr lang="en-GB" sz="2400" b="0" dirty="0" err="1">
                          <a:solidFill>
                            <a:srgbClr val="002060"/>
                          </a:solidFill>
                          <a:latin typeface="Century Gothic" panose="020B0502020202020204" pitchFamily="34" charset="0"/>
                        </a:rPr>
                        <a:t>caminan</a:t>
                      </a:r>
                      <a:r>
                        <a:rPr lang="en-GB" sz="2400" b="0" dirty="0">
                          <a:solidFill>
                            <a:srgbClr val="002060"/>
                          </a:solidFill>
                          <a:latin typeface="Century Gothic" panose="020B0502020202020204" pitchFamily="34" charset="0"/>
                        </a:rPr>
                        <a:t> a la plaza.</a:t>
                      </a:r>
                    </a:p>
                  </a:txBody>
                  <a:tcP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Tw Cen MT" panose="020B0602020104020603"/>
                        </a:defRPr>
                      </a:lvl1pPr>
                      <a:lvl2pPr marL="457200" algn="l" defTabSz="914400" rtl="0" eaLnBrk="1" latinLnBrk="0" hangingPunct="1">
                        <a:defRPr sz="1800" kern="1200">
                          <a:solidFill>
                            <a:schemeClr val="dk1"/>
                          </a:solidFill>
                          <a:latin typeface="Tw Cen MT" panose="020B0602020104020603"/>
                        </a:defRPr>
                      </a:lvl2pPr>
                      <a:lvl3pPr marL="914400" algn="l" defTabSz="914400" rtl="0" eaLnBrk="1" latinLnBrk="0" hangingPunct="1">
                        <a:defRPr sz="1800" kern="1200">
                          <a:solidFill>
                            <a:schemeClr val="dk1"/>
                          </a:solidFill>
                          <a:latin typeface="Tw Cen MT" panose="020B0602020104020603"/>
                        </a:defRPr>
                      </a:lvl3pPr>
                      <a:lvl4pPr marL="1371600" algn="l" defTabSz="914400" rtl="0" eaLnBrk="1" latinLnBrk="0" hangingPunct="1">
                        <a:defRPr sz="1800" kern="1200">
                          <a:solidFill>
                            <a:schemeClr val="dk1"/>
                          </a:solidFill>
                          <a:latin typeface="Tw Cen MT" panose="020B0602020104020603"/>
                        </a:defRPr>
                      </a:lvl4pPr>
                      <a:lvl5pPr marL="1828800" algn="l" defTabSz="914400" rtl="0" eaLnBrk="1" latinLnBrk="0" hangingPunct="1">
                        <a:defRPr sz="1800" kern="1200">
                          <a:solidFill>
                            <a:schemeClr val="dk1"/>
                          </a:solidFill>
                          <a:latin typeface="Tw Cen MT" panose="020B0602020104020603"/>
                        </a:defRPr>
                      </a:lvl5pPr>
                      <a:lvl6pPr marL="2286000" algn="l" defTabSz="914400" rtl="0" eaLnBrk="1" latinLnBrk="0" hangingPunct="1">
                        <a:defRPr sz="1800" kern="1200">
                          <a:solidFill>
                            <a:schemeClr val="dk1"/>
                          </a:solidFill>
                          <a:latin typeface="Tw Cen MT" panose="020B0602020104020603"/>
                        </a:defRPr>
                      </a:lvl6pPr>
                      <a:lvl7pPr marL="2743200" algn="l" defTabSz="914400" rtl="0" eaLnBrk="1" latinLnBrk="0" hangingPunct="1">
                        <a:defRPr sz="1800" kern="1200">
                          <a:solidFill>
                            <a:schemeClr val="dk1"/>
                          </a:solidFill>
                          <a:latin typeface="Tw Cen MT" panose="020B0602020104020603"/>
                        </a:defRPr>
                      </a:lvl7pPr>
                      <a:lvl8pPr marL="3200400" algn="l" defTabSz="914400" rtl="0" eaLnBrk="1" latinLnBrk="0" hangingPunct="1">
                        <a:defRPr sz="1800" kern="1200">
                          <a:solidFill>
                            <a:schemeClr val="dk1"/>
                          </a:solidFill>
                          <a:latin typeface="Tw Cen MT" panose="020B0602020104020603"/>
                        </a:defRPr>
                      </a:lvl8pPr>
                      <a:lvl9pPr marL="3657600" algn="l" defTabSz="914400" rtl="0" eaLnBrk="1" latinLnBrk="0" hangingPunct="1">
                        <a:defRPr sz="1800" kern="1200">
                          <a:solidFill>
                            <a:schemeClr val="dk1"/>
                          </a:solidFill>
                          <a:latin typeface="Tw Cen MT" panose="020B0602020104020603"/>
                        </a:defRPr>
                      </a:lvl9pPr>
                    </a:lstStyle>
                    <a:p>
                      <a:endParaRPr lang="en-GB" sz="2400" dirty="0">
                        <a:solidFill>
                          <a:srgbClr val="002060"/>
                        </a:solidFill>
                        <a:latin typeface="Century Gothic" panose="020B0502020202020204" pitchFamily="34" charset="0"/>
                      </a:endParaRPr>
                    </a:p>
                  </a:txBody>
                  <a:tcP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613042220"/>
                  </a:ext>
                </a:extLst>
              </a:tr>
              <a:tr h="463008">
                <a:tc>
                  <a:txBody>
                    <a:bodyPr/>
                    <a:lstStyle>
                      <a:lvl1pPr marL="0" algn="l" defTabSz="914400" rtl="0" eaLnBrk="1" latinLnBrk="0" hangingPunct="1">
                        <a:defRPr sz="1800" kern="1200">
                          <a:solidFill>
                            <a:schemeClr val="dk1"/>
                          </a:solidFill>
                          <a:latin typeface="Tw Cen MT" panose="020B0602020104020603"/>
                        </a:defRPr>
                      </a:lvl1pPr>
                      <a:lvl2pPr marL="457200" algn="l" defTabSz="914400" rtl="0" eaLnBrk="1" latinLnBrk="0" hangingPunct="1">
                        <a:defRPr sz="1800" kern="1200">
                          <a:solidFill>
                            <a:schemeClr val="dk1"/>
                          </a:solidFill>
                          <a:latin typeface="Tw Cen MT" panose="020B0602020104020603"/>
                        </a:defRPr>
                      </a:lvl2pPr>
                      <a:lvl3pPr marL="914400" algn="l" defTabSz="914400" rtl="0" eaLnBrk="1" latinLnBrk="0" hangingPunct="1">
                        <a:defRPr sz="1800" kern="1200">
                          <a:solidFill>
                            <a:schemeClr val="dk1"/>
                          </a:solidFill>
                          <a:latin typeface="Tw Cen MT" panose="020B0602020104020603"/>
                        </a:defRPr>
                      </a:lvl3pPr>
                      <a:lvl4pPr marL="1371600" algn="l" defTabSz="914400" rtl="0" eaLnBrk="1" latinLnBrk="0" hangingPunct="1">
                        <a:defRPr sz="1800" kern="1200">
                          <a:solidFill>
                            <a:schemeClr val="dk1"/>
                          </a:solidFill>
                          <a:latin typeface="Tw Cen MT" panose="020B0602020104020603"/>
                        </a:defRPr>
                      </a:lvl4pPr>
                      <a:lvl5pPr marL="1828800" algn="l" defTabSz="914400" rtl="0" eaLnBrk="1" latinLnBrk="0" hangingPunct="1">
                        <a:defRPr sz="1800" kern="1200">
                          <a:solidFill>
                            <a:schemeClr val="dk1"/>
                          </a:solidFill>
                          <a:latin typeface="Tw Cen MT" panose="020B0602020104020603"/>
                        </a:defRPr>
                      </a:lvl5pPr>
                      <a:lvl6pPr marL="2286000" algn="l" defTabSz="914400" rtl="0" eaLnBrk="1" latinLnBrk="0" hangingPunct="1">
                        <a:defRPr sz="1800" kern="1200">
                          <a:solidFill>
                            <a:schemeClr val="dk1"/>
                          </a:solidFill>
                          <a:latin typeface="Tw Cen MT" panose="020B0602020104020603"/>
                        </a:defRPr>
                      </a:lvl6pPr>
                      <a:lvl7pPr marL="2743200" algn="l" defTabSz="914400" rtl="0" eaLnBrk="1" latinLnBrk="0" hangingPunct="1">
                        <a:defRPr sz="1800" kern="1200">
                          <a:solidFill>
                            <a:schemeClr val="dk1"/>
                          </a:solidFill>
                          <a:latin typeface="Tw Cen MT" panose="020B0602020104020603"/>
                        </a:defRPr>
                      </a:lvl7pPr>
                      <a:lvl8pPr marL="3200400" algn="l" defTabSz="914400" rtl="0" eaLnBrk="1" latinLnBrk="0" hangingPunct="1">
                        <a:defRPr sz="1800" kern="1200">
                          <a:solidFill>
                            <a:schemeClr val="dk1"/>
                          </a:solidFill>
                          <a:latin typeface="Tw Cen MT" panose="020B0602020104020603"/>
                        </a:defRPr>
                      </a:lvl8pPr>
                      <a:lvl9pPr marL="3657600" algn="l" defTabSz="914400" rtl="0" eaLnBrk="1" latinLnBrk="0" hangingPunct="1">
                        <a:defRPr sz="1800" kern="1200">
                          <a:solidFill>
                            <a:schemeClr val="dk1"/>
                          </a:solidFill>
                          <a:latin typeface="Tw Cen MT" panose="020B0602020104020603"/>
                        </a:defRPr>
                      </a:lvl9pPr>
                    </a:lstStyle>
                    <a:p>
                      <a:pPr algn="ctr"/>
                      <a:r>
                        <a:rPr lang="en-GB" sz="2400" b="1" dirty="0">
                          <a:solidFill>
                            <a:srgbClr val="002060"/>
                          </a:solidFill>
                          <a:latin typeface="Century Gothic" panose="020B0502020202020204" pitchFamily="34" charset="0"/>
                        </a:rPr>
                        <a:t>7</a:t>
                      </a:r>
                    </a:p>
                  </a:txBody>
                  <a:tcP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Tw Cen MT" panose="020B0602020104020603"/>
                        </a:defRPr>
                      </a:lvl1pPr>
                      <a:lvl2pPr marL="457200" algn="l" defTabSz="914400" rtl="0" eaLnBrk="1" latinLnBrk="0" hangingPunct="1">
                        <a:defRPr sz="1800" kern="1200">
                          <a:solidFill>
                            <a:schemeClr val="dk1"/>
                          </a:solidFill>
                          <a:latin typeface="Tw Cen MT" panose="020B0602020104020603"/>
                        </a:defRPr>
                      </a:lvl2pPr>
                      <a:lvl3pPr marL="914400" algn="l" defTabSz="914400" rtl="0" eaLnBrk="1" latinLnBrk="0" hangingPunct="1">
                        <a:defRPr sz="1800" kern="1200">
                          <a:solidFill>
                            <a:schemeClr val="dk1"/>
                          </a:solidFill>
                          <a:latin typeface="Tw Cen MT" panose="020B0602020104020603"/>
                        </a:defRPr>
                      </a:lvl3pPr>
                      <a:lvl4pPr marL="1371600" algn="l" defTabSz="914400" rtl="0" eaLnBrk="1" latinLnBrk="0" hangingPunct="1">
                        <a:defRPr sz="1800" kern="1200">
                          <a:solidFill>
                            <a:schemeClr val="dk1"/>
                          </a:solidFill>
                          <a:latin typeface="Tw Cen MT" panose="020B0602020104020603"/>
                        </a:defRPr>
                      </a:lvl4pPr>
                      <a:lvl5pPr marL="1828800" algn="l" defTabSz="914400" rtl="0" eaLnBrk="1" latinLnBrk="0" hangingPunct="1">
                        <a:defRPr sz="1800" kern="1200">
                          <a:solidFill>
                            <a:schemeClr val="dk1"/>
                          </a:solidFill>
                          <a:latin typeface="Tw Cen MT" panose="020B0602020104020603"/>
                        </a:defRPr>
                      </a:lvl5pPr>
                      <a:lvl6pPr marL="2286000" algn="l" defTabSz="914400" rtl="0" eaLnBrk="1" latinLnBrk="0" hangingPunct="1">
                        <a:defRPr sz="1800" kern="1200">
                          <a:solidFill>
                            <a:schemeClr val="dk1"/>
                          </a:solidFill>
                          <a:latin typeface="Tw Cen MT" panose="020B0602020104020603"/>
                        </a:defRPr>
                      </a:lvl6pPr>
                      <a:lvl7pPr marL="2743200" algn="l" defTabSz="914400" rtl="0" eaLnBrk="1" latinLnBrk="0" hangingPunct="1">
                        <a:defRPr sz="1800" kern="1200">
                          <a:solidFill>
                            <a:schemeClr val="dk1"/>
                          </a:solidFill>
                          <a:latin typeface="Tw Cen MT" panose="020B0602020104020603"/>
                        </a:defRPr>
                      </a:lvl7pPr>
                      <a:lvl8pPr marL="3200400" algn="l" defTabSz="914400" rtl="0" eaLnBrk="1" latinLnBrk="0" hangingPunct="1">
                        <a:defRPr sz="1800" kern="1200">
                          <a:solidFill>
                            <a:schemeClr val="dk1"/>
                          </a:solidFill>
                          <a:latin typeface="Tw Cen MT" panose="020B0602020104020603"/>
                        </a:defRPr>
                      </a:lvl8pPr>
                      <a:lvl9pPr marL="3657600" algn="l" defTabSz="914400" rtl="0" eaLnBrk="1" latinLnBrk="0" hangingPunct="1">
                        <a:defRPr sz="1800" kern="1200">
                          <a:solidFill>
                            <a:schemeClr val="dk1"/>
                          </a:solidFill>
                          <a:latin typeface="Tw Cen MT" panose="020B0602020104020603"/>
                        </a:defRPr>
                      </a:lvl9pPr>
                    </a:lstStyle>
                    <a:p>
                      <a:r>
                        <a:rPr lang="en-GB" sz="2400" b="0" dirty="0">
                          <a:solidFill>
                            <a:srgbClr val="002060"/>
                          </a:solidFill>
                          <a:latin typeface="Century Gothic" panose="020B0502020202020204" pitchFamily="34" charset="0"/>
                        </a:rPr>
                        <a:t>…</a:t>
                      </a:r>
                      <a:r>
                        <a:rPr lang="en-GB" sz="2400" b="0" dirty="0" err="1">
                          <a:solidFill>
                            <a:srgbClr val="002060"/>
                          </a:solidFill>
                          <a:latin typeface="Century Gothic" panose="020B0502020202020204" pitchFamily="34" charset="0"/>
                        </a:rPr>
                        <a:t>lleva</a:t>
                      </a:r>
                      <a:r>
                        <a:rPr lang="en-GB" sz="2400" b="0" dirty="0">
                          <a:solidFill>
                            <a:srgbClr val="002060"/>
                          </a:solidFill>
                          <a:latin typeface="Century Gothic" panose="020B0502020202020204" pitchFamily="34" charset="0"/>
                        </a:rPr>
                        <a:t> una </a:t>
                      </a:r>
                      <a:r>
                        <a:rPr lang="en-GB" sz="2400" b="0" dirty="0" err="1">
                          <a:solidFill>
                            <a:srgbClr val="002060"/>
                          </a:solidFill>
                          <a:latin typeface="Century Gothic" panose="020B0502020202020204" pitchFamily="34" charset="0"/>
                        </a:rPr>
                        <a:t>botella</a:t>
                      </a:r>
                      <a:r>
                        <a:rPr lang="en-GB" sz="2400" b="0" dirty="0">
                          <a:solidFill>
                            <a:srgbClr val="002060"/>
                          </a:solidFill>
                          <a:latin typeface="Century Gothic" panose="020B0502020202020204" pitchFamily="34" charset="0"/>
                        </a:rPr>
                        <a:t> de </a:t>
                      </a:r>
                      <a:r>
                        <a:rPr lang="en-GB" sz="2400" b="0" dirty="0" err="1">
                          <a:solidFill>
                            <a:srgbClr val="002060"/>
                          </a:solidFill>
                          <a:latin typeface="Century Gothic" panose="020B0502020202020204" pitchFamily="34" charset="0"/>
                        </a:rPr>
                        <a:t>agua</a:t>
                      </a:r>
                      <a:r>
                        <a:rPr lang="en-GB" sz="2400" b="0" dirty="0">
                          <a:solidFill>
                            <a:srgbClr val="002060"/>
                          </a:solidFill>
                          <a:latin typeface="Century Gothic" panose="020B0502020202020204" pitchFamily="34" charset="0"/>
                        </a:rPr>
                        <a:t>.</a:t>
                      </a:r>
                    </a:p>
                  </a:txBody>
                  <a:tcP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Tw Cen MT" panose="020B0602020104020603"/>
                        </a:defRPr>
                      </a:lvl1pPr>
                      <a:lvl2pPr marL="457200" algn="l" defTabSz="914400" rtl="0" eaLnBrk="1" latinLnBrk="0" hangingPunct="1">
                        <a:defRPr sz="1800" kern="1200">
                          <a:solidFill>
                            <a:schemeClr val="dk1"/>
                          </a:solidFill>
                          <a:latin typeface="Tw Cen MT" panose="020B0602020104020603"/>
                        </a:defRPr>
                      </a:lvl2pPr>
                      <a:lvl3pPr marL="914400" algn="l" defTabSz="914400" rtl="0" eaLnBrk="1" latinLnBrk="0" hangingPunct="1">
                        <a:defRPr sz="1800" kern="1200">
                          <a:solidFill>
                            <a:schemeClr val="dk1"/>
                          </a:solidFill>
                          <a:latin typeface="Tw Cen MT" panose="020B0602020104020603"/>
                        </a:defRPr>
                      </a:lvl3pPr>
                      <a:lvl4pPr marL="1371600" algn="l" defTabSz="914400" rtl="0" eaLnBrk="1" latinLnBrk="0" hangingPunct="1">
                        <a:defRPr sz="1800" kern="1200">
                          <a:solidFill>
                            <a:schemeClr val="dk1"/>
                          </a:solidFill>
                          <a:latin typeface="Tw Cen MT" panose="020B0602020104020603"/>
                        </a:defRPr>
                      </a:lvl4pPr>
                      <a:lvl5pPr marL="1828800" algn="l" defTabSz="914400" rtl="0" eaLnBrk="1" latinLnBrk="0" hangingPunct="1">
                        <a:defRPr sz="1800" kern="1200">
                          <a:solidFill>
                            <a:schemeClr val="dk1"/>
                          </a:solidFill>
                          <a:latin typeface="Tw Cen MT" panose="020B0602020104020603"/>
                        </a:defRPr>
                      </a:lvl5pPr>
                      <a:lvl6pPr marL="2286000" algn="l" defTabSz="914400" rtl="0" eaLnBrk="1" latinLnBrk="0" hangingPunct="1">
                        <a:defRPr sz="1800" kern="1200">
                          <a:solidFill>
                            <a:schemeClr val="dk1"/>
                          </a:solidFill>
                          <a:latin typeface="Tw Cen MT" panose="020B0602020104020603"/>
                        </a:defRPr>
                      </a:lvl6pPr>
                      <a:lvl7pPr marL="2743200" algn="l" defTabSz="914400" rtl="0" eaLnBrk="1" latinLnBrk="0" hangingPunct="1">
                        <a:defRPr sz="1800" kern="1200">
                          <a:solidFill>
                            <a:schemeClr val="dk1"/>
                          </a:solidFill>
                          <a:latin typeface="Tw Cen MT" panose="020B0602020104020603"/>
                        </a:defRPr>
                      </a:lvl7pPr>
                      <a:lvl8pPr marL="3200400" algn="l" defTabSz="914400" rtl="0" eaLnBrk="1" latinLnBrk="0" hangingPunct="1">
                        <a:defRPr sz="1800" kern="1200">
                          <a:solidFill>
                            <a:schemeClr val="dk1"/>
                          </a:solidFill>
                          <a:latin typeface="Tw Cen MT" panose="020B0602020104020603"/>
                        </a:defRPr>
                      </a:lvl8pPr>
                      <a:lvl9pPr marL="3657600" algn="l" defTabSz="914400" rtl="0" eaLnBrk="1" latinLnBrk="0" hangingPunct="1">
                        <a:defRPr sz="1800" kern="1200">
                          <a:solidFill>
                            <a:schemeClr val="dk1"/>
                          </a:solidFill>
                          <a:latin typeface="Tw Cen MT" panose="020B0602020104020603"/>
                        </a:defRPr>
                      </a:lvl9pPr>
                    </a:lstStyle>
                    <a:p>
                      <a:endParaRPr lang="en-GB" sz="2400" dirty="0">
                        <a:solidFill>
                          <a:srgbClr val="002060"/>
                        </a:solidFill>
                        <a:latin typeface="Century Gothic" panose="020B0502020202020204" pitchFamily="34" charset="0"/>
                      </a:endParaRPr>
                    </a:p>
                  </a:txBody>
                  <a:tcP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19016251"/>
                  </a:ext>
                </a:extLst>
              </a:tr>
              <a:tr h="532033">
                <a:tc>
                  <a:txBody>
                    <a:bodyPr/>
                    <a:lstStyle>
                      <a:lvl1pPr marL="0" algn="l" defTabSz="914400" rtl="0" eaLnBrk="1" latinLnBrk="0" hangingPunct="1">
                        <a:defRPr sz="1800" kern="1200">
                          <a:solidFill>
                            <a:schemeClr val="dk1"/>
                          </a:solidFill>
                          <a:latin typeface="Tw Cen MT" panose="020B0602020104020603"/>
                        </a:defRPr>
                      </a:lvl1pPr>
                      <a:lvl2pPr marL="457200" algn="l" defTabSz="914400" rtl="0" eaLnBrk="1" latinLnBrk="0" hangingPunct="1">
                        <a:defRPr sz="1800" kern="1200">
                          <a:solidFill>
                            <a:schemeClr val="dk1"/>
                          </a:solidFill>
                          <a:latin typeface="Tw Cen MT" panose="020B0602020104020603"/>
                        </a:defRPr>
                      </a:lvl2pPr>
                      <a:lvl3pPr marL="914400" algn="l" defTabSz="914400" rtl="0" eaLnBrk="1" latinLnBrk="0" hangingPunct="1">
                        <a:defRPr sz="1800" kern="1200">
                          <a:solidFill>
                            <a:schemeClr val="dk1"/>
                          </a:solidFill>
                          <a:latin typeface="Tw Cen MT" panose="020B0602020104020603"/>
                        </a:defRPr>
                      </a:lvl3pPr>
                      <a:lvl4pPr marL="1371600" algn="l" defTabSz="914400" rtl="0" eaLnBrk="1" latinLnBrk="0" hangingPunct="1">
                        <a:defRPr sz="1800" kern="1200">
                          <a:solidFill>
                            <a:schemeClr val="dk1"/>
                          </a:solidFill>
                          <a:latin typeface="Tw Cen MT" panose="020B0602020104020603"/>
                        </a:defRPr>
                      </a:lvl4pPr>
                      <a:lvl5pPr marL="1828800" algn="l" defTabSz="914400" rtl="0" eaLnBrk="1" latinLnBrk="0" hangingPunct="1">
                        <a:defRPr sz="1800" kern="1200">
                          <a:solidFill>
                            <a:schemeClr val="dk1"/>
                          </a:solidFill>
                          <a:latin typeface="Tw Cen MT" panose="020B0602020104020603"/>
                        </a:defRPr>
                      </a:lvl5pPr>
                      <a:lvl6pPr marL="2286000" algn="l" defTabSz="914400" rtl="0" eaLnBrk="1" latinLnBrk="0" hangingPunct="1">
                        <a:defRPr sz="1800" kern="1200">
                          <a:solidFill>
                            <a:schemeClr val="dk1"/>
                          </a:solidFill>
                          <a:latin typeface="Tw Cen MT" panose="020B0602020104020603"/>
                        </a:defRPr>
                      </a:lvl6pPr>
                      <a:lvl7pPr marL="2743200" algn="l" defTabSz="914400" rtl="0" eaLnBrk="1" latinLnBrk="0" hangingPunct="1">
                        <a:defRPr sz="1800" kern="1200">
                          <a:solidFill>
                            <a:schemeClr val="dk1"/>
                          </a:solidFill>
                          <a:latin typeface="Tw Cen MT" panose="020B0602020104020603"/>
                        </a:defRPr>
                      </a:lvl7pPr>
                      <a:lvl8pPr marL="3200400" algn="l" defTabSz="914400" rtl="0" eaLnBrk="1" latinLnBrk="0" hangingPunct="1">
                        <a:defRPr sz="1800" kern="1200">
                          <a:solidFill>
                            <a:schemeClr val="dk1"/>
                          </a:solidFill>
                          <a:latin typeface="Tw Cen MT" panose="020B0602020104020603"/>
                        </a:defRPr>
                      </a:lvl8pPr>
                      <a:lvl9pPr marL="3657600" algn="l" defTabSz="914400" rtl="0" eaLnBrk="1" latinLnBrk="0" hangingPunct="1">
                        <a:defRPr sz="1800" kern="1200">
                          <a:solidFill>
                            <a:schemeClr val="dk1"/>
                          </a:solidFill>
                          <a:latin typeface="Tw Cen MT" panose="020B0602020104020603"/>
                        </a:defRPr>
                      </a:lvl9pPr>
                    </a:lstStyle>
                    <a:p>
                      <a:pPr algn="ctr"/>
                      <a:r>
                        <a:rPr lang="en-GB" sz="2400" b="1" dirty="0">
                          <a:solidFill>
                            <a:srgbClr val="002060"/>
                          </a:solidFill>
                          <a:latin typeface="Century Gothic" panose="020B0502020202020204" pitchFamily="34" charset="0"/>
                        </a:rPr>
                        <a:t>8</a:t>
                      </a:r>
                    </a:p>
                  </a:txBody>
                  <a:tcP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Tw Cen MT" panose="020B0602020104020603"/>
                        </a:defRPr>
                      </a:lvl1pPr>
                      <a:lvl2pPr marL="457200" algn="l" defTabSz="914400" rtl="0" eaLnBrk="1" latinLnBrk="0" hangingPunct="1">
                        <a:defRPr sz="1800" kern="1200">
                          <a:solidFill>
                            <a:schemeClr val="dk1"/>
                          </a:solidFill>
                          <a:latin typeface="Tw Cen MT" panose="020B0602020104020603"/>
                        </a:defRPr>
                      </a:lvl2pPr>
                      <a:lvl3pPr marL="914400" algn="l" defTabSz="914400" rtl="0" eaLnBrk="1" latinLnBrk="0" hangingPunct="1">
                        <a:defRPr sz="1800" kern="1200">
                          <a:solidFill>
                            <a:schemeClr val="dk1"/>
                          </a:solidFill>
                          <a:latin typeface="Tw Cen MT" panose="020B0602020104020603"/>
                        </a:defRPr>
                      </a:lvl3pPr>
                      <a:lvl4pPr marL="1371600" algn="l" defTabSz="914400" rtl="0" eaLnBrk="1" latinLnBrk="0" hangingPunct="1">
                        <a:defRPr sz="1800" kern="1200">
                          <a:solidFill>
                            <a:schemeClr val="dk1"/>
                          </a:solidFill>
                          <a:latin typeface="Tw Cen MT" panose="020B0602020104020603"/>
                        </a:defRPr>
                      </a:lvl4pPr>
                      <a:lvl5pPr marL="1828800" algn="l" defTabSz="914400" rtl="0" eaLnBrk="1" latinLnBrk="0" hangingPunct="1">
                        <a:defRPr sz="1800" kern="1200">
                          <a:solidFill>
                            <a:schemeClr val="dk1"/>
                          </a:solidFill>
                          <a:latin typeface="Tw Cen MT" panose="020B0602020104020603"/>
                        </a:defRPr>
                      </a:lvl5pPr>
                      <a:lvl6pPr marL="2286000" algn="l" defTabSz="914400" rtl="0" eaLnBrk="1" latinLnBrk="0" hangingPunct="1">
                        <a:defRPr sz="1800" kern="1200">
                          <a:solidFill>
                            <a:schemeClr val="dk1"/>
                          </a:solidFill>
                          <a:latin typeface="Tw Cen MT" panose="020B0602020104020603"/>
                        </a:defRPr>
                      </a:lvl6pPr>
                      <a:lvl7pPr marL="2743200" algn="l" defTabSz="914400" rtl="0" eaLnBrk="1" latinLnBrk="0" hangingPunct="1">
                        <a:defRPr sz="1800" kern="1200">
                          <a:solidFill>
                            <a:schemeClr val="dk1"/>
                          </a:solidFill>
                          <a:latin typeface="Tw Cen MT" panose="020B0602020104020603"/>
                        </a:defRPr>
                      </a:lvl7pPr>
                      <a:lvl8pPr marL="3200400" algn="l" defTabSz="914400" rtl="0" eaLnBrk="1" latinLnBrk="0" hangingPunct="1">
                        <a:defRPr sz="1800" kern="1200">
                          <a:solidFill>
                            <a:schemeClr val="dk1"/>
                          </a:solidFill>
                          <a:latin typeface="Tw Cen MT" panose="020B0602020104020603"/>
                        </a:defRPr>
                      </a:lvl8pPr>
                      <a:lvl9pPr marL="3657600" algn="l" defTabSz="914400" rtl="0" eaLnBrk="1" latinLnBrk="0" hangingPunct="1">
                        <a:defRPr sz="1800" kern="1200">
                          <a:solidFill>
                            <a:schemeClr val="dk1"/>
                          </a:solidFill>
                          <a:latin typeface="Tw Cen MT" panose="020B0602020104020603"/>
                        </a:defRPr>
                      </a:lvl9pPr>
                    </a:lstStyle>
                    <a:p>
                      <a:r>
                        <a:rPr lang="en-GB" sz="2400" b="0" dirty="0">
                          <a:solidFill>
                            <a:srgbClr val="002060"/>
                          </a:solidFill>
                          <a:latin typeface="Century Gothic" panose="020B0502020202020204" pitchFamily="34" charset="0"/>
                        </a:rPr>
                        <a:t>¡…</a:t>
                      </a:r>
                      <a:r>
                        <a:rPr lang="en-GB" sz="2400" b="0" dirty="0" err="1">
                          <a:solidFill>
                            <a:srgbClr val="002060"/>
                          </a:solidFill>
                          <a:latin typeface="Century Gothic" panose="020B0502020202020204" pitchFamily="34" charset="0"/>
                        </a:rPr>
                        <a:t>miran</a:t>
                      </a:r>
                      <a:r>
                        <a:rPr lang="en-GB" sz="2400" b="0" dirty="0">
                          <a:solidFill>
                            <a:srgbClr val="002060"/>
                          </a:solidFill>
                          <a:latin typeface="Century Gothic" panose="020B0502020202020204" pitchFamily="34" charset="0"/>
                        </a:rPr>
                        <a:t> los </a:t>
                      </a:r>
                      <a:r>
                        <a:rPr lang="en-GB" sz="2400" b="0" dirty="0" err="1">
                          <a:solidFill>
                            <a:srgbClr val="002060"/>
                          </a:solidFill>
                          <a:latin typeface="Century Gothic" panose="020B0502020202020204" pitchFamily="34" charset="0"/>
                        </a:rPr>
                        <a:t>tomates</a:t>
                      </a:r>
                      <a:r>
                        <a:rPr lang="en-GB" sz="2400" b="0" dirty="0">
                          <a:solidFill>
                            <a:srgbClr val="002060"/>
                          </a:solidFill>
                          <a:latin typeface="Century Gothic" panose="020B0502020202020204" pitchFamily="34" charset="0"/>
                        </a:rPr>
                        <a:t>!</a:t>
                      </a:r>
                    </a:p>
                  </a:txBody>
                  <a:tcP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Tw Cen MT" panose="020B0602020104020603"/>
                        </a:defRPr>
                      </a:lvl1pPr>
                      <a:lvl2pPr marL="457200" algn="l" defTabSz="914400" rtl="0" eaLnBrk="1" latinLnBrk="0" hangingPunct="1">
                        <a:defRPr sz="1800" kern="1200">
                          <a:solidFill>
                            <a:schemeClr val="dk1"/>
                          </a:solidFill>
                          <a:latin typeface="Tw Cen MT" panose="020B0602020104020603"/>
                        </a:defRPr>
                      </a:lvl2pPr>
                      <a:lvl3pPr marL="914400" algn="l" defTabSz="914400" rtl="0" eaLnBrk="1" latinLnBrk="0" hangingPunct="1">
                        <a:defRPr sz="1800" kern="1200">
                          <a:solidFill>
                            <a:schemeClr val="dk1"/>
                          </a:solidFill>
                          <a:latin typeface="Tw Cen MT" panose="020B0602020104020603"/>
                        </a:defRPr>
                      </a:lvl3pPr>
                      <a:lvl4pPr marL="1371600" algn="l" defTabSz="914400" rtl="0" eaLnBrk="1" latinLnBrk="0" hangingPunct="1">
                        <a:defRPr sz="1800" kern="1200">
                          <a:solidFill>
                            <a:schemeClr val="dk1"/>
                          </a:solidFill>
                          <a:latin typeface="Tw Cen MT" panose="020B0602020104020603"/>
                        </a:defRPr>
                      </a:lvl4pPr>
                      <a:lvl5pPr marL="1828800" algn="l" defTabSz="914400" rtl="0" eaLnBrk="1" latinLnBrk="0" hangingPunct="1">
                        <a:defRPr sz="1800" kern="1200">
                          <a:solidFill>
                            <a:schemeClr val="dk1"/>
                          </a:solidFill>
                          <a:latin typeface="Tw Cen MT" panose="020B0602020104020603"/>
                        </a:defRPr>
                      </a:lvl5pPr>
                      <a:lvl6pPr marL="2286000" algn="l" defTabSz="914400" rtl="0" eaLnBrk="1" latinLnBrk="0" hangingPunct="1">
                        <a:defRPr sz="1800" kern="1200">
                          <a:solidFill>
                            <a:schemeClr val="dk1"/>
                          </a:solidFill>
                          <a:latin typeface="Tw Cen MT" panose="020B0602020104020603"/>
                        </a:defRPr>
                      </a:lvl6pPr>
                      <a:lvl7pPr marL="2743200" algn="l" defTabSz="914400" rtl="0" eaLnBrk="1" latinLnBrk="0" hangingPunct="1">
                        <a:defRPr sz="1800" kern="1200">
                          <a:solidFill>
                            <a:schemeClr val="dk1"/>
                          </a:solidFill>
                          <a:latin typeface="Tw Cen MT" panose="020B0602020104020603"/>
                        </a:defRPr>
                      </a:lvl7pPr>
                      <a:lvl8pPr marL="3200400" algn="l" defTabSz="914400" rtl="0" eaLnBrk="1" latinLnBrk="0" hangingPunct="1">
                        <a:defRPr sz="1800" kern="1200">
                          <a:solidFill>
                            <a:schemeClr val="dk1"/>
                          </a:solidFill>
                          <a:latin typeface="Tw Cen MT" panose="020B0602020104020603"/>
                        </a:defRPr>
                      </a:lvl8pPr>
                      <a:lvl9pPr marL="3657600" algn="l" defTabSz="914400" rtl="0" eaLnBrk="1" latinLnBrk="0" hangingPunct="1">
                        <a:defRPr sz="1800" kern="1200">
                          <a:solidFill>
                            <a:schemeClr val="dk1"/>
                          </a:solidFill>
                          <a:latin typeface="Tw Cen MT" panose="020B0602020104020603"/>
                        </a:defRPr>
                      </a:lvl9pPr>
                    </a:lstStyle>
                    <a:p>
                      <a:endParaRPr lang="en-GB" sz="2400" dirty="0">
                        <a:solidFill>
                          <a:srgbClr val="002060"/>
                        </a:solidFill>
                        <a:latin typeface="Century Gothic" panose="020B0502020202020204" pitchFamily="34" charset="0"/>
                      </a:endParaRPr>
                    </a:p>
                  </a:txBody>
                  <a:tcP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365941149"/>
                  </a:ext>
                </a:extLst>
              </a:tr>
            </a:tbl>
          </a:graphicData>
        </a:graphic>
      </p:graphicFrame>
      <p:sp>
        <p:nvSpPr>
          <p:cNvPr id="54" name="TextBox 53">
            <a:extLst>
              <a:ext uri="{FF2B5EF4-FFF2-40B4-BE49-F238E27FC236}">
                <a16:creationId xmlns:a16="http://schemas.microsoft.com/office/drawing/2014/main" id="{317BCBDE-511A-49D7-868B-7AB22663E57C}"/>
              </a:ext>
            </a:extLst>
          </p:cNvPr>
          <p:cNvSpPr txBox="1"/>
          <p:nvPr/>
        </p:nvSpPr>
        <p:spPr>
          <a:xfrm>
            <a:off x="313324" y="629419"/>
            <a:ext cx="7668162" cy="1200329"/>
          </a:xfrm>
          <a:prstGeom prst="rect">
            <a:avLst/>
          </a:prstGeom>
          <a:noFill/>
        </p:spPr>
        <p:txBody>
          <a:bodyPr wrap="square">
            <a:spAutoFit/>
          </a:bodyPr>
          <a:lstStyle/>
          <a:p>
            <a:pPr lvl="0">
              <a:defRPr/>
            </a:pPr>
            <a:r>
              <a:rPr kumimoji="0" lang="en-GB" sz="2400" b="1"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La Tomatina </a:t>
            </a:r>
            <a:r>
              <a:rPr lang="en-GB" sz="2400" b="1" spc="-1" dirty="0" err="1">
                <a:solidFill>
                  <a:srgbClr val="002060"/>
                </a:solidFill>
                <a:latin typeface="Century gothic"/>
                <a:ea typeface="Century Gothic"/>
              </a:rPr>
              <a:t>Infantil</a:t>
            </a:r>
            <a:r>
              <a:rPr lang="en-GB" sz="2400" b="1" spc="-1" dirty="0">
                <a:solidFill>
                  <a:srgbClr val="002060"/>
                </a:solidFill>
                <a:latin typeface="Century gothic"/>
                <a:ea typeface="Century Gothic"/>
              </a:rPr>
              <a:t> </a:t>
            </a:r>
            <a:r>
              <a:rPr kumimoji="0" lang="en-GB" sz="24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es una </a:t>
            </a:r>
            <a:r>
              <a:rPr kumimoji="0" lang="en-GB" sz="2400" b="0" i="0" u="none" strike="noStrike" kern="1200" cap="none" spc="0" normalizeH="0" baseline="0" noProof="0" dirty="0" err="1">
                <a:ln>
                  <a:noFill/>
                </a:ln>
                <a:solidFill>
                  <a:srgbClr val="002060"/>
                </a:solidFill>
                <a:effectLst/>
                <a:uLnTx/>
                <a:uFillTx/>
                <a:latin typeface="Century Gothic" panose="020B0502020202020204" pitchFamily="34" charset="0"/>
                <a:ea typeface="+mn-ea"/>
                <a:cs typeface="+mn-cs"/>
              </a:rPr>
              <a:t>versión</a:t>
            </a:r>
            <a:r>
              <a:rPr kumimoji="0" lang="en-GB" sz="24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 de la fiesta para los </a:t>
            </a:r>
            <a:r>
              <a:rPr kumimoji="0" lang="en-GB" sz="2400" b="0" i="0" u="none" strike="noStrike" kern="1200" cap="none" spc="0" normalizeH="0" baseline="0" noProof="0" dirty="0" err="1">
                <a:ln>
                  <a:noFill/>
                </a:ln>
                <a:solidFill>
                  <a:srgbClr val="002060"/>
                </a:solidFill>
                <a:effectLst/>
                <a:uLnTx/>
                <a:uFillTx/>
                <a:latin typeface="Century Gothic" panose="020B0502020202020204" pitchFamily="34" charset="0"/>
                <a:ea typeface="+mn-ea"/>
                <a:cs typeface="+mn-cs"/>
              </a:rPr>
              <a:t>niños</a:t>
            </a:r>
            <a:r>
              <a:rPr kumimoji="0" lang="en-GB" sz="24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 de 4 a 14 </a:t>
            </a:r>
            <a:r>
              <a:rPr kumimoji="0" lang="en-GB" sz="2400" b="0" i="0" u="none" strike="noStrike" kern="1200" cap="none" spc="0" normalizeH="0" baseline="0" noProof="0" dirty="0" err="1">
                <a:ln>
                  <a:noFill/>
                </a:ln>
                <a:solidFill>
                  <a:srgbClr val="002060"/>
                </a:solidFill>
                <a:effectLst/>
                <a:uLnTx/>
                <a:uFillTx/>
                <a:latin typeface="Century Gothic" panose="020B0502020202020204" pitchFamily="34" charset="0"/>
                <a:ea typeface="+mn-ea"/>
                <a:cs typeface="+mn-cs"/>
              </a:rPr>
              <a:t>años</a:t>
            </a:r>
            <a:r>
              <a:rPr kumimoji="0" lang="en-GB" sz="24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 Tiene </a:t>
            </a:r>
            <a:r>
              <a:rPr kumimoji="0" lang="en-GB" sz="2400" b="0" i="0" u="none" strike="noStrike" kern="1200" cap="none" spc="0" normalizeH="0" baseline="0" noProof="0" dirty="0" err="1">
                <a:ln>
                  <a:noFill/>
                </a:ln>
                <a:solidFill>
                  <a:srgbClr val="002060"/>
                </a:solidFill>
                <a:effectLst/>
                <a:uLnTx/>
                <a:uFillTx/>
                <a:latin typeface="Century Gothic" panose="020B0502020202020204" pitchFamily="34" charset="0"/>
                <a:ea typeface="+mn-ea"/>
                <a:cs typeface="+mn-cs"/>
              </a:rPr>
              <a:t>lugar</a:t>
            </a:r>
            <a:r>
              <a:rPr kumimoji="0" lang="en-GB" sz="24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 </a:t>
            </a:r>
            <a:r>
              <a:rPr kumimoji="0" lang="en-GB" sz="2400" b="0" i="0" u="none" strike="noStrike" kern="1200" cap="none" spc="0" normalizeH="0" baseline="0" noProof="0" dirty="0" err="1">
                <a:ln>
                  <a:noFill/>
                </a:ln>
                <a:solidFill>
                  <a:srgbClr val="002060"/>
                </a:solidFill>
                <a:effectLst/>
                <a:uLnTx/>
                <a:uFillTx/>
                <a:latin typeface="Century Gothic" panose="020B0502020202020204" pitchFamily="34" charset="0"/>
                <a:ea typeface="+mn-ea"/>
                <a:cs typeface="+mn-cs"/>
              </a:rPr>
              <a:t>el</a:t>
            </a:r>
            <a:r>
              <a:rPr kumimoji="0" lang="en-GB" sz="24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 </a:t>
            </a:r>
            <a:r>
              <a:rPr kumimoji="0" lang="en-GB" sz="2400" b="0" i="0" u="none" strike="noStrike" kern="1200" cap="none" spc="0" normalizeH="0" baseline="0" noProof="0" dirty="0" err="1">
                <a:ln>
                  <a:noFill/>
                </a:ln>
                <a:solidFill>
                  <a:srgbClr val="002060"/>
                </a:solidFill>
                <a:effectLst/>
                <a:uLnTx/>
                <a:uFillTx/>
                <a:latin typeface="Century Gothic" panose="020B0502020202020204" pitchFamily="34" charset="0"/>
                <a:ea typeface="+mn-ea"/>
                <a:cs typeface="+mn-cs"/>
              </a:rPr>
              <a:t>último</a:t>
            </a:r>
            <a:r>
              <a:rPr kumimoji="0" lang="en-GB" sz="24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 </a:t>
            </a:r>
            <a:r>
              <a:rPr kumimoji="0" lang="en-GB" sz="2400" b="0" i="0" u="none" strike="noStrike" kern="1200" cap="none" spc="0" normalizeH="0" baseline="0" noProof="0" dirty="0" err="1">
                <a:ln>
                  <a:noFill/>
                </a:ln>
                <a:solidFill>
                  <a:srgbClr val="002060"/>
                </a:solidFill>
                <a:effectLst/>
                <a:uLnTx/>
                <a:uFillTx/>
                <a:latin typeface="Century Gothic" panose="020B0502020202020204" pitchFamily="34" charset="0"/>
                <a:ea typeface="+mn-ea"/>
                <a:cs typeface="+mn-cs"/>
              </a:rPr>
              <a:t>sábado</a:t>
            </a:r>
            <a:r>
              <a:rPr kumimoji="0" lang="en-GB" sz="24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 de </a:t>
            </a:r>
            <a:r>
              <a:rPr kumimoji="0" lang="en-GB" sz="2400" b="0" i="0" u="none" strike="noStrike" kern="1200" cap="none" spc="0" normalizeH="0" baseline="0" noProof="0" dirty="0" err="1">
                <a:ln>
                  <a:noFill/>
                </a:ln>
                <a:solidFill>
                  <a:srgbClr val="002060"/>
                </a:solidFill>
                <a:effectLst/>
                <a:uLnTx/>
                <a:uFillTx/>
                <a:latin typeface="Century Gothic" panose="020B0502020202020204" pitchFamily="34" charset="0"/>
                <a:ea typeface="+mn-ea"/>
                <a:cs typeface="+mn-cs"/>
              </a:rPr>
              <a:t>agosto</a:t>
            </a:r>
            <a:r>
              <a:rPr kumimoji="0" lang="en-GB" sz="24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 </a:t>
            </a:r>
            <a:r>
              <a:rPr kumimoji="0" lang="en-GB" sz="2400" b="0" i="0" u="none" strike="noStrike" kern="1200" cap="none" spc="0" normalizeH="0" baseline="0" noProof="0" dirty="0" err="1">
                <a:ln>
                  <a:noFill/>
                </a:ln>
                <a:solidFill>
                  <a:srgbClr val="002060"/>
                </a:solidFill>
                <a:effectLst/>
                <a:uLnTx/>
                <a:uFillTx/>
                <a:latin typeface="Century Gothic" panose="020B0502020202020204" pitchFamily="34" charset="0"/>
                <a:ea typeface="+mn-ea"/>
                <a:cs typeface="+mn-cs"/>
              </a:rPr>
              <a:t>en</a:t>
            </a:r>
            <a:r>
              <a:rPr kumimoji="0" lang="en-GB" sz="24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 la Plaza de </a:t>
            </a:r>
            <a:r>
              <a:rPr kumimoji="0" lang="en-GB" sz="2400" b="0" i="0" u="none" strike="noStrike" kern="1200" cap="none" spc="0" normalizeH="0" baseline="0" noProof="0" dirty="0" err="1">
                <a:ln>
                  <a:noFill/>
                </a:ln>
                <a:solidFill>
                  <a:srgbClr val="002060"/>
                </a:solidFill>
                <a:effectLst/>
                <a:uLnTx/>
                <a:uFillTx/>
                <a:latin typeface="Century Gothic" panose="020B0502020202020204" pitchFamily="34" charset="0"/>
                <a:ea typeface="+mn-ea"/>
                <a:cs typeface="+mn-cs"/>
              </a:rPr>
              <a:t>Buñol</a:t>
            </a:r>
            <a:r>
              <a:rPr lang="en-GB" sz="2400" dirty="0">
                <a:solidFill>
                  <a:srgbClr val="002060"/>
                </a:solidFill>
                <a:latin typeface="Century Gothic" panose="020B0502020202020204" pitchFamily="34" charset="0"/>
              </a:rPr>
              <a:t>.</a:t>
            </a:r>
            <a:r>
              <a:rPr kumimoji="0" lang="en-GB" sz="24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 </a:t>
            </a:r>
          </a:p>
        </p:txBody>
      </p:sp>
      <p:pic>
        <p:nvPicPr>
          <p:cNvPr id="25" name="Picture 24" descr="A picture containing toy, doll&#10;&#10;Description automatically generated">
            <a:extLst>
              <a:ext uri="{FF2B5EF4-FFF2-40B4-BE49-F238E27FC236}">
                <a16:creationId xmlns:a16="http://schemas.microsoft.com/office/drawing/2014/main" id="{12F3AEE8-8D32-4243-9F96-30C06B3E3A7D}"/>
              </a:ext>
            </a:extLst>
          </p:cNvPr>
          <p:cNvPicPr>
            <a:picLocks noChangeAspect="1"/>
          </p:cNvPicPr>
          <p:nvPr/>
        </p:nvPicPr>
        <p:blipFill rotWithShape="1">
          <a:blip r:embed="rId7">
            <a:extLst>
              <a:ext uri="{28A0092B-C50C-407E-A947-70E740481C1C}">
                <a14:useLocalDpi xmlns:a14="http://schemas.microsoft.com/office/drawing/2010/main" val="0"/>
              </a:ext>
            </a:extLst>
          </a:blip>
          <a:srcRect b="46588"/>
          <a:stretch/>
        </p:blipFill>
        <p:spPr>
          <a:xfrm>
            <a:off x="8862381" y="1606273"/>
            <a:ext cx="761155" cy="1070605"/>
          </a:xfrm>
          <a:prstGeom prst="rect">
            <a:avLst/>
          </a:prstGeom>
        </p:spPr>
      </p:pic>
      <p:pic>
        <p:nvPicPr>
          <p:cNvPr id="28" name="Picture 27" descr="A picture containing text, toy, doll&#10;&#10;Description automatically generated">
            <a:extLst>
              <a:ext uri="{FF2B5EF4-FFF2-40B4-BE49-F238E27FC236}">
                <a16:creationId xmlns:a16="http://schemas.microsoft.com/office/drawing/2014/main" id="{590B65FF-F7A0-41C6-A598-2D64B6ABB33B}"/>
              </a:ext>
            </a:extLst>
          </p:cNvPr>
          <p:cNvPicPr>
            <a:picLocks noChangeAspect="1"/>
          </p:cNvPicPr>
          <p:nvPr/>
        </p:nvPicPr>
        <p:blipFill rotWithShape="1">
          <a:blip r:embed="rId8">
            <a:extLst>
              <a:ext uri="{28A0092B-C50C-407E-A947-70E740481C1C}">
                <a14:useLocalDpi xmlns:a14="http://schemas.microsoft.com/office/drawing/2010/main" val="0"/>
              </a:ext>
            </a:extLst>
          </a:blip>
          <a:srcRect b="45492"/>
          <a:stretch/>
        </p:blipFill>
        <p:spPr>
          <a:xfrm>
            <a:off x="10938188" y="1474868"/>
            <a:ext cx="863192" cy="1202803"/>
          </a:xfrm>
          <a:prstGeom prst="rect">
            <a:avLst/>
          </a:prstGeom>
        </p:spPr>
      </p:pic>
      <p:pic>
        <p:nvPicPr>
          <p:cNvPr id="31" name="Picture 30" descr="A picture containing text, toy, doll&#10;&#10;Description automatically generated">
            <a:extLst>
              <a:ext uri="{FF2B5EF4-FFF2-40B4-BE49-F238E27FC236}">
                <a16:creationId xmlns:a16="http://schemas.microsoft.com/office/drawing/2014/main" id="{7B10BFAB-834C-4AA4-872C-9B279E1F32B8}"/>
              </a:ext>
            </a:extLst>
          </p:cNvPr>
          <p:cNvPicPr>
            <a:picLocks noChangeAspect="1"/>
          </p:cNvPicPr>
          <p:nvPr/>
        </p:nvPicPr>
        <p:blipFill rotWithShape="1">
          <a:blip r:embed="rId8">
            <a:extLst>
              <a:ext uri="{28A0092B-C50C-407E-A947-70E740481C1C}">
                <a14:useLocalDpi xmlns:a14="http://schemas.microsoft.com/office/drawing/2010/main" val="0"/>
              </a:ext>
            </a:extLst>
          </a:blip>
          <a:srcRect b="45492"/>
          <a:stretch/>
        </p:blipFill>
        <p:spPr>
          <a:xfrm>
            <a:off x="8206848" y="1474075"/>
            <a:ext cx="863192" cy="1202803"/>
          </a:xfrm>
          <a:prstGeom prst="rect">
            <a:avLst/>
          </a:prstGeom>
        </p:spPr>
      </p:pic>
      <p:sp>
        <p:nvSpPr>
          <p:cNvPr id="32" name="Rectangle 31">
            <a:extLst>
              <a:ext uri="{FF2B5EF4-FFF2-40B4-BE49-F238E27FC236}">
                <a16:creationId xmlns:a16="http://schemas.microsoft.com/office/drawing/2014/main" id="{7AFEF3D2-0009-4D30-8C9F-C9C0FE1A4892}"/>
              </a:ext>
            </a:extLst>
          </p:cNvPr>
          <p:cNvSpPr/>
          <p:nvPr/>
        </p:nvSpPr>
        <p:spPr>
          <a:xfrm>
            <a:off x="429671" y="2710829"/>
            <a:ext cx="521030" cy="408425"/>
          </a:xfrm>
          <a:prstGeom prst="rect">
            <a:avLst/>
          </a:prstGeom>
          <a:solidFill>
            <a:srgbClr val="4A8522"/>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200" b="1"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rPr>
              <a:t>1</a:t>
            </a:r>
          </a:p>
        </p:txBody>
      </p:sp>
      <p:sp>
        <p:nvSpPr>
          <p:cNvPr id="33" name="Rectangle 32">
            <a:extLst>
              <a:ext uri="{FF2B5EF4-FFF2-40B4-BE49-F238E27FC236}">
                <a16:creationId xmlns:a16="http://schemas.microsoft.com/office/drawing/2014/main" id="{C4821A03-6173-44D3-A2D5-E0D35869D7FA}"/>
              </a:ext>
            </a:extLst>
          </p:cNvPr>
          <p:cNvSpPr/>
          <p:nvPr/>
        </p:nvSpPr>
        <p:spPr>
          <a:xfrm>
            <a:off x="429671" y="3169207"/>
            <a:ext cx="521030" cy="408425"/>
          </a:xfrm>
          <a:prstGeom prst="rect">
            <a:avLst/>
          </a:prstGeom>
          <a:solidFill>
            <a:srgbClr val="4A8522"/>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200" b="1"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rPr>
              <a:t>2</a:t>
            </a:r>
          </a:p>
        </p:txBody>
      </p:sp>
      <p:sp>
        <p:nvSpPr>
          <p:cNvPr id="34" name="Rectangle 33">
            <a:extLst>
              <a:ext uri="{FF2B5EF4-FFF2-40B4-BE49-F238E27FC236}">
                <a16:creationId xmlns:a16="http://schemas.microsoft.com/office/drawing/2014/main" id="{A419347B-0AA7-454E-B170-E6D2983620E7}"/>
              </a:ext>
            </a:extLst>
          </p:cNvPr>
          <p:cNvSpPr/>
          <p:nvPr/>
        </p:nvSpPr>
        <p:spPr>
          <a:xfrm>
            <a:off x="421367" y="3649825"/>
            <a:ext cx="521030" cy="408425"/>
          </a:xfrm>
          <a:prstGeom prst="rect">
            <a:avLst/>
          </a:prstGeom>
          <a:solidFill>
            <a:srgbClr val="4A8522"/>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200" b="1"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rPr>
              <a:t>3</a:t>
            </a:r>
          </a:p>
        </p:txBody>
      </p:sp>
      <p:sp>
        <p:nvSpPr>
          <p:cNvPr id="35" name="Rectangle 34">
            <a:extLst>
              <a:ext uri="{FF2B5EF4-FFF2-40B4-BE49-F238E27FC236}">
                <a16:creationId xmlns:a16="http://schemas.microsoft.com/office/drawing/2014/main" id="{95BEE6E4-22FE-4B06-9704-DCF7924F75D9}"/>
              </a:ext>
            </a:extLst>
          </p:cNvPr>
          <p:cNvSpPr/>
          <p:nvPr/>
        </p:nvSpPr>
        <p:spPr>
          <a:xfrm>
            <a:off x="421367" y="4108203"/>
            <a:ext cx="521030" cy="408425"/>
          </a:xfrm>
          <a:prstGeom prst="rect">
            <a:avLst/>
          </a:prstGeom>
          <a:solidFill>
            <a:srgbClr val="4A8522"/>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200" b="1"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rPr>
              <a:t>4</a:t>
            </a:r>
          </a:p>
        </p:txBody>
      </p:sp>
      <p:sp>
        <p:nvSpPr>
          <p:cNvPr id="36" name="Rectangle 35">
            <a:extLst>
              <a:ext uri="{FF2B5EF4-FFF2-40B4-BE49-F238E27FC236}">
                <a16:creationId xmlns:a16="http://schemas.microsoft.com/office/drawing/2014/main" id="{0FBE89F2-8D2D-4F3E-8FE6-0255B12392F1}"/>
              </a:ext>
            </a:extLst>
          </p:cNvPr>
          <p:cNvSpPr/>
          <p:nvPr/>
        </p:nvSpPr>
        <p:spPr>
          <a:xfrm>
            <a:off x="429671" y="4561535"/>
            <a:ext cx="521030" cy="408425"/>
          </a:xfrm>
          <a:prstGeom prst="rect">
            <a:avLst/>
          </a:prstGeom>
          <a:solidFill>
            <a:srgbClr val="4A8522"/>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200" b="1"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rPr>
              <a:t>5</a:t>
            </a:r>
          </a:p>
        </p:txBody>
      </p:sp>
      <p:sp>
        <p:nvSpPr>
          <p:cNvPr id="37" name="Rectangle 36">
            <a:extLst>
              <a:ext uri="{FF2B5EF4-FFF2-40B4-BE49-F238E27FC236}">
                <a16:creationId xmlns:a16="http://schemas.microsoft.com/office/drawing/2014/main" id="{771CE3EE-91AC-4B1B-8CB7-FC368EB720A5}"/>
              </a:ext>
            </a:extLst>
          </p:cNvPr>
          <p:cNvSpPr/>
          <p:nvPr/>
        </p:nvSpPr>
        <p:spPr>
          <a:xfrm>
            <a:off x="429671" y="5019913"/>
            <a:ext cx="521030" cy="408425"/>
          </a:xfrm>
          <a:prstGeom prst="rect">
            <a:avLst/>
          </a:prstGeom>
          <a:solidFill>
            <a:srgbClr val="4A8522"/>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200" b="1"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rPr>
              <a:t>6</a:t>
            </a:r>
          </a:p>
        </p:txBody>
      </p:sp>
      <p:sp>
        <p:nvSpPr>
          <p:cNvPr id="38" name="Rectangle 37">
            <a:extLst>
              <a:ext uri="{FF2B5EF4-FFF2-40B4-BE49-F238E27FC236}">
                <a16:creationId xmlns:a16="http://schemas.microsoft.com/office/drawing/2014/main" id="{1289A214-A255-4F12-8435-A3F3F54A525F}"/>
              </a:ext>
            </a:extLst>
          </p:cNvPr>
          <p:cNvSpPr/>
          <p:nvPr/>
        </p:nvSpPr>
        <p:spPr>
          <a:xfrm>
            <a:off x="429671" y="5495485"/>
            <a:ext cx="521030" cy="408425"/>
          </a:xfrm>
          <a:prstGeom prst="rect">
            <a:avLst/>
          </a:prstGeom>
          <a:solidFill>
            <a:srgbClr val="4A8522"/>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200" b="1"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rPr>
              <a:t>7</a:t>
            </a:r>
          </a:p>
        </p:txBody>
      </p:sp>
      <p:sp>
        <p:nvSpPr>
          <p:cNvPr id="39" name="Rectangle 38">
            <a:extLst>
              <a:ext uri="{FF2B5EF4-FFF2-40B4-BE49-F238E27FC236}">
                <a16:creationId xmlns:a16="http://schemas.microsoft.com/office/drawing/2014/main" id="{94A630F8-5812-45A1-AE13-F50BA4ED2FD4}"/>
              </a:ext>
            </a:extLst>
          </p:cNvPr>
          <p:cNvSpPr/>
          <p:nvPr/>
        </p:nvSpPr>
        <p:spPr>
          <a:xfrm>
            <a:off x="429671" y="5953863"/>
            <a:ext cx="521030" cy="408425"/>
          </a:xfrm>
          <a:prstGeom prst="rect">
            <a:avLst/>
          </a:prstGeom>
          <a:solidFill>
            <a:srgbClr val="4A8522"/>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200" b="1"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rPr>
              <a:t>8</a:t>
            </a:r>
          </a:p>
        </p:txBody>
      </p:sp>
      <p:sp>
        <p:nvSpPr>
          <p:cNvPr id="40" name="Rectangle 39">
            <a:extLst>
              <a:ext uri="{FF2B5EF4-FFF2-40B4-BE49-F238E27FC236}">
                <a16:creationId xmlns:a16="http://schemas.microsoft.com/office/drawing/2014/main" id="{159A1FA8-E035-412B-9E82-47C6037E322B}"/>
              </a:ext>
            </a:extLst>
          </p:cNvPr>
          <p:cNvSpPr/>
          <p:nvPr/>
        </p:nvSpPr>
        <p:spPr>
          <a:xfrm>
            <a:off x="7619693" y="2709213"/>
            <a:ext cx="4498347" cy="400110"/>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000" b="0" i="1" u="none" strike="noStrike" kern="1200" cap="none" spc="0" normalizeH="0" baseline="0" noProof="0" dirty="0">
                <a:ln>
                  <a:noFill/>
                </a:ln>
                <a:solidFill>
                  <a:srgbClr val="002060"/>
                </a:solidFill>
                <a:effectLst/>
                <a:uLnTx/>
                <a:uFillTx/>
                <a:latin typeface="Century Gothic" panose="020B0502020202020204" pitchFamily="34" charset="0"/>
              </a:rPr>
              <a:t>They</a:t>
            </a:r>
            <a:r>
              <a:rPr kumimoji="0" lang="en-GB" sz="2000" b="0" i="1" u="none" strike="noStrike" kern="1200" cap="none" spc="0" normalizeH="0" noProof="0" dirty="0">
                <a:ln>
                  <a:noFill/>
                </a:ln>
                <a:solidFill>
                  <a:srgbClr val="002060"/>
                </a:solidFill>
                <a:effectLst/>
                <a:uLnTx/>
                <a:uFillTx/>
                <a:latin typeface="Century Gothic" panose="020B0502020202020204" pitchFamily="34" charset="0"/>
              </a:rPr>
              <a:t> are in </a:t>
            </a:r>
            <a:r>
              <a:rPr kumimoji="0" lang="en-GB" sz="2000" b="0" i="1" u="none" strike="noStrike" kern="1200" cap="none" spc="0" normalizeH="0" noProof="0" dirty="0" err="1">
                <a:ln>
                  <a:noFill/>
                </a:ln>
                <a:solidFill>
                  <a:srgbClr val="002060"/>
                </a:solidFill>
                <a:effectLst/>
                <a:uLnTx/>
                <a:uFillTx/>
                <a:latin typeface="Century Gothic" panose="020B0502020202020204" pitchFamily="34" charset="0"/>
              </a:rPr>
              <a:t>Buñol</a:t>
            </a:r>
            <a:r>
              <a:rPr kumimoji="0" lang="en-GB" sz="2000" b="0" i="1" u="none" strike="noStrike" kern="1200" cap="none" spc="0" normalizeH="0" noProof="0" dirty="0">
                <a:ln>
                  <a:noFill/>
                </a:ln>
                <a:solidFill>
                  <a:srgbClr val="002060"/>
                </a:solidFill>
                <a:effectLst/>
                <a:uLnTx/>
                <a:uFillTx/>
                <a:latin typeface="Century Gothic" panose="020B0502020202020204" pitchFamily="34" charset="0"/>
              </a:rPr>
              <a:t> for Tomatina kids.</a:t>
            </a:r>
            <a:endParaRPr kumimoji="0" lang="en-GB" sz="2000" b="0" i="1" u="none" strike="noStrike" kern="1200" cap="none" spc="0" normalizeH="0" baseline="0" noProof="0" dirty="0">
              <a:ln>
                <a:noFill/>
              </a:ln>
              <a:solidFill>
                <a:srgbClr val="002060"/>
              </a:solidFill>
              <a:effectLst/>
              <a:uLnTx/>
              <a:uFillTx/>
              <a:latin typeface="Century Gothic" panose="020B0502020202020204" pitchFamily="34" charset="0"/>
            </a:endParaRPr>
          </a:p>
        </p:txBody>
      </p:sp>
      <p:sp>
        <p:nvSpPr>
          <p:cNvPr id="42" name="Rectangle 41">
            <a:extLst>
              <a:ext uri="{FF2B5EF4-FFF2-40B4-BE49-F238E27FC236}">
                <a16:creationId xmlns:a16="http://schemas.microsoft.com/office/drawing/2014/main" id="{64FC53D9-F74A-4BAB-A260-B766F48D324A}"/>
              </a:ext>
            </a:extLst>
          </p:cNvPr>
          <p:cNvSpPr/>
          <p:nvPr/>
        </p:nvSpPr>
        <p:spPr>
          <a:xfrm>
            <a:off x="7619693" y="3185523"/>
            <a:ext cx="3379451" cy="400110"/>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000" b="0" i="1" u="none" strike="noStrike" kern="1200" cap="none" spc="0" normalizeH="0" baseline="0" noProof="0" dirty="0">
                <a:ln>
                  <a:noFill/>
                </a:ln>
                <a:solidFill>
                  <a:srgbClr val="002060"/>
                </a:solidFill>
                <a:effectLst/>
                <a:uLnTx/>
                <a:uFillTx/>
                <a:latin typeface="Century Gothic" panose="020B0502020202020204" pitchFamily="34" charset="0"/>
              </a:rPr>
              <a:t>She reads the instructions</a:t>
            </a:r>
            <a:r>
              <a:rPr kumimoji="0" lang="en-GB" sz="2000" b="0" i="1" u="none" strike="noStrike" kern="1200" cap="none" spc="0" normalizeH="0" noProof="0" dirty="0">
                <a:ln>
                  <a:noFill/>
                </a:ln>
                <a:solidFill>
                  <a:srgbClr val="002060"/>
                </a:solidFill>
                <a:effectLst/>
                <a:uLnTx/>
                <a:uFillTx/>
                <a:latin typeface="Century Gothic" panose="020B0502020202020204" pitchFamily="34" charset="0"/>
              </a:rPr>
              <a:t>.</a:t>
            </a:r>
            <a:endParaRPr kumimoji="0" lang="en-GB" sz="2000" b="0" i="1" u="none" strike="noStrike" kern="1200" cap="none" spc="0" normalizeH="0" baseline="0" noProof="0" dirty="0">
              <a:ln>
                <a:noFill/>
              </a:ln>
              <a:solidFill>
                <a:srgbClr val="002060"/>
              </a:solidFill>
              <a:effectLst/>
              <a:uLnTx/>
              <a:uFillTx/>
              <a:latin typeface="Century Gothic" panose="020B0502020202020204" pitchFamily="34" charset="0"/>
            </a:endParaRPr>
          </a:p>
        </p:txBody>
      </p:sp>
      <p:sp>
        <p:nvSpPr>
          <p:cNvPr id="43" name="Rectangle 42">
            <a:extLst>
              <a:ext uri="{FF2B5EF4-FFF2-40B4-BE49-F238E27FC236}">
                <a16:creationId xmlns:a16="http://schemas.microsoft.com/office/drawing/2014/main" id="{03FA7873-7AB2-4A1B-ABC5-DD769E0AC9FE}"/>
              </a:ext>
            </a:extLst>
          </p:cNvPr>
          <p:cNvSpPr/>
          <p:nvPr/>
        </p:nvSpPr>
        <p:spPr>
          <a:xfrm>
            <a:off x="7619692" y="3661833"/>
            <a:ext cx="2962671" cy="400110"/>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000" b="0" i="1" u="none" strike="noStrike" kern="1200" cap="none" spc="0" normalizeH="0" baseline="0" noProof="0" dirty="0">
                <a:ln>
                  <a:noFill/>
                </a:ln>
                <a:solidFill>
                  <a:srgbClr val="002060"/>
                </a:solidFill>
                <a:effectLst/>
                <a:uLnTx/>
                <a:uFillTx/>
                <a:latin typeface="Century Gothic" panose="020B0502020202020204" pitchFamily="34" charset="0"/>
              </a:rPr>
              <a:t>She prepares the bag.</a:t>
            </a:r>
          </a:p>
        </p:txBody>
      </p:sp>
      <p:sp>
        <p:nvSpPr>
          <p:cNvPr id="44" name="Rectangle 43">
            <a:extLst>
              <a:ext uri="{FF2B5EF4-FFF2-40B4-BE49-F238E27FC236}">
                <a16:creationId xmlns:a16="http://schemas.microsoft.com/office/drawing/2014/main" id="{F2C0E2F1-DB01-464F-A773-1F66604ACDCE}"/>
              </a:ext>
            </a:extLst>
          </p:cNvPr>
          <p:cNvSpPr/>
          <p:nvPr/>
        </p:nvSpPr>
        <p:spPr>
          <a:xfrm>
            <a:off x="7619692" y="4121911"/>
            <a:ext cx="2274982" cy="400110"/>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000" b="0" i="1" u="none" strike="noStrike" kern="1200" cap="none" spc="0" normalizeH="0" baseline="0" noProof="0" dirty="0">
                <a:ln>
                  <a:noFill/>
                </a:ln>
                <a:solidFill>
                  <a:srgbClr val="002060"/>
                </a:solidFill>
                <a:effectLst/>
                <a:uLnTx/>
                <a:uFillTx/>
                <a:latin typeface="Century Gothic" panose="020B0502020202020204" pitchFamily="34" charset="0"/>
              </a:rPr>
              <a:t>They</a:t>
            </a:r>
            <a:r>
              <a:rPr kumimoji="0" lang="en-GB" sz="2000" b="0" i="1" u="none" strike="noStrike" kern="1200" cap="none" spc="0" normalizeH="0" noProof="0" dirty="0">
                <a:ln>
                  <a:noFill/>
                </a:ln>
                <a:solidFill>
                  <a:srgbClr val="002060"/>
                </a:solidFill>
                <a:effectLst/>
                <a:uLnTx/>
                <a:uFillTx/>
                <a:latin typeface="Century Gothic" panose="020B0502020202020204" pitchFamily="34" charset="0"/>
              </a:rPr>
              <a:t> drink water.</a:t>
            </a:r>
            <a:endParaRPr kumimoji="0" lang="en-GB" sz="2000" b="0" i="1" u="none" strike="noStrike" kern="1200" cap="none" spc="0" normalizeH="0" baseline="0" noProof="0" dirty="0">
              <a:ln>
                <a:noFill/>
              </a:ln>
              <a:solidFill>
                <a:srgbClr val="002060"/>
              </a:solidFill>
              <a:effectLst/>
              <a:uLnTx/>
              <a:uFillTx/>
              <a:latin typeface="Century Gothic" panose="020B0502020202020204" pitchFamily="34" charset="0"/>
            </a:endParaRPr>
          </a:p>
        </p:txBody>
      </p:sp>
      <p:sp>
        <p:nvSpPr>
          <p:cNvPr id="45" name="Rectangle 44">
            <a:extLst>
              <a:ext uri="{FF2B5EF4-FFF2-40B4-BE49-F238E27FC236}">
                <a16:creationId xmlns:a16="http://schemas.microsoft.com/office/drawing/2014/main" id="{01A5E303-692A-4AE3-B33B-793866EA6413}"/>
              </a:ext>
            </a:extLst>
          </p:cNvPr>
          <p:cNvSpPr/>
          <p:nvPr/>
        </p:nvSpPr>
        <p:spPr>
          <a:xfrm>
            <a:off x="7569442" y="4561535"/>
            <a:ext cx="4081567" cy="400110"/>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000" b="0" i="1" u="none" strike="noStrike" kern="1200" cap="none" spc="0" normalizeH="0" baseline="0" noProof="0" dirty="0">
                <a:ln>
                  <a:noFill/>
                </a:ln>
                <a:solidFill>
                  <a:srgbClr val="002060"/>
                </a:solidFill>
                <a:effectLst/>
                <a:uLnTx/>
                <a:uFillTx/>
                <a:latin typeface="Century Gothic" panose="020B0502020202020204" pitchFamily="34" charset="0"/>
              </a:rPr>
              <a:t>They</a:t>
            </a:r>
            <a:r>
              <a:rPr kumimoji="0" lang="en-GB" sz="2000" b="0" i="1" u="none" strike="noStrike" kern="1200" cap="none" spc="0" normalizeH="0" noProof="0" dirty="0">
                <a:ln>
                  <a:noFill/>
                </a:ln>
                <a:solidFill>
                  <a:srgbClr val="002060"/>
                </a:solidFill>
                <a:effectLst/>
                <a:uLnTx/>
                <a:uFillTx/>
                <a:latin typeface="Century Gothic" panose="020B0502020202020204" pitchFamily="34" charset="0"/>
              </a:rPr>
              <a:t> put on swimming goggles.</a:t>
            </a:r>
            <a:endParaRPr kumimoji="0" lang="en-GB" sz="2000" b="0" i="1" u="none" strike="noStrike" kern="1200" cap="none" spc="0" normalizeH="0" baseline="0" noProof="0" dirty="0">
              <a:ln>
                <a:noFill/>
              </a:ln>
              <a:solidFill>
                <a:srgbClr val="002060"/>
              </a:solidFill>
              <a:effectLst/>
              <a:uLnTx/>
              <a:uFillTx/>
              <a:latin typeface="Century Gothic" panose="020B0502020202020204" pitchFamily="34" charset="0"/>
            </a:endParaRPr>
          </a:p>
        </p:txBody>
      </p:sp>
      <p:sp>
        <p:nvSpPr>
          <p:cNvPr id="55" name="Rectangle 54">
            <a:extLst>
              <a:ext uri="{FF2B5EF4-FFF2-40B4-BE49-F238E27FC236}">
                <a16:creationId xmlns:a16="http://schemas.microsoft.com/office/drawing/2014/main" id="{1131FBDD-0AEE-464E-8069-3E87AC82790A}"/>
              </a:ext>
            </a:extLst>
          </p:cNvPr>
          <p:cNvSpPr/>
          <p:nvPr/>
        </p:nvSpPr>
        <p:spPr>
          <a:xfrm>
            <a:off x="7619693" y="5035333"/>
            <a:ext cx="3188693" cy="400110"/>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000" b="0" i="1" u="none" strike="noStrike" kern="1200" cap="none" spc="0" normalizeH="0" baseline="0" noProof="0" dirty="0">
                <a:ln>
                  <a:noFill/>
                </a:ln>
                <a:solidFill>
                  <a:srgbClr val="002060"/>
                </a:solidFill>
                <a:effectLst/>
                <a:uLnTx/>
                <a:uFillTx/>
                <a:latin typeface="Century Gothic" panose="020B0502020202020204" pitchFamily="34" charset="0"/>
              </a:rPr>
              <a:t>They walk</a:t>
            </a:r>
            <a:r>
              <a:rPr kumimoji="0" lang="en-GB" sz="2000" b="0" i="1" u="none" strike="noStrike" kern="1200" cap="none" spc="0" normalizeH="0" noProof="0" dirty="0">
                <a:ln>
                  <a:noFill/>
                </a:ln>
                <a:solidFill>
                  <a:srgbClr val="002060"/>
                </a:solidFill>
                <a:effectLst/>
                <a:uLnTx/>
                <a:uFillTx/>
                <a:latin typeface="Century Gothic" panose="020B0502020202020204" pitchFamily="34" charset="0"/>
              </a:rPr>
              <a:t> to the square.</a:t>
            </a:r>
            <a:endParaRPr kumimoji="0" lang="en-GB" sz="2000" b="0" i="1" u="none" strike="noStrike" kern="1200" cap="none" spc="0" normalizeH="0" baseline="0" noProof="0" dirty="0">
              <a:ln>
                <a:noFill/>
              </a:ln>
              <a:solidFill>
                <a:srgbClr val="002060"/>
              </a:solidFill>
              <a:effectLst/>
              <a:uLnTx/>
              <a:uFillTx/>
              <a:latin typeface="Century Gothic" panose="020B0502020202020204" pitchFamily="34" charset="0"/>
            </a:endParaRPr>
          </a:p>
        </p:txBody>
      </p:sp>
      <p:sp>
        <p:nvSpPr>
          <p:cNvPr id="56" name="Rectangle 55">
            <a:extLst>
              <a:ext uri="{FF2B5EF4-FFF2-40B4-BE49-F238E27FC236}">
                <a16:creationId xmlns:a16="http://schemas.microsoft.com/office/drawing/2014/main" id="{3BD5D64F-9679-4A4D-B3FE-E9026DB0BC23}"/>
              </a:ext>
            </a:extLst>
          </p:cNvPr>
          <p:cNvSpPr/>
          <p:nvPr/>
        </p:nvSpPr>
        <p:spPr>
          <a:xfrm>
            <a:off x="7602895" y="5488998"/>
            <a:ext cx="3748142" cy="400110"/>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000" b="0" i="1" u="none" strike="noStrike" kern="1200" cap="none" spc="0" normalizeH="0" baseline="0" noProof="0" dirty="0">
                <a:ln>
                  <a:noFill/>
                </a:ln>
                <a:solidFill>
                  <a:srgbClr val="002060"/>
                </a:solidFill>
                <a:effectLst/>
                <a:uLnTx/>
                <a:uFillTx/>
                <a:latin typeface="Century Gothic" panose="020B0502020202020204" pitchFamily="34" charset="0"/>
              </a:rPr>
              <a:t>She carries a bottle of water.</a:t>
            </a:r>
          </a:p>
        </p:txBody>
      </p:sp>
      <p:sp>
        <p:nvSpPr>
          <p:cNvPr id="57" name="Rectangle 56">
            <a:extLst>
              <a:ext uri="{FF2B5EF4-FFF2-40B4-BE49-F238E27FC236}">
                <a16:creationId xmlns:a16="http://schemas.microsoft.com/office/drawing/2014/main" id="{B66EC865-E56C-441D-97CC-D7D6E1CB8C4A}"/>
              </a:ext>
            </a:extLst>
          </p:cNvPr>
          <p:cNvSpPr/>
          <p:nvPr/>
        </p:nvSpPr>
        <p:spPr>
          <a:xfrm>
            <a:off x="7589102" y="5978548"/>
            <a:ext cx="3491661" cy="400110"/>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000" b="0" i="1" u="none" strike="noStrike" kern="1200" cap="none" spc="0" normalizeH="0" baseline="0" noProof="0" dirty="0">
                <a:ln>
                  <a:noFill/>
                </a:ln>
                <a:solidFill>
                  <a:srgbClr val="002060"/>
                </a:solidFill>
                <a:effectLst/>
                <a:uLnTx/>
                <a:uFillTx/>
                <a:latin typeface="Century Gothic" panose="020B0502020202020204" pitchFamily="34" charset="0"/>
              </a:rPr>
              <a:t>They</a:t>
            </a:r>
            <a:r>
              <a:rPr kumimoji="0" lang="en-GB" sz="2000" b="0" i="1" u="none" strike="noStrike" kern="1200" cap="none" spc="0" normalizeH="0" noProof="0" dirty="0">
                <a:ln>
                  <a:noFill/>
                </a:ln>
                <a:solidFill>
                  <a:srgbClr val="002060"/>
                </a:solidFill>
                <a:effectLst/>
                <a:uLnTx/>
                <a:uFillTx/>
                <a:latin typeface="Century Gothic" panose="020B0502020202020204" pitchFamily="34" charset="0"/>
              </a:rPr>
              <a:t> look at the tomatoes!</a:t>
            </a:r>
            <a:endParaRPr kumimoji="0" lang="en-GB" sz="2000" b="0" i="1" u="none" strike="noStrike" kern="1200" cap="none" spc="0" normalizeH="0" baseline="0" noProof="0" dirty="0">
              <a:ln>
                <a:noFill/>
              </a:ln>
              <a:solidFill>
                <a:srgbClr val="002060"/>
              </a:solidFill>
              <a:effectLst/>
              <a:uLnTx/>
              <a:uFillTx/>
              <a:latin typeface="Century Gothic" panose="020B0502020202020204" pitchFamily="34" charset="0"/>
            </a:endParaRPr>
          </a:p>
        </p:txBody>
      </p:sp>
      <p:sp>
        <p:nvSpPr>
          <p:cNvPr id="58" name="TextBox 57">
            <a:extLst>
              <a:ext uri="{FF2B5EF4-FFF2-40B4-BE49-F238E27FC236}">
                <a16:creationId xmlns:a16="http://schemas.microsoft.com/office/drawing/2014/main" id="{1B1ECDE7-7924-4C87-8EDE-D599699EEE5E}"/>
              </a:ext>
            </a:extLst>
          </p:cNvPr>
          <p:cNvSpPr txBox="1"/>
          <p:nvPr/>
        </p:nvSpPr>
        <p:spPr>
          <a:xfrm>
            <a:off x="5413293" y="4556080"/>
            <a:ext cx="1365413" cy="400110"/>
          </a:xfrm>
          <a:prstGeom prst="rect">
            <a:avLst/>
          </a:prstGeom>
          <a:solidFill>
            <a:srgbClr val="92D050"/>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0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*goggles</a:t>
            </a:r>
          </a:p>
        </p:txBody>
      </p:sp>
    </p:spTree>
    <p:extLst>
      <p:ext uri="{BB962C8B-B14F-4D97-AF65-F5344CB8AC3E}">
        <p14:creationId xmlns:p14="http://schemas.microsoft.com/office/powerpoint/2010/main" val="6050933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4"/>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45"/>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55"/>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56"/>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5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p:bldP spid="42" grpId="0"/>
      <p:bldP spid="43" grpId="0"/>
      <p:bldP spid="44" grpId="0"/>
      <p:bldP spid="45" grpId="0"/>
      <p:bldP spid="55" grpId="0"/>
      <p:bldP spid="56" grpId="0"/>
      <p:bldP spid="57"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Google Shape;221;p10">
            <a:extLst>
              <a:ext uri="{FF2B5EF4-FFF2-40B4-BE49-F238E27FC236}">
                <a16:creationId xmlns:a16="http://schemas.microsoft.com/office/drawing/2014/main" id="{5977E0DB-6879-41DA-899B-C5CCFDAE5380}"/>
              </a:ext>
            </a:extLst>
          </p:cNvPr>
          <p:cNvPicPr preferRelativeResize="0"/>
          <p:nvPr/>
        </p:nvPicPr>
        <p:blipFill rotWithShape="1">
          <a:blip r:embed="rId3">
            <a:alphaModFix/>
          </a:blip>
          <a:srcRect/>
          <a:stretch/>
        </p:blipFill>
        <p:spPr>
          <a:xfrm>
            <a:off x="10804611" y="-171450"/>
            <a:ext cx="1166103" cy="1183191"/>
          </a:xfrm>
          <a:prstGeom prst="rect">
            <a:avLst/>
          </a:prstGeom>
          <a:noFill/>
          <a:ln>
            <a:noFill/>
          </a:ln>
        </p:spPr>
      </p:pic>
      <p:sp>
        <p:nvSpPr>
          <p:cNvPr id="2" name="Title 1">
            <a:extLst>
              <a:ext uri="{FF2B5EF4-FFF2-40B4-BE49-F238E27FC236}">
                <a16:creationId xmlns:a16="http://schemas.microsoft.com/office/drawing/2014/main" id="{39D04D7D-9677-4366-B0D2-1EE33B7FE861}"/>
              </a:ext>
            </a:extLst>
          </p:cNvPr>
          <p:cNvSpPr>
            <a:spLocks noGrp="1"/>
          </p:cNvSpPr>
          <p:nvPr>
            <p:ph type="title"/>
          </p:nvPr>
        </p:nvSpPr>
        <p:spPr>
          <a:xfrm>
            <a:off x="10687983" y="882291"/>
            <a:ext cx="1399358" cy="400110"/>
          </a:xfrm>
          <a:solidFill>
            <a:srgbClr val="68D5C8"/>
          </a:solidFill>
        </p:spPr>
        <p:txBody>
          <a:bodyPr>
            <a:normAutofit/>
          </a:bodyPr>
          <a:lstStyle/>
          <a:p>
            <a:pPr algn="ctr"/>
            <a:r>
              <a:rPr lang="en-GB" sz="2000" b="1" dirty="0" err="1">
                <a:solidFill>
                  <a:schemeClr val="bg1"/>
                </a:solidFill>
                <a:latin typeface="Century Gothic" panose="020B0502020202020204" pitchFamily="34" charset="0"/>
              </a:rPr>
              <a:t>escuchar</a:t>
            </a:r>
            <a:endParaRPr lang="en-GB" sz="2000" b="1" dirty="0">
              <a:solidFill>
                <a:schemeClr val="bg1"/>
              </a:solidFill>
              <a:latin typeface="Century Gothic" panose="020B0502020202020204" pitchFamily="34" charset="0"/>
            </a:endParaRPr>
          </a:p>
        </p:txBody>
      </p:sp>
      <p:sp>
        <p:nvSpPr>
          <p:cNvPr id="87" name="Speech Bubble: Rectangle with Corners Rounded 86">
            <a:extLst>
              <a:ext uri="{FF2B5EF4-FFF2-40B4-BE49-F238E27FC236}">
                <a16:creationId xmlns:a16="http://schemas.microsoft.com/office/drawing/2014/main" id="{91961EF4-2793-483B-A83D-41B0E1328DF2}"/>
              </a:ext>
            </a:extLst>
          </p:cNvPr>
          <p:cNvSpPr/>
          <p:nvPr/>
        </p:nvSpPr>
        <p:spPr>
          <a:xfrm>
            <a:off x="1226119" y="183931"/>
            <a:ext cx="9166817" cy="440538"/>
          </a:xfrm>
          <a:prstGeom prst="wedgeRoundRectCallout">
            <a:avLst>
              <a:gd name="adj1" fmla="val -53155"/>
              <a:gd name="adj2" fmla="val 25196"/>
              <a:gd name="adj3" fmla="val 16667"/>
            </a:avLst>
          </a:prstGeom>
          <a:noFill/>
          <a:ln w="5715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Arial"/>
            </a:endParaRPr>
          </a:p>
        </p:txBody>
      </p:sp>
      <p:sp>
        <p:nvSpPr>
          <p:cNvPr id="88" name="TextBox 87">
            <a:hlinkClick r:id="" action="ppaction://noaction">
              <a:snd r:embed="rId4" name="8_1.wav"/>
            </a:hlinkClick>
            <a:extLst>
              <a:ext uri="{FF2B5EF4-FFF2-40B4-BE49-F238E27FC236}">
                <a16:creationId xmlns:a16="http://schemas.microsoft.com/office/drawing/2014/main" id="{1BFEA0B1-1B42-4DFF-93F5-207E03644716}"/>
              </a:ext>
            </a:extLst>
          </p:cNvPr>
          <p:cNvSpPr txBox="1"/>
          <p:nvPr/>
        </p:nvSpPr>
        <p:spPr>
          <a:xfrm>
            <a:off x="1264642" y="169160"/>
            <a:ext cx="9306714" cy="461665"/>
          </a:xfrm>
          <a:prstGeom prst="rect">
            <a:avLst/>
          </a:prstGeom>
          <a:noFill/>
          <a:ln>
            <a:noFill/>
          </a:ln>
        </p:spPr>
        <p:txBody>
          <a:bodyPr wrap="square" rtlCol="0">
            <a:spAutoFit/>
          </a:bodyPr>
          <a:lstStyle/>
          <a:p>
            <a:r>
              <a:rPr lang="en-GB" sz="2400" b="1" dirty="0">
                <a:solidFill>
                  <a:srgbClr val="002060"/>
                </a:solidFill>
                <a:latin typeface="Century Gothic" panose="020B0502020202020204" pitchFamily="34" charset="0"/>
              </a:rPr>
              <a:t>Escucha</a:t>
            </a:r>
            <a:r>
              <a:rPr kumimoji="0" lang="en-GB" sz="2400" b="1"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  </a:t>
            </a:r>
            <a:r>
              <a:rPr kumimoji="0" lang="en-GB" sz="2400" b="1" i="0" u="none" strike="noStrike" kern="1200" cap="none" spc="0" normalizeH="0" baseline="0" noProof="0" dirty="0" err="1">
                <a:ln>
                  <a:noFill/>
                </a:ln>
                <a:solidFill>
                  <a:srgbClr val="002060"/>
                </a:solidFill>
                <a:effectLst/>
                <a:uLnTx/>
                <a:uFillTx/>
                <a:latin typeface="Century Gothic" panose="020B0502020202020204" pitchFamily="34" charset="0"/>
                <a:ea typeface="+mn-ea"/>
                <a:cs typeface="+mn-cs"/>
              </a:rPr>
              <a:t>Ahora</a:t>
            </a:r>
            <a:r>
              <a:rPr kumimoji="0" lang="en-GB" sz="2400" b="1"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 Sofía y Quique </a:t>
            </a:r>
            <a:r>
              <a:rPr kumimoji="0" lang="en-GB" sz="2400" b="1" i="0" u="none" strike="noStrike" kern="1200" cap="none" spc="0" normalizeH="0" baseline="0" noProof="0" dirty="0" err="1">
                <a:ln>
                  <a:noFill/>
                </a:ln>
                <a:solidFill>
                  <a:srgbClr val="002060"/>
                </a:solidFill>
                <a:effectLst/>
                <a:uLnTx/>
                <a:uFillTx/>
                <a:latin typeface="Century Gothic" panose="020B0502020202020204" pitchFamily="34" charset="0"/>
                <a:ea typeface="+mn-ea"/>
                <a:cs typeface="+mn-cs"/>
              </a:rPr>
              <a:t>están</a:t>
            </a:r>
            <a:r>
              <a:rPr kumimoji="0" lang="en-GB" sz="2400" b="1"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 </a:t>
            </a:r>
            <a:r>
              <a:rPr kumimoji="0" lang="en-GB" sz="2400" b="1" i="0" u="none" strike="noStrike" kern="1200" cap="none" spc="0" normalizeH="0" baseline="0" noProof="0" dirty="0" err="1">
                <a:ln>
                  <a:noFill/>
                </a:ln>
                <a:solidFill>
                  <a:srgbClr val="002060"/>
                </a:solidFill>
                <a:effectLst/>
                <a:uLnTx/>
                <a:uFillTx/>
                <a:latin typeface="Century Gothic" panose="020B0502020202020204" pitchFamily="34" charset="0"/>
                <a:ea typeface="+mn-ea"/>
                <a:cs typeface="+mn-cs"/>
              </a:rPr>
              <a:t>en</a:t>
            </a:r>
            <a:r>
              <a:rPr kumimoji="0" lang="en-GB" sz="2400" b="1"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 la Plaza de </a:t>
            </a:r>
            <a:r>
              <a:rPr kumimoji="0" lang="en-GB" sz="2400" b="1" i="0" u="none" strike="noStrike" kern="1200" cap="none" spc="0" normalizeH="0" baseline="0" noProof="0" dirty="0" err="1">
                <a:ln>
                  <a:noFill/>
                </a:ln>
                <a:solidFill>
                  <a:srgbClr val="002060"/>
                </a:solidFill>
                <a:effectLst/>
                <a:uLnTx/>
                <a:uFillTx/>
                <a:latin typeface="Century Gothic" panose="020B0502020202020204" pitchFamily="34" charset="0"/>
                <a:ea typeface="+mn-ea"/>
                <a:cs typeface="+mn-cs"/>
              </a:rPr>
              <a:t>Buñol</a:t>
            </a:r>
            <a:r>
              <a:rPr kumimoji="0" lang="en-GB" sz="2400" b="1"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a:t>
            </a:r>
            <a:endParaRPr lang="en-GB" sz="2400" dirty="0">
              <a:solidFill>
                <a:srgbClr val="002060"/>
              </a:solidFill>
              <a:latin typeface="Century Gothic" panose="020B0502020202020204" pitchFamily="34" charset="0"/>
            </a:endParaRPr>
          </a:p>
        </p:txBody>
      </p:sp>
      <p:pic>
        <p:nvPicPr>
          <p:cNvPr id="89" name="Graphic 88" descr="Teacher">
            <a:extLst>
              <a:ext uri="{FF2B5EF4-FFF2-40B4-BE49-F238E27FC236}">
                <a16:creationId xmlns:a16="http://schemas.microsoft.com/office/drawing/2014/main" id="{09CE898F-37A9-4C09-9412-FD696F326D9A}"/>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78464" y="62044"/>
            <a:ext cx="914400" cy="914400"/>
          </a:xfrm>
          <a:prstGeom prst="rect">
            <a:avLst/>
          </a:prstGeom>
        </p:spPr>
      </p:pic>
      <p:graphicFrame>
        <p:nvGraphicFramePr>
          <p:cNvPr id="37" name="Content Placeholder 4">
            <a:extLst>
              <a:ext uri="{FF2B5EF4-FFF2-40B4-BE49-F238E27FC236}">
                <a16:creationId xmlns:a16="http://schemas.microsoft.com/office/drawing/2014/main" id="{FB809773-8762-4DF9-A961-864B56DCB135}"/>
              </a:ext>
            </a:extLst>
          </p:cNvPr>
          <p:cNvGraphicFramePr>
            <a:graphicFrameLocks/>
          </p:cNvGraphicFramePr>
          <p:nvPr/>
        </p:nvGraphicFramePr>
        <p:xfrm>
          <a:off x="255623" y="1257335"/>
          <a:ext cx="4616475" cy="5298880"/>
        </p:xfrm>
        <a:graphic>
          <a:graphicData uri="http://schemas.openxmlformats.org/drawingml/2006/table">
            <a:tbl>
              <a:tblPr firstRow="1" bandRow="1"/>
              <a:tblGrid>
                <a:gridCol w="774441">
                  <a:extLst>
                    <a:ext uri="{9D8B030D-6E8A-4147-A177-3AD203B41FA5}">
                      <a16:colId xmlns:a16="http://schemas.microsoft.com/office/drawing/2014/main" val="2548973513"/>
                    </a:ext>
                  </a:extLst>
                </a:gridCol>
                <a:gridCol w="2377440">
                  <a:extLst>
                    <a:ext uri="{9D8B030D-6E8A-4147-A177-3AD203B41FA5}">
                      <a16:colId xmlns:a16="http://schemas.microsoft.com/office/drawing/2014/main" val="1859025906"/>
                    </a:ext>
                  </a:extLst>
                </a:gridCol>
                <a:gridCol w="1464594">
                  <a:extLst>
                    <a:ext uri="{9D8B030D-6E8A-4147-A177-3AD203B41FA5}">
                      <a16:colId xmlns:a16="http://schemas.microsoft.com/office/drawing/2014/main" val="3979149899"/>
                    </a:ext>
                  </a:extLst>
                </a:gridCol>
              </a:tblGrid>
              <a:tr h="883147">
                <a:tc>
                  <a:txBody>
                    <a:bodyPr/>
                    <a:lstStyle>
                      <a:lvl1pPr marL="0" algn="l" defTabSz="914400" rtl="0" eaLnBrk="1" latinLnBrk="0" hangingPunct="1">
                        <a:defRPr sz="1800" b="1" kern="1200">
                          <a:solidFill>
                            <a:schemeClr val="lt1"/>
                          </a:solidFill>
                          <a:latin typeface="Tw Cen MT" panose="020B0602020104020603"/>
                        </a:defRPr>
                      </a:lvl1pPr>
                      <a:lvl2pPr marL="457200" algn="l" defTabSz="914400" rtl="0" eaLnBrk="1" latinLnBrk="0" hangingPunct="1">
                        <a:defRPr sz="1800" b="1" kern="1200">
                          <a:solidFill>
                            <a:schemeClr val="lt1"/>
                          </a:solidFill>
                          <a:latin typeface="Tw Cen MT" panose="020B0602020104020603"/>
                        </a:defRPr>
                      </a:lvl2pPr>
                      <a:lvl3pPr marL="914400" algn="l" defTabSz="914400" rtl="0" eaLnBrk="1" latinLnBrk="0" hangingPunct="1">
                        <a:defRPr sz="1800" b="1" kern="1200">
                          <a:solidFill>
                            <a:schemeClr val="lt1"/>
                          </a:solidFill>
                          <a:latin typeface="Tw Cen MT" panose="020B0602020104020603"/>
                        </a:defRPr>
                      </a:lvl3pPr>
                      <a:lvl4pPr marL="1371600" algn="l" defTabSz="914400" rtl="0" eaLnBrk="1" latinLnBrk="0" hangingPunct="1">
                        <a:defRPr sz="1800" b="1" kern="1200">
                          <a:solidFill>
                            <a:schemeClr val="lt1"/>
                          </a:solidFill>
                          <a:latin typeface="Tw Cen MT" panose="020B0602020104020603"/>
                        </a:defRPr>
                      </a:lvl4pPr>
                      <a:lvl5pPr marL="1828800" algn="l" defTabSz="914400" rtl="0" eaLnBrk="1" latinLnBrk="0" hangingPunct="1">
                        <a:defRPr sz="1800" b="1" kern="1200">
                          <a:solidFill>
                            <a:schemeClr val="lt1"/>
                          </a:solidFill>
                          <a:latin typeface="Tw Cen MT" panose="020B0602020104020603"/>
                        </a:defRPr>
                      </a:lvl5pPr>
                      <a:lvl6pPr marL="2286000" algn="l" defTabSz="914400" rtl="0" eaLnBrk="1" latinLnBrk="0" hangingPunct="1">
                        <a:defRPr sz="1800" b="1" kern="1200">
                          <a:solidFill>
                            <a:schemeClr val="lt1"/>
                          </a:solidFill>
                          <a:latin typeface="Tw Cen MT" panose="020B0602020104020603"/>
                        </a:defRPr>
                      </a:lvl6pPr>
                      <a:lvl7pPr marL="2743200" algn="l" defTabSz="914400" rtl="0" eaLnBrk="1" latinLnBrk="0" hangingPunct="1">
                        <a:defRPr sz="1800" b="1" kern="1200">
                          <a:solidFill>
                            <a:schemeClr val="lt1"/>
                          </a:solidFill>
                          <a:latin typeface="Tw Cen MT" panose="020B0602020104020603"/>
                        </a:defRPr>
                      </a:lvl7pPr>
                      <a:lvl8pPr marL="3200400" algn="l" defTabSz="914400" rtl="0" eaLnBrk="1" latinLnBrk="0" hangingPunct="1">
                        <a:defRPr sz="1800" b="1" kern="1200">
                          <a:solidFill>
                            <a:schemeClr val="lt1"/>
                          </a:solidFill>
                          <a:latin typeface="Tw Cen MT" panose="020B0602020104020603"/>
                        </a:defRPr>
                      </a:lvl8pPr>
                      <a:lvl9pPr marL="3657600" algn="l" defTabSz="914400" rtl="0" eaLnBrk="1" latinLnBrk="0" hangingPunct="1">
                        <a:defRPr sz="1800" b="1" kern="1200">
                          <a:solidFill>
                            <a:schemeClr val="lt1"/>
                          </a:solidFill>
                          <a:latin typeface="Tw Cen MT" panose="020B0602020104020603"/>
                        </a:defRPr>
                      </a:lvl9pPr>
                    </a:lstStyle>
                    <a:p>
                      <a:endParaRPr lang="en-GB" sz="2400" b="0" dirty="0">
                        <a:solidFill>
                          <a:srgbClr val="002060"/>
                        </a:solidFill>
                        <a:latin typeface="Century Gothic" panose="020B0502020202020204" pitchFamily="34" charset="0"/>
                      </a:endParaRPr>
                    </a:p>
                  </a:txBody>
                  <a:tcPr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b="1" kern="1200">
                          <a:solidFill>
                            <a:schemeClr val="lt1"/>
                          </a:solidFill>
                          <a:latin typeface="Tw Cen MT" panose="020B0602020104020603"/>
                        </a:defRPr>
                      </a:lvl1pPr>
                      <a:lvl2pPr marL="457200" algn="l" defTabSz="914400" rtl="0" eaLnBrk="1" latinLnBrk="0" hangingPunct="1">
                        <a:defRPr sz="1800" b="1" kern="1200">
                          <a:solidFill>
                            <a:schemeClr val="lt1"/>
                          </a:solidFill>
                          <a:latin typeface="Tw Cen MT" panose="020B0602020104020603"/>
                        </a:defRPr>
                      </a:lvl2pPr>
                      <a:lvl3pPr marL="914400" algn="l" defTabSz="914400" rtl="0" eaLnBrk="1" latinLnBrk="0" hangingPunct="1">
                        <a:defRPr sz="1800" b="1" kern="1200">
                          <a:solidFill>
                            <a:schemeClr val="lt1"/>
                          </a:solidFill>
                          <a:latin typeface="Tw Cen MT" panose="020B0602020104020603"/>
                        </a:defRPr>
                      </a:lvl3pPr>
                      <a:lvl4pPr marL="1371600" algn="l" defTabSz="914400" rtl="0" eaLnBrk="1" latinLnBrk="0" hangingPunct="1">
                        <a:defRPr sz="1800" b="1" kern="1200">
                          <a:solidFill>
                            <a:schemeClr val="lt1"/>
                          </a:solidFill>
                          <a:latin typeface="Tw Cen MT" panose="020B0602020104020603"/>
                        </a:defRPr>
                      </a:lvl4pPr>
                      <a:lvl5pPr marL="1828800" algn="l" defTabSz="914400" rtl="0" eaLnBrk="1" latinLnBrk="0" hangingPunct="1">
                        <a:defRPr sz="1800" b="1" kern="1200">
                          <a:solidFill>
                            <a:schemeClr val="lt1"/>
                          </a:solidFill>
                          <a:latin typeface="Tw Cen MT" panose="020B0602020104020603"/>
                        </a:defRPr>
                      </a:lvl5pPr>
                      <a:lvl6pPr marL="2286000" algn="l" defTabSz="914400" rtl="0" eaLnBrk="1" latinLnBrk="0" hangingPunct="1">
                        <a:defRPr sz="1800" b="1" kern="1200">
                          <a:solidFill>
                            <a:schemeClr val="lt1"/>
                          </a:solidFill>
                          <a:latin typeface="Tw Cen MT" panose="020B0602020104020603"/>
                        </a:defRPr>
                      </a:lvl6pPr>
                      <a:lvl7pPr marL="2743200" algn="l" defTabSz="914400" rtl="0" eaLnBrk="1" latinLnBrk="0" hangingPunct="1">
                        <a:defRPr sz="1800" b="1" kern="1200">
                          <a:solidFill>
                            <a:schemeClr val="lt1"/>
                          </a:solidFill>
                          <a:latin typeface="Tw Cen MT" panose="020B0602020104020603"/>
                        </a:defRPr>
                      </a:lvl7pPr>
                      <a:lvl8pPr marL="3200400" algn="l" defTabSz="914400" rtl="0" eaLnBrk="1" latinLnBrk="0" hangingPunct="1">
                        <a:defRPr sz="1800" b="1" kern="1200">
                          <a:solidFill>
                            <a:schemeClr val="lt1"/>
                          </a:solidFill>
                          <a:latin typeface="Tw Cen MT" panose="020B0602020104020603"/>
                        </a:defRPr>
                      </a:lvl8pPr>
                      <a:lvl9pPr marL="3657600" algn="l" defTabSz="914400" rtl="0" eaLnBrk="1" latinLnBrk="0" hangingPunct="1">
                        <a:defRPr sz="1800" b="1" kern="1200">
                          <a:solidFill>
                            <a:schemeClr val="lt1"/>
                          </a:solidFill>
                          <a:latin typeface="Tw Cen MT" panose="020B0602020104020603"/>
                        </a:defRPr>
                      </a:lvl9pPr>
                    </a:lstStyle>
                    <a:p>
                      <a:pPr algn="ctr"/>
                      <a:r>
                        <a:rPr lang="en-GB" sz="2400" b="1" baseline="0" dirty="0">
                          <a:solidFill>
                            <a:srgbClr val="002060"/>
                          </a:solidFill>
                          <a:latin typeface="Century Gothic" panose="020B0502020202020204" pitchFamily="34" charset="0"/>
                        </a:rPr>
                        <a:t>Sofía y Quique (they)</a:t>
                      </a:r>
                      <a:endParaRPr lang="en-GB" sz="2400" b="1" dirty="0">
                        <a:solidFill>
                          <a:srgbClr val="002060"/>
                        </a:solidFill>
                        <a:latin typeface="Century Gothic" panose="020B0502020202020204" pitchFamily="34" charset="0"/>
                      </a:endParaRPr>
                    </a:p>
                  </a:txBody>
                  <a:tcPr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b="1" kern="1200">
                          <a:solidFill>
                            <a:schemeClr val="lt1"/>
                          </a:solidFill>
                          <a:latin typeface="Tw Cen MT" panose="020B0602020104020603"/>
                        </a:defRPr>
                      </a:lvl1pPr>
                      <a:lvl2pPr marL="457200" algn="l" defTabSz="914400" rtl="0" eaLnBrk="1" latinLnBrk="0" hangingPunct="1">
                        <a:defRPr sz="1800" b="1" kern="1200">
                          <a:solidFill>
                            <a:schemeClr val="lt1"/>
                          </a:solidFill>
                          <a:latin typeface="Tw Cen MT" panose="020B0602020104020603"/>
                        </a:defRPr>
                      </a:lvl2pPr>
                      <a:lvl3pPr marL="914400" algn="l" defTabSz="914400" rtl="0" eaLnBrk="1" latinLnBrk="0" hangingPunct="1">
                        <a:defRPr sz="1800" b="1" kern="1200">
                          <a:solidFill>
                            <a:schemeClr val="lt1"/>
                          </a:solidFill>
                          <a:latin typeface="Tw Cen MT" panose="020B0602020104020603"/>
                        </a:defRPr>
                      </a:lvl3pPr>
                      <a:lvl4pPr marL="1371600" algn="l" defTabSz="914400" rtl="0" eaLnBrk="1" latinLnBrk="0" hangingPunct="1">
                        <a:defRPr sz="1800" b="1" kern="1200">
                          <a:solidFill>
                            <a:schemeClr val="lt1"/>
                          </a:solidFill>
                          <a:latin typeface="Tw Cen MT" panose="020B0602020104020603"/>
                        </a:defRPr>
                      </a:lvl4pPr>
                      <a:lvl5pPr marL="1828800" algn="l" defTabSz="914400" rtl="0" eaLnBrk="1" latinLnBrk="0" hangingPunct="1">
                        <a:defRPr sz="1800" b="1" kern="1200">
                          <a:solidFill>
                            <a:schemeClr val="lt1"/>
                          </a:solidFill>
                          <a:latin typeface="Tw Cen MT" panose="020B0602020104020603"/>
                        </a:defRPr>
                      </a:lvl5pPr>
                      <a:lvl6pPr marL="2286000" algn="l" defTabSz="914400" rtl="0" eaLnBrk="1" latinLnBrk="0" hangingPunct="1">
                        <a:defRPr sz="1800" b="1" kern="1200">
                          <a:solidFill>
                            <a:schemeClr val="lt1"/>
                          </a:solidFill>
                          <a:latin typeface="Tw Cen MT" panose="020B0602020104020603"/>
                        </a:defRPr>
                      </a:lvl6pPr>
                      <a:lvl7pPr marL="2743200" algn="l" defTabSz="914400" rtl="0" eaLnBrk="1" latinLnBrk="0" hangingPunct="1">
                        <a:defRPr sz="1800" b="1" kern="1200">
                          <a:solidFill>
                            <a:schemeClr val="lt1"/>
                          </a:solidFill>
                          <a:latin typeface="Tw Cen MT" panose="020B0602020104020603"/>
                        </a:defRPr>
                      </a:lvl7pPr>
                      <a:lvl8pPr marL="3200400" algn="l" defTabSz="914400" rtl="0" eaLnBrk="1" latinLnBrk="0" hangingPunct="1">
                        <a:defRPr sz="1800" b="1" kern="1200">
                          <a:solidFill>
                            <a:schemeClr val="lt1"/>
                          </a:solidFill>
                          <a:latin typeface="Tw Cen MT" panose="020B0602020104020603"/>
                        </a:defRPr>
                      </a:lvl8pPr>
                      <a:lvl9pPr marL="3657600" algn="l" defTabSz="914400" rtl="0" eaLnBrk="1" latinLnBrk="0" hangingPunct="1">
                        <a:defRPr sz="1800" b="1" kern="1200">
                          <a:solidFill>
                            <a:schemeClr val="lt1"/>
                          </a:solidFill>
                          <a:latin typeface="Tw Cen MT" panose="020B0602020104020603"/>
                        </a:defRPr>
                      </a:lvl9pPr>
                    </a:lstStyle>
                    <a:p>
                      <a:pPr algn="ctr"/>
                      <a:r>
                        <a:rPr lang="en-GB" sz="2400" b="1" dirty="0">
                          <a:solidFill>
                            <a:srgbClr val="002060"/>
                          </a:solidFill>
                          <a:latin typeface="Century Gothic" panose="020B0502020202020204" pitchFamily="34" charset="0"/>
                        </a:rPr>
                        <a:t>Quique</a:t>
                      </a:r>
                      <a:br>
                        <a:rPr lang="en-GB" sz="2400" b="1" dirty="0">
                          <a:solidFill>
                            <a:srgbClr val="002060"/>
                          </a:solidFill>
                          <a:latin typeface="Century Gothic" panose="020B0502020202020204" pitchFamily="34" charset="0"/>
                        </a:rPr>
                      </a:br>
                      <a:r>
                        <a:rPr lang="en-GB" sz="2400" b="1" dirty="0">
                          <a:solidFill>
                            <a:srgbClr val="002060"/>
                          </a:solidFill>
                          <a:latin typeface="Century Gothic" panose="020B0502020202020204" pitchFamily="34" charset="0"/>
                        </a:rPr>
                        <a:t>(he)</a:t>
                      </a:r>
                    </a:p>
                  </a:txBody>
                  <a:tcPr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91764126"/>
                  </a:ext>
                </a:extLst>
              </a:tr>
              <a:tr h="490637">
                <a:tc>
                  <a:txBody>
                    <a:bodyPr/>
                    <a:lstStyle>
                      <a:lvl1pPr marL="0" algn="l" defTabSz="914400" rtl="0" eaLnBrk="1" latinLnBrk="0" hangingPunct="1">
                        <a:defRPr sz="1800" kern="1200">
                          <a:solidFill>
                            <a:schemeClr val="dk1"/>
                          </a:solidFill>
                          <a:latin typeface="Tw Cen MT" panose="020B0602020104020603"/>
                        </a:defRPr>
                      </a:lvl1pPr>
                      <a:lvl2pPr marL="457200" algn="l" defTabSz="914400" rtl="0" eaLnBrk="1" latinLnBrk="0" hangingPunct="1">
                        <a:defRPr sz="1800" kern="1200">
                          <a:solidFill>
                            <a:schemeClr val="dk1"/>
                          </a:solidFill>
                          <a:latin typeface="Tw Cen MT" panose="020B0602020104020603"/>
                        </a:defRPr>
                      </a:lvl2pPr>
                      <a:lvl3pPr marL="914400" algn="l" defTabSz="914400" rtl="0" eaLnBrk="1" latinLnBrk="0" hangingPunct="1">
                        <a:defRPr sz="1800" kern="1200">
                          <a:solidFill>
                            <a:schemeClr val="dk1"/>
                          </a:solidFill>
                          <a:latin typeface="Tw Cen MT" panose="020B0602020104020603"/>
                        </a:defRPr>
                      </a:lvl3pPr>
                      <a:lvl4pPr marL="1371600" algn="l" defTabSz="914400" rtl="0" eaLnBrk="1" latinLnBrk="0" hangingPunct="1">
                        <a:defRPr sz="1800" kern="1200">
                          <a:solidFill>
                            <a:schemeClr val="dk1"/>
                          </a:solidFill>
                          <a:latin typeface="Tw Cen MT" panose="020B0602020104020603"/>
                        </a:defRPr>
                      </a:lvl4pPr>
                      <a:lvl5pPr marL="1828800" algn="l" defTabSz="914400" rtl="0" eaLnBrk="1" latinLnBrk="0" hangingPunct="1">
                        <a:defRPr sz="1800" kern="1200">
                          <a:solidFill>
                            <a:schemeClr val="dk1"/>
                          </a:solidFill>
                          <a:latin typeface="Tw Cen MT" panose="020B0602020104020603"/>
                        </a:defRPr>
                      </a:lvl5pPr>
                      <a:lvl6pPr marL="2286000" algn="l" defTabSz="914400" rtl="0" eaLnBrk="1" latinLnBrk="0" hangingPunct="1">
                        <a:defRPr sz="1800" kern="1200">
                          <a:solidFill>
                            <a:schemeClr val="dk1"/>
                          </a:solidFill>
                          <a:latin typeface="Tw Cen MT" panose="020B0602020104020603"/>
                        </a:defRPr>
                      </a:lvl6pPr>
                      <a:lvl7pPr marL="2743200" algn="l" defTabSz="914400" rtl="0" eaLnBrk="1" latinLnBrk="0" hangingPunct="1">
                        <a:defRPr sz="1800" kern="1200">
                          <a:solidFill>
                            <a:schemeClr val="dk1"/>
                          </a:solidFill>
                          <a:latin typeface="Tw Cen MT" panose="020B0602020104020603"/>
                        </a:defRPr>
                      </a:lvl7pPr>
                      <a:lvl8pPr marL="3200400" algn="l" defTabSz="914400" rtl="0" eaLnBrk="1" latinLnBrk="0" hangingPunct="1">
                        <a:defRPr sz="1800" kern="1200">
                          <a:solidFill>
                            <a:schemeClr val="dk1"/>
                          </a:solidFill>
                          <a:latin typeface="Tw Cen MT" panose="020B0602020104020603"/>
                        </a:defRPr>
                      </a:lvl8pPr>
                      <a:lvl9pPr marL="3657600" algn="l" defTabSz="914400" rtl="0" eaLnBrk="1" latinLnBrk="0" hangingPunct="1">
                        <a:defRPr sz="1800" kern="1200">
                          <a:solidFill>
                            <a:schemeClr val="dk1"/>
                          </a:solidFill>
                          <a:latin typeface="Tw Cen MT" panose="020B0602020104020603"/>
                        </a:defRPr>
                      </a:lvl9pPr>
                    </a:lstStyle>
                    <a:p>
                      <a:pPr algn="ctr"/>
                      <a:r>
                        <a:rPr lang="en-GB" sz="2400" b="1" dirty="0">
                          <a:solidFill>
                            <a:srgbClr val="002060"/>
                          </a:solidFill>
                          <a:latin typeface="Century Gothic" panose="020B0502020202020204" pitchFamily="34" charset="0"/>
                        </a:rPr>
                        <a:t>1</a:t>
                      </a:r>
                    </a:p>
                  </a:txBody>
                  <a:tcP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Tw Cen MT" panose="020B0602020104020603"/>
                        </a:defRPr>
                      </a:lvl1pPr>
                      <a:lvl2pPr marL="457200" algn="l" defTabSz="914400" rtl="0" eaLnBrk="1" latinLnBrk="0" hangingPunct="1">
                        <a:defRPr sz="1800" kern="1200">
                          <a:solidFill>
                            <a:schemeClr val="dk1"/>
                          </a:solidFill>
                          <a:latin typeface="Tw Cen MT" panose="020B0602020104020603"/>
                        </a:defRPr>
                      </a:lvl2pPr>
                      <a:lvl3pPr marL="914400" algn="l" defTabSz="914400" rtl="0" eaLnBrk="1" latinLnBrk="0" hangingPunct="1">
                        <a:defRPr sz="1800" kern="1200">
                          <a:solidFill>
                            <a:schemeClr val="dk1"/>
                          </a:solidFill>
                          <a:latin typeface="Tw Cen MT" panose="020B0602020104020603"/>
                        </a:defRPr>
                      </a:lvl3pPr>
                      <a:lvl4pPr marL="1371600" algn="l" defTabSz="914400" rtl="0" eaLnBrk="1" latinLnBrk="0" hangingPunct="1">
                        <a:defRPr sz="1800" kern="1200">
                          <a:solidFill>
                            <a:schemeClr val="dk1"/>
                          </a:solidFill>
                          <a:latin typeface="Tw Cen MT" panose="020B0602020104020603"/>
                        </a:defRPr>
                      </a:lvl4pPr>
                      <a:lvl5pPr marL="1828800" algn="l" defTabSz="914400" rtl="0" eaLnBrk="1" latinLnBrk="0" hangingPunct="1">
                        <a:defRPr sz="1800" kern="1200">
                          <a:solidFill>
                            <a:schemeClr val="dk1"/>
                          </a:solidFill>
                          <a:latin typeface="Tw Cen MT" panose="020B0602020104020603"/>
                        </a:defRPr>
                      </a:lvl5pPr>
                      <a:lvl6pPr marL="2286000" algn="l" defTabSz="914400" rtl="0" eaLnBrk="1" latinLnBrk="0" hangingPunct="1">
                        <a:defRPr sz="1800" kern="1200">
                          <a:solidFill>
                            <a:schemeClr val="dk1"/>
                          </a:solidFill>
                          <a:latin typeface="Tw Cen MT" panose="020B0602020104020603"/>
                        </a:defRPr>
                      </a:lvl6pPr>
                      <a:lvl7pPr marL="2743200" algn="l" defTabSz="914400" rtl="0" eaLnBrk="1" latinLnBrk="0" hangingPunct="1">
                        <a:defRPr sz="1800" kern="1200">
                          <a:solidFill>
                            <a:schemeClr val="dk1"/>
                          </a:solidFill>
                          <a:latin typeface="Tw Cen MT" panose="020B0602020104020603"/>
                        </a:defRPr>
                      </a:lvl7pPr>
                      <a:lvl8pPr marL="3200400" algn="l" defTabSz="914400" rtl="0" eaLnBrk="1" latinLnBrk="0" hangingPunct="1">
                        <a:defRPr sz="1800" kern="1200">
                          <a:solidFill>
                            <a:schemeClr val="dk1"/>
                          </a:solidFill>
                          <a:latin typeface="Tw Cen MT" panose="020B0602020104020603"/>
                        </a:defRPr>
                      </a:lvl8pPr>
                      <a:lvl9pPr marL="3657600" algn="l" defTabSz="914400" rtl="0" eaLnBrk="1" latinLnBrk="0" hangingPunct="1">
                        <a:defRPr sz="1800" kern="1200">
                          <a:solidFill>
                            <a:schemeClr val="dk1"/>
                          </a:solidFill>
                          <a:latin typeface="Tw Cen MT" panose="020B0602020104020603"/>
                        </a:defRPr>
                      </a:lvl9pPr>
                    </a:lstStyle>
                    <a:p>
                      <a:endParaRPr lang="en-GB" sz="2400" b="0" dirty="0">
                        <a:solidFill>
                          <a:srgbClr val="002060"/>
                        </a:solidFill>
                        <a:latin typeface="Century Gothic" panose="020B0502020202020204" pitchFamily="34" charset="0"/>
                      </a:endParaRPr>
                    </a:p>
                  </a:txBody>
                  <a:tcP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Tw Cen MT" panose="020B0602020104020603"/>
                        </a:defRPr>
                      </a:lvl1pPr>
                      <a:lvl2pPr marL="457200" algn="l" defTabSz="914400" rtl="0" eaLnBrk="1" latinLnBrk="0" hangingPunct="1">
                        <a:defRPr sz="1800" kern="1200">
                          <a:solidFill>
                            <a:schemeClr val="dk1"/>
                          </a:solidFill>
                          <a:latin typeface="Tw Cen MT" panose="020B0602020104020603"/>
                        </a:defRPr>
                      </a:lvl2pPr>
                      <a:lvl3pPr marL="914400" algn="l" defTabSz="914400" rtl="0" eaLnBrk="1" latinLnBrk="0" hangingPunct="1">
                        <a:defRPr sz="1800" kern="1200">
                          <a:solidFill>
                            <a:schemeClr val="dk1"/>
                          </a:solidFill>
                          <a:latin typeface="Tw Cen MT" panose="020B0602020104020603"/>
                        </a:defRPr>
                      </a:lvl3pPr>
                      <a:lvl4pPr marL="1371600" algn="l" defTabSz="914400" rtl="0" eaLnBrk="1" latinLnBrk="0" hangingPunct="1">
                        <a:defRPr sz="1800" kern="1200">
                          <a:solidFill>
                            <a:schemeClr val="dk1"/>
                          </a:solidFill>
                          <a:latin typeface="Tw Cen MT" panose="020B0602020104020603"/>
                        </a:defRPr>
                      </a:lvl4pPr>
                      <a:lvl5pPr marL="1828800" algn="l" defTabSz="914400" rtl="0" eaLnBrk="1" latinLnBrk="0" hangingPunct="1">
                        <a:defRPr sz="1800" kern="1200">
                          <a:solidFill>
                            <a:schemeClr val="dk1"/>
                          </a:solidFill>
                          <a:latin typeface="Tw Cen MT" panose="020B0602020104020603"/>
                        </a:defRPr>
                      </a:lvl5pPr>
                      <a:lvl6pPr marL="2286000" algn="l" defTabSz="914400" rtl="0" eaLnBrk="1" latinLnBrk="0" hangingPunct="1">
                        <a:defRPr sz="1800" kern="1200">
                          <a:solidFill>
                            <a:schemeClr val="dk1"/>
                          </a:solidFill>
                          <a:latin typeface="Tw Cen MT" panose="020B0602020104020603"/>
                        </a:defRPr>
                      </a:lvl6pPr>
                      <a:lvl7pPr marL="2743200" algn="l" defTabSz="914400" rtl="0" eaLnBrk="1" latinLnBrk="0" hangingPunct="1">
                        <a:defRPr sz="1800" kern="1200">
                          <a:solidFill>
                            <a:schemeClr val="dk1"/>
                          </a:solidFill>
                          <a:latin typeface="Tw Cen MT" panose="020B0602020104020603"/>
                        </a:defRPr>
                      </a:lvl7pPr>
                      <a:lvl8pPr marL="3200400" algn="l" defTabSz="914400" rtl="0" eaLnBrk="1" latinLnBrk="0" hangingPunct="1">
                        <a:defRPr sz="1800" kern="1200">
                          <a:solidFill>
                            <a:schemeClr val="dk1"/>
                          </a:solidFill>
                          <a:latin typeface="Tw Cen MT" panose="020B0602020104020603"/>
                        </a:defRPr>
                      </a:lvl8pPr>
                      <a:lvl9pPr marL="3657600" algn="l" defTabSz="914400" rtl="0" eaLnBrk="1" latinLnBrk="0" hangingPunct="1">
                        <a:defRPr sz="1800" kern="1200">
                          <a:solidFill>
                            <a:schemeClr val="dk1"/>
                          </a:solidFill>
                          <a:latin typeface="Tw Cen MT" panose="020B0602020104020603"/>
                        </a:defRPr>
                      </a:lvl9pPr>
                    </a:lstStyle>
                    <a:p>
                      <a:endParaRPr lang="en-GB" sz="2400" b="0" dirty="0">
                        <a:solidFill>
                          <a:srgbClr val="002060"/>
                        </a:solidFill>
                        <a:latin typeface="Century Gothic" panose="020B0502020202020204" pitchFamily="34" charset="0"/>
                      </a:endParaRPr>
                    </a:p>
                  </a:txBody>
                  <a:tcP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661245337"/>
                  </a:ext>
                </a:extLst>
              </a:tr>
              <a:tr h="490637">
                <a:tc>
                  <a:txBody>
                    <a:bodyPr/>
                    <a:lstStyle>
                      <a:lvl1pPr marL="0" algn="l" defTabSz="914400" rtl="0" eaLnBrk="1" latinLnBrk="0" hangingPunct="1">
                        <a:defRPr sz="1800" kern="1200">
                          <a:solidFill>
                            <a:schemeClr val="dk1"/>
                          </a:solidFill>
                          <a:latin typeface="Tw Cen MT" panose="020B0602020104020603"/>
                        </a:defRPr>
                      </a:lvl1pPr>
                      <a:lvl2pPr marL="457200" algn="l" defTabSz="914400" rtl="0" eaLnBrk="1" latinLnBrk="0" hangingPunct="1">
                        <a:defRPr sz="1800" kern="1200">
                          <a:solidFill>
                            <a:schemeClr val="dk1"/>
                          </a:solidFill>
                          <a:latin typeface="Tw Cen MT" panose="020B0602020104020603"/>
                        </a:defRPr>
                      </a:lvl2pPr>
                      <a:lvl3pPr marL="914400" algn="l" defTabSz="914400" rtl="0" eaLnBrk="1" latinLnBrk="0" hangingPunct="1">
                        <a:defRPr sz="1800" kern="1200">
                          <a:solidFill>
                            <a:schemeClr val="dk1"/>
                          </a:solidFill>
                          <a:latin typeface="Tw Cen MT" panose="020B0602020104020603"/>
                        </a:defRPr>
                      </a:lvl3pPr>
                      <a:lvl4pPr marL="1371600" algn="l" defTabSz="914400" rtl="0" eaLnBrk="1" latinLnBrk="0" hangingPunct="1">
                        <a:defRPr sz="1800" kern="1200">
                          <a:solidFill>
                            <a:schemeClr val="dk1"/>
                          </a:solidFill>
                          <a:latin typeface="Tw Cen MT" panose="020B0602020104020603"/>
                        </a:defRPr>
                      </a:lvl4pPr>
                      <a:lvl5pPr marL="1828800" algn="l" defTabSz="914400" rtl="0" eaLnBrk="1" latinLnBrk="0" hangingPunct="1">
                        <a:defRPr sz="1800" kern="1200">
                          <a:solidFill>
                            <a:schemeClr val="dk1"/>
                          </a:solidFill>
                          <a:latin typeface="Tw Cen MT" panose="020B0602020104020603"/>
                        </a:defRPr>
                      </a:lvl5pPr>
                      <a:lvl6pPr marL="2286000" algn="l" defTabSz="914400" rtl="0" eaLnBrk="1" latinLnBrk="0" hangingPunct="1">
                        <a:defRPr sz="1800" kern="1200">
                          <a:solidFill>
                            <a:schemeClr val="dk1"/>
                          </a:solidFill>
                          <a:latin typeface="Tw Cen MT" panose="020B0602020104020603"/>
                        </a:defRPr>
                      </a:lvl6pPr>
                      <a:lvl7pPr marL="2743200" algn="l" defTabSz="914400" rtl="0" eaLnBrk="1" latinLnBrk="0" hangingPunct="1">
                        <a:defRPr sz="1800" kern="1200">
                          <a:solidFill>
                            <a:schemeClr val="dk1"/>
                          </a:solidFill>
                          <a:latin typeface="Tw Cen MT" panose="020B0602020104020603"/>
                        </a:defRPr>
                      </a:lvl7pPr>
                      <a:lvl8pPr marL="3200400" algn="l" defTabSz="914400" rtl="0" eaLnBrk="1" latinLnBrk="0" hangingPunct="1">
                        <a:defRPr sz="1800" kern="1200">
                          <a:solidFill>
                            <a:schemeClr val="dk1"/>
                          </a:solidFill>
                          <a:latin typeface="Tw Cen MT" panose="020B0602020104020603"/>
                        </a:defRPr>
                      </a:lvl8pPr>
                      <a:lvl9pPr marL="3657600" algn="l" defTabSz="914400" rtl="0" eaLnBrk="1" latinLnBrk="0" hangingPunct="1">
                        <a:defRPr sz="1800" kern="1200">
                          <a:solidFill>
                            <a:schemeClr val="dk1"/>
                          </a:solidFill>
                          <a:latin typeface="Tw Cen MT" panose="020B0602020104020603"/>
                        </a:defRPr>
                      </a:lvl9pPr>
                    </a:lstStyle>
                    <a:p>
                      <a:pPr algn="ctr"/>
                      <a:r>
                        <a:rPr lang="en-GB" sz="2400" b="1" dirty="0">
                          <a:solidFill>
                            <a:srgbClr val="002060"/>
                          </a:solidFill>
                          <a:latin typeface="Century Gothic" panose="020B0502020202020204" pitchFamily="34" charset="0"/>
                        </a:rPr>
                        <a:t>2</a:t>
                      </a:r>
                    </a:p>
                  </a:txBody>
                  <a:tcP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Tw Cen MT" panose="020B0602020104020603"/>
                        </a:defRPr>
                      </a:lvl1pPr>
                      <a:lvl2pPr marL="457200" algn="l" defTabSz="914400" rtl="0" eaLnBrk="1" latinLnBrk="0" hangingPunct="1">
                        <a:defRPr sz="1800" kern="1200">
                          <a:solidFill>
                            <a:schemeClr val="dk1"/>
                          </a:solidFill>
                          <a:latin typeface="Tw Cen MT" panose="020B0602020104020603"/>
                        </a:defRPr>
                      </a:lvl2pPr>
                      <a:lvl3pPr marL="914400" algn="l" defTabSz="914400" rtl="0" eaLnBrk="1" latinLnBrk="0" hangingPunct="1">
                        <a:defRPr sz="1800" kern="1200">
                          <a:solidFill>
                            <a:schemeClr val="dk1"/>
                          </a:solidFill>
                          <a:latin typeface="Tw Cen MT" panose="020B0602020104020603"/>
                        </a:defRPr>
                      </a:lvl3pPr>
                      <a:lvl4pPr marL="1371600" algn="l" defTabSz="914400" rtl="0" eaLnBrk="1" latinLnBrk="0" hangingPunct="1">
                        <a:defRPr sz="1800" kern="1200">
                          <a:solidFill>
                            <a:schemeClr val="dk1"/>
                          </a:solidFill>
                          <a:latin typeface="Tw Cen MT" panose="020B0602020104020603"/>
                        </a:defRPr>
                      </a:lvl4pPr>
                      <a:lvl5pPr marL="1828800" algn="l" defTabSz="914400" rtl="0" eaLnBrk="1" latinLnBrk="0" hangingPunct="1">
                        <a:defRPr sz="1800" kern="1200">
                          <a:solidFill>
                            <a:schemeClr val="dk1"/>
                          </a:solidFill>
                          <a:latin typeface="Tw Cen MT" panose="020B0602020104020603"/>
                        </a:defRPr>
                      </a:lvl5pPr>
                      <a:lvl6pPr marL="2286000" algn="l" defTabSz="914400" rtl="0" eaLnBrk="1" latinLnBrk="0" hangingPunct="1">
                        <a:defRPr sz="1800" kern="1200">
                          <a:solidFill>
                            <a:schemeClr val="dk1"/>
                          </a:solidFill>
                          <a:latin typeface="Tw Cen MT" panose="020B0602020104020603"/>
                        </a:defRPr>
                      </a:lvl6pPr>
                      <a:lvl7pPr marL="2743200" algn="l" defTabSz="914400" rtl="0" eaLnBrk="1" latinLnBrk="0" hangingPunct="1">
                        <a:defRPr sz="1800" kern="1200">
                          <a:solidFill>
                            <a:schemeClr val="dk1"/>
                          </a:solidFill>
                          <a:latin typeface="Tw Cen MT" panose="020B0602020104020603"/>
                        </a:defRPr>
                      </a:lvl7pPr>
                      <a:lvl8pPr marL="3200400" algn="l" defTabSz="914400" rtl="0" eaLnBrk="1" latinLnBrk="0" hangingPunct="1">
                        <a:defRPr sz="1800" kern="1200">
                          <a:solidFill>
                            <a:schemeClr val="dk1"/>
                          </a:solidFill>
                          <a:latin typeface="Tw Cen MT" panose="020B0602020104020603"/>
                        </a:defRPr>
                      </a:lvl8pPr>
                      <a:lvl9pPr marL="3657600" algn="l" defTabSz="914400" rtl="0" eaLnBrk="1" latinLnBrk="0" hangingPunct="1">
                        <a:defRPr sz="1800" kern="1200">
                          <a:solidFill>
                            <a:schemeClr val="dk1"/>
                          </a:solidFill>
                          <a:latin typeface="Tw Cen MT" panose="020B0602020104020603"/>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2400" dirty="0">
                        <a:solidFill>
                          <a:srgbClr val="002060"/>
                        </a:solidFill>
                        <a:latin typeface="Century Gothic" panose="020B0502020202020204" pitchFamily="34" charset="0"/>
                      </a:endParaRPr>
                    </a:p>
                  </a:txBody>
                  <a:tcP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Tw Cen MT" panose="020B0602020104020603"/>
                        </a:defRPr>
                      </a:lvl1pPr>
                      <a:lvl2pPr marL="457200" algn="l" defTabSz="914400" rtl="0" eaLnBrk="1" latinLnBrk="0" hangingPunct="1">
                        <a:defRPr sz="1800" kern="1200">
                          <a:solidFill>
                            <a:schemeClr val="dk1"/>
                          </a:solidFill>
                          <a:latin typeface="Tw Cen MT" panose="020B0602020104020603"/>
                        </a:defRPr>
                      </a:lvl2pPr>
                      <a:lvl3pPr marL="914400" algn="l" defTabSz="914400" rtl="0" eaLnBrk="1" latinLnBrk="0" hangingPunct="1">
                        <a:defRPr sz="1800" kern="1200">
                          <a:solidFill>
                            <a:schemeClr val="dk1"/>
                          </a:solidFill>
                          <a:latin typeface="Tw Cen MT" panose="020B0602020104020603"/>
                        </a:defRPr>
                      </a:lvl3pPr>
                      <a:lvl4pPr marL="1371600" algn="l" defTabSz="914400" rtl="0" eaLnBrk="1" latinLnBrk="0" hangingPunct="1">
                        <a:defRPr sz="1800" kern="1200">
                          <a:solidFill>
                            <a:schemeClr val="dk1"/>
                          </a:solidFill>
                          <a:latin typeface="Tw Cen MT" panose="020B0602020104020603"/>
                        </a:defRPr>
                      </a:lvl4pPr>
                      <a:lvl5pPr marL="1828800" algn="l" defTabSz="914400" rtl="0" eaLnBrk="1" latinLnBrk="0" hangingPunct="1">
                        <a:defRPr sz="1800" kern="1200">
                          <a:solidFill>
                            <a:schemeClr val="dk1"/>
                          </a:solidFill>
                          <a:latin typeface="Tw Cen MT" panose="020B0602020104020603"/>
                        </a:defRPr>
                      </a:lvl5pPr>
                      <a:lvl6pPr marL="2286000" algn="l" defTabSz="914400" rtl="0" eaLnBrk="1" latinLnBrk="0" hangingPunct="1">
                        <a:defRPr sz="1800" kern="1200">
                          <a:solidFill>
                            <a:schemeClr val="dk1"/>
                          </a:solidFill>
                          <a:latin typeface="Tw Cen MT" panose="020B0602020104020603"/>
                        </a:defRPr>
                      </a:lvl6pPr>
                      <a:lvl7pPr marL="2743200" algn="l" defTabSz="914400" rtl="0" eaLnBrk="1" latinLnBrk="0" hangingPunct="1">
                        <a:defRPr sz="1800" kern="1200">
                          <a:solidFill>
                            <a:schemeClr val="dk1"/>
                          </a:solidFill>
                          <a:latin typeface="Tw Cen MT" panose="020B0602020104020603"/>
                        </a:defRPr>
                      </a:lvl7pPr>
                      <a:lvl8pPr marL="3200400" algn="l" defTabSz="914400" rtl="0" eaLnBrk="1" latinLnBrk="0" hangingPunct="1">
                        <a:defRPr sz="1800" kern="1200">
                          <a:solidFill>
                            <a:schemeClr val="dk1"/>
                          </a:solidFill>
                          <a:latin typeface="Tw Cen MT" panose="020B0602020104020603"/>
                        </a:defRPr>
                      </a:lvl8pPr>
                      <a:lvl9pPr marL="3657600" algn="l" defTabSz="914400" rtl="0" eaLnBrk="1" latinLnBrk="0" hangingPunct="1">
                        <a:defRPr sz="1800" kern="1200">
                          <a:solidFill>
                            <a:schemeClr val="dk1"/>
                          </a:solidFill>
                          <a:latin typeface="Tw Cen MT" panose="020B0602020104020603"/>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2400" dirty="0">
                        <a:solidFill>
                          <a:srgbClr val="002060"/>
                        </a:solidFill>
                        <a:latin typeface="Century Gothic" panose="020B0502020202020204" pitchFamily="34" charset="0"/>
                      </a:endParaRPr>
                    </a:p>
                  </a:txBody>
                  <a:tcP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133114728"/>
                  </a:ext>
                </a:extLst>
              </a:tr>
              <a:tr h="490637">
                <a:tc>
                  <a:txBody>
                    <a:bodyPr/>
                    <a:lstStyle>
                      <a:lvl1pPr marL="0" algn="l" defTabSz="914400" rtl="0" eaLnBrk="1" latinLnBrk="0" hangingPunct="1">
                        <a:defRPr sz="1800" kern="1200">
                          <a:solidFill>
                            <a:schemeClr val="dk1"/>
                          </a:solidFill>
                          <a:latin typeface="Tw Cen MT" panose="020B0602020104020603"/>
                        </a:defRPr>
                      </a:lvl1pPr>
                      <a:lvl2pPr marL="457200" algn="l" defTabSz="914400" rtl="0" eaLnBrk="1" latinLnBrk="0" hangingPunct="1">
                        <a:defRPr sz="1800" kern="1200">
                          <a:solidFill>
                            <a:schemeClr val="dk1"/>
                          </a:solidFill>
                          <a:latin typeface="Tw Cen MT" panose="020B0602020104020603"/>
                        </a:defRPr>
                      </a:lvl2pPr>
                      <a:lvl3pPr marL="914400" algn="l" defTabSz="914400" rtl="0" eaLnBrk="1" latinLnBrk="0" hangingPunct="1">
                        <a:defRPr sz="1800" kern="1200">
                          <a:solidFill>
                            <a:schemeClr val="dk1"/>
                          </a:solidFill>
                          <a:latin typeface="Tw Cen MT" panose="020B0602020104020603"/>
                        </a:defRPr>
                      </a:lvl3pPr>
                      <a:lvl4pPr marL="1371600" algn="l" defTabSz="914400" rtl="0" eaLnBrk="1" latinLnBrk="0" hangingPunct="1">
                        <a:defRPr sz="1800" kern="1200">
                          <a:solidFill>
                            <a:schemeClr val="dk1"/>
                          </a:solidFill>
                          <a:latin typeface="Tw Cen MT" panose="020B0602020104020603"/>
                        </a:defRPr>
                      </a:lvl4pPr>
                      <a:lvl5pPr marL="1828800" algn="l" defTabSz="914400" rtl="0" eaLnBrk="1" latinLnBrk="0" hangingPunct="1">
                        <a:defRPr sz="1800" kern="1200">
                          <a:solidFill>
                            <a:schemeClr val="dk1"/>
                          </a:solidFill>
                          <a:latin typeface="Tw Cen MT" panose="020B0602020104020603"/>
                        </a:defRPr>
                      </a:lvl5pPr>
                      <a:lvl6pPr marL="2286000" algn="l" defTabSz="914400" rtl="0" eaLnBrk="1" latinLnBrk="0" hangingPunct="1">
                        <a:defRPr sz="1800" kern="1200">
                          <a:solidFill>
                            <a:schemeClr val="dk1"/>
                          </a:solidFill>
                          <a:latin typeface="Tw Cen MT" panose="020B0602020104020603"/>
                        </a:defRPr>
                      </a:lvl6pPr>
                      <a:lvl7pPr marL="2743200" algn="l" defTabSz="914400" rtl="0" eaLnBrk="1" latinLnBrk="0" hangingPunct="1">
                        <a:defRPr sz="1800" kern="1200">
                          <a:solidFill>
                            <a:schemeClr val="dk1"/>
                          </a:solidFill>
                          <a:latin typeface="Tw Cen MT" panose="020B0602020104020603"/>
                        </a:defRPr>
                      </a:lvl7pPr>
                      <a:lvl8pPr marL="3200400" algn="l" defTabSz="914400" rtl="0" eaLnBrk="1" latinLnBrk="0" hangingPunct="1">
                        <a:defRPr sz="1800" kern="1200">
                          <a:solidFill>
                            <a:schemeClr val="dk1"/>
                          </a:solidFill>
                          <a:latin typeface="Tw Cen MT" panose="020B0602020104020603"/>
                        </a:defRPr>
                      </a:lvl8pPr>
                      <a:lvl9pPr marL="3657600" algn="l" defTabSz="914400" rtl="0" eaLnBrk="1" latinLnBrk="0" hangingPunct="1">
                        <a:defRPr sz="1800" kern="1200">
                          <a:solidFill>
                            <a:schemeClr val="dk1"/>
                          </a:solidFill>
                          <a:latin typeface="Tw Cen MT" panose="020B0602020104020603"/>
                        </a:defRPr>
                      </a:lvl9pPr>
                    </a:lstStyle>
                    <a:p>
                      <a:pPr algn="ctr"/>
                      <a:r>
                        <a:rPr lang="en-GB" sz="2400" b="1" dirty="0">
                          <a:solidFill>
                            <a:srgbClr val="002060"/>
                          </a:solidFill>
                          <a:latin typeface="Century Gothic" panose="020B0502020202020204" pitchFamily="34" charset="0"/>
                        </a:rPr>
                        <a:t>3</a:t>
                      </a:r>
                    </a:p>
                  </a:txBody>
                  <a:tcP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Tw Cen MT" panose="020B0602020104020603"/>
                        </a:defRPr>
                      </a:lvl1pPr>
                      <a:lvl2pPr marL="457200" algn="l" defTabSz="914400" rtl="0" eaLnBrk="1" latinLnBrk="0" hangingPunct="1">
                        <a:defRPr sz="1800" kern="1200">
                          <a:solidFill>
                            <a:schemeClr val="dk1"/>
                          </a:solidFill>
                          <a:latin typeface="Tw Cen MT" panose="020B0602020104020603"/>
                        </a:defRPr>
                      </a:lvl2pPr>
                      <a:lvl3pPr marL="914400" algn="l" defTabSz="914400" rtl="0" eaLnBrk="1" latinLnBrk="0" hangingPunct="1">
                        <a:defRPr sz="1800" kern="1200">
                          <a:solidFill>
                            <a:schemeClr val="dk1"/>
                          </a:solidFill>
                          <a:latin typeface="Tw Cen MT" panose="020B0602020104020603"/>
                        </a:defRPr>
                      </a:lvl3pPr>
                      <a:lvl4pPr marL="1371600" algn="l" defTabSz="914400" rtl="0" eaLnBrk="1" latinLnBrk="0" hangingPunct="1">
                        <a:defRPr sz="1800" kern="1200">
                          <a:solidFill>
                            <a:schemeClr val="dk1"/>
                          </a:solidFill>
                          <a:latin typeface="Tw Cen MT" panose="020B0602020104020603"/>
                        </a:defRPr>
                      </a:lvl4pPr>
                      <a:lvl5pPr marL="1828800" algn="l" defTabSz="914400" rtl="0" eaLnBrk="1" latinLnBrk="0" hangingPunct="1">
                        <a:defRPr sz="1800" kern="1200">
                          <a:solidFill>
                            <a:schemeClr val="dk1"/>
                          </a:solidFill>
                          <a:latin typeface="Tw Cen MT" panose="020B0602020104020603"/>
                        </a:defRPr>
                      </a:lvl5pPr>
                      <a:lvl6pPr marL="2286000" algn="l" defTabSz="914400" rtl="0" eaLnBrk="1" latinLnBrk="0" hangingPunct="1">
                        <a:defRPr sz="1800" kern="1200">
                          <a:solidFill>
                            <a:schemeClr val="dk1"/>
                          </a:solidFill>
                          <a:latin typeface="Tw Cen MT" panose="020B0602020104020603"/>
                        </a:defRPr>
                      </a:lvl6pPr>
                      <a:lvl7pPr marL="2743200" algn="l" defTabSz="914400" rtl="0" eaLnBrk="1" latinLnBrk="0" hangingPunct="1">
                        <a:defRPr sz="1800" kern="1200">
                          <a:solidFill>
                            <a:schemeClr val="dk1"/>
                          </a:solidFill>
                          <a:latin typeface="Tw Cen MT" panose="020B0602020104020603"/>
                        </a:defRPr>
                      </a:lvl7pPr>
                      <a:lvl8pPr marL="3200400" algn="l" defTabSz="914400" rtl="0" eaLnBrk="1" latinLnBrk="0" hangingPunct="1">
                        <a:defRPr sz="1800" kern="1200">
                          <a:solidFill>
                            <a:schemeClr val="dk1"/>
                          </a:solidFill>
                          <a:latin typeface="Tw Cen MT" panose="020B0602020104020603"/>
                        </a:defRPr>
                      </a:lvl8pPr>
                      <a:lvl9pPr marL="3657600" algn="l" defTabSz="914400" rtl="0" eaLnBrk="1" latinLnBrk="0" hangingPunct="1">
                        <a:defRPr sz="1800" kern="1200">
                          <a:solidFill>
                            <a:schemeClr val="dk1"/>
                          </a:solidFill>
                          <a:latin typeface="Tw Cen MT" panose="020B0602020104020603"/>
                        </a:defRPr>
                      </a:lvl9pPr>
                    </a:lstStyle>
                    <a:p>
                      <a:endParaRPr lang="en-GB" sz="2400" dirty="0">
                        <a:solidFill>
                          <a:srgbClr val="002060"/>
                        </a:solidFill>
                        <a:latin typeface="Century Gothic" panose="020B0502020202020204" pitchFamily="34" charset="0"/>
                      </a:endParaRPr>
                    </a:p>
                  </a:txBody>
                  <a:tcP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Tw Cen MT" panose="020B0602020104020603"/>
                        </a:defRPr>
                      </a:lvl1pPr>
                      <a:lvl2pPr marL="457200" algn="l" defTabSz="914400" rtl="0" eaLnBrk="1" latinLnBrk="0" hangingPunct="1">
                        <a:defRPr sz="1800" kern="1200">
                          <a:solidFill>
                            <a:schemeClr val="dk1"/>
                          </a:solidFill>
                          <a:latin typeface="Tw Cen MT" panose="020B0602020104020603"/>
                        </a:defRPr>
                      </a:lvl2pPr>
                      <a:lvl3pPr marL="914400" algn="l" defTabSz="914400" rtl="0" eaLnBrk="1" latinLnBrk="0" hangingPunct="1">
                        <a:defRPr sz="1800" kern="1200">
                          <a:solidFill>
                            <a:schemeClr val="dk1"/>
                          </a:solidFill>
                          <a:latin typeface="Tw Cen MT" panose="020B0602020104020603"/>
                        </a:defRPr>
                      </a:lvl3pPr>
                      <a:lvl4pPr marL="1371600" algn="l" defTabSz="914400" rtl="0" eaLnBrk="1" latinLnBrk="0" hangingPunct="1">
                        <a:defRPr sz="1800" kern="1200">
                          <a:solidFill>
                            <a:schemeClr val="dk1"/>
                          </a:solidFill>
                          <a:latin typeface="Tw Cen MT" panose="020B0602020104020603"/>
                        </a:defRPr>
                      </a:lvl4pPr>
                      <a:lvl5pPr marL="1828800" algn="l" defTabSz="914400" rtl="0" eaLnBrk="1" latinLnBrk="0" hangingPunct="1">
                        <a:defRPr sz="1800" kern="1200">
                          <a:solidFill>
                            <a:schemeClr val="dk1"/>
                          </a:solidFill>
                          <a:latin typeface="Tw Cen MT" panose="020B0602020104020603"/>
                        </a:defRPr>
                      </a:lvl5pPr>
                      <a:lvl6pPr marL="2286000" algn="l" defTabSz="914400" rtl="0" eaLnBrk="1" latinLnBrk="0" hangingPunct="1">
                        <a:defRPr sz="1800" kern="1200">
                          <a:solidFill>
                            <a:schemeClr val="dk1"/>
                          </a:solidFill>
                          <a:latin typeface="Tw Cen MT" panose="020B0602020104020603"/>
                        </a:defRPr>
                      </a:lvl6pPr>
                      <a:lvl7pPr marL="2743200" algn="l" defTabSz="914400" rtl="0" eaLnBrk="1" latinLnBrk="0" hangingPunct="1">
                        <a:defRPr sz="1800" kern="1200">
                          <a:solidFill>
                            <a:schemeClr val="dk1"/>
                          </a:solidFill>
                          <a:latin typeface="Tw Cen MT" panose="020B0602020104020603"/>
                        </a:defRPr>
                      </a:lvl7pPr>
                      <a:lvl8pPr marL="3200400" algn="l" defTabSz="914400" rtl="0" eaLnBrk="1" latinLnBrk="0" hangingPunct="1">
                        <a:defRPr sz="1800" kern="1200">
                          <a:solidFill>
                            <a:schemeClr val="dk1"/>
                          </a:solidFill>
                          <a:latin typeface="Tw Cen MT" panose="020B0602020104020603"/>
                        </a:defRPr>
                      </a:lvl8pPr>
                      <a:lvl9pPr marL="3657600" algn="l" defTabSz="914400" rtl="0" eaLnBrk="1" latinLnBrk="0" hangingPunct="1">
                        <a:defRPr sz="1800" kern="1200">
                          <a:solidFill>
                            <a:schemeClr val="dk1"/>
                          </a:solidFill>
                          <a:latin typeface="Tw Cen MT" panose="020B0602020104020603"/>
                        </a:defRPr>
                      </a:lvl9pPr>
                    </a:lstStyle>
                    <a:p>
                      <a:endParaRPr lang="en-GB" sz="2400" dirty="0">
                        <a:solidFill>
                          <a:srgbClr val="002060"/>
                        </a:solidFill>
                        <a:latin typeface="Century Gothic" panose="020B0502020202020204" pitchFamily="34" charset="0"/>
                      </a:endParaRPr>
                    </a:p>
                  </a:txBody>
                  <a:tcP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767591263"/>
                  </a:ext>
                </a:extLst>
              </a:tr>
              <a:tr h="490637">
                <a:tc>
                  <a:txBody>
                    <a:bodyPr/>
                    <a:lstStyle>
                      <a:lvl1pPr marL="0" algn="l" defTabSz="914400" rtl="0" eaLnBrk="1" latinLnBrk="0" hangingPunct="1">
                        <a:defRPr sz="1800" kern="1200">
                          <a:solidFill>
                            <a:schemeClr val="dk1"/>
                          </a:solidFill>
                          <a:latin typeface="Tw Cen MT" panose="020B0602020104020603"/>
                        </a:defRPr>
                      </a:lvl1pPr>
                      <a:lvl2pPr marL="457200" algn="l" defTabSz="914400" rtl="0" eaLnBrk="1" latinLnBrk="0" hangingPunct="1">
                        <a:defRPr sz="1800" kern="1200">
                          <a:solidFill>
                            <a:schemeClr val="dk1"/>
                          </a:solidFill>
                          <a:latin typeface="Tw Cen MT" panose="020B0602020104020603"/>
                        </a:defRPr>
                      </a:lvl2pPr>
                      <a:lvl3pPr marL="914400" algn="l" defTabSz="914400" rtl="0" eaLnBrk="1" latinLnBrk="0" hangingPunct="1">
                        <a:defRPr sz="1800" kern="1200">
                          <a:solidFill>
                            <a:schemeClr val="dk1"/>
                          </a:solidFill>
                          <a:latin typeface="Tw Cen MT" panose="020B0602020104020603"/>
                        </a:defRPr>
                      </a:lvl3pPr>
                      <a:lvl4pPr marL="1371600" algn="l" defTabSz="914400" rtl="0" eaLnBrk="1" latinLnBrk="0" hangingPunct="1">
                        <a:defRPr sz="1800" kern="1200">
                          <a:solidFill>
                            <a:schemeClr val="dk1"/>
                          </a:solidFill>
                          <a:latin typeface="Tw Cen MT" panose="020B0602020104020603"/>
                        </a:defRPr>
                      </a:lvl4pPr>
                      <a:lvl5pPr marL="1828800" algn="l" defTabSz="914400" rtl="0" eaLnBrk="1" latinLnBrk="0" hangingPunct="1">
                        <a:defRPr sz="1800" kern="1200">
                          <a:solidFill>
                            <a:schemeClr val="dk1"/>
                          </a:solidFill>
                          <a:latin typeface="Tw Cen MT" panose="020B0602020104020603"/>
                        </a:defRPr>
                      </a:lvl5pPr>
                      <a:lvl6pPr marL="2286000" algn="l" defTabSz="914400" rtl="0" eaLnBrk="1" latinLnBrk="0" hangingPunct="1">
                        <a:defRPr sz="1800" kern="1200">
                          <a:solidFill>
                            <a:schemeClr val="dk1"/>
                          </a:solidFill>
                          <a:latin typeface="Tw Cen MT" panose="020B0602020104020603"/>
                        </a:defRPr>
                      </a:lvl6pPr>
                      <a:lvl7pPr marL="2743200" algn="l" defTabSz="914400" rtl="0" eaLnBrk="1" latinLnBrk="0" hangingPunct="1">
                        <a:defRPr sz="1800" kern="1200">
                          <a:solidFill>
                            <a:schemeClr val="dk1"/>
                          </a:solidFill>
                          <a:latin typeface="Tw Cen MT" panose="020B0602020104020603"/>
                        </a:defRPr>
                      </a:lvl7pPr>
                      <a:lvl8pPr marL="3200400" algn="l" defTabSz="914400" rtl="0" eaLnBrk="1" latinLnBrk="0" hangingPunct="1">
                        <a:defRPr sz="1800" kern="1200">
                          <a:solidFill>
                            <a:schemeClr val="dk1"/>
                          </a:solidFill>
                          <a:latin typeface="Tw Cen MT" panose="020B0602020104020603"/>
                        </a:defRPr>
                      </a:lvl8pPr>
                      <a:lvl9pPr marL="3657600" algn="l" defTabSz="914400" rtl="0" eaLnBrk="1" latinLnBrk="0" hangingPunct="1">
                        <a:defRPr sz="1800" kern="1200">
                          <a:solidFill>
                            <a:schemeClr val="dk1"/>
                          </a:solidFill>
                          <a:latin typeface="Tw Cen MT" panose="020B0602020104020603"/>
                        </a:defRPr>
                      </a:lvl9pPr>
                    </a:lstStyle>
                    <a:p>
                      <a:pPr algn="ctr"/>
                      <a:r>
                        <a:rPr lang="en-GB" sz="2400" b="1" dirty="0">
                          <a:solidFill>
                            <a:srgbClr val="002060"/>
                          </a:solidFill>
                          <a:latin typeface="Century Gothic" panose="020B0502020202020204" pitchFamily="34" charset="0"/>
                        </a:rPr>
                        <a:t>4</a:t>
                      </a:r>
                    </a:p>
                  </a:txBody>
                  <a:tcP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Tw Cen MT" panose="020B0602020104020603"/>
                        </a:defRPr>
                      </a:lvl1pPr>
                      <a:lvl2pPr marL="457200" algn="l" defTabSz="914400" rtl="0" eaLnBrk="1" latinLnBrk="0" hangingPunct="1">
                        <a:defRPr sz="1800" kern="1200">
                          <a:solidFill>
                            <a:schemeClr val="dk1"/>
                          </a:solidFill>
                          <a:latin typeface="Tw Cen MT" panose="020B0602020104020603"/>
                        </a:defRPr>
                      </a:lvl2pPr>
                      <a:lvl3pPr marL="914400" algn="l" defTabSz="914400" rtl="0" eaLnBrk="1" latinLnBrk="0" hangingPunct="1">
                        <a:defRPr sz="1800" kern="1200">
                          <a:solidFill>
                            <a:schemeClr val="dk1"/>
                          </a:solidFill>
                          <a:latin typeface="Tw Cen MT" panose="020B0602020104020603"/>
                        </a:defRPr>
                      </a:lvl3pPr>
                      <a:lvl4pPr marL="1371600" algn="l" defTabSz="914400" rtl="0" eaLnBrk="1" latinLnBrk="0" hangingPunct="1">
                        <a:defRPr sz="1800" kern="1200">
                          <a:solidFill>
                            <a:schemeClr val="dk1"/>
                          </a:solidFill>
                          <a:latin typeface="Tw Cen MT" panose="020B0602020104020603"/>
                        </a:defRPr>
                      </a:lvl4pPr>
                      <a:lvl5pPr marL="1828800" algn="l" defTabSz="914400" rtl="0" eaLnBrk="1" latinLnBrk="0" hangingPunct="1">
                        <a:defRPr sz="1800" kern="1200">
                          <a:solidFill>
                            <a:schemeClr val="dk1"/>
                          </a:solidFill>
                          <a:latin typeface="Tw Cen MT" panose="020B0602020104020603"/>
                        </a:defRPr>
                      </a:lvl5pPr>
                      <a:lvl6pPr marL="2286000" algn="l" defTabSz="914400" rtl="0" eaLnBrk="1" latinLnBrk="0" hangingPunct="1">
                        <a:defRPr sz="1800" kern="1200">
                          <a:solidFill>
                            <a:schemeClr val="dk1"/>
                          </a:solidFill>
                          <a:latin typeface="Tw Cen MT" panose="020B0602020104020603"/>
                        </a:defRPr>
                      </a:lvl6pPr>
                      <a:lvl7pPr marL="2743200" algn="l" defTabSz="914400" rtl="0" eaLnBrk="1" latinLnBrk="0" hangingPunct="1">
                        <a:defRPr sz="1800" kern="1200">
                          <a:solidFill>
                            <a:schemeClr val="dk1"/>
                          </a:solidFill>
                          <a:latin typeface="Tw Cen MT" panose="020B0602020104020603"/>
                        </a:defRPr>
                      </a:lvl7pPr>
                      <a:lvl8pPr marL="3200400" algn="l" defTabSz="914400" rtl="0" eaLnBrk="1" latinLnBrk="0" hangingPunct="1">
                        <a:defRPr sz="1800" kern="1200">
                          <a:solidFill>
                            <a:schemeClr val="dk1"/>
                          </a:solidFill>
                          <a:latin typeface="Tw Cen MT" panose="020B0602020104020603"/>
                        </a:defRPr>
                      </a:lvl8pPr>
                      <a:lvl9pPr marL="3657600" algn="l" defTabSz="914400" rtl="0" eaLnBrk="1" latinLnBrk="0" hangingPunct="1">
                        <a:defRPr sz="1800" kern="1200">
                          <a:solidFill>
                            <a:schemeClr val="dk1"/>
                          </a:solidFill>
                          <a:latin typeface="Tw Cen MT" panose="020B0602020104020603"/>
                        </a:defRPr>
                      </a:lvl9pPr>
                    </a:lstStyle>
                    <a:p>
                      <a:endParaRPr lang="en-GB" sz="2400" dirty="0">
                        <a:solidFill>
                          <a:srgbClr val="002060"/>
                        </a:solidFill>
                        <a:latin typeface="Century Gothic" panose="020B0502020202020204" pitchFamily="34" charset="0"/>
                      </a:endParaRPr>
                    </a:p>
                  </a:txBody>
                  <a:tcP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Tw Cen MT" panose="020B0602020104020603"/>
                        </a:defRPr>
                      </a:lvl1pPr>
                      <a:lvl2pPr marL="457200" algn="l" defTabSz="914400" rtl="0" eaLnBrk="1" latinLnBrk="0" hangingPunct="1">
                        <a:defRPr sz="1800" kern="1200">
                          <a:solidFill>
                            <a:schemeClr val="dk1"/>
                          </a:solidFill>
                          <a:latin typeface="Tw Cen MT" panose="020B0602020104020603"/>
                        </a:defRPr>
                      </a:lvl2pPr>
                      <a:lvl3pPr marL="914400" algn="l" defTabSz="914400" rtl="0" eaLnBrk="1" latinLnBrk="0" hangingPunct="1">
                        <a:defRPr sz="1800" kern="1200">
                          <a:solidFill>
                            <a:schemeClr val="dk1"/>
                          </a:solidFill>
                          <a:latin typeface="Tw Cen MT" panose="020B0602020104020603"/>
                        </a:defRPr>
                      </a:lvl3pPr>
                      <a:lvl4pPr marL="1371600" algn="l" defTabSz="914400" rtl="0" eaLnBrk="1" latinLnBrk="0" hangingPunct="1">
                        <a:defRPr sz="1800" kern="1200">
                          <a:solidFill>
                            <a:schemeClr val="dk1"/>
                          </a:solidFill>
                          <a:latin typeface="Tw Cen MT" panose="020B0602020104020603"/>
                        </a:defRPr>
                      </a:lvl4pPr>
                      <a:lvl5pPr marL="1828800" algn="l" defTabSz="914400" rtl="0" eaLnBrk="1" latinLnBrk="0" hangingPunct="1">
                        <a:defRPr sz="1800" kern="1200">
                          <a:solidFill>
                            <a:schemeClr val="dk1"/>
                          </a:solidFill>
                          <a:latin typeface="Tw Cen MT" panose="020B0602020104020603"/>
                        </a:defRPr>
                      </a:lvl5pPr>
                      <a:lvl6pPr marL="2286000" algn="l" defTabSz="914400" rtl="0" eaLnBrk="1" latinLnBrk="0" hangingPunct="1">
                        <a:defRPr sz="1800" kern="1200">
                          <a:solidFill>
                            <a:schemeClr val="dk1"/>
                          </a:solidFill>
                          <a:latin typeface="Tw Cen MT" panose="020B0602020104020603"/>
                        </a:defRPr>
                      </a:lvl6pPr>
                      <a:lvl7pPr marL="2743200" algn="l" defTabSz="914400" rtl="0" eaLnBrk="1" latinLnBrk="0" hangingPunct="1">
                        <a:defRPr sz="1800" kern="1200">
                          <a:solidFill>
                            <a:schemeClr val="dk1"/>
                          </a:solidFill>
                          <a:latin typeface="Tw Cen MT" panose="020B0602020104020603"/>
                        </a:defRPr>
                      </a:lvl7pPr>
                      <a:lvl8pPr marL="3200400" algn="l" defTabSz="914400" rtl="0" eaLnBrk="1" latinLnBrk="0" hangingPunct="1">
                        <a:defRPr sz="1800" kern="1200">
                          <a:solidFill>
                            <a:schemeClr val="dk1"/>
                          </a:solidFill>
                          <a:latin typeface="Tw Cen MT" panose="020B0602020104020603"/>
                        </a:defRPr>
                      </a:lvl8pPr>
                      <a:lvl9pPr marL="3657600" algn="l" defTabSz="914400" rtl="0" eaLnBrk="1" latinLnBrk="0" hangingPunct="1">
                        <a:defRPr sz="1800" kern="1200">
                          <a:solidFill>
                            <a:schemeClr val="dk1"/>
                          </a:solidFill>
                          <a:latin typeface="Tw Cen MT" panose="020B0602020104020603"/>
                        </a:defRPr>
                      </a:lvl9pPr>
                    </a:lstStyle>
                    <a:p>
                      <a:endParaRPr lang="en-GB" sz="2400" dirty="0">
                        <a:solidFill>
                          <a:srgbClr val="002060"/>
                        </a:solidFill>
                        <a:latin typeface="Century Gothic" panose="020B0502020202020204" pitchFamily="34" charset="0"/>
                      </a:endParaRPr>
                    </a:p>
                  </a:txBody>
                  <a:tcP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904809608"/>
                  </a:ext>
                </a:extLst>
              </a:tr>
              <a:tr h="490637">
                <a:tc>
                  <a:txBody>
                    <a:bodyPr/>
                    <a:lstStyle>
                      <a:lvl1pPr marL="0" algn="l" defTabSz="914400" rtl="0" eaLnBrk="1" latinLnBrk="0" hangingPunct="1">
                        <a:defRPr sz="1800" kern="1200">
                          <a:solidFill>
                            <a:schemeClr val="dk1"/>
                          </a:solidFill>
                          <a:latin typeface="Tw Cen MT" panose="020B0602020104020603"/>
                        </a:defRPr>
                      </a:lvl1pPr>
                      <a:lvl2pPr marL="457200" algn="l" defTabSz="914400" rtl="0" eaLnBrk="1" latinLnBrk="0" hangingPunct="1">
                        <a:defRPr sz="1800" kern="1200">
                          <a:solidFill>
                            <a:schemeClr val="dk1"/>
                          </a:solidFill>
                          <a:latin typeface="Tw Cen MT" panose="020B0602020104020603"/>
                        </a:defRPr>
                      </a:lvl2pPr>
                      <a:lvl3pPr marL="914400" algn="l" defTabSz="914400" rtl="0" eaLnBrk="1" latinLnBrk="0" hangingPunct="1">
                        <a:defRPr sz="1800" kern="1200">
                          <a:solidFill>
                            <a:schemeClr val="dk1"/>
                          </a:solidFill>
                          <a:latin typeface="Tw Cen MT" panose="020B0602020104020603"/>
                        </a:defRPr>
                      </a:lvl3pPr>
                      <a:lvl4pPr marL="1371600" algn="l" defTabSz="914400" rtl="0" eaLnBrk="1" latinLnBrk="0" hangingPunct="1">
                        <a:defRPr sz="1800" kern="1200">
                          <a:solidFill>
                            <a:schemeClr val="dk1"/>
                          </a:solidFill>
                          <a:latin typeface="Tw Cen MT" panose="020B0602020104020603"/>
                        </a:defRPr>
                      </a:lvl4pPr>
                      <a:lvl5pPr marL="1828800" algn="l" defTabSz="914400" rtl="0" eaLnBrk="1" latinLnBrk="0" hangingPunct="1">
                        <a:defRPr sz="1800" kern="1200">
                          <a:solidFill>
                            <a:schemeClr val="dk1"/>
                          </a:solidFill>
                          <a:latin typeface="Tw Cen MT" panose="020B0602020104020603"/>
                        </a:defRPr>
                      </a:lvl5pPr>
                      <a:lvl6pPr marL="2286000" algn="l" defTabSz="914400" rtl="0" eaLnBrk="1" latinLnBrk="0" hangingPunct="1">
                        <a:defRPr sz="1800" kern="1200">
                          <a:solidFill>
                            <a:schemeClr val="dk1"/>
                          </a:solidFill>
                          <a:latin typeface="Tw Cen MT" panose="020B0602020104020603"/>
                        </a:defRPr>
                      </a:lvl6pPr>
                      <a:lvl7pPr marL="2743200" algn="l" defTabSz="914400" rtl="0" eaLnBrk="1" latinLnBrk="0" hangingPunct="1">
                        <a:defRPr sz="1800" kern="1200">
                          <a:solidFill>
                            <a:schemeClr val="dk1"/>
                          </a:solidFill>
                          <a:latin typeface="Tw Cen MT" panose="020B0602020104020603"/>
                        </a:defRPr>
                      </a:lvl7pPr>
                      <a:lvl8pPr marL="3200400" algn="l" defTabSz="914400" rtl="0" eaLnBrk="1" latinLnBrk="0" hangingPunct="1">
                        <a:defRPr sz="1800" kern="1200">
                          <a:solidFill>
                            <a:schemeClr val="dk1"/>
                          </a:solidFill>
                          <a:latin typeface="Tw Cen MT" panose="020B0602020104020603"/>
                        </a:defRPr>
                      </a:lvl8pPr>
                      <a:lvl9pPr marL="3657600" algn="l" defTabSz="914400" rtl="0" eaLnBrk="1" latinLnBrk="0" hangingPunct="1">
                        <a:defRPr sz="1800" kern="1200">
                          <a:solidFill>
                            <a:schemeClr val="dk1"/>
                          </a:solidFill>
                          <a:latin typeface="Tw Cen MT" panose="020B0602020104020603"/>
                        </a:defRPr>
                      </a:lvl9pPr>
                    </a:lstStyle>
                    <a:p>
                      <a:pPr algn="ctr"/>
                      <a:r>
                        <a:rPr lang="en-GB" sz="2400" b="1" dirty="0">
                          <a:solidFill>
                            <a:srgbClr val="002060"/>
                          </a:solidFill>
                          <a:latin typeface="Century Gothic" panose="020B0502020202020204" pitchFamily="34" charset="0"/>
                        </a:rPr>
                        <a:t>5</a:t>
                      </a:r>
                    </a:p>
                  </a:txBody>
                  <a:tcP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Tw Cen MT" panose="020B0602020104020603"/>
                        </a:defRPr>
                      </a:lvl1pPr>
                      <a:lvl2pPr marL="457200" algn="l" defTabSz="914400" rtl="0" eaLnBrk="1" latinLnBrk="0" hangingPunct="1">
                        <a:defRPr sz="1800" kern="1200">
                          <a:solidFill>
                            <a:schemeClr val="dk1"/>
                          </a:solidFill>
                          <a:latin typeface="Tw Cen MT" panose="020B0602020104020603"/>
                        </a:defRPr>
                      </a:lvl2pPr>
                      <a:lvl3pPr marL="914400" algn="l" defTabSz="914400" rtl="0" eaLnBrk="1" latinLnBrk="0" hangingPunct="1">
                        <a:defRPr sz="1800" kern="1200">
                          <a:solidFill>
                            <a:schemeClr val="dk1"/>
                          </a:solidFill>
                          <a:latin typeface="Tw Cen MT" panose="020B0602020104020603"/>
                        </a:defRPr>
                      </a:lvl3pPr>
                      <a:lvl4pPr marL="1371600" algn="l" defTabSz="914400" rtl="0" eaLnBrk="1" latinLnBrk="0" hangingPunct="1">
                        <a:defRPr sz="1800" kern="1200">
                          <a:solidFill>
                            <a:schemeClr val="dk1"/>
                          </a:solidFill>
                          <a:latin typeface="Tw Cen MT" panose="020B0602020104020603"/>
                        </a:defRPr>
                      </a:lvl4pPr>
                      <a:lvl5pPr marL="1828800" algn="l" defTabSz="914400" rtl="0" eaLnBrk="1" latinLnBrk="0" hangingPunct="1">
                        <a:defRPr sz="1800" kern="1200">
                          <a:solidFill>
                            <a:schemeClr val="dk1"/>
                          </a:solidFill>
                          <a:latin typeface="Tw Cen MT" panose="020B0602020104020603"/>
                        </a:defRPr>
                      </a:lvl5pPr>
                      <a:lvl6pPr marL="2286000" algn="l" defTabSz="914400" rtl="0" eaLnBrk="1" latinLnBrk="0" hangingPunct="1">
                        <a:defRPr sz="1800" kern="1200">
                          <a:solidFill>
                            <a:schemeClr val="dk1"/>
                          </a:solidFill>
                          <a:latin typeface="Tw Cen MT" panose="020B0602020104020603"/>
                        </a:defRPr>
                      </a:lvl6pPr>
                      <a:lvl7pPr marL="2743200" algn="l" defTabSz="914400" rtl="0" eaLnBrk="1" latinLnBrk="0" hangingPunct="1">
                        <a:defRPr sz="1800" kern="1200">
                          <a:solidFill>
                            <a:schemeClr val="dk1"/>
                          </a:solidFill>
                          <a:latin typeface="Tw Cen MT" panose="020B0602020104020603"/>
                        </a:defRPr>
                      </a:lvl7pPr>
                      <a:lvl8pPr marL="3200400" algn="l" defTabSz="914400" rtl="0" eaLnBrk="1" latinLnBrk="0" hangingPunct="1">
                        <a:defRPr sz="1800" kern="1200">
                          <a:solidFill>
                            <a:schemeClr val="dk1"/>
                          </a:solidFill>
                          <a:latin typeface="Tw Cen MT" panose="020B0602020104020603"/>
                        </a:defRPr>
                      </a:lvl8pPr>
                      <a:lvl9pPr marL="3657600" algn="l" defTabSz="914400" rtl="0" eaLnBrk="1" latinLnBrk="0" hangingPunct="1">
                        <a:defRPr sz="1800" kern="1200">
                          <a:solidFill>
                            <a:schemeClr val="dk1"/>
                          </a:solidFill>
                          <a:latin typeface="Tw Cen MT" panose="020B0602020104020603"/>
                        </a:defRPr>
                      </a:lvl9pPr>
                    </a:lstStyle>
                    <a:p>
                      <a:endParaRPr lang="en-GB" sz="2400" dirty="0">
                        <a:solidFill>
                          <a:srgbClr val="002060"/>
                        </a:solidFill>
                        <a:latin typeface="Century Gothic" panose="020B0502020202020204" pitchFamily="34" charset="0"/>
                      </a:endParaRPr>
                    </a:p>
                  </a:txBody>
                  <a:tcP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Tw Cen MT" panose="020B0602020104020603"/>
                        </a:defRPr>
                      </a:lvl1pPr>
                      <a:lvl2pPr marL="457200" algn="l" defTabSz="914400" rtl="0" eaLnBrk="1" latinLnBrk="0" hangingPunct="1">
                        <a:defRPr sz="1800" kern="1200">
                          <a:solidFill>
                            <a:schemeClr val="dk1"/>
                          </a:solidFill>
                          <a:latin typeface="Tw Cen MT" panose="020B0602020104020603"/>
                        </a:defRPr>
                      </a:lvl2pPr>
                      <a:lvl3pPr marL="914400" algn="l" defTabSz="914400" rtl="0" eaLnBrk="1" latinLnBrk="0" hangingPunct="1">
                        <a:defRPr sz="1800" kern="1200">
                          <a:solidFill>
                            <a:schemeClr val="dk1"/>
                          </a:solidFill>
                          <a:latin typeface="Tw Cen MT" panose="020B0602020104020603"/>
                        </a:defRPr>
                      </a:lvl3pPr>
                      <a:lvl4pPr marL="1371600" algn="l" defTabSz="914400" rtl="0" eaLnBrk="1" latinLnBrk="0" hangingPunct="1">
                        <a:defRPr sz="1800" kern="1200">
                          <a:solidFill>
                            <a:schemeClr val="dk1"/>
                          </a:solidFill>
                          <a:latin typeface="Tw Cen MT" panose="020B0602020104020603"/>
                        </a:defRPr>
                      </a:lvl4pPr>
                      <a:lvl5pPr marL="1828800" algn="l" defTabSz="914400" rtl="0" eaLnBrk="1" latinLnBrk="0" hangingPunct="1">
                        <a:defRPr sz="1800" kern="1200">
                          <a:solidFill>
                            <a:schemeClr val="dk1"/>
                          </a:solidFill>
                          <a:latin typeface="Tw Cen MT" panose="020B0602020104020603"/>
                        </a:defRPr>
                      </a:lvl5pPr>
                      <a:lvl6pPr marL="2286000" algn="l" defTabSz="914400" rtl="0" eaLnBrk="1" latinLnBrk="0" hangingPunct="1">
                        <a:defRPr sz="1800" kern="1200">
                          <a:solidFill>
                            <a:schemeClr val="dk1"/>
                          </a:solidFill>
                          <a:latin typeface="Tw Cen MT" panose="020B0602020104020603"/>
                        </a:defRPr>
                      </a:lvl6pPr>
                      <a:lvl7pPr marL="2743200" algn="l" defTabSz="914400" rtl="0" eaLnBrk="1" latinLnBrk="0" hangingPunct="1">
                        <a:defRPr sz="1800" kern="1200">
                          <a:solidFill>
                            <a:schemeClr val="dk1"/>
                          </a:solidFill>
                          <a:latin typeface="Tw Cen MT" panose="020B0602020104020603"/>
                        </a:defRPr>
                      </a:lvl7pPr>
                      <a:lvl8pPr marL="3200400" algn="l" defTabSz="914400" rtl="0" eaLnBrk="1" latinLnBrk="0" hangingPunct="1">
                        <a:defRPr sz="1800" kern="1200">
                          <a:solidFill>
                            <a:schemeClr val="dk1"/>
                          </a:solidFill>
                          <a:latin typeface="Tw Cen MT" panose="020B0602020104020603"/>
                        </a:defRPr>
                      </a:lvl8pPr>
                      <a:lvl9pPr marL="3657600" algn="l" defTabSz="914400" rtl="0" eaLnBrk="1" latinLnBrk="0" hangingPunct="1">
                        <a:defRPr sz="1800" kern="1200">
                          <a:solidFill>
                            <a:schemeClr val="dk1"/>
                          </a:solidFill>
                          <a:latin typeface="Tw Cen MT" panose="020B0602020104020603"/>
                        </a:defRPr>
                      </a:lvl9pPr>
                    </a:lstStyle>
                    <a:p>
                      <a:endParaRPr lang="en-GB" sz="2400" dirty="0">
                        <a:solidFill>
                          <a:srgbClr val="002060"/>
                        </a:solidFill>
                        <a:latin typeface="Century Gothic" panose="020B0502020202020204" pitchFamily="34" charset="0"/>
                      </a:endParaRPr>
                    </a:p>
                  </a:txBody>
                  <a:tcP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71333039"/>
                  </a:ext>
                </a:extLst>
              </a:tr>
              <a:tr h="490637">
                <a:tc>
                  <a:txBody>
                    <a:bodyPr/>
                    <a:lstStyle>
                      <a:lvl1pPr marL="0" algn="l" defTabSz="914400" rtl="0" eaLnBrk="1" latinLnBrk="0" hangingPunct="1">
                        <a:defRPr sz="1800" kern="1200">
                          <a:solidFill>
                            <a:schemeClr val="dk1"/>
                          </a:solidFill>
                          <a:latin typeface="Tw Cen MT" panose="020B0602020104020603"/>
                        </a:defRPr>
                      </a:lvl1pPr>
                      <a:lvl2pPr marL="457200" algn="l" defTabSz="914400" rtl="0" eaLnBrk="1" latinLnBrk="0" hangingPunct="1">
                        <a:defRPr sz="1800" kern="1200">
                          <a:solidFill>
                            <a:schemeClr val="dk1"/>
                          </a:solidFill>
                          <a:latin typeface="Tw Cen MT" panose="020B0602020104020603"/>
                        </a:defRPr>
                      </a:lvl2pPr>
                      <a:lvl3pPr marL="914400" algn="l" defTabSz="914400" rtl="0" eaLnBrk="1" latinLnBrk="0" hangingPunct="1">
                        <a:defRPr sz="1800" kern="1200">
                          <a:solidFill>
                            <a:schemeClr val="dk1"/>
                          </a:solidFill>
                          <a:latin typeface="Tw Cen MT" panose="020B0602020104020603"/>
                        </a:defRPr>
                      </a:lvl3pPr>
                      <a:lvl4pPr marL="1371600" algn="l" defTabSz="914400" rtl="0" eaLnBrk="1" latinLnBrk="0" hangingPunct="1">
                        <a:defRPr sz="1800" kern="1200">
                          <a:solidFill>
                            <a:schemeClr val="dk1"/>
                          </a:solidFill>
                          <a:latin typeface="Tw Cen MT" panose="020B0602020104020603"/>
                        </a:defRPr>
                      </a:lvl4pPr>
                      <a:lvl5pPr marL="1828800" algn="l" defTabSz="914400" rtl="0" eaLnBrk="1" latinLnBrk="0" hangingPunct="1">
                        <a:defRPr sz="1800" kern="1200">
                          <a:solidFill>
                            <a:schemeClr val="dk1"/>
                          </a:solidFill>
                          <a:latin typeface="Tw Cen MT" panose="020B0602020104020603"/>
                        </a:defRPr>
                      </a:lvl5pPr>
                      <a:lvl6pPr marL="2286000" algn="l" defTabSz="914400" rtl="0" eaLnBrk="1" latinLnBrk="0" hangingPunct="1">
                        <a:defRPr sz="1800" kern="1200">
                          <a:solidFill>
                            <a:schemeClr val="dk1"/>
                          </a:solidFill>
                          <a:latin typeface="Tw Cen MT" panose="020B0602020104020603"/>
                        </a:defRPr>
                      </a:lvl6pPr>
                      <a:lvl7pPr marL="2743200" algn="l" defTabSz="914400" rtl="0" eaLnBrk="1" latinLnBrk="0" hangingPunct="1">
                        <a:defRPr sz="1800" kern="1200">
                          <a:solidFill>
                            <a:schemeClr val="dk1"/>
                          </a:solidFill>
                          <a:latin typeface="Tw Cen MT" panose="020B0602020104020603"/>
                        </a:defRPr>
                      </a:lvl7pPr>
                      <a:lvl8pPr marL="3200400" algn="l" defTabSz="914400" rtl="0" eaLnBrk="1" latinLnBrk="0" hangingPunct="1">
                        <a:defRPr sz="1800" kern="1200">
                          <a:solidFill>
                            <a:schemeClr val="dk1"/>
                          </a:solidFill>
                          <a:latin typeface="Tw Cen MT" panose="020B0602020104020603"/>
                        </a:defRPr>
                      </a:lvl8pPr>
                      <a:lvl9pPr marL="3657600" algn="l" defTabSz="914400" rtl="0" eaLnBrk="1" latinLnBrk="0" hangingPunct="1">
                        <a:defRPr sz="1800" kern="1200">
                          <a:solidFill>
                            <a:schemeClr val="dk1"/>
                          </a:solidFill>
                          <a:latin typeface="Tw Cen MT" panose="020B0602020104020603"/>
                        </a:defRPr>
                      </a:lvl9pPr>
                    </a:lstStyle>
                    <a:p>
                      <a:pPr algn="ctr"/>
                      <a:r>
                        <a:rPr lang="en-GB" sz="2400" b="1" dirty="0">
                          <a:solidFill>
                            <a:srgbClr val="002060"/>
                          </a:solidFill>
                          <a:latin typeface="Century Gothic" panose="020B0502020202020204" pitchFamily="34" charset="0"/>
                        </a:rPr>
                        <a:t>6</a:t>
                      </a:r>
                    </a:p>
                  </a:txBody>
                  <a:tcP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Tw Cen MT" panose="020B0602020104020603"/>
                        </a:defRPr>
                      </a:lvl1pPr>
                      <a:lvl2pPr marL="457200" algn="l" defTabSz="914400" rtl="0" eaLnBrk="1" latinLnBrk="0" hangingPunct="1">
                        <a:defRPr sz="1800" kern="1200">
                          <a:solidFill>
                            <a:schemeClr val="dk1"/>
                          </a:solidFill>
                          <a:latin typeface="Tw Cen MT" panose="020B0602020104020603"/>
                        </a:defRPr>
                      </a:lvl2pPr>
                      <a:lvl3pPr marL="914400" algn="l" defTabSz="914400" rtl="0" eaLnBrk="1" latinLnBrk="0" hangingPunct="1">
                        <a:defRPr sz="1800" kern="1200">
                          <a:solidFill>
                            <a:schemeClr val="dk1"/>
                          </a:solidFill>
                          <a:latin typeface="Tw Cen MT" panose="020B0602020104020603"/>
                        </a:defRPr>
                      </a:lvl3pPr>
                      <a:lvl4pPr marL="1371600" algn="l" defTabSz="914400" rtl="0" eaLnBrk="1" latinLnBrk="0" hangingPunct="1">
                        <a:defRPr sz="1800" kern="1200">
                          <a:solidFill>
                            <a:schemeClr val="dk1"/>
                          </a:solidFill>
                          <a:latin typeface="Tw Cen MT" panose="020B0602020104020603"/>
                        </a:defRPr>
                      </a:lvl4pPr>
                      <a:lvl5pPr marL="1828800" algn="l" defTabSz="914400" rtl="0" eaLnBrk="1" latinLnBrk="0" hangingPunct="1">
                        <a:defRPr sz="1800" kern="1200">
                          <a:solidFill>
                            <a:schemeClr val="dk1"/>
                          </a:solidFill>
                          <a:latin typeface="Tw Cen MT" panose="020B0602020104020603"/>
                        </a:defRPr>
                      </a:lvl5pPr>
                      <a:lvl6pPr marL="2286000" algn="l" defTabSz="914400" rtl="0" eaLnBrk="1" latinLnBrk="0" hangingPunct="1">
                        <a:defRPr sz="1800" kern="1200">
                          <a:solidFill>
                            <a:schemeClr val="dk1"/>
                          </a:solidFill>
                          <a:latin typeface="Tw Cen MT" panose="020B0602020104020603"/>
                        </a:defRPr>
                      </a:lvl6pPr>
                      <a:lvl7pPr marL="2743200" algn="l" defTabSz="914400" rtl="0" eaLnBrk="1" latinLnBrk="0" hangingPunct="1">
                        <a:defRPr sz="1800" kern="1200">
                          <a:solidFill>
                            <a:schemeClr val="dk1"/>
                          </a:solidFill>
                          <a:latin typeface="Tw Cen MT" panose="020B0602020104020603"/>
                        </a:defRPr>
                      </a:lvl7pPr>
                      <a:lvl8pPr marL="3200400" algn="l" defTabSz="914400" rtl="0" eaLnBrk="1" latinLnBrk="0" hangingPunct="1">
                        <a:defRPr sz="1800" kern="1200">
                          <a:solidFill>
                            <a:schemeClr val="dk1"/>
                          </a:solidFill>
                          <a:latin typeface="Tw Cen MT" panose="020B0602020104020603"/>
                        </a:defRPr>
                      </a:lvl8pPr>
                      <a:lvl9pPr marL="3657600" algn="l" defTabSz="914400" rtl="0" eaLnBrk="1" latinLnBrk="0" hangingPunct="1">
                        <a:defRPr sz="1800" kern="1200">
                          <a:solidFill>
                            <a:schemeClr val="dk1"/>
                          </a:solidFill>
                          <a:latin typeface="Tw Cen MT" panose="020B0602020104020603"/>
                        </a:defRPr>
                      </a:lvl9pPr>
                    </a:lstStyle>
                    <a:p>
                      <a:endParaRPr lang="en-GB" sz="2400" dirty="0">
                        <a:solidFill>
                          <a:srgbClr val="002060"/>
                        </a:solidFill>
                        <a:latin typeface="Century Gothic" panose="020B0502020202020204" pitchFamily="34" charset="0"/>
                      </a:endParaRPr>
                    </a:p>
                  </a:txBody>
                  <a:tcP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Tw Cen MT" panose="020B0602020104020603"/>
                        </a:defRPr>
                      </a:lvl1pPr>
                      <a:lvl2pPr marL="457200" algn="l" defTabSz="914400" rtl="0" eaLnBrk="1" latinLnBrk="0" hangingPunct="1">
                        <a:defRPr sz="1800" kern="1200">
                          <a:solidFill>
                            <a:schemeClr val="dk1"/>
                          </a:solidFill>
                          <a:latin typeface="Tw Cen MT" panose="020B0602020104020603"/>
                        </a:defRPr>
                      </a:lvl2pPr>
                      <a:lvl3pPr marL="914400" algn="l" defTabSz="914400" rtl="0" eaLnBrk="1" latinLnBrk="0" hangingPunct="1">
                        <a:defRPr sz="1800" kern="1200">
                          <a:solidFill>
                            <a:schemeClr val="dk1"/>
                          </a:solidFill>
                          <a:latin typeface="Tw Cen MT" panose="020B0602020104020603"/>
                        </a:defRPr>
                      </a:lvl3pPr>
                      <a:lvl4pPr marL="1371600" algn="l" defTabSz="914400" rtl="0" eaLnBrk="1" latinLnBrk="0" hangingPunct="1">
                        <a:defRPr sz="1800" kern="1200">
                          <a:solidFill>
                            <a:schemeClr val="dk1"/>
                          </a:solidFill>
                          <a:latin typeface="Tw Cen MT" panose="020B0602020104020603"/>
                        </a:defRPr>
                      </a:lvl4pPr>
                      <a:lvl5pPr marL="1828800" algn="l" defTabSz="914400" rtl="0" eaLnBrk="1" latinLnBrk="0" hangingPunct="1">
                        <a:defRPr sz="1800" kern="1200">
                          <a:solidFill>
                            <a:schemeClr val="dk1"/>
                          </a:solidFill>
                          <a:latin typeface="Tw Cen MT" panose="020B0602020104020603"/>
                        </a:defRPr>
                      </a:lvl5pPr>
                      <a:lvl6pPr marL="2286000" algn="l" defTabSz="914400" rtl="0" eaLnBrk="1" latinLnBrk="0" hangingPunct="1">
                        <a:defRPr sz="1800" kern="1200">
                          <a:solidFill>
                            <a:schemeClr val="dk1"/>
                          </a:solidFill>
                          <a:latin typeface="Tw Cen MT" panose="020B0602020104020603"/>
                        </a:defRPr>
                      </a:lvl6pPr>
                      <a:lvl7pPr marL="2743200" algn="l" defTabSz="914400" rtl="0" eaLnBrk="1" latinLnBrk="0" hangingPunct="1">
                        <a:defRPr sz="1800" kern="1200">
                          <a:solidFill>
                            <a:schemeClr val="dk1"/>
                          </a:solidFill>
                          <a:latin typeface="Tw Cen MT" panose="020B0602020104020603"/>
                        </a:defRPr>
                      </a:lvl7pPr>
                      <a:lvl8pPr marL="3200400" algn="l" defTabSz="914400" rtl="0" eaLnBrk="1" latinLnBrk="0" hangingPunct="1">
                        <a:defRPr sz="1800" kern="1200">
                          <a:solidFill>
                            <a:schemeClr val="dk1"/>
                          </a:solidFill>
                          <a:latin typeface="Tw Cen MT" panose="020B0602020104020603"/>
                        </a:defRPr>
                      </a:lvl8pPr>
                      <a:lvl9pPr marL="3657600" algn="l" defTabSz="914400" rtl="0" eaLnBrk="1" latinLnBrk="0" hangingPunct="1">
                        <a:defRPr sz="1800" kern="1200">
                          <a:solidFill>
                            <a:schemeClr val="dk1"/>
                          </a:solidFill>
                          <a:latin typeface="Tw Cen MT" panose="020B0602020104020603"/>
                        </a:defRPr>
                      </a:lvl9pPr>
                    </a:lstStyle>
                    <a:p>
                      <a:endParaRPr lang="en-GB" sz="2400" dirty="0">
                        <a:solidFill>
                          <a:srgbClr val="002060"/>
                        </a:solidFill>
                        <a:latin typeface="Century Gothic" panose="020B0502020202020204" pitchFamily="34" charset="0"/>
                      </a:endParaRPr>
                    </a:p>
                  </a:txBody>
                  <a:tcP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613042220"/>
                  </a:ext>
                </a:extLst>
              </a:tr>
              <a:tr h="490637">
                <a:tc>
                  <a:txBody>
                    <a:bodyPr/>
                    <a:lstStyle>
                      <a:lvl1pPr marL="0" algn="l" defTabSz="914400" rtl="0" eaLnBrk="1" latinLnBrk="0" hangingPunct="1">
                        <a:defRPr sz="1800" kern="1200">
                          <a:solidFill>
                            <a:schemeClr val="dk1"/>
                          </a:solidFill>
                          <a:latin typeface="Tw Cen MT" panose="020B0602020104020603"/>
                        </a:defRPr>
                      </a:lvl1pPr>
                      <a:lvl2pPr marL="457200" algn="l" defTabSz="914400" rtl="0" eaLnBrk="1" latinLnBrk="0" hangingPunct="1">
                        <a:defRPr sz="1800" kern="1200">
                          <a:solidFill>
                            <a:schemeClr val="dk1"/>
                          </a:solidFill>
                          <a:latin typeface="Tw Cen MT" panose="020B0602020104020603"/>
                        </a:defRPr>
                      </a:lvl2pPr>
                      <a:lvl3pPr marL="914400" algn="l" defTabSz="914400" rtl="0" eaLnBrk="1" latinLnBrk="0" hangingPunct="1">
                        <a:defRPr sz="1800" kern="1200">
                          <a:solidFill>
                            <a:schemeClr val="dk1"/>
                          </a:solidFill>
                          <a:latin typeface="Tw Cen MT" panose="020B0602020104020603"/>
                        </a:defRPr>
                      </a:lvl3pPr>
                      <a:lvl4pPr marL="1371600" algn="l" defTabSz="914400" rtl="0" eaLnBrk="1" latinLnBrk="0" hangingPunct="1">
                        <a:defRPr sz="1800" kern="1200">
                          <a:solidFill>
                            <a:schemeClr val="dk1"/>
                          </a:solidFill>
                          <a:latin typeface="Tw Cen MT" panose="020B0602020104020603"/>
                        </a:defRPr>
                      </a:lvl4pPr>
                      <a:lvl5pPr marL="1828800" algn="l" defTabSz="914400" rtl="0" eaLnBrk="1" latinLnBrk="0" hangingPunct="1">
                        <a:defRPr sz="1800" kern="1200">
                          <a:solidFill>
                            <a:schemeClr val="dk1"/>
                          </a:solidFill>
                          <a:latin typeface="Tw Cen MT" panose="020B0602020104020603"/>
                        </a:defRPr>
                      </a:lvl5pPr>
                      <a:lvl6pPr marL="2286000" algn="l" defTabSz="914400" rtl="0" eaLnBrk="1" latinLnBrk="0" hangingPunct="1">
                        <a:defRPr sz="1800" kern="1200">
                          <a:solidFill>
                            <a:schemeClr val="dk1"/>
                          </a:solidFill>
                          <a:latin typeface="Tw Cen MT" panose="020B0602020104020603"/>
                        </a:defRPr>
                      </a:lvl6pPr>
                      <a:lvl7pPr marL="2743200" algn="l" defTabSz="914400" rtl="0" eaLnBrk="1" latinLnBrk="0" hangingPunct="1">
                        <a:defRPr sz="1800" kern="1200">
                          <a:solidFill>
                            <a:schemeClr val="dk1"/>
                          </a:solidFill>
                          <a:latin typeface="Tw Cen MT" panose="020B0602020104020603"/>
                        </a:defRPr>
                      </a:lvl7pPr>
                      <a:lvl8pPr marL="3200400" algn="l" defTabSz="914400" rtl="0" eaLnBrk="1" latinLnBrk="0" hangingPunct="1">
                        <a:defRPr sz="1800" kern="1200">
                          <a:solidFill>
                            <a:schemeClr val="dk1"/>
                          </a:solidFill>
                          <a:latin typeface="Tw Cen MT" panose="020B0602020104020603"/>
                        </a:defRPr>
                      </a:lvl8pPr>
                      <a:lvl9pPr marL="3657600" algn="l" defTabSz="914400" rtl="0" eaLnBrk="1" latinLnBrk="0" hangingPunct="1">
                        <a:defRPr sz="1800" kern="1200">
                          <a:solidFill>
                            <a:schemeClr val="dk1"/>
                          </a:solidFill>
                          <a:latin typeface="Tw Cen MT" panose="020B0602020104020603"/>
                        </a:defRPr>
                      </a:lvl9pPr>
                    </a:lstStyle>
                    <a:p>
                      <a:pPr algn="ctr"/>
                      <a:r>
                        <a:rPr lang="en-GB" sz="2400" b="1" dirty="0">
                          <a:solidFill>
                            <a:srgbClr val="002060"/>
                          </a:solidFill>
                          <a:latin typeface="Century Gothic" panose="020B0502020202020204" pitchFamily="34" charset="0"/>
                        </a:rPr>
                        <a:t>7</a:t>
                      </a:r>
                    </a:p>
                  </a:txBody>
                  <a:tcP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Tw Cen MT" panose="020B0602020104020603"/>
                        </a:defRPr>
                      </a:lvl1pPr>
                      <a:lvl2pPr marL="457200" algn="l" defTabSz="914400" rtl="0" eaLnBrk="1" latinLnBrk="0" hangingPunct="1">
                        <a:defRPr sz="1800" kern="1200">
                          <a:solidFill>
                            <a:schemeClr val="dk1"/>
                          </a:solidFill>
                          <a:latin typeface="Tw Cen MT" panose="020B0602020104020603"/>
                        </a:defRPr>
                      </a:lvl2pPr>
                      <a:lvl3pPr marL="914400" algn="l" defTabSz="914400" rtl="0" eaLnBrk="1" latinLnBrk="0" hangingPunct="1">
                        <a:defRPr sz="1800" kern="1200">
                          <a:solidFill>
                            <a:schemeClr val="dk1"/>
                          </a:solidFill>
                          <a:latin typeface="Tw Cen MT" panose="020B0602020104020603"/>
                        </a:defRPr>
                      </a:lvl3pPr>
                      <a:lvl4pPr marL="1371600" algn="l" defTabSz="914400" rtl="0" eaLnBrk="1" latinLnBrk="0" hangingPunct="1">
                        <a:defRPr sz="1800" kern="1200">
                          <a:solidFill>
                            <a:schemeClr val="dk1"/>
                          </a:solidFill>
                          <a:latin typeface="Tw Cen MT" panose="020B0602020104020603"/>
                        </a:defRPr>
                      </a:lvl4pPr>
                      <a:lvl5pPr marL="1828800" algn="l" defTabSz="914400" rtl="0" eaLnBrk="1" latinLnBrk="0" hangingPunct="1">
                        <a:defRPr sz="1800" kern="1200">
                          <a:solidFill>
                            <a:schemeClr val="dk1"/>
                          </a:solidFill>
                          <a:latin typeface="Tw Cen MT" panose="020B0602020104020603"/>
                        </a:defRPr>
                      </a:lvl5pPr>
                      <a:lvl6pPr marL="2286000" algn="l" defTabSz="914400" rtl="0" eaLnBrk="1" latinLnBrk="0" hangingPunct="1">
                        <a:defRPr sz="1800" kern="1200">
                          <a:solidFill>
                            <a:schemeClr val="dk1"/>
                          </a:solidFill>
                          <a:latin typeface="Tw Cen MT" panose="020B0602020104020603"/>
                        </a:defRPr>
                      </a:lvl6pPr>
                      <a:lvl7pPr marL="2743200" algn="l" defTabSz="914400" rtl="0" eaLnBrk="1" latinLnBrk="0" hangingPunct="1">
                        <a:defRPr sz="1800" kern="1200">
                          <a:solidFill>
                            <a:schemeClr val="dk1"/>
                          </a:solidFill>
                          <a:latin typeface="Tw Cen MT" panose="020B0602020104020603"/>
                        </a:defRPr>
                      </a:lvl7pPr>
                      <a:lvl8pPr marL="3200400" algn="l" defTabSz="914400" rtl="0" eaLnBrk="1" latinLnBrk="0" hangingPunct="1">
                        <a:defRPr sz="1800" kern="1200">
                          <a:solidFill>
                            <a:schemeClr val="dk1"/>
                          </a:solidFill>
                          <a:latin typeface="Tw Cen MT" panose="020B0602020104020603"/>
                        </a:defRPr>
                      </a:lvl8pPr>
                      <a:lvl9pPr marL="3657600" algn="l" defTabSz="914400" rtl="0" eaLnBrk="1" latinLnBrk="0" hangingPunct="1">
                        <a:defRPr sz="1800" kern="1200">
                          <a:solidFill>
                            <a:schemeClr val="dk1"/>
                          </a:solidFill>
                          <a:latin typeface="Tw Cen MT" panose="020B0602020104020603"/>
                        </a:defRPr>
                      </a:lvl9pPr>
                    </a:lstStyle>
                    <a:p>
                      <a:endParaRPr lang="en-GB" sz="2400" dirty="0">
                        <a:solidFill>
                          <a:srgbClr val="002060"/>
                        </a:solidFill>
                        <a:latin typeface="Century Gothic" panose="020B0502020202020204" pitchFamily="34" charset="0"/>
                      </a:endParaRPr>
                    </a:p>
                  </a:txBody>
                  <a:tcP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Tw Cen MT" panose="020B0602020104020603"/>
                        </a:defRPr>
                      </a:lvl1pPr>
                      <a:lvl2pPr marL="457200" algn="l" defTabSz="914400" rtl="0" eaLnBrk="1" latinLnBrk="0" hangingPunct="1">
                        <a:defRPr sz="1800" kern="1200">
                          <a:solidFill>
                            <a:schemeClr val="dk1"/>
                          </a:solidFill>
                          <a:latin typeface="Tw Cen MT" panose="020B0602020104020603"/>
                        </a:defRPr>
                      </a:lvl2pPr>
                      <a:lvl3pPr marL="914400" algn="l" defTabSz="914400" rtl="0" eaLnBrk="1" latinLnBrk="0" hangingPunct="1">
                        <a:defRPr sz="1800" kern="1200">
                          <a:solidFill>
                            <a:schemeClr val="dk1"/>
                          </a:solidFill>
                          <a:latin typeface="Tw Cen MT" panose="020B0602020104020603"/>
                        </a:defRPr>
                      </a:lvl3pPr>
                      <a:lvl4pPr marL="1371600" algn="l" defTabSz="914400" rtl="0" eaLnBrk="1" latinLnBrk="0" hangingPunct="1">
                        <a:defRPr sz="1800" kern="1200">
                          <a:solidFill>
                            <a:schemeClr val="dk1"/>
                          </a:solidFill>
                          <a:latin typeface="Tw Cen MT" panose="020B0602020104020603"/>
                        </a:defRPr>
                      </a:lvl4pPr>
                      <a:lvl5pPr marL="1828800" algn="l" defTabSz="914400" rtl="0" eaLnBrk="1" latinLnBrk="0" hangingPunct="1">
                        <a:defRPr sz="1800" kern="1200">
                          <a:solidFill>
                            <a:schemeClr val="dk1"/>
                          </a:solidFill>
                          <a:latin typeface="Tw Cen MT" panose="020B0602020104020603"/>
                        </a:defRPr>
                      </a:lvl5pPr>
                      <a:lvl6pPr marL="2286000" algn="l" defTabSz="914400" rtl="0" eaLnBrk="1" latinLnBrk="0" hangingPunct="1">
                        <a:defRPr sz="1800" kern="1200">
                          <a:solidFill>
                            <a:schemeClr val="dk1"/>
                          </a:solidFill>
                          <a:latin typeface="Tw Cen MT" panose="020B0602020104020603"/>
                        </a:defRPr>
                      </a:lvl6pPr>
                      <a:lvl7pPr marL="2743200" algn="l" defTabSz="914400" rtl="0" eaLnBrk="1" latinLnBrk="0" hangingPunct="1">
                        <a:defRPr sz="1800" kern="1200">
                          <a:solidFill>
                            <a:schemeClr val="dk1"/>
                          </a:solidFill>
                          <a:latin typeface="Tw Cen MT" panose="020B0602020104020603"/>
                        </a:defRPr>
                      </a:lvl7pPr>
                      <a:lvl8pPr marL="3200400" algn="l" defTabSz="914400" rtl="0" eaLnBrk="1" latinLnBrk="0" hangingPunct="1">
                        <a:defRPr sz="1800" kern="1200">
                          <a:solidFill>
                            <a:schemeClr val="dk1"/>
                          </a:solidFill>
                          <a:latin typeface="Tw Cen MT" panose="020B0602020104020603"/>
                        </a:defRPr>
                      </a:lvl8pPr>
                      <a:lvl9pPr marL="3657600" algn="l" defTabSz="914400" rtl="0" eaLnBrk="1" latinLnBrk="0" hangingPunct="1">
                        <a:defRPr sz="1800" kern="1200">
                          <a:solidFill>
                            <a:schemeClr val="dk1"/>
                          </a:solidFill>
                          <a:latin typeface="Tw Cen MT" panose="020B0602020104020603"/>
                        </a:defRPr>
                      </a:lvl9pPr>
                    </a:lstStyle>
                    <a:p>
                      <a:endParaRPr lang="en-GB" sz="2400" dirty="0">
                        <a:solidFill>
                          <a:srgbClr val="002060"/>
                        </a:solidFill>
                        <a:latin typeface="Century Gothic" panose="020B0502020202020204" pitchFamily="34" charset="0"/>
                      </a:endParaRPr>
                    </a:p>
                  </a:txBody>
                  <a:tcP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19016251"/>
                  </a:ext>
                </a:extLst>
              </a:tr>
              <a:tr h="490637">
                <a:tc>
                  <a:txBody>
                    <a:bodyPr/>
                    <a:lstStyle>
                      <a:lvl1pPr marL="0" algn="l" defTabSz="914400" rtl="0" eaLnBrk="1" latinLnBrk="0" hangingPunct="1">
                        <a:defRPr sz="1800" kern="1200">
                          <a:solidFill>
                            <a:schemeClr val="dk1"/>
                          </a:solidFill>
                          <a:latin typeface="Tw Cen MT" panose="020B0602020104020603"/>
                        </a:defRPr>
                      </a:lvl1pPr>
                      <a:lvl2pPr marL="457200" algn="l" defTabSz="914400" rtl="0" eaLnBrk="1" latinLnBrk="0" hangingPunct="1">
                        <a:defRPr sz="1800" kern="1200">
                          <a:solidFill>
                            <a:schemeClr val="dk1"/>
                          </a:solidFill>
                          <a:latin typeface="Tw Cen MT" panose="020B0602020104020603"/>
                        </a:defRPr>
                      </a:lvl2pPr>
                      <a:lvl3pPr marL="914400" algn="l" defTabSz="914400" rtl="0" eaLnBrk="1" latinLnBrk="0" hangingPunct="1">
                        <a:defRPr sz="1800" kern="1200">
                          <a:solidFill>
                            <a:schemeClr val="dk1"/>
                          </a:solidFill>
                          <a:latin typeface="Tw Cen MT" panose="020B0602020104020603"/>
                        </a:defRPr>
                      </a:lvl3pPr>
                      <a:lvl4pPr marL="1371600" algn="l" defTabSz="914400" rtl="0" eaLnBrk="1" latinLnBrk="0" hangingPunct="1">
                        <a:defRPr sz="1800" kern="1200">
                          <a:solidFill>
                            <a:schemeClr val="dk1"/>
                          </a:solidFill>
                          <a:latin typeface="Tw Cen MT" panose="020B0602020104020603"/>
                        </a:defRPr>
                      </a:lvl4pPr>
                      <a:lvl5pPr marL="1828800" algn="l" defTabSz="914400" rtl="0" eaLnBrk="1" latinLnBrk="0" hangingPunct="1">
                        <a:defRPr sz="1800" kern="1200">
                          <a:solidFill>
                            <a:schemeClr val="dk1"/>
                          </a:solidFill>
                          <a:latin typeface="Tw Cen MT" panose="020B0602020104020603"/>
                        </a:defRPr>
                      </a:lvl5pPr>
                      <a:lvl6pPr marL="2286000" algn="l" defTabSz="914400" rtl="0" eaLnBrk="1" latinLnBrk="0" hangingPunct="1">
                        <a:defRPr sz="1800" kern="1200">
                          <a:solidFill>
                            <a:schemeClr val="dk1"/>
                          </a:solidFill>
                          <a:latin typeface="Tw Cen MT" panose="020B0602020104020603"/>
                        </a:defRPr>
                      </a:lvl6pPr>
                      <a:lvl7pPr marL="2743200" algn="l" defTabSz="914400" rtl="0" eaLnBrk="1" latinLnBrk="0" hangingPunct="1">
                        <a:defRPr sz="1800" kern="1200">
                          <a:solidFill>
                            <a:schemeClr val="dk1"/>
                          </a:solidFill>
                          <a:latin typeface="Tw Cen MT" panose="020B0602020104020603"/>
                        </a:defRPr>
                      </a:lvl7pPr>
                      <a:lvl8pPr marL="3200400" algn="l" defTabSz="914400" rtl="0" eaLnBrk="1" latinLnBrk="0" hangingPunct="1">
                        <a:defRPr sz="1800" kern="1200">
                          <a:solidFill>
                            <a:schemeClr val="dk1"/>
                          </a:solidFill>
                          <a:latin typeface="Tw Cen MT" panose="020B0602020104020603"/>
                        </a:defRPr>
                      </a:lvl8pPr>
                      <a:lvl9pPr marL="3657600" algn="l" defTabSz="914400" rtl="0" eaLnBrk="1" latinLnBrk="0" hangingPunct="1">
                        <a:defRPr sz="1800" kern="1200">
                          <a:solidFill>
                            <a:schemeClr val="dk1"/>
                          </a:solidFill>
                          <a:latin typeface="Tw Cen MT" panose="020B0602020104020603"/>
                        </a:defRPr>
                      </a:lvl9pPr>
                    </a:lstStyle>
                    <a:p>
                      <a:pPr algn="ctr"/>
                      <a:r>
                        <a:rPr lang="en-GB" sz="2400" b="1" dirty="0">
                          <a:solidFill>
                            <a:srgbClr val="002060"/>
                          </a:solidFill>
                          <a:latin typeface="Century Gothic" panose="020B0502020202020204" pitchFamily="34" charset="0"/>
                        </a:rPr>
                        <a:t>8</a:t>
                      </a:r>
                    </a:p>
                  </a:txBody>
                  <a:tcP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Tw Cen MT" panose="020B0602020104020603"/>
                        </a:defRPr>
                      </a:lvl1pPr>
                      <a:lvl2pPr marL="457200" algn="l" defTabSz="914400" rtl="0" eaLnBrk="1" latinLnBrk="0" hangingPunct="1">
                        <a:defRPr sz="1800" kern="1200">
                          <a:solidFill>
                            <a:schemeClr val="dk1"/>
                          </a:solidFill>
                          <a:latin typeface="Tw Cen MT" panose="020B0602020104020603"/>
                        </a:defRPr>
                      </a:lvl2pPr>
                      <a:lvl3pPr marL="914400" algn="l" defTabSz="914400" rtl="0" eaLnBrk="1" latinLnBrk="0" hangingPunct="1">
                        <a:defRPr sz="1800" kern="1200">
                          <a:solidFill>
                            <a:schemeClr val="dk1"/>
                          </a:solidFill>
                          <a:latin typeface="Tw Cen MT" panose="020B0602020104020603"/>
                        </a:defRPr>
                      </a:lvl3pPr>
                      <a:lvl4pPr marL="1371600" algn="l" defTabSz="914400" rtl="0" eaLnBrk="1" latinLnBrk="0" hangingPunct="1">
                        <a:defRPr sz="1800" kern="1200">
                          <a:solidFill>
                            <a:schemeClr val="dk1"/>
                          </a:solidFill>
                          <a:latin typeface="Tw Cen MT" panose="020B0602020104020603"/>
                        </a:defRPr>
                      </a:lvl4pPr>
                      <a:lvl5pPr marL="1828800" algn="l" defTabSz="914400" rtl="0" eaLnBrk="1" latinLnBrk="0" hangingPunct="1">
                        <a:defRPr sz="1800" kern="1200">
                          <a:solidFill>
                            <a:schemeClr val="dk1"/>
                          </a:solidFill>
                          <a:latin typeface="Tw Cen MT" panose="020B0602020104020603"/>
                        </a:defRPr>
                      </a:lvl5pPr>
                      <a:lvl6pPr marL="2286000" algn="l" defTabSz="914400" rtl="0" eaLnBrk="1" latinLnBrk="0" hangingPunct="1">
                        <a:defRPr sz="1800" kern="1200">
                          <a:solidFill>
                            <a:schemeClr val="dk1"/>
                          </a:solidFill>
                          <a:latin typeface="Tw Cen MT" panose="020B0602020104020603"/>
                        </a:defRPr>
                      </a:lvl6pPr>
                      <a:lvl7pPr marL="2743200" algn="l" defTabSz="914400" rtl="0" eaLnBrk="1" latinLnBrk="0" hangingPunct="1">
                        <a:defRPr sz="1800" kern="1200">
                          <a:solidFill>
                            <a:schemeClr val="dk1"/>
                          </a:solidFill>
                          <a:latin typeface="Tw Cen MT" panose="020B0602020104020603"/>
                        </a:defRPr>
                      </a:lvl7pPr>
                      <a:lvl8pPr marL="3200400" algn="l" defTabSz="914400" rtl="0" eaLnBrk="1" latinLnBrk="0" hangingPunct="1">
                        <a:defRPr sz="1800" kern="1200">
                          <a:solidFill>
                            <a:schemeClr val="dk1"/>
                          </a:solidFill>
                          <a:latin typeface="Tw Cen MT" panose="020B0602020104020603"/>
                        </a:defRPr>
                      </a:lvl8pPr>
                      <a:lvl9pPr marL="3657600" algn="l" defTabSz="914400" rtl="0" eaLnBrk="1" latinLnBrk="0" hangingPunct="1">
                        <a:defRPr sz="1800" kern="1200">
                          <a:solidFill>
                            <a:schemeClr val="dk1"/>
                          </a:solidFill>
                          <a:latin typeface="Tw Cen MT" panose="020B0602020104020603"/>
                        </a:defRPr>
                      </a:lvl9pPr>
                    </a:lstStyle>
                    <a:p>
                      <a:endParaRPr lang="en-GB" sz="2400" dirty="0">
                        <a:solidFill>
                          <a:srgbClr val="002060"/>
                        </a:solidFill>
                        <a:latin typeface="Century Gothic" panose="020B0502020202020204" pitchFamily="34" charset="0"/>
                      </a:endParaRPr>
                    </a:p>
                  </a:txBody>
                  <a:tcP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Tw Cen MT" panose="020B0602020104020603"/>
                        </a:defRPr>
                      </a:lvl1pPr>
                      <a:lvl2pPr marL="457200" algn="l" defTabSz="914400" rtl="0" eaLnBrk="1" latinLnBrk="0" hangingPunct="1">
                        <a:defRPr sz="1800" kern="1200">
                          <a:solidFill>
                            <a:schemeClr val="dk1"/>
                          </a:solidFill>
                          <a:latin typeface="Tw Cen MT" panose="020B0602020104020603"/>
                        </a:defRPr>
                      </a:lvl2pPr>
                      <a:lvl3pPr marL="914400" algn="l" defTabSz="914400" rtl="0" eaLnBrk="1" latinLnBrk="0" hangingPunct="1">
                        <a:defRPr sz="1800" kern="1200">
                          <a:solidFill>
                            <a:schemeClr val="dk1"/>
                          </a:solidFill>
                          <a:latin typeface="Tw Cen MT" panose="020B0602020104020603"/>
                        </a:defRPr>
                      </a:lvl3pPr>
                      <a:lvl4pPr marL="1371600" algn="l" defTabSz="914400" rtl="0" eaLnBrk="1" latinLnBrk="0" hangingPunct="1">
                        <a:defRPr sz="1800" kern="1200">
                          <a:solidFill>
                            <a:schemeClr val="dk1"/>
                          </a:solidFill>
                          <a:latin typeface="Tw Cen MT" panose="020B0602020104020603"/>
                        </a:defRPr>
                      </a:lvl4pPr>
                      <a:lvl5pPr marL="1828800" algn="l" defTabSz="914400" rtl="0" eaLnBrk="1" latinLnBrk="0" hangingPunct="1">
                        <a:defRPr sz="1800" kern="1200">
                          <a:solidFill>
                            <a:schemeClr val="dk1"/>
                          </a:solidFill>
                          <a:latin typeface="Tw Cen MT" panose="020B0602020104020603"/>
                        </a:defRPr>
                      </a:lvl5pPr>
                      <a:lvl6pPr marL="2286000" algn="l" defTabSz="914400" rtl="0" eaLnBrk="1" latinLnBrk="0" hangingPunct="1">
                        <a:defRPr sz="1800" kern="1200">
                          <a:solidFill>
                            <a:schemeClr val="dk1"/>
                          </a:solidFill>
                          <a:latin typeface="Tw Cen MT" panose="020B0602020104020603"/>
                        </a:defRPr>
                      </a:lvl6pPr>
                      <a:lvl7pPr marL="2743200" algn="l" defTabSz="914400" rtl="0" eaLnBrk="1" latinLnBrk="0" hangingPunct="1">
                        <a:defRPr sz="1800" kern="1200">
                          <a:solidFill>
                            <a:schemeClr val="dk1"/>
                          </a:solidFill>
                          <a:latin typeface="Tw Cen MT" panose="020B0602020104020603"/>
                        </a:defRPr>
                      </a:lvl7pPr>
                      <a:lvl8pPr marL="3200400" algn="l" defTabSz="914400" rtl="0" eaLnBrk="1" latinLnBrk="0" hangingPunct="1">
                        <a:defRPr sz="1800" kern="1200">
                          <a:solidFill>
                            <a:schemeClr val="dk1"/>
                          </a:solidFill>
                          <a:latin typeface="Tw Cen MT" panose="020B0602020104020603"/>
                        </a:defRPr>
                      </a:lvl8pPr>
                      <a:lvl9pPr marL="3657600" algn="l" defTabSz="914400" rtl="0" eaLnBrk="1" latinLnBrk="0" hangingPunct="1">
                        <a:defRPr sz="1800" kern="1200">
                          <a:solidFill>
                            <a:schemeClr val="dk1"/>
                          </a:solidFill>
                          <a:latin typeface="Tw Cen MT" panose="020B0602020104020603"/>
                        </a:defRPr>
                      </a:lvl9pPr>
                    </a:lstStyle>
                    <a:p>
                      <a:endParaRPr lang="en-GB" sz="2400" dirty="0">
                        <a:solidFill>
                          <a:srgbClr val="002060"/>
                        </a:solidFill>
                        <a:latin typeface="Century Gothic" panose="020B0502020202020204" pitchFamily="34" charset="0"/>
                      </a:endParaRPr>
                    </a:p>
                  </a:txBody>
                  <a:tcP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365941149"/>
                  </a:ext>
                </a:extLst>
              </a:tr>
              <a:tr h="490637">
                <a:tc>
                  <a:txBody>
                    <a:bodyPr/>
                    <a:lstStyle/>
                    <a:p>
                      <a:pPr algn="ctr"/>
                      <a:endParaRPr lang="en-GB" sz="2400" b="1" dirty="0">
                        <a:solidFill>
                          <a:srgbClr val="002060"/>
                        </a:solidFill>
                        <a:latin typeface="Century Gothic" panose="020B0502020202020204" pitchFamily="34" charset="0"/>
                      </a:endParaRPr>
                    </a:p>
                  </a:txBody>
                  <a:tcP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GB" sz="2400" dirty="0">
                        <a:solidFill>
                          <a:srgbClr val="002060"/>
                        </a:solidFill>
                        <a:latin typeface="Century Gothic" panose="020B0502020202020204" pitchFamily="34" charset="0"/>
                      </a:endParaRPr>
                    </a:p>
                  </a:txBody>
                  <a:tcP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GB" sz="2400" dirty="0">
                        <a:solidFill>
                          <a:srgbClr val="002060"/>
                        </a:solidFill>
                        <a:latin typeface="Century Gothic" panose="020B0502020202020204" pitchFamily="34" charset="0"/>
                      </a:endParaRPr>
                    </a:p>
                  </a:txBody>
                  <a:tcP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147907701"/>
                  </a:ext>
                </a:extLst>
              </a:tr>
            </a:tbl>
          </a:graphicData>
        </a:graphic>
      </p:graphicFrame>
      <p:pic>
        <p:nvPicPr>
          <p:cNvPr id="38" name="Picture 37" descr="Shape, arrow&#10;&#10;Description automatically generated">
            <a:extLst>
              <a:ext uri="{FF2B5EF4-FFF2-40B4-BE49-F238E27FC236}">
                <a16:creationId xmlns:a16="http://schemas.microsoft.com/office/drawing/2014/main" id="{2B89C088-54A8-4B6B-80FA-40A0F790F220}"/>
              </a:ext>
            </a:extLst>
          </p:cNvPr>
          <p:cNvPicPr>
            <a:picLocks noChangeAspect="1"/>
          </p:cNvPicPr>
          <p:nvPr/>
        </p:nvPicPr>
        <p:blipFill>
          <a:blip r:embed="rId7"/>
          <a:stretch>
            <a:fillRect/>
          </a:stretch>
        </p:blipFill>
        <p:spPr>
          <a:xfrm>
            <a:off x="4037586" y="2128590"/>
            <a:ext cx="462709" cy="428729"/>
          </a:xfrm>
          <a:prstGeom prst="rect">
            <a:avLst/>
          </a:prstGeom>
        </p:spPr>
      </p:pic>
      <p:pic>
        <p:nvPicPr>
          <p:cNvPr id="39" name="Picture 38" descr="Shape, arrow&#10;&#10;Description automatically generated">
            <a:extLst>
              <a:ext uri="{FF2B5EF4-FFF2-40B4-BE49-F238E27FC236}">
                <a16:creationId xmlns:a16="http://schemas.microsoft.com/office/drawing/2014/main" id="{275A3621-FEDD-4C1E-B252-B5E909BB964C}"/>
              </a:ext>
            </a:extLst>
          </p:cNvPr>
          <p:cNvPicPr>
            <a:picLocks noChangeAspect="1"/>
          </p:cNvPicPr>
          <p:nvPr/>
        </p:nvPicPr>
        <p:blipFill>
          <a:blip r:embed="rId7"/>
          <a:stretch>
            <a:fillRect/>
          </a:stretch>
        </p:blipFill>
        <p:spPr>
          <a:xfrm>
            <a:off x="4037586" y="2598237"/>
            <a:ext cx="462709" cy="428729"/>
          </a:xfrm>
          <a:prstGeom prst="rect">
            <a:avLst/>
          </a:prstGeom>
        </p:spPr>
      </p:pic>
      <p:pic>
        <p:nvPicPr>
          <p:cNvPr id="40" name="Picture 39" descr="Shape, arrow&#10;&#10;Description automatically generated">
            <a:extLst>
              <a:ext uri="{FF2B5EF4-FFF2-40B4-BE49-F238E27FC236}">
                <a16:creationId xmlns:a16="http://schemas.microsoft.com/office/drawing/2014/main" id="{7DB91F0B-0C7D-44EE-B14C-D202F9BAC04E}"/>
              </a:ext>
            </a:extLst>
          </p:cNvPr>
          <p:cNvPicPr>
            <a:picLocks noChangeAspect="1"/>
          </p:cNvPicPr>
          <p:nvPr/>
        </p:nvPicPr>
        <p:blipFill>
          <a:blip r:embed="rId7"/>
          <a:stretch>
            <a:fillRect/>
          </a:stretch>
        </p:blipFill>
        <p:spPr>
          <a:xfrm>
            <a:off x="2050899" y="3059544"/>
            <a:ext cx="462709" cy="428729"/>
          </a:xfrm>
          <a:prstGeom prst="rect">
            <a:avLst/>
          </a:prstGeom>
        </p:spPr>
      </p:pic>
      <p:pic>
        <p:nvPicPr>
          <p:cNvPr id="41" name="Picture 40" descr="Shape, arrow&#10;&#10;Description automatically generated">
            <a:extLst>
              <a:ext uri="{FF2B5EF4-FFF2-40B4-BE49-F238E27FC236}">
                <a16:creationId xmlns:a16="http://schemas.microsoft.com/office/drawing/2014/main" id="{9748A974-6275-4426-863F-C45AE141732A}"/>
              </a:ext>
            </a:extLst>
          </p:cNvPr>
          <p:cNvPicPr>
            <a:picLocks noChangeAspect="1"/>
          </p:cNvPicPr>
          <p:nvPr/>
        </p:nvPicPr>
        <p:blipFill>
          <a:blip r:embed="rId7"/>
          <a:stretch>
            <a:fillRect/>
          </a:stretch>
        </p:blipFill>
        <p:spPr>
          <a:xfrm>
            <a:off x="2050899" y="3517814"/>
            <a:ext cx="462709" cy="428729"/>
          </a:xfrm>
          <a:prstGeom prst="rect">
            <a:avLst/>
          </a:prstGeom>
        </p:spPr>
      </p:pic>
      <p:pic>
        <p:nvPicPr>
          <p:cNvPr id="42" name="Picture 41" descr="Shape, arrow&#10;&#10;Description automatically generated">
            <a:extLst>
              <a:ext uri="{FF2B5EF4-FFF2-40B4-BE49-F238E27FC236}">
                <a16:creationId xmlns:a16="http://schemas.microsoft.com/office/drawing/2014/main" id="{DA89BAC1-E704-4FF8-BCDA-145C49CD1538}"/>
              </a:ext>
            </a:extLst>
          </p:cNvPr>
          <p:cNvPicPr>
            <a:picLocks noChangeAspect="1"/>
          </p:cNvPicPr>
          <p:nvPr/>
        </p:nvPicPr>
        <p:blipFill>
          <a:blip r:embed="rId7"/>
          <a:stretch>
            <a:fillRect/>
          </a:stretch>
        </p:blipFill>
        <p:spPr>
          <a:xfrm>
            <a:off x="2050899" y="4001982"/>
            <a:ext cx="462709" cy="428729"/>
          </a:xfrm>
          <a:prstGeom prst="rect">
            <a:avLst/>
          </a:prstGeom>
        </p:spPr>
      </p:pic>
      <p:pic>
        <p:nvPicPr>
          <p:cNvPr id="43" name="Picture 42" descr="Shape, arrow&#10;&#10;Description automatically generated">
            <a:extLst>
              <a:ext uri="{FF2B5EF4-FFF2-40B4-BE49-F238E27FC236}">
                <a16:creationId xmlns:a16="http://schemas.microsoft.com/office/drawing/2014/main" id="{5ADE145B-9BFA-411D-BFAC-7D3F8EB18A5F}"/>
              </a:ext>
            </a:extLst>
          </p:cNvPr>
          <p:cNvPicPr>
            <a:picLocks noChangeAspect="1"/>
          </p:cNvPicPr>
          <p:nvPr/>
        </p:nvPicPr>
        <p:blipFill>
          <a:blip r:embed="rId7"/>
          <a:stretch>
            <a:fillRect/>
          </a:stretch>
        </p:blipFill>
        <p:spPr>
          <a:xfrm>
            <a:off x="4026434" y="4547981"/>
            <a:ext cx="462709" cy="428729"/>
          </a:xfrm>
          <a:prstGeom prst="rect">
            <a:avLst/>
          </a:prstGeom>
        </p:spPr>
      </p:pic>
      <p:pic>
        <p:nvPicPr>
          <p:cNvPr id="44" name="Picture 43" descr="Shape, arrow&#10;&#10;Description automatically generated">
            <a:extLst>
              <a:ext uri="{FF2B5EF4-FFF2-40B4-BE49-F238E27FC236}">
                <a16:creationId xmlns:a16="http://schemas.microsoft.com/office/drawing/2014/main" id="{1D301504-F8CF-4803-98C6-433C8FDADE83}"/>
              </a:ext>
            </a:extLst>
          </p:cNvPr>
          <p:cNvPicPr>
            <a:picLocks noChangeAspect="1"/>
          </p:cNvPicPr>
          <p:nvPr/>
        </p:nvPicPr>
        <p:blipFill>
          <a:blip r:embed="rId7"/>
          <a:stretch>
            <a:fillRect/>
          </a:stretch>
        </p:blipFill>
        <p:spPr>
          <a:xfrm>
            <a:off x="2050899" y="5517434"/>
            <a:ext cx="462709" cy="428729"/>
          </a:xfrm>
          <a:prstGeom prst="rect">
            <a:avLst/>
          </a:prstGeom>
        </p:spPr>
      </p:pic>
      <p:pic>
        <p:nvPicPr>
          <p:cNvPr id="47" name="Picture 46" descr="Shape, arrow&#10;&#10;Description automatically generated">
            <a:extLst>
              <a:ext uri="{FF2B5EF4-FFF2-40B4-BE49-F238E27FC236}">
                <a16:creationId xmlns:a16="http://schemas.microsoft.com/office/drawing/2014/main" id="{036CAED2-65F3-4280-8670-D3CCAFB0272E}"/>
              </a:ext>
            </a:extLst>
          </p:cNvPr>
          <p:cNvPicPr>
            <a:picLocks noChangeAspect="1"/>
          </p:cNvPicPr>
          <p:nvPr/>
        </p:nvPicPr>
        <p:blipFill>
          <a:blip r:embed="rId7"/>
          <a:stretch>
            <a:fillRect/>
          </a:stretch>
        </p:blipFill>
        <p:spPr>
          <a:xfrm>
            <a:off x="2101151" y="5037163"/>
            <a:ext cx="462709" cy="428729"/>
          </a:xfrm>
          <a:prstGeom prst="rect">
            <a:avLst/>
          </a:prstGeom>
        </p:spPr>
      </p:pic>
      <p:sp>
        <p:nvSpPr>
          <p:cNvPr id="82" name="Rectangle 81">
            <a:hlinkClick r:id="" action="ppaction://noaction">
              <a:snd r:embed="rId8" name="8_9.wav"/>
            </a:hlinkClick>
            <a:extLst>
              <a:ext uri="{FF2B5EF4-FFF2-40B4-BE49-F238E27FC236}">
                <a16:creationId xmlns:a16="http://schemas.microsoft.com/office/drawing/2014/main" id="{0D39749E-5B7C-4DCF-A5B1-B84E60951B03}"/>
              </a:ext>
            </a:extLst>
          </p:cNvPr>
          <p:cNvSpPr/>
          <p:nvPr/>
        </p:nvSpPr>
        <p:spPr>
          <a:xfrm>
            <a:off x="469282" y="5131692"/>
            <a:ext cx="410480" cy="397887"/>
          </a:xfrm>
          <a:prstGeom prst="rect">
            <a:avLst/>
          </a:prstGeom>
          <a:solidFill>
            <a:srgbClr val="68D5C8"/>
          </a:solidFill>
          <a:ln w="19050">
            <a:solidFill>
              <a:srgbClr val="002060"/>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1" dirty="0">
                <a:solidFill>
                  <a:srgbClr val="002060"/>
                </a:solidFill>
                <a:latin typeface="Century Gothic" panose="020B0502020202020204" pitchFamily="34" charset="0"/>
              </a:rPr>
              <a:t>7</a:t>
            </a:r>
          </a:p>
        </p:txBody>
      </p:sp>
      <p:sp>
        <p:nvSpPr>
          <p:cNvPr id="83" name="Rectangle 82">
            <a:hlinkClick r:id="" action="ppaction://noaction">
              <a:snd r:embed="rId9" name="8_3.wav"/>
            </a:hlinkClick>
            <a:extLst>
              <a:ext uri="{FF2B5EF4-FFF2-40B4-BE49-F238E27FC236}">
                <a16:creationId xmlns:a16="http://schemas.microsoft.com/office/drawing/2014/main" id="{50487347-3C8E-4438-8843-2E7392A22463}"/>
              </a:ext>
            </a:extLst>
          </p:cNvPr>
          <p:cNvSpPr/>
          <p:nvPr/>
        </p:nvSpPr>
        <p:spPr>
          <a:xfrm>
            <a:off x="494726" y="2171337"/>
            <a:ext cx="410480" cy="397887"/>
          </a:xfrm>
          <a:prstGeom prst="rect">
            <a:avLst/>
          </a:prstGeom>
          <a:solidFill>
            <a:srgbClr val="68D5C8"/>
          </a:solidFill>
          <a:ln w="19050">
            <a:solidFill>
              <a:srgbClr val="002060"/>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1" dirty="0">
                <a:solidFill>
                  <a:srgbClr val="002060"/>
                </a:solidFill>
                <a:latin typeface="Century Gothic" panose="020B0502020202020204" pitchFamily="34" charset="0"/>
              </a:rPr>
              <a:t>1</a:t>
            </a:r>
          </a:p>
        </p:txBody>
      </p:sp>
      <p:sp>
        <p:nvSpPr>
          <p:cNvPr id="84" name="Rectangle 83">
            <a:hlinkClick r:id="" action="ppaction://noaction">
              <a:snd r:embed="rId10" name="8_4.wav"/>
            </a:hlinkClick>
            <a:extLst>
              <a:ext uri="{FF2B5EF4-FFF2-40B4-BE49-F238E27FC236}">
                <a16:creationId xmlns:a16="http://schemas.microsoft.com/office/drawing/2014/main" id="{90AA1797-4E7A-4DD2-86D9-B0627A6B2F13}"/>
              </a:ext>
            </a:extLst>
          </p:cNvPr>
          <p:cNvSpPr/>
          <p:nvPr/>
        </p:nvSpPr>
        <p:spPr>
          <a:xfrm>
            <a:off x="483980" y="2673357"/>
            <a:ext cx="410480" cy="397887"/>
          </a:xfrm>
          <a:prstGeom prst="rect">
            <a:avLst/>
          </a:prstGeom>
          <a:solidFill>
            <a:srgbClr val="68D5C8"/>
          </a:solidFill>
          <a:ln w="19050">
            <a:solidFill>
              <a:srgbClr val="002060"/>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1" dirty="0">
                <a:solidFill>
                  <a:srgbClr val="002060"/>
                </a:solidFill>
                <a:latin typeface="Century Gothic" panose="020B0502020202020204" pitchFamily="34" charset="0"/>
              </a:rPr>
              <a:t>2</a:t>
            </a:r>
          </a:p>
        </p:txBody>
      </p:sp>
      <p:sp>
        <p:nvSpPr>
          <p:cNvPr id="85" name="Rectangle 84">
            <a:hlinkClick r:id="" action="ppaction://noaction">
              <a:snd r:embed="rId11" name="8_5.wav"/>
            </a:hlinkClick>
            <a:extLst>
              <a:ext uri="{FF2B5EF4-FFF2-40B4-BE49-F238E27FC236}">
                <a16:creationId xmlns:a16="http://schemas.microsoft.com/office/drawing/2014/main" id="{7E040310-1A33-47FA-9335-76C7B0C5B039}"/>
              </a:ext>
            </a:extLst>
          </p:cNvPr>
          <p:cNvSpPr/>
          <p:nvPr/>
        </p:nvSpPr>
        <p:spPr>
          <a:xfrm>
            <a:off x="483980" y="3175120"/>
            <a:ext cx="410480" cy="397887"/>
          </a:xfrm>
          <a:prstGeom prst="rect">
            <a:avLst/>
          </a:prstGeom>
          <a:solidFill>
            <a:srgbClr val="68D5C8"/>
          </a:solidFill>
          <a:ln w="19050">
            <a:solidFill>
              <a:srgbClr val="002060"/>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1" dirty="0">
                <a:solidFill>
                  <a:srgbClr val="002060"/>
                </a:solidFill>
                <a:latin typeface="Century Gothic" panose="020B0502020202020204" pitchFamily="34" charset="0"/>
              </a:rPr>
              <a:t>3</a:t>
            </a:r>
          </a:p>
        </p:txBody>
      </p:sp>
      <p:sp>
        <p:nvSpPr>
          <p:cNvPr id="86" name="Rectangle 85">
            <a:hlinkClick r:id="" action="ppaction://noaction">
              <a:snd r:embed="rId12" name="8_6.wav"/>
            </a:hlinkClick>
            <a:extLst>
              <a:ext uri="{FF2B5EF4-FFF2-40B4-BE49-F238E27FC236}">
                <a16:creationId xmlns:a16="http://schemas.microsoft.com/office/drawing/2014/main" id="{6117C231-51FF-4CC8-9F73-BC31BEFEA85D}"/>
              </a:ext>
            </a:extLst>
          </p:cNvPr>
          <p:cNvSpPr/>
          <p:nvPr/>
        </p:nvSpPr>
        <p:spPr>
          <a:xfrm>
            <a:off x="469282" y="3670347"/>
            <a:ext cx="410480" cy="397887"/>
          </a:xfrm>
          <a:prstGeom prst="rect">
            <a:avLst/>
          </a:prstGeom>
          <a:solidFill>
            <a:srgbClr val="68D5C8"/>
          </a:solidFill>
          <a:ln w="19050">
            <a:solidFill>
              <a:srgbClr val="002060"/>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1" dirty="0">
                <a:solidFill>
                  <a:srgbClr val="002060"/>
                </a:solidFill>
                <a:latin typeface="Century Gothic" panose="020B0502020202020204" pitchFamily="34" charset="0"/>
              </a:rPr>
              <a:t>4</a:t>
            </a:r>
          </a:p>
        </p:txBody>
      </p:sp>
      <p:sp>
        <p:nvSpPr>
          <p:cNvPr id="91" name="Rectangle 90">
            <a:hlinkClick r:id="" action="ppaction://noaction">
              <a:snd r:embed="rId13" name="8_7.wav"/>
            </a:hlinkClick>
            <a:extLst>
              <a:ext uri="{FF2B5EF4-FFF2-40B4-BE49-F238E27FC236}">
                <a16:creationId xmlns:a16="http://schemas.microsoft.com/office/drawing/2014/main" id="{617A96E7-A8D3-44F6-945E-C67F1EFCA714}"/>
              </a:ext>
            </a:extLst>
          </p:cNvPr>
          <p:cNvSpPr/>
          <p:nvPr/>
        </p:nvSpPr>
        <p:spPr>
          <a:xfrm>
            <a:off x="469282" y="4150094"/>
            <a:ext cx="410480" cy="397887"/>
          </a:xfrm>
          <a:prstGeom prst="rect">
            <a:avLst/>
          </a:prstGeom>
          <a:solidFill>
            <a:srgbClr val="68D5C8"/>
          </a:solidFill>
          <a:ln w="19050">
            <a:solidFill>
              <a:srgbClr val="002060"/>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1" dirty="0">
                <a:solidFill>
                  <a:srgbClr val="002060"/>
                </a:solidFill>
                <a:latin typeface="Century Gothic" panose="020B0502020202020204" pitchFamily="34" charset="0"/>
              </a:rPr>
              <a:t>5</a:t>
            </a:r>
          </a:p>
        </p:txBody>
      </p:sp>
      <p:sp>
        <p:nvSpPr>
          <p:cNvPr id="92" name="Rectangle 91">
            <a:hlinkClick r:id="" action="ppaction://noaction">
              <a:snd r:embed="rId14" name="8_8.wav"/>
            </a:hlinkClick>
            <a:extLst>
              <a:ext uri="{FF2B5EF4-FFF2-40B4-BE49-F238E27FC236}">
                <a16:creationId xmlns:a16="http://schemas.microsoft.com/office/drawing/2014/main" id="{AD04E2A2-C52F-40DD-9828-0C34F12EC1C5}"/>
              </a:ext>
            </a:extLst>
          </p:cNvPr>
          <p:cNvSpPr/>
          <p:nvPr/>
        </p:nvSpPr>
        <p:spPr>
          <a:xfrm>
            <a:off x="469282" y="4629929"/>
            <a:ext cx="410480" cy="397887"/>
          </a:xfrm>
          <a:prstGeom prst="rect">
            <a:avLst/>
          </a:prstGeom>
          <a:solidFill>
            <a:srgbClr val="68D5C8"/>
          </a:solidFill>
          <a:ln w="19050">
            <a:solidFill>
              <a:srgbClr val="002060"/>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1" dirty="0">
                <a:solidFill>
                  <a:srgbClr val="002060"/>
                </a:solidFill>
                <a:latin typeface="Century Gothic" panose="020B0502020202020204" pitchFamily="34" charset="0"/>
              </a:rPr>
              <a:t>6</a:t>
            </a:r>
          </a:p>
        </p:txBody>
      </p:sp>
      <p:sp>
        <p:nvSpPr>
          <p:cNvPr id="48" name="TextBox 47">
            <a:hlinkClick r:id="" action="ppaction://noaction">
              <a:snd r:embed="rId15" name="8_2_3.wav"/>
            </a:hlinkClick>
            <a:extLst>
              <a:ext uri="{FF2B5EF4-FFF2-40B4-BE49-F238E27FC236}">
                <a16:creationId xmlns:a16="http://schemas.microsoft.com/office/drawing/2014/main" id="{0DDC9D6C-BFA1-460A-9541-16A9E9C12855}"/>
              </a:ext>
            </a:extLst>
          </p:cNvPr>
          <p:cNvSpPr txBox="1"/>
          <p:nvPr/>
        </p:nvSpPr>
        <p:spPr>
          <a:xfrm>
            <a:off x="163316" y="795670"/>
            <a:ext cx="8188947" cy="461665"/>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a:t>
            </a:r>
            <a:r>
              <a:rPr kumimoji="0" lang="en-GB" sz="2400" b="0" i="0" u="none" strike="noStrike" kern="1200" cap="none" spc="0" normalizeH="0" baseline="0" noProof="0" dirty="0" err="1">
                <a:ln>
                  <a:noFill/>
                </a:ln>
                <a:solidFill>
                  <a:srgbClr val="002060"/>
                </a:solidFill>
                <a:effectLst/>
                <a:uLnTx/>
                <a:uFillTx/>
                <a:latin typeface="Century Gothic" panose="020B0502020202020204" pitchFamily="34" charset="0"/>
                <a:ea typeface="+mn-ea"/>
                <a:cs typeface="+mn-cs"/>
              </a:rPr>
              <a:t>Qué</a:t>
            </a:r>
            <a:r>
              <a:rPr kumimoji="0" lang="en-GB" sz="24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 </a:t>
            </a:r>
            <a:r>
              <a:rPr kumimoji="0" lang="en-GB" sz="2400" b="0" i="0" u="none" strike="noStrike" kern="1200" cap="none" spc="0" normalizeH="0" baseline="0" noProof="0" dirty="0" err="1">
                <a:ln>
                  <a:noFill/>
                </a:ln>
                <a:solidFill>
                  <a:srgbClr val="002060"/>
                </a:solidFill>
                <a:effectLst/>
                <a:uLnTx/>
                <a:uFillTx/>
                <a:latin typeface="Century Gothic" panose="020B0502020202020204" pitchFamily="34" charset="0"/>
                <a:ea typeface="+mn-ea"/>
                <a:cs typeface="+mn-cs"/>
              </a:rPr>
              <a:t>hacen</a:t>
            </a:r>
            <a:r>
              <a:rPr kumimoji="0" lang="en-GB" sz="24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 Sofía y Quique?  ¿</a:t>
            </a:r>
            <a:r>
              <a:rPr kumimoji="0" lang="en-GB" sz="2400" b="0" i="0" u="none" strike="noStrike" kern="1200" cap="none" spc="0" normalizeH="0" baseline="0" noProof="0" dirty="0" err="1">
                <a:ln>
                  <a:noFill/>
                </a:ln>
                <a:solidFill>
                  <a:srgbClr val="002060"/>
                </a:solidFill>
                <a:effectLst/>
                <a:uLnTx/>
                <a:uFillTx/>
                <a:latin typeface="Century Gothic" panose="020B0502020202020204" pitchFamily="34" charset="0"/>
                <a:ea typeface="+mn-ea"/>
                <a:cs typeface="+mn-cs"/>
              </a:rPr>
              <a:t>Qué</a:t>
            </a:r>
            <a:r>
              <a:rPr kumimoji="0" lang="en-GB" sz="24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 </a:t>
            </a:r>
            <a:r>
              <a:rPr kumimoji="0" lang="en-GB" sz="2400" b="0" i="0" u="none" strike="noStrike" kern="1200" cap="none" spc="0" normalizeH="0" baseline="0" noProof="0" dirty="0" err="1">
                <a:ln>
                  <a:noFill/>
                </a:ln>
                <a:solidFill>
                  <a:srgbClr val="002060"/>
                </a:solidFill>
                <a:effectLst/>
                <a:uLnTx/>
                <a:uFillTx/>
                <a:latin typeface="Century Gothic" panose="020B0502020202020204" pitchFamily="34" charset="0"/>
                <a:ea typeface="+mn-ea"/>
                <a:cs typeface="+mn-cs"/>
              </a:rPr>
              <a:t>hace</a:t>
            </a:r>
            <a:r>
              <a:rPr kumimoji="0" lang="en-GB" sz="24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 Quique? </a:t>
            </a:r>
          </a:p>
        </p:txBody>
      </p:sp>
      <p:sp>
        <p:nvSpPr>
          <p:cNvPr id="52" name="Rectangle 51">
            <a:hlinkClick r:id="" action="ppaction://noaction">
              <a:snd r:embed="rId16" name="8_10.wav"/>
            </a:hlinkClick>
            <a:extLst>
              <a:ext uri="{FF2B5EF4-FFF2-40B4-BE49-F238E27FC236}">
                <a16:creationId xmlns:a16="http://schemas.microsoft.com/office/drawing/2014/main" id="{A1698311-7488-441C-AB8C-519007055AF4}"/>
              </a:ext>
            </a:extLst>
          </p:cNvPr>
          <p:cNvSpPr/>
          <p:nvPr/>
        </p:nvSpPr>
        <p:spPr>
          <a:xfrm>
            <a:off x="469282" y="5619221"/>
            <a:ext cx="410480" cy="397887"/>
          </a:xfrm>
          <a:prstGeom prst="rect">
            <a:avLst/>
          </a:prstGeom>
          <a:solidFill>
            <a:srgbClr val="68D5C8"/>
          </a:solidFill>
          <a:ln w="19050">
            <a:solidFill>
              <a:srgbClr val="002060"/>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1" dirty="0">
                <a:solidFill>
                  <a:srgbClr val="002060"/>
                </a:solidFill>
                <a:latin typeface="Century Gothic" panose="020B0502020202020204" pitchFamily="34" charset="0"/>
              </a:rPr>
              <a:t>8</a:t>
            </a:r>
          </a:p>
        </p:txBody>
      </p:sp>
      <p:sp>
        <p:nvSpPr>
          <p:cNvPr id="53" name="Rectangle 52">
            <a:hlinkClick r:id="" action="ppaction://noaction">
              <a:snd r:embed="rId17" name="8_11.wav"/>
            </a:hlinkClick>
            <a:extLst>
              <a:ext uri="{FF2B5EF4-FFF2-40B4-BE49-F238E27FC236}">
                <a16:creationId xmlns:a16="http://schemas.microsoft.com/office/drawing/2014/main" id="{06A2D751-93DF-4ADF-8F03-CFED2C78BBBB}"/>
              </a:ext>
            </a:extLst>
          </p:cNvPr>
          <p:cNvSpPr/>
          <p:nvPr/>
        </p:nvSpPr>
        <p:spPr>
          <a:xfrm>
            <a:off x="469282" y="6106750"/>
            <a:ext cx="410480" cy="397887"/>
          </a:xfrm>
          <a:prstGeom prst="rect">
            <a:avLst/>
          </a:prstGeom>
          <a:solidFill>
            <a:srgbClr val="68D5C8"/>
          </a:solidFill>
          <a:ln w="19050">
            <a:solidFill>
              <a:srgbClr val="002060"/>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1" dirty="0">
                <a:solidFill>
                  <a:srgbClr val="002060"/>
                </a:solidFill>
                <a:latin typeface="Century Gothic" panose="020B0502020202020204" pitchFamily="34" charset="0"/>
              </a:rPr>
              <a:t>9</a:t>
            </a:r>
          </a:p>
        </p:txBody>
      </p:sp>
      <p:pic>
        <p:nvPicPr>
          <p:cNvPr id="56" name="Picture 55" descr="Shape, arrow&#10;&#10;Description automatically generated">
            <a:extLst>
              <a:ext uri="{FF2B5EF4-FFF2-40B4-BE49-F238E27FC236}">
                <a16:creationId xmlns:a16="http://schemas.microsoft.com/office/drawing/2014/main" id="{BCA8DC1A-EE31-4AFE-A1D8-A0F666AF5A4B}"/>
              </a:ext>
            </a:extLst>
          </p:cNvPr>
          <p:cNvPicPr>
            <a:picLocks noChangeAspect="1"/>
          </p:cNvPicPr>
          <p:nvPr/>
        </p:nvPicPr>
        <p:blipFill>
          <a:blip r:embed="rId7"/>
          <a:stretch>
            <a:fillRect/>
          </a:stretch>
        </p:blipFill>
        <p:spPr>
          <a:xfrm>
            <a:off x="4020009" y="6062330"/>
            <a:ext cx="462709" cy="428729"/>
          </a:xfrm>
          <a:prstGeom prst="rect">
            <a:avLst/>
          </a:prstGeom>
        </p:spPr>
      </p:pic>
      <p:graphicFrame>
        <p:nvGraphicFramePr>
          <p:cNvPr id="4" name="Table 4">
            <a:extLst>
              <a:ext uri="{FF2B5EF4-FFF2-40B4-BE49-F238E27FC236}">
                <a16:creationId xmlns:a16="http://schemas.microsoft.com/office/drawing/2014/main" id="{6DCE0179-6DF9-487C-A59F-CFEE599C2B83}"/>
              </a:ext>
            </a:extLst>
          </p:cNvPr>
          <p:cNvGraphicFramePr>
            <a:graphicFrameLocks noGrp="1"/>
          </p:cNvGraphicFramePr>
          <p:nvPr/>
        </p:nvGraphicFramePr>
        <p:xfrm>
          <a:off x="5188014" y="2389837"/>
          <a:ext cx="4953087" cy="4114800"/>
        </p:xfrm>
        <a:graphic>
          <a:graphicData uri="http://schemas.openxmlformats.org/drawingml/2006/table">
            <a:tbl>
              <a:tblPr firstRow="1" bandRow="1">
                <a:tableStyleId>{5940675A-B579-460E-94D1-54222C63F5DA}</a:tableStyleId>
              </a:tblPr>
              <a:tblGrid>
                <a:gridCol w="4953087">
                  <a:extLst>
                    <a:ext uri="{9D8B030D-6E8A-4147-A177-3AD203B41FA5}">
                      <a16:colId xmlns:a16="http://schemas.microsoft.com/office/drawing/2014/main" val="2112618156"/>
                    </a:ext>
                  </a:extLst>
                </a:gridCol>
              </a:tblGrid>
              <a:tr h="407968">
                <a:tc>
                  <a:txBody>
                    <a:bodyPr/>
                    <a:lstStyle/>
                    <a:p>
                      <a:r>
                        <a:rPr lang="en-GB" sz="2400" dirty="0">
                          <a:solidFill>
                            <a:srgbClr val="002060"/>
                          </a:solidFill>
                          <a:latin typeface="Century Gothic" panose="020B0502020202020204" pitchFamily="34" charset="0"/>
                        </a:rPr>
                        <a:t>Who…</a:t>
                      </a:r>
                    </a:p>
                  </a:txBody>
                  <a:tcP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681553466"/>
                  </a:ext>
                </a:extLst>
              </a:tr>
              <a:tr h="407968">
                <a:tc>
                  <a:txBody>
                    <a:bodyPr/>
                    <a:lstStyle/>
                    <a:p>
                      <a:r>
                        <a:rPr lang="en-GB" sz="2400" dirty="0">
                          <a:solidFill>
                            <a:srgbClr val="002060"/>
                          </a:solidFill>
                          <a:latin typeface="Century Gothic" panose="020B0502020202020204" pitchFamily="34" charset="0"/>
                        </a:rPr>
                        <a:t>runs through the streets?</a:t>
                      </a:r>
                    </a:p>
                  </a:txBody>
                  <a:tcP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138826349"/>
                  </a:ext>
                </a:extLst>
              </a:tr>
              <a:tr h="407968">
                <a:tc>
                  <a:txBody>
                    <a:bodyPr/>
                    <a:lstStyle/>
                    <a:p>
                      <a:r>
                        <a:rPr lang="en-GB" sz="2400" dirty="0">
                          <a:solidFill>
                            <a:srgbClr val="002060"/>
                          </a:solidFill>
                          <a:latin typeface="Century Gothic" panose="020B0502020202020204" pitchFamily="34" charset="0"/>
                        </a:rPr>
                        <a:t>takes lots of photos?</a:t>
                      </a:r>
                    </a:p>
                  </a:txBody>
                  <a:tcP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96953421"/>
                  </a:ext>
                </a:extLst>
              </a:tr>
              <a:tr h="407968">
                <a:tc>
                  <a:txBody>
                    <a:bodyPr/>
                    <a:lstStyle/>
                    <a:p>
                      <a:r>
                        <a:rPr lang="en-GB" sz="2400" dirty="0">
                          <a:solidFill>
                            <a:srgbClr val="002060"/>
                          </a:solidFill>
                          <a:latin typeface="Century Gothic" panose="020B0502020202020204" pitchFamily="34" charset="0"/>
                        </a:rPr>
                        <a:t>is really pleased?</a:t>
                      </a:r>
                    </a:p>
                  </a:txBody>
                  <a:tcP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744091992"/>
                  </a:ext>
                </a:extLst>
              </a:tr>
              <a:tr h="407968">
                <a:tc>
                  <a:txBody>
                    <a:bodyPr/>
                    <a:lstStyle/>
                    <a:p>
                      <a:r>
                        <a:rPr lang="en-GB" sz="2400" dirty="0">
                          <a:solidFill>
                            <a:srgbClr val="002060"/>
                          </a:solidFill>
                          <a:latin typeface="Century Gothic" panose="020B0502020202020204" pitchFamily="34" charset="0"/>
                        </a:rPr>
                        <a:t>swims in a sea of tomatoes?</a:t>
                      </a:r>
                    </a:p>
                  </a:txBody>
                  <a:tcP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28587629"/>
                  </a:ext>
                </a:extLst>
              </a:tr>
              <a:tr h="407968">
                <a:tc>
                  <a:txBody>
                    <a:bodyPr/>
                    <a:lstStyle/>
                    <a:p>
                      <a:r>
                        <a:rPr lang="en-GB" sz="2400" dirty="0">
                          <a:solidFill>
                            <a:srgbClr val="002060"/>
                          </a:solidFill>
                          <a:latin typeface="Century Gothic" panose="020B0502020202020204" pitchFamily="34" charset="0"/>
                        </a:rPr>
                        <a:t>cleans the streets?</a:t>
                      </a:r>
                    </a:p>
                  </a:txBody>
                  <a:tcP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685671087"/>
                  </a:ext>
                </a:extLst>
              </a:tr>
              <a:tr h="407968">
                <a:tc>
                  <a:txBody>
                    <a:bodyPr/>
                    <a:lstStyle/>
                    <a:p>
                      <a:r>
                        <a:rPr lang="en-GB" sz="2400" dirty="0">
                          <a:solidFill>
                            <a:srgbClr val="002060"/>
                          </a:solidFill>
                          <a:latin typeface="Century Gothic" panose="020B0502020202020204" pitchFamily="34" charset="0"/>
                        </a:rPr>
                        <a:t>is nervous at the start?</a:t>
                      </a:r>
                    </a:p>
                  </a:txBody>
                  <a:tcP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908660727"/>
                  </a:ext>
                </a:extLst>
              </a:tr>
              <a:tr h="407968">
                <a:tc>
                  <a:txBody>
                    <a:bodyPr/>
                    <a:lstStyle/>
                    <a:p>
                      <a:r>
                        <a:rPr lang="en-GB" sz="2400" dirty="0">
                          <a:solidFill>
                            <a:srgbClr val="002060"/>
                          </a:solidFill>
                          <a:latin typeface="Century Gothic" panose="020B0502020202020204" pitchFamily="34" charset="0"/>
                        </a:rPr>
                        <a:t>relaxes in the afternoon?</a:t>
                      </a:r>
                    </a:p>
                  </a:txBody>
                  <a:tcP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655585128"/>
                  </a:ext>
                </a:extLst>
              </a:tr>
              <a:tr h="407968">
                <a:tc>
                  <a:txBody>
                    <a:bodyPr/>
                    <a:lstStyle/>
                    <a:p>
                      <a:r>
                        <a:rPr lang="en-GB" sz="2400" dirty="0">
                          <a:solidFill>
                            <a:srgbClr val="002060"/>
                          </a:solidFill>
                          <a:latin typeface="Century Gothic" panose="020B0502020202020204" pitchFamily="34" charset="0"/>
                        </a:rPr>
                        <a:t>eats a sandwich?</a:t>
                      </a:r>
                    </a:p>
                  </a:txBody>
                  <a:tcP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029329340"/>
                  </a:ext>
                </a:extLst>
              </a:tr>
            </a:tbl>
          </a:graphicData>
        </a:graphic>
      </p:graphicFrame>
      <p:grpSp>
        <p:nvGrpSpPr>
          <p:cNvPr id="49" name="Group 48">
            <a:extLst>
              <a:ext uri="{FF2B5EF4-FFF2-40B4-BE49-F238E27FC236}">
                <a16:creationId xmlns:a16="http://schemas.microsoft.com/office/drawing/2014/main" id="{BF69C746-7D08-4242-8E53-2F0360B00CF8}"/>
              </a:ext>
            </a:extLst>
          </p:cNvPr>
          <p:cNvGrpSpPr/>
          <p:nvPr/>
        </p:nvGrpSpPr>
        <p:grpSpPr>
          <a:xfrm>
            <a:off x="9071678" y="605955"/>
            <a:ext cx="1437885" cy="2206646"/>
            <a:chOff x="3169495" y="670559"/>
            <a:chExt cx="4145705" cy="6479551"/>
          </a:xfrm>
        </p:grpSpPr>
        <p:pic>
          <p:nvPicPr>
            <p:cNvPr id="50" name="Picture 49" descr="A picture containing toy, doll&#10;&#10;Description automatically generated">
              <a:extLst>
                <a:ext uri="{FF2B5EF4-FFF2-40B4-BE49-F238E27FC236}">
                  <a16:creationId xmlns:a16="http://schemas.microsoft.com/office/drawing/2014/main" id="{74C94B74-DEB2-4CB9-8A8A-3C118B31C73F}"/>
                </a:ext>
              </a:extLst>
            </p:cNvPr>
            <p:cNvPicPr>
              <a:picLocks noChangeAspect="1"/>
            </p:cNvPicPr>
            <p:nvPr/>
          </p:nvPicPr>
          <p:blipFill>
            <a:blip r:embed="rId18">
              <a:extLst>
                <a:ext uri="{28A0092B-C50C-407E-A947-70E740481C1C}">
                  <a14:useLocalDpi xmlns:a14="http://schemas.microsoft.com/office/drawing/2010/main" val="0"/>
                </a:ext>
              </a:extLst>
            </a:blip>
            <a:stretch>
              <a:fillRect/>
            </a:stretch>
          </p:blipFill>
          <p:spPr>
            <a:xfrm>
              <a:off x="5120640" y="1093541"/>
              <a:ext cx="2194560" cy="5764458"/>
            </a:xfrm>
            <a:prstGeom prst="rect">
              <a:avLst/>
            </a:prstGeom>
          </p:spPr>
        </p:pic>
        <p:pic>
          <p:nvPicPr>
            <p:cNvPr id="51" name="Picture 50" descr="A picture containing text, toy, doll&#10;&#10;Description automatically generated">
              <a:extLst>
                <a:ext uri="{FF2B5EF4-FFF2-40B4-BE49-F238E27FC236}">
                  <a16:creationId xmlns:a16="http://schemas.microsoft.com/office/drawing/2014/main" id="{A854FD69-3E79-4CDB-B5A0-52D94E1D6EDF}"/>
                </a:ext>
              </a:extLst>
            </p:cNvPr>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3169495" y="670559"/>
              <a:ext cx="2488751" cy="6479551"/>
            </a:xfrm>
            <a:prstGeom prst="rect">
              <a:avLst/>
            </a:prstGeom>
          </p:spPr>
        </p:pic>
      </p:grpSp>
      <p:sp>
        <p:nvSpPr>
          <p:cNvPr id="57" name="Rectangle 56">
            <a:extLst>
              <a:ext uri="{FF2B5EF4-FFF2-40B4-BE49-F238E27FC236}">
                <a16:creationId xmlns:a16="http://schemas.microsoft.com/office/drawing/2014/main" id="{EE14D236-BC95-40AA-8843-76F9F0105E2F}"/>
              </a:ext>
            </a:extLst>
          </p:cNvPr>
          <p:cNvSpPr/>
          <p:nvPr/>
        </p:nvSpPr>
        <p:spPr>
          <a:xfrm>
            <a:off x="10141101" y="2828711"/>
            <a:ext cx="986167" cy="461665"/>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1" i="1" u="none" strike="noStrike" kern="1200" cap="none" spc="0" normalizeH="0" baseline="0" noProof="0" dirty="0">
                <a:ln>
                  <a:noFill/>
                </a:ln>
                <a:solidFill>
                  <a:srgbClr val="002060"/>
                </a:solidFill>
                <a:effectLst/>
                <a:uLnTx/>
                <a:uFillTx/>
                <a:latin typeface="Century Gothic" panose="020B0502020202020204" pitchFamily="34" charset="0"/>
              </a:rPr>
              <a:t>S &amp; Q</a:t>
            </a:r>
          </a:p>
        </p:txBody>
      </p:sp>
      <p:sp>
        <p:nvSpPr>
          <p:cNvPr id="58" name="Rectangle 57">
            <a:extLst>
              <a:ext uri="{FF2B5EF4-FFF2-40B4-BE49-F238E27FC236}">
                <a16:creationId xmlns:a16="http://schemas.microsoft.com/office/drawing/2014/main" id="{1847624A-524D-457E-BDD0-EA7A9850FB45}"/>
              </a:ext>
            </a:extLst>
          </p:cNvPr>
          <p:cNvSpPr/>
          <p:nvPr/>
        </p:nvSpPr>
        <p:spPr>
          <a:xfrm>
            <a:off x="10141100" y="3286981"/>
            <a:ext cx="442750" cy="461665"/>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1" i="1" u="none" strike="noStrike" kern="1200" cap="none" spc="0" normalizeH="0" baseline="0" noProof="0" dirty="0">
                <a:ln>
                  <a:noFill/>
                </a:ln>
                <a:solidFill>
                  <a:srgbClr val="002060"/>
                </a:solidFill>
                <a:effectLst/>
                <a:uLnTx/>
                <a:uFillTx/>
                <a:latin typeface="Century Gothic" panose="020B0502020202020204" pitchFamily="34" charset="0"/>
              </a:rPr>
              <a:t>Q</a:t>
            </a:r>
          </a:p>
        </p:txBody>
      </p:sp>
      <p:sp>
        <p:nvSpPr>
          <p:cNvPr id="59" name="Rectangle 58">
            <a:extLst>
              <a:ext uri="{FF2B5EF4-FFF2-40B4-BE49-F238E27FC236}">
                <a16:creationId xmlns:a16="http://schemas.microsoft.com/office/drawing/2014/main" id="{BDBE5D2C-460F-4F23-98F0-88C2C8CC3582}"/>
              </a:ext>
            </a:extLst>
          </p:cNvPr>
          <p:cNvSpPr/>
          <p:nvPr/>
        </p:nvSpPr>
        <p:spPr>
          <a:xfrm>
            <a:off x="10141101" y="3745251"/>
            <a:ext cx="986167" cy="461665"/>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1" i="1" u="none" strike="noStrike" kern="1200" cap="none" spc="0" normalizeH="0" baseline="0" noProof="0" dirty="0">
                <a:ln>
                  <a:noFill/>
                </a:ln>
                <a:solidFill>
                  <a:srgbClr val="002060"/>
                </a:solidFill>
                <a:effectLst/>
                <a:uLnTx/>
                <a:uFillTx/>
                <a:latin typeface="Century Gothic" panose="020B0502020202020204" pitchFamily="34" charset="0"/>
              </a:rPr>
              <a:t>S &amp; Q</a:t>
            </a:r>
          </a:p>
        </p:txBody>
      </p:sp>
      <p:sp>
        <p:nvSpPr>
          <p:cNvPr id="60" name="Rectangle 59">
            <a:extLst>
              <a:ext uri="{FF2B5EF4-FFF2-40B4-BE49-F238E27FC236}">
                <a16:creationId xmlns:a16="http://schemas.microsoft.com/office/drawing/2014/main" id="{FC71D9B1-821F-4852-AD24-F347E4ADF38A}"/>
              </a:ext>
            </a:extLst>
          </p:cNvPr>
          <p:cNvSpPr/>
          <p:nvPr/>
        </p:nvSpPr>
        <p:spPr>
          <a:xfrm>
            <a:off x="10128985" y="4168264"/>
            <a:ext cx="986167" cy="461665"/>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1" i="1" u="none" strike="noStrike" kern="1200" cap="none" spc="0" normalizeH="0" baseline="0" noProof="0" dirty="0">
                <a:ln>
                  <a:noFill/>
                </a:ln>
                <a:solidFill>
                  <a:srgbClr val="002060"/>
                </a:solidFill>
                <a:effectLst/>
                <a:uLnTx/>
                <a:uFillTx/>
                <a:latin typeface="Century Gothic" panose="020B0502020202020204" pitchFamily="34" charset="0"/>
              </a:rPr>
              <a:t>S &amp; Q</a:t>
            </a:r>
          </a:p>
        </p:txBody>
      </p:sp>
      <p:sp>
        <p:nvSpPr>
          <p:cNvPr id="67" name="Rectangle 66">
            <a:extLst>
              <a:ext uri="{FF2B5EF4-FFF2-40B4-BE49-F238E27FC236}">
                <a16:creationId xmlns:a16="http://schemas.microsoft.com/office/drawing/2014/main" id="{7B34FAD0-D955-416D-90D6-EA5535E2FAF8}"/>
              </a:ext>
            </a:extLst>
          </p:cNvPr>
          <p:cNvSpPr/>
          <p:nvPr/>
        </p:nvSpPr>
        <p:spPr>
          <a:xfrm>
            <a:off x="10121689" y="4680174"/>
            <a:ext cx="986167" cy="461665"/>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1" i="1" u="none" strike="noStrike" kern="1200" cap="none" spc="0" normalizeH="0" baseline="0" noProof="0" dirty="0">
                <a:ln>
                  <a:noFill/>
                </a:ln>
                <a:solidFill>
                  <a:srgbClr val="002060"/>
                </a:solidFill>
                <a:effectLst/>
                <a:uLnTx/>
                <a:uFillTx/>
                <a:latin typeface="Century Gothic" panose="020B0502020202020204" pitchFamily="34" charset="0"/>
              </a:rPr>
              <a:t>S &amp; Q</a:t>
            </a:r>
          </a:p>
        </p:txBody>
      </p:sp>
      <p:sp>
        <p:nvSpPr>
          <p:cNvPr id="75" name="Rectangle 74">
            <a:extLst>
              <a:ext uri="{FF2B5EF4-FFF2-40B4-BE49-F238E27FC236}">
                <a16:creationId xmlns:a16="http://schemas.microsoft.com/office/drawing/2014/main" id="{5307DA01-AD2D-4B3D-8FBC-3EF1C94D6CD9}"/>
              </a:ext>
            </a:extLst>
          </p:cNvPr>
          <p:cNvSpPr/>
          <p:nvPr/>
        </p:nvSpPr>
        <p:spPr>
          <a:xfrm>
            <a:off x="10090849" y="5131692"/>
            <a:ext cx="442750" cy="461665"/>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1" i="1" u="none" strike="noStrike" kern="1200" cap="none" spc="0" normalizeH="0" baseline="0" noProof="0" dirty="0">
                <a:ln>
                  <a:noFill/>
                </a:ln>
                <a:solidFill>
                  <a:srgbClr val="002060"/>
                </a:solidFill>
                <a:effectLst/>
                <a:uLnTx/>
                <a:uFillTx/>
                <a:latin typeface="Century Gothic" panose="020B0502020202020204" pitchFamily="34" charset="0"/>
              </a:rPr>
              <a:t>Q</a:t>
            </a:r>
          </a:p>
        </p:txBody>
      </p:sp>
      <p:sp>
        <p:nvSpPr>
          <p:cNvPr id="78" name="Rectangle 77">
            <a:extLst>
              <a:ext uri="{FF2B5EF4-FFF2-40B4-BE49-F238E27FC236}">
                <a16:creationId xmlns:a16="http://schemas.microsoft.com/office/drawing/2014/main" id="{81DF96F5-924C-4CE3-AFBD-99BA61B288FF}"/>
              </a:ext>
            </a:extLst>
          </p:cNvPr>
          <p:cNvSpPr/>
          <p:nvPr/>
        </p:nvSpPr>
        <p:spPr>
          <a:xfrm>
            <a:off x="10119075" y="5593357"/>
            <a:ext cx="442750" cy="461665"/>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1" i="1" u="none" strike="noStrike" kern="1200" cap="none" spc="0" normalizeH="0" baseline="0" noProof="0" dirty="0">
                <a:ln>
                  <a:noFill/>
                </a:ln>
                <a:solidFill>
                  <a:srgbClr val="002060"/>
                </a:solidFill>
                <a:effectLst/>
                <a:uLnTx/>
                <a:uFillTx/>
                <a:latin typeface="Century Gothic" panose="020B0502020202020204" pitchFamily="34" charset="0"/>
              </a:rPr>
              <a:t>Q</a:t>
            </a:r>
          </a:p>
        </p:txBody>
      </p:sp>
      <p:sp>
        <p:nvSpPr>
          <p:cNvPr id="79" name="Rectangle 78">
            <a:extLst>
              <a:ext uri="{FF2B5EF4-FFF2-40B4-BE49-F238E27FC236}">
                <a16:creationId xmlns:a16="http://schemas.microsoft.com/office/drawing/2014/main" id="{015229A1-CEDC-4B65-9A65-E39A9EF98A70}"/>
              </a:ext>
            </a:extLst>
          </p:cNvPr>
          <p:cNvSpPr/>
          <p:nvPr/>
        </p:nvSpPr>
        <p:spPr>
          <a:xfrm>
            <a:off x="10119074" y="6036947"/>
            <a:ext cx="442750" cy="461665"/>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1" i="1" u="none" strike="noStrike" kern="1200" cap="none" spc="0" normalizeH="0" baseline="0" noProof="0" dirty="0">
                <a:ln>
                  <a:noFill/>
                </a:ln>
                <a:solidFill>
                  <a:srgbClr val="002060"/>
                </a:solidFill>
                <a:effectLst/>
                <a:uLnTx/>
                <a:uFillTx/>
                <a:latin typeface="Century Gothic" panose="020B0502020202020204" pitchFamily="34" charset="0"/>
              </a:rPr>
              <a:t>Q</a:t>
            </a:r>
          </a:p>
        </p:txBody>
      </p:sp>
    </p:spTree>
    <p:extLst>
      <p:ext uri="{BB962C8B-B14F-4D97-AF65-F5344CB8AC3E}">
        <p14:creationId xmlns:p14="http://schemas.microsoft.com/office/powerpoint/2010/main" val="18302145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1"/>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42"/>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43"/>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47"/>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44"/>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56"/>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0" presetClass="entr" presetSubtype="0" fill="hold" nodeType="clickEffect">
                                  <p:stCondLst>
                                    <p:cond delay="0"/>
                                  </p:stCondLst>
                                  <p:childTnLst>
                                    <p:set>
                                      <p:cBhvr>
                                        <p:cTn id="42" dur="1" fill="hold">
                                          <p:stCondLst>
                                            <p:cond delay="0"/>
                                          </p:stCondLst>
                                        </p:cTn>
                                        <p:tgtEl>
                                          <p:spTgt spid="4"/>
                                        </p:tgtEl>
                                        <p:attrNameLst>
                                          <p:attrName>style.visibility</p:attrName>
                                        </p:attrNameLst>
                                      </p:cBhvr>
                                      <p:to>
                                        <p:strVal val="visible"/>
                                      </p:to>
                                    </p:set>
                                    <p:animEffect transition="in" filter="fade">
                                      <p:cBhvr>
                                        <p:cTn id="43" dur="500"/>
                                        <p:tgtEl>
                                          <p:spTgt spid="4"/>
                                        </p:tgtEl>
                                      </p:cBhvr>
                                    </p:animEffect>
                                  </p:childTnLst>
                                </p:cTn>
                              </p:par>
                            </p:childTnLst>
                          </p:cTn>
                        </p:par>
                      </p:childTnLst>
                    </p:cTn>
                  </p:par>
                  <p:par>
                    <p:cTn id="44" fill="hold">
                      <p:stCondLst>
                        <p:cond delay="indefinite"/>
                      </p:stCondLst>
                      <p:childTnLst>
                        <p:par>
                          <p:cTn id="45" fill="hold">
                            <p:stCondLst>
                              <p:cond delay="0"/>
                            </p:stCondLst>
                            <p:childTnLst>
                              <p:par>
                                <p:cTn id="46" presetID="1" presetClass="entr" presetSubtype="0" fill="hold" grpId="0" nodeType="clickEffect">
                                  <p:stCondLst>
                                    <p:cond delay="0"/>
                                  </p:stCondLst>
                                  <p:childTnLst>
                                    <p:set>
                                      <p:cBhvr>
                                        <p:cTn id="47" dur="1" fill="hold">
                                          <p:stCondLst>
                                            <p:cond delay="0"/>
                                          </p:stCondLst>
                                        </p:cTn>
                                        <p:tgtEl>
                                          <p:spTgt spid="57"/>
                                        </p:tgtEl>
                                        <p:attrNameLst>
                                          <p:attrName>style.visibility</p:attrName>
                                        </p:attrNameLst>
                                      </p:cBhvr>
                                      <p:to>
                                        <p:strVal val="visible"/>
                                      </p:to>
                                    </p:set>
                                  </p:childTnLst>
                                </p:cTn>
                              </p:par>
                            </p:childTnLst>
                          </p:cTn>
                        </p:par>
                      </p:childTnLst>
                    </p:cTn>
                  </p:par>
                  <p:par>
                    <p:cTn id="48" fill="hold">
                      <p:stCondLst>
                        <p:cond delay="indefinite"/>
                      </p:stCondLst>
                      <p:childTnLst>
                        <p:par>
                          <p:cTn id="49" fill="hold">
                            <p:stCondLst>
                              <p:cond delay="0"/>
                            </p:stCondLst>
                            <p:childTnLst>
                              <p:par>
                                <p:cTn id="50" presetID="1" presetClass="entr" presetSubtype="0" fill="hold" grpId="0" nodeType="clickEffect">
                                  <p:stCondLst>
                                    <p:cond delay="0"/>
                                  </p:stCondLst>
                                  <p:childTnLst>
                                    <p:set>
                                      <p:cBhvr>
                                        <p:cTn id="51" dur="1" fill="hold">
                                          <p:stCondLst>
                                            <p:cond delay="0"/>
                                          </p:stCondLst>
                                        </p:cTn>
                                        <p:tgtEl>
                                          <p:spTgt spid="58"/>
                                        </p:tgtEl>
                                        <p:attrNameLst>
                                          <p:attrName>style.visibility</p:attrName>
                                        </p:attrNameLst>
                                      </p:cBhvr>
                                      <p:to>
                                        <p:strVal val="visible"/>
                                      </p:to>
                                    </p:set>
                                  </p:childTnLst>
                                </p:cTn>
                              </p:par>
                            </p:childTnLst>
                          </p:cTn>
                        </p:par>
                      </p:childTnLst>
                    </p:cTn>
                  </p:par>
                  <p:par>
                    <p:cTn id="52" fill="hold">
                      <p:stCondLst>
                        <p:cond delay="indefinite"/>
                      </p:stCondLst>
                      <p:childTnLst>
                        <p:par>
                          <p:cTn id="53" fill="hold">
                            <p:stCondLst>
                              <p:cond delay="0"/>
                            </p:stCondLst>
                            <p:childTnLst>
                              <p:par>
                                <p:cTn id="54" presetID="1" presetClass="entr" presetSubtype="0" fill="hold" grpId="0" nodeType="clickEffect">
                                  <p:stCondLst>
                                    <p:cond delay="0"/>
                                  </p:stCondLst>
                                  <p:childTnLst>
                                    <p:set>
                                      <p:cBhvr>
                                        <p:cTn id="55" dur="1" fill="hold">
                                          <p:stCondLst>
                                            <p:cond delay="0"/>
                                          </p:stCondLst>
                                        </p:cTn>
                                        <p:tgtEl>
                                          <p:spTgt spid="59"/>
                                        </p:tgtEl>
                                        <p:attrNameLst>
                                          <p:attrName>style.visibility</p:attrName>
                                        </p:attrNameLst>
                                      </p:cBhvr>
                                      <p:to>
                                        <p:strVal val="visible"/>
                                      </p:to>
                                    </p:set>
                                  </p:childTnLst>
                                </p:cTn>
                              </p:par>
                            </p:childTnLst>
                          </p:cTn>
                        </p:par>
                      </p:childTnLst>
                    </p:cTn>
                  </p:par>
                  <p:par>
                    <p:cTn id="56" fill="hold">
                      <p:stCondLst>
                        <p:cond delay="indefinite"/>
                      </p:stCondLst>
                      <p:childTnLst>
                        <p:par>
                          <p:cTn id="57" fill="hold">
                            <p:stCondLst>
                              <p:cond delay="0"/>
                            </p:stCondLst>
                            <p:childTnLst>
                              <p:par>
                                <p:cTn id="58" presetID="1" presetClass="entr" presetSubtype="0" fill="hold" grpId="0" nodeType="clickEffect">
                                  <p:stCondLst>
                                    <p:cond delay="0"/>
                                  </p:stCondLst>
                                  <p:childTnLst>
                                    <p:set>
                                      <p:cBhvr>
                                        <p:cTn id="59" dur="1" fill="hold">
                                          <p:stCondLst>
                                            <p:cond delay="0"/>
                                          </p:stCondLst>
                                        </p:cTn>
                                        <p:tgtEl>
                                          <p:spTgt spid="60"/>
                                        </p:tgtEl>
                                        <p:attrNameLst>
                                          <p:attrName>style.visibility</p:attrName>
                                        </p:attrNameLst>
                                      </p:cBhvr>
                                      <p:to>
                                        <p:strVal val="visible"/>
                                      </p:to>
                                    </p:set>
                                  </p:childTnLst>
                                </p:cTn>
                              </p:par>
                            </p:childTnLst>
                          </p:cTn>
                        </p:par>
                      </p:childTnLst>
                    </p:cTn>
                  </p:par>
                  <p:par>
                    <p:cTn id="60" fill="hold">
                      <p:stCondLst>
                        <p:cond delay="indefinite"/>
                      </p:stCondLst>
                      <p:childTnLst>
                        <p:par>
                          <p:cTn id="61" fill="hold">
                            <p:stCondLst>
                              <p:cond delay="0"/>
                            </p:stCondLst>
                            <p:childTnLst>
                              <p:par>
                                <p:cTn id="62" presetID="1" presetClass="entr" presetSubtype="0" fill="hold" grpId="0" nodeType="clickEffect">
                                  <p:stCondLst>
                                    <p:cond delay="0"/>
                                  </p:stCondLst>
                                  <p:childTnLst>
                                    <p:set>
                                      <p:cBhvr>
                                        <p:cTn id="63" dur="1" fill="hold">
                                          <p:stCondLst>
                                            <p:cond delay="0"/>
                                          </p:stCondLst>
                                        </p:cTn>
                                        <p:tgtEl>
                                          <p:spTgt spid="67"/>
                                        </p:tgtEl>
                                        <p:attrNameLst>
                                          <p:attrName>style.visibility</p:attrName>
                                        </p:attrNameLst>
                                      </p:cBhvr>
                                      <p:to>
                                        <p:strVal val="visible"/>
                                      </p:to>
                                    </p:set>
                                  </p:childTnLst>
                                </p:cTn>
                              </p:par>
                            </p:childTnLst>
                          </p:cTn>
                        </p:par>
                      </p:childTnLst>
                    </p:cTn>
                  </p:par>
                  <p:par>
                    <p:cTn id="64" fill="hold">
                      <p:stCondLst>
                        <p:cond delay="indefinite"/>
                      </p:stCondLst>
                      <p:childTnLst>
                        <p:par>
                          <p:cTn id="65" fill="hold">
                            <p:stCondLst>
                              <p:cond delay="0"/>
                            </p:stCondLst>
                            <p:childTnLst>
                              <p:par>
                                <p:cTn id="66" presetID="1" presetClass="entr" presetSubtype="0" fill="hold" grpId="0" nodeType="clickEffect">
                                  <p:stCondLst>
                                    <p:cond delay="0"/>
                                  </p:stCondLst>
                                  <p:childTnLst>
                                    <p:set>
                                      <p:cBhvr>
                                        <p:cTn id="67" dur="1" fill="hold">
                                          <p:stCondLst>
                                            <p:cond delay="0"/>
                                          </p:stCondLst>
                                        </p:cTn>
                                        <p:tgtEl>
                                          <p:spTgt spid="75"/>
                                        </p:tgtEl>
                                        <p:attrNameLst>
                                          <p:attrName>style.visibility</p:attrName>
                                        </p:attrNameLst>
                                      </p:cBhvr>
                                      <p:to>
                                        <p:strVal val="visible"/>
                                      </p:to>
                                    </p:set>
                                  </p:childTnLst>
                                </p:cTn>
                              </p:par>
                            </p:childTnLst>
                          </p:cTn>
                        </p:par>
                      </p:childTnLst>
                    </p:cTn>
                  </p:par>
                  <p:par>
                    <p:cTn id="68" fill="hold">
                      <p:stCondLst>
                        <p:cond delay="indefinite"/>
                      </p:stCondLst>
                      <p:childTnLst>
                        <p:par>
                          <p:cTn id="69" fill="hold">
                            <p:stCondLst>
                              <p:cond delay="0"/>
                            </p:stCondLst>
                            <p:childTnLst>
                              <p:par>
                                <p:cTn id="70" presetID="1" presetClass="entr" presetSubtype="0" fill="hold" grpId="0" nodeType="clickEffect">
                                  <p:stCondLst>
                                    <p:cond delay="0"/>
                                  </p:stCondLst>
                                  <p:childTnLst>
                                    <p:set>
                                      <p:cBhvr>
                                        <p:cTn id="71" dur="1" fill="hold">
                                          <p:stCondLst>
                                            <p:cond delay="0"/>
                                          </p:stCondLst>
                                        </p:cTn>
                                        <p:tgtEl>
                                          <p:spTgt spid="78"/>
                                        </p:tgtEl>
                                        <p:attrNameLst>
                                          <p:attrName>style.visibility</p:attrName>
                                        </p:attrNameLst>
                                      </p:cBhvr>
                                      <p:to>
                                        <p:strVal val="visible"/>
                                      </p:to>
                                    </p:set>
                                  </p:childTnLst>
                                </p:cTn>
                              </p:par>
                            </p:childTnLst>
                          </p:cTn>
                        </p:par>
                      </p:childTnLst>
                    </p:cTn>
                  </p:par>
                  <p:par>
                    <p:cTn id="72" fill="hold">
                      <p:stCondLst>
                        <p:cond delay="indefinite"/>
                      </p:stCondLst>
                      <p:childTnLst>
                        <p:par>
                          <p:cTn id="73" fill="hold">
                            <p:stCondLst>
                              <p:cond delay="0"/>
                            </p:stCondLst>
                            <p:childTnLst>
                              <p:par>
                                <p:cTn id="74" presetID="1" presetClass="entr" presetSubtype="0" fill="hold" grpId="0" nodeType="clickEffect">
                                  <p:stCondLst>
                                    <p:cond delay="0"/>
                                  </p:stCondLst>
                                  <p:childTnLst>
                                    <p:set>
                                      <p:cBhvr>
                                        <p:cTn id="75" dur="1" fill="hold">
                                          <p:stCondLst>
                                            <p:cond delay="0"/>
                                          </p:stCondLst>
                                        </p:cTn>
                                        <p:tgtEl>
                                          <p:spTgt spid="7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 grpId="0"/>
      <p:bldP spid="58" grpId="0"/>
      <p:bldP spid="59" grpId="0"/>
      <p:bldP spid="60" grpId="0"/>
      <p:bldP spid="67" grpId="0"/>
      <p:bldP spid="75" grpId="0"/>
      <p:bldP spid="78" grpId="0"/>
      <p:bldP spid="79"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418"/>
        <p:cNvGrpSpPr/>
        <p:nvPr/>
      </p:nvGrpSpPr>
      <p:grpSpPr>
        <a:xfrm>
          <a:off x="0" y="0"/>
          <a:ext cx="0" cy="0"/>
          <a:chOff x="0" y="0"/>
          <a:chExt cx="0" cy="0"/>
        </a:xfrm>
      </p:grpSpPr>
      <p:sp>
        <p:nvSpPr>
          <p:cNvPr id="6" name="Google Shape;419;p21" descr="background rectangle">
            <a:extLst>
              <a:ext uri="{FF2B5EF4-FFF2-40B4-BE49-F238E27FC236}">
                <a16:creationId xmlns:a16="http://schemas.microsoft.com/office/drawing/2014/main" id="{6ADDCC5E-D66B-4BFB-8CC7-7FF7A6326B2C}"/>
              </a:ext>
            </a:extLst>
          </p:cNvPr>
          <p:cNvSpPr/>
          <p:nvPr/>
        </p:nvSpPr>
        <p:spPr>
          <a:xfrm>
            <a:off x="0" y="0"/>
            <a:ext cx="4350984" cy="6858000"/>
          </a:xfrm>
          <a:prstGeom prst="rect">
            <a:avLst/>
          </a:prstGeom>
          <a:solidFill>
            <a:srgbClr val="0070C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a:solidFill>
                <a:srgbClr val="FFFFFF"/>
              </a:solidFill>
              <a:latin typeface="Century Gothic"/>
              <a:ea typeface="Century Gothic"/>
              <a:cs typeface="Century Gothic"/>
              <a:sym typeface="Century Gothic"/>
            </a:endParaRPr>
          </a:p>
        </p:txBody>
      </p:sp>
      <p:pic>
        <p:nvPicPr>
          <p:cNvPr id="420" name="Google Shape;420;p21"/>
          <p:cNvPicPr preferRelativeResize="0"/>
          <p:nvPr/>
        </p:nvPicPr>
        <p:blipFill rotWithShape="1">
          <a:blip r:embed="rId3">
            <a:alphaModFix/>
          </a:blip>
          <a:srcRect/>
          <a:stretch/>
        </p:blipFill>
        <p:spPr>
          <a:xfrm>
            <a:off x="5254752" y="304800"/>
            <a:ext cx="4953631" cy="4247588"/>
          </a:xfrm>
          <a:prstGeom prst="rect">
            <a:avLst/>
          </a:prstGeom>
          <a:noFill/>
          <a:ln>
            <a:noFill/>
          </a:ln>
        </p:spPr>
      </p:pic>
      <p:sp>
        <p:nvSpPr>
          <p:cNvPr id="2" name="Title 1">
            <a:extLst>
              <a:ext uri="{FF2B5EF4-FFF2-40B4-BE49-F238E27FC236}">
                <a16:creationId xmlns:a16="http://schemas.microsoft.com/office/drawing/2014/main" id="{904F55C3-A2F8-4910-ADD9-148ED941E651}"/>
              </a:ext>
            </a:extLst>
          </p:cNvPr>
          <p:cNvSpPr>
            <a:spLocks noGrp="1"/>
          </p:cNvSpPr>
          <p:nvPr>
            <p:ph type="title"/>
          </p:nvPr>
        </p:nvSpPr>
        <p:spPr>
          <a:xfrm rot="20356302">
            <a:off x="187038" y="2904693"/>
            <a:ext cx="3976907" cy="1325563"/>
          </a:xfrm>
        </p:spPr>
        <p:txBody>
          <a:bodyPr>
            <a:normAutofit/>
          </a:bodyPr>
          <a:lstStyle/>
          <a:p>
            <a:pPr lvl="0" algn="ctr">
              <a:lnSpc>
                <a:spcPct val="100000"/>
              </a:lnSpc>
            </a:pPr>
            <a:r>
              <a:rPr lang="en-GB" sz="8000" b="1" dirty="0">
                <a:solidFill>
                  <a:srgbClr val="FFFFFF"/>
                </a:solidFill>
                <a:latin typeface="Segoe Print" panose="02000600000000000000" pitchFamily="2" charset="0"/>
                <a:cs typeface="Arial" panose="020B0604020202020204" pitchFamily="34" charset="0"/>
                <a:sym typeface="Arial"/>
              </a:rPr>
              <a:t>¡</a:t>
            </a:r>
            <a:r>
              <a:rPr lang="en-GB" sz="8000" b="1" dirty="0" err="1">
                <a:solidFill>
                  <a:srgbClr val="FFFFFF"/>
                </a:solidFill>
                <a:latin typeface="Segoe Print" panose="02000600000000000000" pitchFamily="2" charset="0"/>
                <a:cs typeface="Arial" panose="020B0604020202020204" pitchFamily="34" charset="0"/>
                <a:sym typeface="Arial"/>
              </a:rPr>
              <a:t>adiós</a:t>
            </a:r>
            <a:r>
              <a:rPr lang="en-GB" sz="8000" b="1" dirty="0">
                <a:solidFill>
                  <a:srgbClr val="FFFFFF"/>
                </a:solidFill>
                <a:latin typeface="Segoe Print" panose="02000600000000000000" pitchFamily="2" charset="0"/>
                <a:cs typeface="Arial" panose="020B0604020202020204" pitchFamily="34" charset="0"/>
                <a:sym typeface="Arial"/>
              </a:rPr>
              <a:t>!</a:t>
            </a:r>
            <a:endParaRPr lang="en-GB" dirty="0"/>
          </a:p>
        </p:txBody>
      </p:sp>
      <p:sp>
        <p:nvSpPr>
          <p:cNvPr id="7" name="Google Shape;421;p21">
            <a:extLst>
              <a:ext uri="{FF2B5EF4-FFF2-40B4-BE49-F238E27FC236}">
                <a16:creationId xmlns:a16="http://schemas.microsoft.com/office/drawing/2014/main" id="{C56FA95A-3C48-4E74-BF3B-4E41A382A86D}"/>
              </a:ext>
            </a:extLst>
          </p:cNvPr>
          <p:cNvSpPr/>
          <p:nvPr/>
        </p:nvSpPr>
        <p:spPr>
          <a:xfrm>
            <a:off x="6215144" y="5128536"/>
            <a:ext cx="5955117" cy="156962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FF3333"/>
              </a:buClr>
              <a:buSzPts val="9600"/>
              <a:buFont typeface="Arial"/>
              <a:buNone/>
            </a:pPr>
            <a:r>
              <a:rPr lang="en-GB" sz="9600" b="1" i="0" u="none" strike="noStrike" cap="none" dirty="0" err="1">
                <a:solidFill>
                  <a:srgbClr val="0070C0"/>
                </a:solidFill>
                <a:latin typeface="Modern Love" panose="04090805081005020601" pitchFamily="82" charset="0"/>
                <a:ea typeface="Arial"/>
                <a:cs typeface="Aharoni" panose="02010803020104030203" pitchFamily="2" charset="-79"/>
                <a:sym typeface="Arial"/>
              </a:rPr>
              <a:t>azul</a:t>
            </a:r>
            <a:endParaRPr dirty="0">
              <a:solidFill>
                <a:srgbClr val="0070C0"/>
              </a:solidFill>
              <a:latin typeface="Modern Love" panose="04090805081005020601" pitchFamily="82" charset="0"/>
              <a:cs typeface="Aharoni" panose="02010803020104030203" pitchFamily="2" charset="-79"/>
            </a:endParaRP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6604</TotalTime>
  <Words>1949</Words>
  <Application>Microsoft Office PowerPoint</Application>
  <PresentationFormat>Widescreen</PresentationFormat>
  <Paragraphs>256</Paragraphs>
  <Slides>9</Slides>
  <Notes>8</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9</vt:i4>
      </vt:variant>
    </vt:vector>
  </HeadingPairs>
  <TitlesOfParts>
    <vt:vector size="18" baseType="lpstr">
      <vt:lpstr>docs-Century Gothic</vt:lpstr>
      <vt:lpstr>Arial</vt:lpstr>
      <vt:lpstr>Calibri</vt:lpstr>
      <vt:lpstr>Calibri Light</vt:lpstr>
      <vt:lpstr>Century gothic</vt:lpstr>
      <vt:lpstr>Century gothic</vt:lpstr>
      <vt:lpstr>Modern Love</vt:lpstr>
      <vt:lpstr>Segoe Print</vt:lpstr>
      <vt:lpstr>Office Theme</vt:lpstr>
      <vt:lpstr>español, con Quique</vt:lpstr>
      <vt:lpstr>Saying what others and I do</vt:lpstr>
      <vt:lpstr>leer</vt:lpstr>
      <vt:lpstr>PowerPoint Presentation</vt:lpstr>
      <vt:lpstr>Knowing who does what</vt:lpstr>
      <vt:lpstr>leer</vt:lpstr>
      <vt:lpstr>leer</vt:lpstr>
      <vt:lpstr>escuchar</vt:lpstr>
      <vt:lpstr>¡adiós!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español, con Quique</dc:title>
  <dc:creator>Paula</dc:creator>
  <cp:lastModifiedBy>Rachel Hawkes</cp:lastModifiedBy>
  <cp:revision>50</cp:revision>
  <dcterms:created xsi:type="dcterms:W3CDTF">2022-01-14T09:06:54Z</dcterms:created>
  <dcterms:modified xsi:type="dcterms:W3CDTF">2022-06-25T08:41:57Z</dcterms:modified>
</cp:coreProperties>
</file>