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931" r:id="rId3"/>
    <p:sldId id="821" r:id="rId4"/>
    <p:sldId id="965" r:id="rId5"/>
    <p:sldId id="964" r:id="rId6"/>
    <p:sldId id="966" r:id="rId7"/>
    <p:sldId id="967" r:id="rId8"/>
    <p:sldId id="968" r:id="rId9"/>
    <p:sldId id="969" r:id="rId10"/>
    <p:sldId id="970" r:id="rId11"/>
    <p:sldId id="971" r:id="rId12"/>
    <p:sldId id="972" r:id="rId13"/>
    <p:sldId id="947" r:id="rId14"/>
    <p:sldId id="973" r:id="rId15"/>
    <p:sldId id="976" r:id="rId16"/>
    <p:sldId id="977" r:id="rId17"/>
    <p:sldId id="978" r:id="rId18"/>
    <p:sldId id="942" r:id="rId19"/>
    <p:sldId id="979" r:id="rId20"/>
    <p:sldId id="276" r:id="rId21"/>
    <p:sldId id="981" r:id="rId22"/>
    <p:sldId id="9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2994B2"/>
    <a:srgbClr val="68D5C8"/>
    <a:srgbClr val="FF0066"/>
    <a:srgbClr val="FF84B6"/>
    <a:srgbClr val="BFE5EF"/>
    <a:srgbClr val="86CFE2"/>
    <a:srgbClr val="FFB3D2"/>
    <a:srgbClr val="FFFFFF"/>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601546-B22F-4BF3-9622-7283117B401E}" v="81" dt="2022-06-24T22:17:55.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0" autoAdjust="0"/>
    <p:restoredTop sz="85120" autoAdjust="0"/>
  </p:normalViewPr>
  <p:slideViewPr>
    <p:cSldViewPr snapToGrid="0">
      <p:cViewPr varScale="1">
        <p:scale>
          <a:sx n="97" d="100"/>
          <a:sy n="97" d="100"/>
        </p:scale>
        <p:origin x="648" y="84"/>
      </p:cViewPr>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r>
              <a:rPr lang="es-ES_tradnl" sz="1200" b="1" kern="1200" dirty="0">
                <a:solidFill>
                  <a:schemeClr val="tx1"/>
                </a:solidFill>
                <a:effectLst/>
                <a:latin typeface="+mn-lt"/>
                <a:ea typeface="+mn-ea"/>
                <a:cs typeface="+mn-cs"/>
              </a:rPr>
              <a:t>Phonics: </a:t>
            </a:r>
            <a:r>
              <a:rPr lang="en-GB" sz="1200" b="1" i="0" u="none" strike="noStrike" dirty="0">
                <a:solidFill>
                  <a:srgbClr val="002060"/>
                </a:solidFill>
                <a:effectLst/>
                <a:latin typeface="Century Gothic" panose="020B0502020202020204" pitchFamily="34" charset="0"/>
              </a:rPr>
              <a:t>Revisit accents rules 1-3</a:t>
            </a:r>
            <a:endParaRPr lang="en-GB" sz="1800" dirty="0"/>
          </a:p>
          <a:p>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tirar</a:t>
            </a:r>
            <a:r>
              <a:rPr lang="es-ES_tradnl" sz="1200" b="1" kern="1200" baseline="30000" dirty="0">
                <a:solidFill>
                  <a:schemeClr val="tx1"/>
                </a:solidFill>
                <a:effectLst/>
                <a:latin typeface="+mn-lt"/>
                <a:ea typeface="+mn-ea"/>
                <a:cs typeface="+mn-cs"/>
              </a:rPr>
              <a:t>1</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[685] </a:t>
            </a:r>
            <a:r>
              <a:rPr lang="es-ES_tradnl" sz="1200" b="1" kern="1200" dirty="0">
                <a:solidFill>
                  <a:schemeClr val="tx1"/>
                </a:solidFill>
                <a:effectLst/>
                <a:latin typeface="+mn-lt"/>
                <a:ea typeface="+mn-ea"/>
                <a:cs typeface="+mn-cs"/>
              </a:rPr>
              <a:t>gente</a:t>
            </a:r>
            <a:r>
              <a:rPr lang="es-ES_tradnl" sz="1200" kern="1200" dirty="0">
                <a:solidFill>
                  <a:schemeClr val="tx1"/>
                </a:solidFill>
                <a:effectLst/>
                <a:latin typeface="+mn-lt"/>
                <a:ea typeface="+mn-ea"/>
                <a:cs typeface="+mn-cs"/>
              </a:rPr>
              <a:t> [137] </a:t>
            </a:r>
            <a:r>
              <a:rPr lang="es-ES_tradnl" sz="1200" b="1" kern="1200" dirty="0">
                <a:solidFill>
                  <a:schemeClr val="tx1"/>
                </a:solidFill>
                <a:effectLst/>
                <a:latin typeface="+mn-lt"/>
                <a:ea typeface="+mn-ea"/>
                <a:cs typeface="+mn-cs"/>
              </a:rPr>
              <a:t>hora</a:t>
            </a:r>
            <a:r>
              <a:rPr lang="es-ES_tradnl" sz="1200" b="1" kern="1200" baseline="30000" dirty="0">
                <a:solidFill>
                  <a:schemeClr val="tx1"/>
                </a:solidFill>
                <a:effectLst/>
                <a:latin typeface="+mn-lt"/>
                <a:ea typeface="+mn-ea"/>
                <a:cs typeface="+mn-cs"/>
              </a:rPr>
              <a:t>1</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[160] </a:t>
            </a:r>
            <a:r>
              <a:rPr lang="es-ES_tradnl" sz="1200" b="1" kern="1200" dirty="0">
                <a:solidFill>
                  <a:schemeClr val="tx1"/>
                </a:solidFill>
                <a:effectLst/>
                <a:latin typeface="+mn-lt"/>
                <a:ea typeface="+mn-ea"/>
                <a:cs typeface="+mn-cs"/>
              </a:rPr>
              <a:t>durante</a:t>
            </a:r>
            <a:r>
              <a:rPr lang="es-ES_tradnl" sz="1200" kern="1200" dirty="0">
                <a:solidFill>
                  <a:schemeClr val="tx1"/>
                </a:solidFill>
                <a:effectLst/>
                <a:latin typeface="+mn-lt"/>
                <a:ea typeface="+mn-ea"/>
                <a:cs typeface="+mn-cs"/>
              </a:rPr>
              <a:t> [139]</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hacer</a:t>
            </a:r>
            <a:r>
              <a:rPr lang="es-ES" sz="1200" kern="1200" dirty="0">
                <a:solidFill>
                  <a:schemeClr val="tx1"/>
                </a:solidFill>
                <a:effectLst/>
                <a:latin typeface="+mn-lt"/>
                <a:ea typeface="+mn-ea"/>
                <a:cs typeface="+mn-cs"/>
              </a:rPr>
              <a:t> [26] </a:t>
            </a:r>
            <a:r>
              <a:rPr lang="es-ES" sz="1200" b="1" kern="1200" dirty="0">
                <a:solidFill>
                  <a:schemeClr val="tx1"/>
                </a:solidFill>
                <a:effectLst/>
                <a:latin typeface="+mn-lt"/>
                <a:ea typeface="+mn-ea"/>
                <a:cs typeface="+mn-cs"/>
              </a:rPr>
              <a:t>hago, hace </a:t>
            </a:r>
            <a:r>
              <a:rPr lang="es-ES" sz="1200" kern="1200" dirty="0">
                <a:solidFill>
                  <a:schemeClr val="tx1"/>
                </a:solidFill>
                <a:effectLst/>
                <a:latin typeface="+mn-lt"/>
                <a:ea typeface="+mn-ea"/>
                <a:cs typeface="+mn-cs"/>
              </a:rPr>
              <a:t>actividad [344] </a:t>
            </a:r>
            <a:r>
              <a:rPr lang="es-ES" sz="1200" b="1" kern="1200" dirty="0">
                <a:solidFill>
                  <a:schemeClr val="tx1"/>
                </a:solidFill>
                <a:effectLst/>
                <a:latin typeface="+mn-lt"/>
                <a:ea typeface="+mn-ea"/>
                <a:cs typeface="+mn-cs"/>
              </a:rPr>
              <a:t>baile</a:t>
            </a:r>
            <a:r>
              <a:rPr lang="es-ES" sz="1200" kern="1200" dirty="0">
                <a:solidFill>
                  <a:schemeClr val="tx1"/>
                </a:solidFill>
                <a:effectLst/>
                <a:latin typeface="+mn-lt"/>
                <a:ea typeface="+mn-ea"/>
                <a:cs typeface="+mn-cs"/>
              </a:rPr>
              <a:t> [2040] </a:t>
            </a:r>
            <a:r>
              <a:rPr lang="es-ES" sz="1200" b="1" kern="1200" dirty="0">
                <a:solidFill>
                  <a:schemeClr val="tx1"/>
                </a:solidFill>
                <a:effectLst/>
                <a:latin typeface="+mn-lt"/>
                <a:ea typeface="+mn-ea"/>
                <a:cs typeface="+mn-cs"/>
              </a:rPr>
              <a:t>carrera</a:t>
            </a:r>
            <a:r>
              <a:rPr lang="es-ES" sz="1200" kern="1200" dirty="0">
                <a:solidFill>
                  <a:schemeClr val="tx1"/>
                </a:solidFill>
                <a:effectLst/>
                <a:latin typeface="+mn-lt"/>
                <a:ea typeface="+mn-ea"/>
                <a:cs typeface="+mn-cs"/>
              </a:rPr>
              <a:t> [481] </a:t>
            </a:r>
            <a:r>
              <a:rPr lang="es-ES" sz="1200" b="1" kern="1200" dirty="0">
                <a:solidFill>
                  <a:schemeClr val="tx1"/>
                </a:solidFill>
                <a:effectLst/>
                <a:latin typeface="+mn-lt"/>
                <a:ea typeface="+mn-ea"/>
                <a:cs typeface="+mn-cs"/>
              </a:rPr>
              <a:t>dibujo</a:t>
            </a:r>
            <a:r>
              <a:rPr lang="es-ES" sz="1200" kern="1200" dirty="0">
                <a:solidFill>
                  <a:schemeClr val="tx1"/>
                </a:solidFill>
                <a:effectLst/>
                <a:latin typeface="+mn-lt"/>
                <a:ea typeface="+mn-ea"/>
                <a:cs typeface="+mn-cs"/>
              </a:rPr>
              <a:t> [1726] </a:t>
            </a:r>
            <a:r>
              <a:rPr lang="es-ES" sz="1200" b="1" kern="1200" dirty="0">
                <a:solidFill>
                  <a:schemeClr val="tx1"/>
                </a:solidFill>
                <a:effectLst/>
                <a:latin typeface="+mn-lt"/>
                <a:ea typeface="+mn-ea"/>
                <a:cs typeface="+mn-cs"/>
              </a:rPr>
              <a:t>jardinería</a:t>
            </a:r>
            <a:r>
              <a:rPr lang="es-ES" sz="1200" kern="1200" dirty="0">
                <a:solidFill>
                  <a:schemeClr val="tx1"/>
                </a:solidFill>
                <a:effectLst/>
                <a:latin typeface="+mn-lt"/>
                <a:ea typeface="+mn-ea"/>
                <a:cs typeface="+mn-cs"/>
              </a:rPr>
              <a:t> [&gt;5000] </a:t>
            </a:r>
            <a:r>
              <a:rPr lang="es-ES" sz="1200" b="1" kern="1200" dirty="0">
                <a:solidFill>
                  <a:schemeClr val="tx1"/>
                </a:solidFill>
                <a:effectLst/>
                <a:latin typeface="+mn-lt"/>
                <a:ea typeface="+mn-ea"/>
                <a:cs typeface="+mn-cs"/>
              </a:rPr>
              <a:t>natación</a:t>
            </a:r>
            <a:r>
              <a:rPr lang="es-ES" sz="1200" kern="1200" dirty="0">
                <a:solidFill>
                  <a:schemeClr val="tx1"/>
                </a:solidFill>
                <a:effectLst/>
                <a:latin typeface="+mn-lt"/>
                <a:ea typeface="+mn-ea"/>
                <a:cs typeface="+mn-cs"/>
              </a:rPr>
              <a:t> [&gt;5000] </a:t>
            </a:r>
            <a:r>
              <a:rPr lang="es-ES" sz="1200" b="1" kern="1200" dirty="0">
                <a:solidFill>
                  <a:schemeClr val="tx1"/>
                </a:solidFill>
                <a:effectLst/>
                <a:latin typeface="+mn-lt"/>
                <a:ea typeface="+mn-ea"/>
                <a:cs typeface="+mn-cs"/>
              </a:rPr>
              <a:t>viaje</a:t>
            </a:r>
            <a:r>
              <a:rPr lang="es-ES" sz="1200" kern="1200" dirty="0">
                <a:solidFill>
                  <a:schemeClr val="tx1"/>
                </a:solidFill>
                <a:effectLst/>
                <a:latin typeface="+mn-lt"/>
                <a:ea typeface="+mn-ea"/>
                <a:cs typeface="+mn-cs"/>
              </a:rPr>
              <a:t> [904] lista [1189]</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comprender [434] hacer [26] leer [209] </a:t>
            </a:r>
            <a:r>
              <a:rPr lang="es-ES" sz="1200" b="1" kern="1200" dirty="0">
                <a:solidFill>
                  <a:schemeClr val="tx1"/>
                </a:solidFill>
                <a:effectLst/>
                <a:latin typeface="+mn-lt"/>
                <a:ea typeface="+mn-ea"/>
                <a:cs typeface="+mn-cs"/>
              </a:rPr>
              <a:t>poner</a:t>
            </a:r>
            <a:r>
              <a:rPr lang="es-ES" sz="1200" kern="1200" dirty="0">
                <a:solidFill>
                  <a:schemeClr val="tx1"/>
                </a:solidFill>
                <a:effectLst/>
                <a:latin typeface="+mn-lt"/>
                <a:ea typeface="+mn-ea"/>
                <a:cs typeface="+mn-cs"/>
              </a:rPr>
              <a:t> [91] responder [464] </a:t>
            </a:r>
            <a:r>
              <a:rPr lang="es-ES" sz="1200" b="1" kern="1200" dirty="0">
                <a:solidFill>
                  <a:schemeClr val="tx1"/>
                </a:solidFill>
                <a:effectLst/>
                <a:latin typeface="+mn-lt"/>
                <a:ea typeface="+mn-ea"/>
                <a:cs typeface="+mn-cs"/>
              </a:rPr>
              <a:t>vencer</a:t>
            </a:r>
            <a:r>
              <a:rPr lang="es-ES" sz="1200" kern="1200" dirty="0">
                <a:solidFill>
                  <a:schemeClr val="tx1"/>
                </a:solidFill>
                <a:effectLst/>
                <a:latin typeface="+mn-lt"/>
                <a:ea typeface="+mn-ea"/>
                <a:cs typeface="+mn-cs"/>
              </a:rPr>
              <a:t> [1426] actividad [344] </a:t>
            </a:r>
            <a:r>
              <a:rPr lang="es-ES" sz="1200" b="1" kern="1200" dirty="0">
                <a:solidFill>
                  <a:schemeClr val="tx1"/>
                </a:solidFill>
                <a:effectLst/>
                <a:latin typeface="+mn-lt"/>
                <a:ea typeface="+mn-ea"/>
                <a:cs typeface="+mn-cs"/>
              </a:rPr>
              <a:t>cultura</a:t>
            </a:r>
            <a:r>
              <a:rPr lang="es-ES" sz="1200" kern="1200" dirty="0">
                <a:solidFill>
                  <a:schemeClr val="tx1"/>
                </a:solidFill>
                <a:effectLst/>
                <a:latin typeface="+mn-lt"/>
                <a:ea typeface="+mn-ea"/>
                <a:cs typeface="+mn-cs"/>
              </a:rPr>
              <a:t> [469] juego [409] </a:t>
            </a:r>
            <a:r>
              <a:rPr lang="es-ES" sz="1200" b="1" kern="1200" dirty="0">
                <a:solidFill>
                  <a:schemeClr val="tx1"/>
                </a:solidFill>
                <a:effectLst/>
                <a:latin typeface="+mn-lt"/>
                <a:ea typeface="+mn-ea"/>
                <a:cs typeface="+mn-cs"/>
              </a:rPr>
              <a:t>miedo</a:t>
            </a:r>
            <a:r>
              <a:rPr lang="es-ES" sz="1200" kern="1200" dirty="0">
                <a:solidFill>
                  <a:schemeClr val="tx1"/>
                </a:solidFill>
                <a:effectLst/>
                <a:latin typeface="+mn-lt"/>
                <a:ea typeface="+mn-ea"/>
                <a:cs typeface="+mn-cs"/>
              </a:rPr>
              <a:t> [491] país [109] pregunta [507] </a:t>
            </a:r>
            <a:r>
              <a:rPr lang="es-ES" sz="1200" b="1" kern="1200" dirty="0">
                <a:solidFill>
                  <a:schemeClr val="tx1"/>
                </a:solidFill>
                <a:effectLst/>
                <a:latin typeface="+mn-lt"/>
                <a:ea typeface="+mn-ea"/>
                <a:cs typeface="+mn-cs"/>
              </a:rPr>
              <a:t>prueba</a:t>
            </a:r>
            <a:r>
              <a:rPr lang="es-ES" sz="1200" kern="1200" dirty="0">
                <a:solidFill>
                  <a:schemeClr val="tx1"/>
                </a:solidFill>
                <a:effectLst/>
                <a:latin typeface="+mn-lt"/>
                <a:ea typeface="+mn-ea"/>
                <a:cs typeface="+mn-cs"/>
              </a:rPr>
              <a:t> [651] revista [920] texto [753] vocabulario [&gt;5000] con [14] </a:t>
            </a:r>
            <a:r>
              <a:rPr lang="es-ES" sz="1200" b="1" kern="1200" dirty="0">
                <a:solidFill>
                  <a:schemeClr val="tx1"/>
                </a:solidFill>
                <a:effectLst/>
                <a:latin typeface="+mn-lt"/>
                <a:ea typeface="+mn-ea"/>
                <a:cs typeface="+mn-cs"/>
              </a:rPr>
              <a:t>sobre</a:t>
            </a:r>
            <a:r>
              <a:rPr lang="es-ES" sz="1200" kern="1200" dirty="0">
                <a:solidFill>
                  <a:schemeClr val="tx1"/>
                </a:solidFill>
                <a:effectLst/>
                <a:latin typeface="+mn-lt"/>
                <a:ea typeface="+mn-ea"/>
                <a:cs typeface="+mn-cs"/>
              </a:rPr>
              <a:t> [62]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[7/8]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Hace</a:t>
            </a:r>
            <a:r>
              <a:rPr lang="en-GB" b="0" baseline="0" dirty="0"/>
              <a:t> una </a:t>
            </a:r>
            <a:r>
              <a:rPr lang="en-GB" b="0" baseline="0" dirty="0" err="1"/>
              <a:t>carrera</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3878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[8/8]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Aprenden</a:t>
            </a:r>
            <a:r>
              <a:rPr lang="en-GB" b="0" baseline="0" dirty="0"/>
              <a:t> </a:t>
            </a:r>
            <a:r>
              <a:rPr lang="en-GB" b="0" baseline="0" dirty="0" err="1"/>
              <a:t>sobre</a:t>
            </a:r>
            <a:r>
              <a:rPr lang="en-GB" b="0" baseline="0" dirty="0"/>
              <a:t> la cultural </a:t>
            </a:r>
            <a:r>
              <a:rPr lang="en-GB" b="0" baseline="0" dirty="0" err="1"/>
              <a:t>española</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16707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third person singular and plural sentences,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and Quique do at La Tomatina </a:t>
            </a:r>
            <a:r>
              <a:rPr lang="en-GB" baseline="0" dirty="0" err="1"/>
              <a:t>Infantil</a:t>
            </a:r>
            <a:r>
              <a:rPr lang="en-GB" baseline="0" dirty="0"/>
              <a:t>.</a:t>
            </a:r>
          </a:p>
          <a:p>
            <a:pPr marL="228600" indent="-228600">
              <a:buAutoNum type="arabicPeriod"/>
            </a:pPr>
            <a:r>
              <a:rPr lang="en-GB" baseline="0" dirty="0"/>
              <a:t>The Venn </a:t>
            </a:r>
            <a:r>
              <a:rPr lang="en-GB" baseline="0" dirty="0" err="1"/>
              <a:t>diagramm</a:t>
            </a:r>
            <a:r>
              <a:rPr lang="en-GB" baseline="0" dirty="0"/>
              <a:t> shows what Quique and Sofía do together, and what each does on his/her 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use ‘</a:t>
            </a:r>
            <a:r>
              <a:rPr lang="en-GB" baseline="0" dirty="0" err="1"/>
              <a:t>hace</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err="1"/>
              <a:t>hacer</a:t>
            </a:r>
            <a:r>
              <a:rPr lang="en-US" b="0" dirty="0"/>
              <a:t>, comer, </a:t>
            </a:r>
            <a:r>
              <a:rPr lang="en-US" b="0" dirty="0" err="1"/>
              <a:t>descansar</a:t>
            </a:r>
            <a:r>
              <a:rPr lang="en-US" b="0" dirty="0"/>
              <a:t>, </a:t>
            </a:r>
            <a:r>
              <a:rPr lang="en-US" b="0" dirty="0" err="1"/>
              <a:t>mirar</a:t>
            </a:r>
            <a:r>
              <a:rPr lang="en-US" b="0" dirty="0"/>
              <a:t>, </a:t>
            </a:r>
            <a:r>
              <a:rPr lang="en-US" b="0" dirty="0" err="1"/>
              <a:t>caminar</a:t>
            </a:r>
            <a:r>
              <a:rPr lang="en-US" b="0" dirty="0"/>
              <a:t>, </a:t>
            </a:r>
            <a:r>
              <a:rPr lang="en-US" b="0" dirty="0" err="1"/>
              <a:t>llevar</a:t>
            </a:r>
            <a:r>
              <a:rPr lang="en-US" b="0" dirty="0"/>
              <a:t>, </a:t>
            </a:r>
            <a:r>
              <a:rPr lang="en-US" b="0" dirty="0" err="1"/>
              <a:t>tirar</a:t>
            </a:r>
            <a:r>
              <a:rPr lang="en-US" b="0" dirty="0"/>
              <a:t>, </a:t>
            </a:r>
            <a:r>
              <a:rPr lang="en-US" b="0" dirty="0" err="1"/>
              <a:t>correr</a:t>
            </a:r>
            <a:r>
              <a:rPr lang="en-US" b="0" dirty="0"/>
              <a:t>, </a:t>
            </a:r>
            <a:r>
              <a:rPr lang="en-US" b="0" dirty="0" err="1"/>
              <a:t>nadar</a:t>
            </a:r>
            <a:r>
              <a:rPr lang="en-US" b="0" dirty="0"/>
              <a:t>, </a:t>
            </a:r>
            <a:r>
              <a:rPr lang="en-US" b="0" dirty="0" err="1"/>
              <a:t>preparar</a:t>
            </a:r>
            <a:r>
              <a:rPr lang="en-US" b="0" dirty="0"/>
              <a:t>, leer, </a:t>
            </a:r>
            <a:r>
              <a:rPr lang="en-US" b="0" dirty="0" err="1"/>
              <a:t>llevar</a:t>
            </a:r>
            <a:r>
              <a:rPr lang="en-US" b="0" dirty="0"/>
              <a:t>/</a:t>
            </a:r>
            <a:r>
              <a:rPr lang="en-US" b="0" dirty="0" err="1"/>
              <a:t>beber</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a:t>third person singular and plural of –er verbs in present tense.</a:t>
            </a:r>
            <a:endParaRPr lang="en-US" b="0" dirty="0"/>
          </a:p>
          <a:p>
            <a:br>
              <a:rPr lang="en-GB" dirty="0"/>
            </a:br>
            <a:r>
              <a:rPr lang="en-GB" b="1" dirty="0"/>
              <a:t>Procedure:</a:t>
            </a:r>
            <a:br>
              <a:rPr lang="en-GB" dirty="0"/>
            </a:br>
            <a:r>
              <a:rPr lang="en-GB" dirty="0"/>
              <a:t>1. Use this slide to model the task.</a:t>
            </a:r>
          </a:p>
          <a:p>
            <a:r>
              <a:rPr lang="en-GB" dirty="0"/>
              <a:t>2. Pupil A produces the sentence in Spanish.</a:t>
            </a:r>
          </a:p>
          <a:p>
            <a:r>
              <a:rPr lang="en-GB" dirty="0"/>
              <a:t>3. Pupil B identifies the correct picture – A or B and then writes the English down.</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40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1</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61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ANSWERS ROUND 2</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7062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Persona A</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7460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Handout Persona B</a:t>
            </a:r>
            <a:endParaRPr lang="en-GB" sz="1200" b="0" strike="noStrike" spc="-1" dirty="0">
              <a:latin typeface="Arial"/>
            </a:endParaRP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2145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9661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a:t>
            </a:r>
            <a:r>
              <a:rPr lang="en-GB" b="0" dirty="0" err="1"/>
              <a:t>mniutes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 (next slide).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9899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the three accent rules.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where the accents are.  Each of the words has an accent.</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4. Teacher brings up the information about Spanish street names and Cervantes.</a:t>
            </a:r>
          </a:p>
          <a:p>
            <a:pPr marL="0" lvl="0" indent="0" algn="l" rtl="0">
              <a:spcBef>
                <a:spcPts val="0"/>
              </a:spcBef>
              <a:spcAft>
                <a:spcPts val="0"/>
              </a:spcAft>
              <a:buNone/>
            </a:pPr>
            <a:r>
              <a:rPr lang="en-GB" b="0" dirty="0"/>
              <a:t>5. Pupils work in pairs to pronounce the street names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 </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Avenida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Beltrán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Baguena</a:t>
            </a:r>
            <a:endPar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1 Avenida de la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Brigada</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Giménez</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2 Calle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Poeta</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Morán</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Badía</a:t>
            </a:r>
            <a:endPar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endParaRP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3 Calle Cat Ernesto Jiménez</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4 Avenida de Vicente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Blasco</a:t>
            </a: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Ibáñez</a:t>
            </a:r>
          </a:p>
          <a:p>
            <a:pPr>
              <a:lnSpc>
                <a:spcPct val="107000"/>
              </a:lnSpc>
              <a:spcAft>
                <a:spcPts val="800"/>
              </a:spcAft>
            </a:pPr>
            <a:r>
              <a:rPr lang="en-GB" sz="1800" b="0" strike="noStrike" spc="-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5 Calle Dolores </a:t>
            </a:r>
            <a:r>
              <a:rPr lang="en-GB" sz="1800" b="0" strike="noStrike" spc="-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Ibárruri</a:t>
            </a: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Juan Martínez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Jáuregui</a:t>
            </a:r>
            <a:r>
              <a:rPr lang="en-GB" sz="1800" dirty="0">
                <a:effectLst/>
                <a:latin typeface="Calibri" panose="020F0502020204030204" pitchFamily="34" charset="0"/>
                <a:ea typeface="Calibri" panose="020F0502020204030204" pitchFamily="34" charset="0"/>
                <a:cs typeface="Times New Roman" panose="02020603050405020304" pitchFamily="18" charset="0"/>
              </a:rPr>
              <a:t> y Aguilar, CC BY-SA 4.0, via Wikimedia Commons</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Enrique Íñiguez Rodríguez, CC BY-SA 3.0, via Wikimedia Commons</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9310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Follow up 5B</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59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a:t>
            </a:r>
            <a:r>
              <a:rPr lang="en-GB" b="0" dirty="0" err="1"/>
              <a:t>Ejemplo</a:t>
            </a:r>
            <a:r>
              <a:rPr lang="en-GB" b="0" dirty="0"/>
              <a:t>] (9 slides in total but it is fine to do fewer)</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3</a:t>
            </a:r>
            <a:r>
              <a:rPr lang="en-GB" baseline="30000" dirty="0"/>
              <a:t>rd</a:t>
            </a:r>
            <a:r>
              <a:rPr lang="en-GB" dirty="0"/>
              <a:t> person singular and plural verbs in the present tense; to practise transcription of previously taught vocabulary.</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Explain the task, using the instructions.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sentence in Spanish and the correct letter A or 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both.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following 6 sentences.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ask pupils to translate the </a:t>
            </a:r>
            <a:r>
              <a:rPr lang="en-GB" b="0" baseline="0" dirty="0" err="1"/>
              <a:t>setence</a:t>
            </a:r>
            <a:r>
              <a:rPr lang="en-GB" b="0" baseline="0" dirty="0"/>
              <a:t> into English after transcribing it, and before they see the picture cues.  Note that for this option, teachers will need to adjust the slides so that the singular options are always A.</a:t>
            </a:r>
            <a:br>
              <a:rPr lang="en-GB" b="0" baseline="0" dirty="0"/>
            </a:br>
            <a:br>
              <a:rPr lang="en-GB" b="0" baseline="0" dirty="0"/>
            </a:br>
            <a:r>
              <a:rPr lang="en-GB" b="1" baseline="0" dirty="0"/>
              <a:t>Transcription</a:t>
            </a:r>
            <a:r>
              <a:rPr lang="en-GB" b="0" baseline="0" dirty="0"/>
              <a:t>:</a:t>
            </a:r>
            <a:br>
              <a:rPr lang="en-GB" b="0" baseline="0" dirty="0"/>
            </a:br>
            <a:r>
              <a:rPr lang="en-GB" b="0" baseline="0" dirty="0" err="1"/>
              <a:t>Llevan</a:t>
            </a:r>
            <a:r>
              <a:rPr lang="en-GB" b="0" baseline="0" dirty="0"/>
              <a:t> </a:t>
            </a:r>
            <a:r>
              <a:rPr lang="en-GB" b="0" baseline="0" dirty="0" err="1"/>
              <a:t>uniforme</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[1/8]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Visitan</a:t>
            </a:r>
            <a:r>
              <a:rPr lang="en-GB" b="0" baseline="0" dirty="0"/>
              <a:t> </a:t>
            </a:r>
            <a:r>
              <a:rPr lang="en-GB" b="0" baseline="0" dirty="0" err="1"/>
              <a:t>el</a:t>
            </a:r>
            <a:r>
              <a:rPr lang="en-GB" b="0" baseline="0" dirty="0"/>
              <a:t> pueblo de </a:t>
            </a:r>
            <a:r>
              <a:rPr lang="en-GB" b="0" baseline="0" dirty="0" err="1"/>
              <a:t>Buñol</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80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Celebra</a:t>
            </a:r>
            <a:r>
              <a:rPr lang="en-GB" b="0" baseline="0" dirty="0"/>
              <a:t> </a:t>
            </a:r>
            <a:r>
              <a:rPr lang="en-GB" b="0" baseline="0" dirty="0" err="1"/>
              <a:t>el</a:t>
            </a:r>
            <a:r>
              <a:rPr lang="en-GB" b="0" baseline="0" dirty="0"/>
              <a:t> festival.</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3015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[3/8]</a:t>
            </a:r>
            <a:br>
              <a:rPr lang="en-GB" b="0" baseline="0" dirty="0"/>
            </a:br>
            <a:br>
              <a:rPr lang="en-GB" b="0" baseline="0" dirty="0"/>
            </a:br>
            <a:r>
              <a:rPr lang="en-GB" b="1" baseline="0" dirty="0"/>
              <a:t>Transcription</a:t>
            </a:r>
            <a:r>
              <a:rPr lang="en-GB" b="0" baseline="0" dirty="0"/>
              <a:t>:</a:t>
            </a:r>
            <a:br>
              <a:rPr lang="en-GB" b="0" baseline="0" dirty="0"/>
            </a:br>
            <a:r>
              <a:rPr lang="en-GB" b="0" baseline="0" dirty="0"/>
              <a:t>Lee una </a:t>
            </a:r>
            <a:r>
              <a:rPr lang="en-GB" b="0" baseline="0" dirty="0" err="1"/>
              <a:t>revista</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1810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Comprenden</a:t>
            </a:r>
            <a:r>
              <a:rPr lang="en-GB" b="0" baseline="0" dirty="0"/>
              <a:t> las </a:t>
            </a:r>
            <a:r>
              <a:rPr lang="en-GB" b="0" baseline="0" dirty="0" err="1"/>
              <a:t>preguntas</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2623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[5/8]</a:t>
            </a:r>
            <a:br>
              <a:rPr lang="en-GB" b="0" baseline="0" dirty="0"/>
            </a:br>
            <a:br>
              <a:rPr lang="en-GB" b="0" baseline="0" dirty="0"/>
            </a:br>
            <a:r>
              <a:rPr lang="en-GB" b="1" baseline="0" dirty="0"/>
              <a:t>Transcription</a:t>
            </a:r>
            <a:r>
              <a:rPr lang="en-GB" b="0" baseline="0" dirty="0"/>
              <a:t>:</a:t>
            </a:r>
            <a:br>
              <a:rPr lang="en-GB" b="0" baseline="0" dirty="0"/>
            </a:br>
            <a:r>
              <a:rPr lang="en-GB" b="0" baseline="0" dirty="0"/>
              <a:t>Tiene </a:t>
            </a:r>
            <a:r>
              <a:rPr lang="en-GB" b="0" baseline="0" dirty="0" err="1"/>
              <a:t>miedo</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92082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[6/8]</a:t>
            </a:r>
            <a:br>
              <a:rPr lang="en-GB" b="0" baseline="0" dirty="0"/>
            </a:br>
            <a:br>
              <a:rPr lang="en-GB" b="0" baseline="0" dirty="0"/>
            </a:br>
            <a:r>
              <a:rPr lang="en-GB" b="1" baseline="0" dirty="0"/>
              <a:t>Transcription</a:t>
            </a:r>
            <a:r>
              <a:rPr lang="en-GB" b="0" baseline="0" dirty="0"/>
              <a:t>:</a:t>
            </a:r>
            <a:br>
              <a:rPr lang="en-GB" b="0" baseline="0" dirty="0"/>
            </a:br>
            <a:r>
              <a:rPr lang="en-GB" b="0" baseline="0" dirty="0"/>
              <a:t>Tiran </a:t>
            </a:r>
            <a:r>
              <a:rPr lang="en-GB" b="0" baseline="0" dirty="0" err="1"/>
              <a:t>tomates</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326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25/06/2022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25/06/2022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22.wav"/><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audio" Target="../media/audio14.wa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4.wav"/><Relationship Id="rId3" Type="http://schemas.openxmlformats.org/officeDocument/2006/relationships/audio" Target="../media/audio23.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audio" Target="../media/audio12.wav"/></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jpg"/><Relationship Id="rId18" Type="http://schemas.openxmlformats.org/officeDocument/2006/relationships/image" Target="../media/image5.png"/><Relationship Id="rId26" Type="http://schemas.openxmlformats.org/officeDocument/2006/relationships/image" Target="../media/image28.png"/><Relationship Id="rId3" Type="http://schemas.openxmlformats.org/officeDocument/2006/relationships/audio" Target="../media/audio24.wav"/><Relationship Id="rId21" Type="http://schemas.openxmlformats.org/officeDocument/2006/relationships/image" Target="../media/image43.png"/><Relationship Id="rId7" Type="http://schemas.openxmlformats.org/officeDocument/2006/relationships/image" Target="../media/image32.svg"/><Relationship Id="rId12" Type="http://schemas.openxmlformats.org/officeDocument/2006/relationships/image" Target="../media/image3.png"/><Relationship Id="rId17" Type="http://schemas.openxmlformats.org/officeDocument/2006/relationships/image" Target="../media/image40.png"/><Relationship Id="rId25"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image" Target="../media/image39.png"/><Relationship Id="rId20"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gif"/><Relationship Id="rId24" Type="http://schemas.openxmlformats.org/officeDocument/2006/relationships/image" Target="../media/image46.png"/><Relationship Id="rId5" Type="http://schemas.openxmlformats.org/officeDocument/2006/relationships/image" Target="../media/image30.png"/><Relationship Id="rId15" Type="http://schemas.openxmlformats.org/officeDocument/2006/relationships/image" Target="../media/image38.png"/><Relationship Id="rId23" Type="http://schemas.openxmlformats.org/officeDocument/2006/relationships/image" Target="../media/image45.png"/><Relationship Id="rId10" Type="http://schemas.openxmlformats.org/officeDocument/2006/relationships/image" Target="../media/image35.gif"/><Relationship Id="rId19" Type="http://schemas.openxmlformats.org/officeDocument/2006/relationships/image" Target="../media/image41.png"/><Relationship Id="rId4" Type="http://schemas.openxmlformats.org/officeDocument/2006/relationships/audio" Target="../media/audio25.wav"/><Relationship Id="rId9" Type="http://schemas.openxmlformats.org/officeDocument/2006/relationships/image" Target="../media/image34.png"/><Relationship Id="rId14" Type="http://schemas.openxmlformats.org/officeDocument/2006/relationships/image" Target="../media/image37.png"/><Relationship Id="rId22" Type="http://schemas.openxmlformats.org/officeDocument/2006/relationships/image" Target="../media/image44.png"/><Relationship Id="rId27"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18.svg"/><Relationship Id="rId3" Type="http://schemas.openxmlformats.org/officeDocument/2006/relationships/audio" Target="../media/audio26.wav"/><Relationship Id="rId7" Type="http://schemas.openxmlformats.org/officeDocument/2006/relationships/image" Target="../media/image50.svg"/><Relationship Id="rId12"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audio" Target="../media/audio29.wav"/><Relationship Id="rId5" Type="http://schemas.openxmlformats.org/officeDocument/2006/relationships/audio" Target="../media/audio27.wav"/><Relationship Id="rId15" Type="http://schemas.openxmlformats.org/officeDocument/2006/relationships/image" Target="../media/image22.svg"/><Relationship Id="rId10" Type="http://schemas.openxmlformats.org/officeDocument/2006/relationships/audio" Target="../media/audio28.wav"/><Relationship Id="rId4" Type="http://schemas.openxmlformats.org/officeDocument/2006/relationships/image" Target="../media/image8.png"/><Relationship Id="rId9" Type="http://schemas.openxmlformats.org/officeDocument/2006/relationships/image" Target="../media/image52.sv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21.png"/><Relationship Id="rId5" Type="http://schemas.openxmlformats.org/officeDocument/2006/relationships/audio" Target="../media/audio32.wav"/><Relationship Id="rId10" Type="http://schemas.openxmlformats.org/officeDocument/2006/relationships/image" Target="../media/image18.svg"/><Relationship Id="rId4" Type="http://schemas.openxmlformats.org/officeDocument/2006/relationships/audio" Target="../media/audio31.wav"/><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image" Target="../media/image21.png"/><Relationship Id="rId5" Type="http://schemas.openxmlformats.org/officeDocument/2006/relationships/audio" Target="../media/audio37.wav"/><Relationship Id="rId10" Type="http://schemas.openxmlformats.org/officeDocument/2006/relationships/image" Target="../media/image18.svg"/><Relationship Id="rId4" Type="http://schemas.openxmlformats.org/officeDocument/2006/relationships/audio" Target="../media/audio36.wav"/><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5.wav"/><Relationship Id="rId3" Type="http://schemas.openxmlformats.org/officeDocument/2006/relationships/audio" Target="../media/audio40.wav"/><Relationship Id="rId21" Type="http://schemas.openxmlformats.org/officeDocument/2006/relationships/image" Target="../media/image53.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19.xml"/><Relationship Id="rId16" Type="http://schemas.openxmlformats.org/officeDocument/2006/relationships/audio" Target="../media/audio53.wav"/><Relationship Id="rId20" Type="http://schemas.openxmlformats.org/officeDocument/2006/relationships/audio" Target="../media/audio57.wav"/><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56.png"/><Relationship Id="rId5" Type="http://schemas.openxmlformats.org/officeDocument/2006/relationships/audio" Target="../media/audio42.wav"/><Relationship Id="rId15" Type="http://schemas.openxmlformats.org/officeDocument/2006/relationships/audio" Target="../media/audio52.wav"/><Relationship Id="rId23" Type="http://schemas.openxmlformats.org/officeDocument/2006/relationships/image" Target="../media/image55.png"/><Relationship Id="rId10" Type="http://schemas.openxmlformats.org/officeDocument/2006/relationships/audio" Target="../media/audio47.wav"/><Relationship Id="rId19" Type="http://schemas.openxmlformats.org/officeDocument/2006/relationships/audio" Target="../media/audio56.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9.png"/><Relationship Id="rId17" Type="http://schemas.openxmlformats.org/officeDocument/2006/relationships/image" Target="../media/image13.jpe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8.png"/><Relationship Id="rId15" Type="http://schemas.openxmlformats.org/officeDocument/2006/relationships/image" Target="../media/image11.pn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2.wav"/><Relationship Id="rId5" Type="http://schemas.openxmlformats.org/officeDocument/2006/relationships/image" Target="../media/image14.png"/><Relationship Id="rId10" Type="http://schemas.openxmlformats.org/officeDocument/2006/relationships/audio" Target="../media/audio15.wav"/><Relationship Id="rId4" Type="http://schemas.openxmlformats.org/officeDocument/2006/relationships/audio" Target="../media/audio11.wav"/><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2.wav"/><Relationship Id="rId3" Type="http://schemas.openxmlformats.org/officeDocument/2006/relationships/audio" Target="../media/audio16.wav"/><Relationship Id="rId7" Type="http://schemas.openxmlformats.org/officeDocument/2006/relationships/image" Target="../media/image18.svg"/><Relationship Id="rId12" Type="http://schemas.openxmlformats.org/officeDocument/2006/relationships/audio" Target="../media/audio14.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audio" Target="../media/audio14.wav"/><Relationship Id="rId3" Type="http://schemas.openxmlformats.org/officeDocument/2006/relationships/audio" Target="../media/audio17.wav"/><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23.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audio" Target="../media/audio12.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2.wav"/><Relationship Id="rId3" Type="http://schemas.openxmlformats.org/officeDocument/2006/relationships/audio" Target="../media/audio18.wav"/><Relationship Id="rId7" Type="http://schemas.openxmlformats.org/officeDocument/2006/relationships/image" Target="../media/image20.svg"/><Relationship Id="rId12" Type="http://schemas.openxmlformats.org/officeDocument/2006/relationships/audio" Target="../media/audio14.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18.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audio" Target="../media/audio12.wav"/><Relationship Id="rId3" Type="http://schemas.openxmlformats.org/officeDocument/2006/relationships/audio" Target="../media/audio19.wav"/><Relationship Id="rId7" Type="http://schemas.openxmlformats.org/officeDocument/2006/relationships/image" Target="../media/image26.png"/><Relationship Id="rId12" Type="http://schemas.openxmlformats.org/officeDocument/2006/relationships/audio" Target="../media/audio14.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12.wav"/><Relationship Id="rId3" Type="http://schemas.openxmlformats.org/officeDocument/2006/relationships/audio" Target="../media/audio20.wav"/><Relationship Id="rId7" Type="http://schemas.openxmlformats.org/officeDocument/2006/relationships/image" Target="../media/image21.png"/><Relationship Id="rId12" Type="http://schemas.openxmlformats.org/officeDocument/2006/relationships/audio" Target="../media/audio14.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27.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audio" Target="../media/audio14.wav"/><Relationship Id="rId3" Type="http://schemas.openxmlformats.org/officeDocument/2006/relationships/audio" Target="../media/audio21.wav"/><Relationship Id="rId7" Type="http://schemas.openxmlformats.org/officeDocument/2006/relationships/image" Target="../media/image21.png"/><Relationship Id="rId12"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3.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4.png"/><Relationship Id="rId9" Type="http://schemas.openxmlformats.org/officeDocument/2006/relationships/image" Target="../media/image17.png"/><Relationship Id="rId1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pic>
        <p:nvPicPr>
          <p:cNvPr id="11" name="Google Shape;359;p9">
            <a:extLst>
              <a:ext uri="{FF2B5EF4-FFF2-40B4-BE49-F238E27FC236}">
                <a16:creationId xmlns:a16="http://schemas.microsoft.com/office/drawing/2014/main" id="{8DD62C77-9171-46B6-8773-5923F9D2FE68}"/>
              </a:ext>
            </a:extLst>
          </p:cNvPr>
          <p:cNvPicPr preferRelativeResize="0"/>
          <p:nvPr/>
        </p:nvPicPr>
        <p:blipFill rotWithShape="1">
          <a:blip r:embed="rId4">
            <a:alphaModFix/>
          </a:blip>
          <a:srcRect/>
          <a:stretch/>
        </p:blipFill>
        <p:spPr>
          <a:xfrm>
            <a:off x="487256" y="3677564"/>
            <a:ext cx="1905350" cy="1504845"/>
          </a:xfrm>
          <a:prstGeom prst="rect">
            <a:avLst/>
          </a:prstGeom>
          <a:noFill/>
          <a:ln>
            <a:noFill/>
          </a:ln>
        </p:spPr>
      </p:pic>
      <p:grpSp>
        <p:nvGrpSpPr>
          <p:cNvPr id="12" name="Google Shape;828;p29">
            <a:extLst>
              <a:ext uri="{FF2B5EF4-FFF2-40B4-BE49-F238E27FC236}">
                <a16:creationId xmlns:a16="http://schemas.microsoft.com/office/drawing/2014/main" id="{5DA22766-F692-47FC-AE1E-893969781169}"/>
              </a:ext>
            </a:extLst>
          </p:cNvPr>
          <p:cNvGrpSpPr/>
          <p:nvPr/>
        </p:nvGrpSpPr>
        <p:grpSpPr>
          <a:xfrm>
            <a:off x="1337139" y="2475150"/>
            <a:ext cx="2287821" cy="2077238"/>
            <a:chOff x="9129078" y="4352759"/>
            <a:chExt cx="2211139" cy="1957764"/>
          </a:xfrm>
        </p:grpSpPr>
        <p:grpSp>
          <p:nvGrpSpPr>
            <p:cNvPr id="14" name="Google Shape;829;p29">
              <a:extLst>
                <a:ext uri="{FF2B5EF4-FFF2-40B4-BE49-F238E27FC236}">
                  <a16:creationId xmlns:a16="http://schemas.microsoft.com/office/drawing/2014/main" id="{6340AD62-1B46-4D1F-917D-7EF54AC2A05E}"/>
                </a:ext>
              </a:extLst>
            </p:cNvPr>
            <p:cNvGrpSpPr/>
            <p:nvPr/>
          </p:nvGrpSpPr>
          <p:grpSpPr>
            <a:xfrm>
              <a:off x="9129078" y="4352759"/>
              <a:ext cx="2211139" cy="1957764"/>
              <a:chOff x="9129078" y="4352759"/>
              <a:chExt cx="2211139" cy="1957764"/>
            </a:xfrm>
          </p:grpSpPr>
          <p:pic>
            <p:nvPicPr>
              <p:cNvPr id="16" name="Google Shape;830;p29" descr="threw clipart - Clip Art Library">
                <a:extLst>
                  <a:ext uri="{FF2B5EF4-FFF2-40B4-BE49-F238E27FC236}">
                    <a16:creationId xmlns:a16="http://schemas.microsoft.com/office/drawing/2014/main" id="{9D256538-C278-46A2-ABE9-C030AB9CB48A}"/>
                  </a:ext>
                </a:extLst>
              </p:cNvPr>
              <p:cNvPicPr preferRelativeResize="0"/>
              <p:nvPr/>
            </p:nvPicPr>
            <p:blipFill rotWithShape="1">
              <a:blip r:embed="rId5">
                <a:alphaModFix/>
              </a:blip>
              <a:srcRect/>
              <a:stretch/>
            </p:blipFill>
            <p:spPr>
              <a:xfrm>
                <a:off x="9930643" y="4352759"/>
                <a:ext cx="1385957" cy="1957764"/>
              </a:xfrm>
              <a:prstGeom prst="rect">
                <a:avLst/>
              </a:prstGeom>
              <a:noFill/>
              <a:ln>
                <a:noFill/>
              </a:ln>
            </p:spPr>
          </p:pic>
          <p:sp>
            <p:nvSpPr>
              <p:cNvPr id="17" name="Google Shape;831;p29">
                <a:extLst>
                  <a:ext uri="{FF2B5EF4-FFF2-40B4-BE49-F238E27FC236}">
                    <a16:creationId xmlns:a16="http://schemas.microsoft.com/office/drawing/2014/main" id="{5709A8B8-FE93-408E-A562-B684EB2867CA}"/>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8" name="Google Shape;832;p29" descr="tomato drawing png - Clip Art Library">
                <a:extLst>
                  <a:ext uri="{FF2B5EF4-FFF2-40B4-BE49-F238E27FC236}">
                    <a16:creationId xmlns:a16="http://schemas.microsoft.com/office/drawing/2014/main" id="{E5DAC33D-F46F-4D37-B8A3-38BCD546A48C}"/>
                  </a:ext>
                </a:extLst>
              </p:cNvPr>
              <p:cNvPicPr preferRelativeResize="0"/>
              <p:nvPr/>
            </p:nvPicPr>
            <p:blipFill rotWithShape="1">
              <a:blip r:embed="rId6">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pic>
          <p:nvPicPr>
            <p:cNvPr id="15" name="Google Shape;833;p29" descr="Paintball Clip art - Cartoon red blood stains png download - 3762 ...">
              <a:extLst>
                <a:ext uri="{FF2B5EF4-FFF2-40B4-BE49-F238E27FC236}">
                  <a16:creationId xmlns:a16="http://schemas.microsoft.com/office/drawing/2014/main" id="{C9B36E16-F2F8-4D23-BF67-5E9F1A6EB5A4}"/>
                </a:ext>
              </a:extLst>
            </p:cNvPr>
            <p:cNvPicPr preferRelativeResize="0"/>
            <p:nvPr/>
          </p:nvPicPr>
          <p:blipFill rotWithShape="1">
            <a:blip r:embed="rId7">
              <a:alphaModFix/>
            </a:blip>
            <a:srcRect/>
            <a:stretch/>
          </p:blipFill>
          <p:spPr>
            <a:xfrm rot="-7917970" flipH="1">
              <a:off x="10815852" y="5305344"/>
              <a:ext cx="227560" cy="190663"/>
            </a:xfrm>
            <a:prstGeom prst="rect">
              <a:avLst/>
            </a:prstGeom>
            <a:noFill/>
            <a:ln>
              <a:noFill/>
            </a:ln>
          </p:spPr>
        </p:pic>
      </p:grpSp>
      <p:grpSp>
        <p:nvGrpSpPr>
          <p:cNvPr id="19" name="Group 18">
            <a:extLst>
              <a:ext uri="{FF2B5EF4-FFF2-40B4-BE49-F238E27FC236}">
                <a16:creationId xmlns:a16="http://schemas.microsoft.com/office/drawing/2014/main" id="{BF7ECA5B-60B6-494B-9DBE-99DE79AF40EA}"/>
              </a:ext>
            </a:extLst>
          </p:cNvPr>
          <p:cNvGrpSpPr/>
          <p:nvPr/>
        </p:nvGrpSpPr>
        <p:grpSpPr>
          <a:xfrm>
            <a:off x="172265" y="1695720"/>
            <a:ext cx="2405090" cy="616352"/>
            <a:chOff x="2931436" y="40300"/>
            <a:chExt cx="2405090" cy="616352"/>
          </a:xfrm>
        </p:grpSpPr>
        <p:pic>
          <p:nvPicPr>
            <p:cNvPr id="23" name="Picture 22" descr="Logo, icon&#10;&#10;Description automatically generated">
              <a:extLst>
                <a:ext uri="{FF2B5EF4-FFF2-40B4-BE49-F238E27FC236}">
                  <a16:creationId xmlns:a16="http://schemas.microsoft.com/office/drawing/2014/main" id="{EA54DA60-0BED-40B0-8D22-8CC548BB60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0163" y="40300"/>
              <a:ext cx="652548" cy="616352"/>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8E90EE67-7FF8-49DF-9695-5EDC25B333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1436" y="218494"/>
              <a:ext cx="2405090" cy="437289"/>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[7/8]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11.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Hace</a:t>
            </a:r>
            <a:r>
              <a:rPr lang="en-GB" sz="3200" b="1" kern="0" dirty="0">
                <a:solidFill>
                  <a:prstClr val="white"/>
                </a:solidFill>
                <a:latin typeface="Century Gothic" panose="020B0502020202020204" pitchFamily="34" charset="0"/>
              </a:rPr>
              <a:t> una </a:t>
            </a:r>
            <a:r>
              <a:rPr lang="en-GB" sz="3200" b="1" kern="0" dirty="0" err="1">
                <a:solidFill>
                  <a:prstClr val="white"/>
                </a:solidFill>
                <a:latin typeface="Century Gothic" panose="020B0502020202020204" pitchFamily="34" charset="0"/>
              </a:rPr>
              <a:t>carrera</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32" name="Oval 31">
            <a:hlinkClick r:id="" action="ppaction://noaction">
              <a:snd r:embed="rId5" name="ils regardent.wav"/>
            </a:hlinkClick>
            <a:extLst>
              <a:ext uri="{FF2B5EF4-FFF2-40B4-BE49-F238E27FC236}">
                <a16:creationId xmlns:a16="http://schemas.microsoft.com/office/drawing/2014/main" id="{8DDB8D2A-D5D6-4E53-B81A-89A4FFB5C5A6}"/>
              </a:ext>
            </a:extLst>
          </p:cNvPr>
          <p:cNvSpPr/>
          <p:nvPr/>
        </p:nvSpPr>
        <p:spPr>
          <a:xfrm>
            <a:off x="1148602" y="1967794"/>
            <a:ext cx="4008025" cy="3399210"/>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pic>
        <p:nvPicPr>
          <p:cNvPr id="7" name="Picture 6" descr="Shape&#10;&#10;Description automatically generated with low confidence">
            <a:extLst>
              <a:ext uri="{FF2B5EF4-FFF2-40B4-BE49-F238E27FC236}">
                <a16:creationId xmlns:a16="http://schemas.microsoft.com/office/drawing/2014/main" id="{B06528D4-625E-415D-B98D-F6CA29AE200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27644" y="2790438"/>
            <a:ext cx="2274625" cy="2576566"/>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82B25D04-B1F4-4737-BD0F-F049DBFE42E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27462" y="3073406"/>
            <a:ext cx="2850307" cy="1950679"/>
          </a:xfrm>
          <a:prstGeom prst="rect">
            <a:avLst/>
          </a:prstGeom>
        </p:spPr>
      </p:pic>
      <p:sp>
        <p:nvSpPr>
          <p:cNvPr id="14" name="Google Shape;108;p3">
            <a:hlinkClick r:id="" action="ppaction://noaction">
              <a:snd r:embed="rId8" name="2_2.wav"/>
            </a:hlinkClick>
            <a:extLst>
              <a:ext uri="{FF2B5EF4-FFF2-40B4-BE49-F238E27FC236}">
                <a16:creationId xmlns:a16="http://schemas.microsoft.com/office/drawing/2014/main" id="{A3A10989-8D25-407E-8023-A89EF4FD828E}"/>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9351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[8/8]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12.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Aprenden</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sobre</a:t>
            </a:r>
            <a:r>
              <a:rPr lang="en-GB" sz="3200" b="1" kern="0" dirty="0">
                <a:solidFill>
                  <a:prstClr val="white"/>
                </a:solidFill>
                <a:latin typeface="Century Gothic" panose="020B0502020202020204" pitchFamily="34" charset="0"/>
              </a:rPr>
              <a:t> la </a:t>
            </a:r>
            <a:r>
              <a:rPr lang="en-GB" sz="3200" b="1" kern="0" dirty="0" err="1">
                <a:solidFill>
                  <a:prstClr val="white"/>
                </a:solidFill>
                <a:latin typeface="Century Gothic" panose="020B0502020202020204" pitchFamily="34" charset="0"/>
              </a:rPr>
              <a:t>cultura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española</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7" name="Group 6">
            <a:extLst>
              <a:ext uri="{FF2B5EF4-FFF2-40B4-BE49-F238E27FC236}">
                <a16:creationId xmlns:a16="http://schemas.microsoft.com/office/drawing/2014/main" id="{44ED714D-49D7-40FC-BC48-670F069F9BF2}"/>
              </a:ext>
            </a:extLst>
          </p:cNvPr>
          <p:cNvGrpSpPr/>
          <p:nvPr/>
        </p:nvGrpSpPr>
        <p:grpSpPr>
          <a:xfrm>
            <a:off x="2426800" y="2831741"/>
            <a:ext cx="1261475" cy="2345169"/>
            <a:chOff x="2426800" y="2831741"/>
            <a:chExt cx="1261475" cy="2345169"/>
          </a:xfrm>
        </p:grpSpPr>
        <p:pic>
          <p:nvPicPr>
            <p:cNvPr id="33" name="Graphic 32" descr="Male profile">
              <a:extLst>
                <a:ext uri="{FF2B5EF4-FFF2-40B4-BE49-F238E27FC236}">
                  <a16:creationId xmlns:a16="http://schemas.microsoft.com/office/drawing/2014/main" id="{F674DAB8-4B5E-4EB8-80DA-FAA5BBF799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26800" y="3915435"/>
              <a:ext cx="1261475" cy="1261475"/>
            </a:xfrm>
            <a:prstGeom prst="rect">
              <a:avLst/>
            </a:prstGeom>
          </p:spPr>
        </p:pic>
        <p:grpSp>
          <p:nvGrpSpPr>
            <p:cNvPr id="41" name="Group 40">
              <a:extLst>
                <a:ext uri="{FF2B5EF4-FFF2-40B4-BE49-F238E27FC236}">
                  <a16:creationId xmlns:a16="http://schemas.microsoft.com/office/drawing/2014/main" id="{2DF4D34D-1002-438D-8EED-E74972AA70E7}"/>
                </a:ext>
              </a:extLst>
            </p:cNvPr>
            <p:cNvGrpSpPr/>
            <p:nvPr/>
          </p:nvGrpSpPr>
          <p:grpSpPr>
            <a:xfrm>
              <a:off x="2448606" y="2831741"/>
              <a:ext cx="1239669" cy="1064933"/>
              <a:chOff x="6210543" y="3764108"/>
              <a:chExt cx="801046" cy="775262"/>
            </a:xfrm>
          </p:grpSpPr>
          <p:sp>
            <p:nvSpPr>
              <p:cNvPr id="42" name="Oval 41">
                <a:extLst>
                  <a:ext uri="{FF2B5EF4-FFF2-40B4-BE49-F238E27FC236}">
                    <a16:creationId xmlns:a16="http://schemas.microsoft.com/office/drawing/2014/main" id="{5338883A-2136-48EF-B4B8-8361DC6F2701}"/>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86FBE6C5-A2A7-4CA5-B80A-6C216164DE85}"/>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4" name="Picture 43" descr="A picture containing text, tableware, cup, clipart&#10;&#10;Description automatically generated">
                <a:extLst>
                  <a:ext uri="{FF2B5EF4-FFF2-40B4-BE49-F238E27FC236}">
                    <a16:creationId xmlns:a16="http://schemas.microsoft.com/office/drawing/2014/main" id="{ECF7AB9D-C8AD-4781-8BEE-D214E69353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grpSp>
        <p:nvGrpSpPr>
          <p:cNvPr id="4" name="Group 3">
            <a:extLst>
              <a:ext uri="{FF2B5EF4-FFF2-40B4-BE49-F238E27FC236}">
                <a16:creationId xmlns:a16="http://schemas.microsoft.com/office/drawing/2014/main" id="{4B3E1850-319D-4419-BFBA-447C9890B205}"/>
              </a:ext>
            </a:extLst>
          </p:cNvPr>
          <p:cNvGrpSpPr/>
          <p:nvPr/>
        </p:nvGrpSpPr>
        <p:grpSpPr>
          <a:xfrm>
            <a:off x="7446313" y="2910497"/>
            <a:ext cx="3667678" cy="2563441"/>
            <a:chOff x="7446313" y="2910497"/>
            <a:chExt cx="3667678" cy="2563441"/>
          </a:xfrm>
        </p:grpSpPr>
        <p:grpSp>
          <p:nvGrpSpPr>
            <p:cNvPr id="34" name="Group 33">
              <a:extLst>
                <a:ext uri="{FF2B5EF4-FFF2-40B4-BE49-F238E27FC236}">
                  <a16:creationId xmlns:a16="http://schemas.microsoft.com/office/drawing/2014/main" id="{2440252F-61DE-46EB-B22F-495757C3AC3D}"/>
                </a:ext>
              </a:extLst>
            </p:cNvPr>
            <p:cNvGrpSpPr/>
            <p:nvPr/>
          </p:nvGrpSpPr>
          <p:grpSpPr>
            <a:xfrm>
              <a:off x="7446313" y="3942555"/>
              <a:ext cx="3667678" cy="1531383"/>
              <a:chOff x="7028743" y="4218501"/>
              <a:chExt cx="3667678" cy="1531383"/>
            </a:xfrm>
          </p:grpSpPr>
          <p:pic>
            <p:nvPicPr>
              <p:cNvPr id="36" name="Graphic 35" descr="School boy">
                <a:extLst>
                  <a:ext uri="{FF2B5EF4-FFF2-40B4-BE49-F238E27FC236}">
                    <a16:creationId xmlns:a16="http://schemas.microsoft.com/office/drawing/2014/main" id="{185DCD4A-1ABB-4BAB-8790-9EE956928E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5038" y="4218501"/>
                <a:ext cx="1531383" cy="1531383"/>
              </a:xfrm>
              <a:prstGeom prst="rect">
                <a:avLst/>
              </a:prstGeom>
            </p:spPr>
          </p:pic>
          <p:pic>
            <p:nvPicPr>
              <p:cNvPr id="37" name="Graphic 36" descr="Female Profile">
                <a:extLst>
                  <a:ext uri="{FF2B5EF4-FFF2-40B4-BE49-F238E27FC236}">
                    <a16:creationId xmlns:a16="http://schemas.microsoft.com/office/drawing/2014/main" id="{C8FF4EB9-EAF1-4070-837E-8F68482C1D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0815" y="4354415"/>
                <a:ext cx="1333609" cy="1333609"/>
              </a:xfrm>
              <a:prstGeom prst="rect">
                <a:avLst/>
              </a:prstGeom>
            </p:spPr>
          </p:pic>
          <p:pic>
            <p:nvPicPr>
              <p:cNvPr id="38" name="Graphic 37" descr="Male profile">
                <a:extLst>
                  <a:ext uri="{FF2B5EF4-FFF2-40B4-BE49-F238E27FC236}">
                    <a16:creationId xmlns:a16="http://schemas.microsoft.com/office/drawing/2014/main" id="{9EE6C0B4-1BD9-4652-A1E2-D94EDF85A9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5846" y="4303448"/>
                <a:ext cx="1261475" cy="1261475"/>
              </a:xfrm>
              <a:prstGeom prst="rect">
                <a:avLst/>
              </a:prstGeom>
            </p:spPr>
          </p:pic>
          <p:pic>
            <p:nvPicPr>
              <p:cNvPr id="39" name="Graphic 38" descr="Female Profile">
                <a:extLst>
                  <a:ext uri="{FF2B5EF4-FFF2-40B4-BE49-F238E27FC236}">
                    <a16:creationId xmlns:a16="http://schemas.microsoft.com/office/drawing/2014/main" id="{14D7B289-AE92-4515-BB45-8DB1663876B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8743" y="4372080"/>
                <a:ext cx="1333609" cy="1333609"/>
              </a:xfrm>
              <a:prstGeom prst="rect">
                <a:avLst/>
              </a:prstGeom>
            </p:spPr>
          </p:pic>
        </p:grpSp>
        <p:grpSp>
          <p:nvGrpSpPr>
            <p:cNvPr id="45" name="Group 44">
              <a:extLst>
                <a:ext uri="{FF2B5EF4-FFF2-40B4-BE49-F238E27FC236}">
                  <a16:creationId xmlns:a16="http://schemas.microsoft.com/office/drawing/2014/main" id="{390BB86B-471E-4997-8615-6FDEECCD664F}"/>
                </a:ext>
              </a:extLst>
            </p:cNvPr>
            <p:cNvGrpSpPr/>
            <p:nvPr/>
          </p:nvGrpSpPr>
          <p:grpSpPr>
            <a:xfrm>
              <a:off x="8657679" y="2910497"/>
              <a:ext cx="1239669" cy="1064933"/>
              <a:chOff x="6210543" y="3764108"/>
              <a:chExt cx="801046" cy="775262"/>
            </a:xfrm>
          </p:grpSpPr>
          <p:sp>
            <p:nvSpPr>
              <p:cNvPr id="46" name="Oval 45">
                <a:extLst>
                  <a:ext uri="{FF2B5EF4-FFF2-40B4-BE49-F238E27FC236}">
                    <a16:creationId xmlns:a16="http://schemas.microsoft.com/office/drawing/2014/main" id="{2A7AE034-6F47-4DF4-8155-36FC001AAA35}"/>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2EAB0CEB-BCB2-4D92-B660-78AC782E2861}"/>
                  </a:ext>
                </a:extLst>
              </p:cNvPr>
              <p:cNvPicPr>
                <a:picLocks noChangeAspect="1"/>
              </p:cNvPicPr>
              <p:nvPr/>
            </p:nvPicPr>
            <p:blipFill rotWithShape="1">
              <a:blip r:embed="rId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8" name="Picture 47" descr="A picture containing text, tableware, cup, clipart&#10;&#10;Description automatically generated">
                <a:extLst>
                  <a:ext uri="{FF2B5EF4-FFF2-40B4-BE49-F238E27FC236}">
                    <a16:creationId xmlns:a16="http://schemas.microsoft.com/office/drawing/2014/main" id="{1506D5BE-3D37-4EB9-9691-970C1797A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sp>
        <p:nvSpPr>
          <p:cNvPr id="28" name="Oval 27">
            <a:hlinkClick r:id="" action="ppaction://noaction">
              <a:snd r:embed="rId13" name="ils regardent.wav"/>
            </a:hlinkClick>
            <a:extLst>
              <a:ext uri="{FF2B5EF4-FFF2-40B4-BE49-F238E27FC236}">
                <a16:creationId xmlns:a16="http://schemas.microsoft.com/office/drawing/2014/main" id="{71FA44FF-A185-4730-8344-8588F47D2A27}"/>
              </a:ext>
            </a:extLst>
          </p:cNvPr>
          <p:cNvSpPr/>
          <p:nvPr/>
        </p:nvSpPr>
        <p:spPr>
          <a:xfrm>
            <a:off x="6694152" y="1874788"/>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9" name="Google Shape;108;p3">
            <a:hlinkClick r:id="" action="ppaction://noaction">
              <a:snd r:embed="rId14" name="2_2.wav"/>
            </a:hlinkClick>
            <a:extLst>
              <a:ext uri="{FF2B5EF4-FFF2-40B4-BE49-F238E27FC236}">
                <a16:creationId xmlns:a16="http://schemas.microsoft.com/office/drawing/2014/main" id="{B727C9B0-926E-4F31-8405-FA08AE9D5210}"/>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716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3_2.wav"/>
            </a:hlinkClick>
            <a:extLst>
              <a:ext uri="{FF2B5EF4-FFF2-40B4-BE49-F238E27FC236}">
                <a16:creationId xmlns:a16="http://schemas.microsoft.com/office/drawing/2014/main" id="{207C148F-45EB-4409-B006-B3FFBC980597}"/>
              </a:ext>
            </a:extLst>
          </p:cNvPr>
          <p:cNvSpPr txBox="1"/>
          <p:nvPr/>
        </p:nvSpPr>
        <p:spPr>
          <a:xfrm>
            <a:off x="123171" y="959256"/>
            <a:ext cx="37030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450452" y="48852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923264" cy="582075"/>
            <a:chOff x="8587143" y="228599"/>
            <a:chExt cx="4086358"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hlinkClick r:id="" action="ppaction://noaction">
                <a:snd r:embed="rId4" name="3_1.wav"/>
              </a:hlinkClick>
              <a:extLst>
                <a:ext uri="{FF2B5EF4-FFF2-40B4-BE49-F238E27FC236}">
                  <a16:creationId xmlns:a16="http://schemas.microsoft.com/office/drawing/2014/main" id="{F07764BF-ED49-4CCF-A1B9-251BC423E67D}"/>
                </a:ext>
              </a:extLst>
            </p:cNvPr>
            <p:cNvSpPr txBox="1"/>
            <p:nvPr/>
          </p:nvSpPr>
          <p:spPr>
            <a:xfrm>
              <a:off x="8587145" y="340820"/>
              <a:ext cx="3973941" cy="759610"/>
            </a:xfrm>
            <a:prstGeom prst="rect">
              <a:avLst/>
            </a:prstGeom>
            <a:noFill/>
          </p:spPr>
          <p:txBody>
            <a:bodyPr wrap="square">
              <a:spAutoFit/>
            </a:bodyPr>
            <a:lstStyle/>
            <a:p>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Describe la visita a Buñol de Sofía y Quique.</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5752" y="128500"/>
            <a:ext cx="816961" cy="938928"/>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13F2CCC3-BDEA-44D2-955B-3793451201B1}"/>
              </a:ext>
            </a:extLst>
          </p:cNvPr>
          <p:cNvPicPr>
            <a:picLocks noChangeAspect="1"/>
          </p:cNvPicPr>
          <p:nvPr/>
        </p:nvPicPr>
        <p:blipFill rotWithShape="1">
          <a:blip r:embed="rId8">
            <a:extLst>
              <a:ext uri="{28A0092B-C50C-407E-A947-70E740481C1C}">
                <a14:useLocalDpi xmlns:a14="http://schemas.microsoft.com/office/drawing/2010/main" val="0"/>
              </a:ext>
            </a:extLst>
          </a:blip>
          <a:srcRect r="80114"/>
          <a:stretch/>
        </p:blipFill>
        <p:spPr>
          <a:xfrm>
            <a:off x="601404" y="2729352"/>
            <a:ext cx="300522" cy="877190"/>
          </a:xfrm>
          <a:prstGeom prst="rect">
            <a:avLst/>
          </a:prstGeom>
        </p:spPr>
      </p:pic>
      <p:sp>
        <p:nvSpPr>
          <p:cNvPr id="13" name="Oval 12">
            <a:extLst>
              <a:ext uri="{FF2B5EF4-FFF2-40B4-BE49-F238E27FC236}">
                <a16:creationId xmlns:a16="http://schemas.microsoft.com/office/drawing/2014/main" id="{63C496E0-C03E-4355-AFC1-37CA595BE103}"/>
              </a:ext>
            </a:extLst>
          </p:cNvPr>
          <p:cNvSpPr/>
          <p:nvPr/>
        </p:nvSpPr>
        <p:spPr>
          <a:xfrm>
            <a:off x="3718560" y="1884721"/>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Oval 13">
            <a:extLst>
              <a:ext uri="{FF2B5EF4-FFF2-40B4-BE49-F238E27FC236}">
                <a16:creationId xmlns:a16="http://schemas.microsoft.com/office/drawing/2014/main" id="{A7711DD2-7B20-47ED-927D-BFD5DD8A388F}"/>
              </a:ext>
            </a:extLst>
          </p:cNvPr>
          <p:cNvSpPr/>
          <p:nvPr/>
        </p:nvSpPr>
        <p:spPr>
          <a:xfrm>
            <a:off x="1370223" y="1913473"/>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a:extLst>
              <a:ext uri="{FF2B5EF4-FFF2-40B4-BE49-F238E27FC236}">
                <a16:creationId xmlns:a16="http://schemas.microsoft.com/office/drawing/2014/main" id="{4D2AD937-3355-4D93-927E-342CD8F1BF07}"/>
              </a:ext>
            </a:extLst>
          </p:cNvPr>
          <p:cNvPicPr>
            <a:picLocks noChangeAspect="1"/>
          </p:cNvPicPr>
          <p:nvPr/>
        </p:nvPicPr>
        <p:blipFill>
          <a:blip r:embed="rId9"/>
          <a:stretch>
            <a:fillRect/>
          </a:stretch>
        </p:blipFill>
        <p:spPr>
          <a:xfrm>
            <a:off x="200427" y="1449650"/>
            <a:ext cx="1086737" cy="1136588"/>
          </a:xfrm>
          <a:prstGeom prst="rect">
            <a:avLst/>
          </a:prstGeom>
        </p:spPr>
      </p:pic>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4677" y="1878744"/>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45858" y="1220866"/>
            <a:ext cx="639259" cy="1664334"/>
          </a:xfrm>
          <a:prstGeom prst="rect">
            <a:avLst/>
          </a:prstGeom>
        </p:spPr>
      </p:pic>
      <p:grpSp>
        <p:nvGrpSpPr>
          <p:cNvPr id="7" name="Group 6">
            <a:extLst>
              <a:ext uri="{FF2B5EF4-FFF2-40B4-BE49-F238E27FC236}">
                <a16:creationId xmlns:a16="http://schemas.microsoft.com/office/drawing/2014/main" id="{2A6FE768-E380-4494-8115-D49F9E4AFA00}"/>
              </a:ext>
            </a:extLst>
          </p:cNvPr>
          <p:cNvGrpSpPr/>
          <p:nvPr/>
        </p:nvGrpSpPr>
        <p:grpSpPr>
          <a:xfrm>
            <a:off x="5421996" y="1672497"/>
            <a:ext cx="1097241" cy="1612696"/>
            <a:chOff x="5624777" y="2885200"/>
            <a:chExt cx="1097241" cy="1612696"/>
          </a:xfrm>
        </p:grpSpPr>
        <p:pic>
          <p:nvPicPr>
            <p:cNvPr id="21" name="Picture 20" descr="A picture containing text, doll, toy&#10;&#10;Description automatically generated">
              <a:extLst>
                <a:ext uri="{FF2B5EF4-FFF2-40B4-BE49-F238E27FC236}">
                  <a16:creationId xmlns:a16="http://schemas.microsoft.com/office/drawing/2014/main" id="{CF91F04E-A593-437F-9C75-EC81D5731E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4777" y="3021309"/>
              <a:ext cx="559670" cy="1470085"/>
            </a:xfrm>
            <a:prstGeom prst="rect">
              <a:avLst/>
            </a:prstGeom>
          </p:spPr>
        </p:pic>
        <p:pic>
          <p:nvPicPr>
            <p:cNvPr id="22" name="Picture 21" descr="A picture containing text, toy, doll&#10;&#10;Description automatically generated">
              <a:extLst>
                <a:ext uri="{FF2B5EF4-FFF2-40B4-BE49-F238E27FC236}">
                  <a16:creationId xmlns:a16="http://schemas.microsoft.com/office/drawing/2014/main" id="{8BF8E893-842C-461C-B37A-B5E9FB1A1C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2593" y="2885200"/>
              <a:ext cx="619425" cy="1612696"/>
            </a:xfrm>
            <a:prstGeom prst="rect">
              <a:avLst/>
            </a:prstGeom>
          </p:spPr>
        </p:pic>
      </p:grpSp>
      <p:pic>
        <p:nvPicPr>
          <p:cNvPr id="23" name="Google Shape;830;p29" descr="threw clipart - Clip Art Library">
            <a:extLst>
              <a:ext uri="{FF2B5EF4-FFF2-40B4-BE49-F238E27FC236}">
                <a16:creationId xmlns:a16="http://schemas.microsoft.com/office/drawing/2014/main" id="{EE9FEB35-26D3-4DF3-BCD3-4BCD8D996D7A}"/>
              </a:ext>
            </a:extLst>
          </p:cNvPr>
          <p:cNvPicPr preferRelativeResize="0"/>
          <p:nvPr/>
        </p:nvPicPr>
        <p:blipFill rotWithShape="1">
          <a:blip r:embed="rId12">
            <a:alphaModFix/>
          </a:blip>
          <a:srcRect r="59805"/>
          <a:stretch/>
        </p:blipFill>
        <p:spPr>
          <a:xfrm>
            <a:off x="4761560" y="2917381"/>
            <a:ext cx="576409" cy="2077238"/>
          </a:xfrm>
          <a:prstGeom prst="rect">
            <a:avLst/>
          </a:prstGeom>
          <a:noFill/>
          <a:ln>
            <a:noFill/>
          </a:ln>
        </p:spPr>
      </p:pic>
      <p:pic>
        <p:nvPicPr>
          <p:cNvPr id="24" name="Google Shape;832;p29" descr="tomato drawing png - Clip Art Library">
            <a:extLst>
              <a:ext uri="{FF2B5EF4-FFF2-40B4-BE49-F238E27FC236}">
                <a16:creationId xmlns:a16="http://schemas.microsoft.com/office/drawing/2014/main" id="{5E16DF9E-6A1C-46ED-B908-CE57F798C53F}"/>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19008021">
            <a:off x="4172003" y="2995742"/>
            <a:ext cx="575269" cy="493646"/>
          </a:xfrm>
          <a:prstGeom prst="rect">
            <a:avLst/>
          </a:prstGeom>
          <a:noFill/>
          <a:ln>
            <a:noFill/>
          </a:ln>
        </p:spPr>
      </p:pic>
      <p:pic>
        <p:nvPicPr>
          <p:cNvPr id="9" name="Picture 8" descr="A picture containing text&#10;&#10;Description automatically generated">
            <a:extLst>
              <a:ext uri="{FF2B5EF4-FFF2-40B4-BE49-F238E27FC236}">
                <a16:creationId xmlns:a16="http://schemas.microsoft.com/office/drawing/2014/main" id="{B3D7CB44-A328-43B7-82DA-92124C99D6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2512" y="2641144"/>
            <a:ext cx="559522" cy="732299"/>
          </a:xfrm>
          <a:prstGeom prst="rect">
            <a:avLst/>
          </a:prstGeom>
        </p:spPr>
      </p:pic>
      <p:pic>
        <p:nvPicPr>
          <p:cNvPr id="11" name="Picture 10" descr="A picture containing chart&#10;&#10;Description automatically generated">
            <a:extLst>
              <a:ext uri="{FF2B5EF4-FFF2-40B4-BE49-F238E27FC236}">
                <a16:creationId xmlns:a16="http://schemas.microsoft.com/office/drawing/2014/main" id="{6EBE9263-9713-4DCE-8139-65A16149E6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77093" y="3064309"/>
            <a:ext cx="362712" cy="725424"/>
          </a:xfrm>
          <a:prstGeom prst="rect">
            <a:avLst/>
          </a:prstGeom>
        </p:spPr>
      </p:pic>
      <p:grpSp>
        <p:nvGrpSpPr>
          <p:cNvPr id="67" name="Group 66">
            <a:extLst>
              <a:ext uri="{FF2B5EF4-FFF2-40B4-BE49-F238E27FC236}">
                <a16:creationId xmlns:a16="http://schemas.microsoft.com/office/drawing/2014/main" id="{487E0177-83BF-4E95-BB21-0E2DF2D0DAED}"/>
              </a:ext>
            </a:extLst>
          </p:cNvPr>
          <p:cNvGrpSpPr/>
          <p:nvPr/>
        </p:nvGrpSpPr>
        <p:grpSpPr>
          <a:xfrm>
            <a:off x="5102869" y="4862258"/>
            <a:ext cx="1468451" cy="925885"/>
            <a:chOff x="1785994" y="3501682"/>
            <a:chExt cx="1468451" cy="925885"/>
          </a:xfrm>
        </p:grpSpPr>
        <p:pic>
          <p:nvPicPr>
            <p:cNvPr id="17" name="Picture 16" descr="A picture containing text, vector graphics&#10;&#10;Description automatically generated">
              <a:extLst>
                <a:ext uri="{FF2B5EF4-FFF2-40B4-BE49-F238E27FC236}">
                  <a16:creationId xmlns:a16="http://schemas.microsoft.com/office/drawing/2014/main" id="{60B62271-E0B0-4936-AEC7-56561D81D7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52544" y="3501682"/>
              <a:ext cx="1331621" cy="802094"/>
            </a:xfrm>
            <a:prstGeom prst="rect">
              <a:avLst/>
            </a:prstGeom>
          </p:spPr>
        </p:pic>
        <p:pic>
          <p:nvPicPr>
            <p:cNvPr id="33" name="Google Shape;832;p29" descr="tomato drawing png - Clip Art Library">
              <a:extLst>
                <a:ext uri="{FF2B5EF4-FFF2-40B4-BE49-F238E27FC236}">
                  <a16:creationId xmlns:a16="http://schemas.microsoft.com/office/drawing/2014/main" id="{9BD1FB4F-A1CB-4CCE-AD75-23A2DE97C9A7}"/>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1785994" y="3849395"/>
              <a:ext cx="401572" cy="365893"/>
            </a:xfrm>
            <a:prstGeom prst="rect">
              <a:avLst/>
            </a:prstGeom>
            <a:noFill/>
            <a:ln>
              <a:noFill/>
            </a:ln>
          </p:spPr>
        </p:pic>
        <p:pic>
          <p:nvPicPr>
            <p:cNvPr id="34" name="Google Shape;832;p29" descr="tomato drawing png - Clip Art Library">
              <a:extLst>
                <a:ext uri="{FF2B5EF4-FFF2-40B4-BE49-F238E27FC236}">
                  <a16:creationId xmlns:a16="http://schemas.microsoft.com/office/drawing/2014/main" id="{56C50543-344F-42B0-A78F-7999E08264B7}"/>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041611" y="3925560"/>
              <a:ext cx="401572" cy="365893"/>
            </a:xfrm>
            <a:prstGeom prst="rect">
              <a:avLst/>
            </a:prstGeom>
            <a:noFill/>
            <a:ln>
              <a:noFill/>
            </a:ln>
          </p:spPr>
        </p:pic>
        <p:pic>
          <p:nvPicPr>
            <p:cNvPr id="36" name="Google Shape;832;p29" descr="tomato drawing png - Clip Art Library">
              <a:extLst>
                <a:ext uri="{FF2B5EF4-FFF2-40B4-BE49-F238E27FC236}">
                  <a16:creationId xmlns:a16="http://schemas.microsoft.com/office/drawing/2014/main" id="{21F30290-9ECB-431F-B6AD-6B4DC10FEBDD}"/>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1838927" y="3961808"/>
              <a:ext cx="401572" cy="365893"/>
            </a:xfrm>
            <a:prstGeom prst="rect">
              <a:avLst/>
            </a:prstGeom>
            <a:noFill/>
            <a:ln>
              <a:noFill/>
            </a:ln>
          </p:spPr>
        </p:pic>
        <p:pic>
          <p:nvPicPr>
            <p:cNvPr id="37" name="Google Shape;832;p29" descr="tomato drawing png - Clip Art Library">
              <a:extLst>
                <a:ext uri="{FF2B5EF4-FFF2-40B4-BE49-F238E27FC236}">
                  <a16:creationId xmlns:a16="http://schemas.microsoft.com/office/drawing/2014/main" id="{146737B6-99DA-4FE4-B845-0B1CB0C00A22}"/>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386543" y="3925560"/>
              <a:ext cx="401572" cy="365893"/>
            </a:xfrm>
            <a:prstGeom prst="rect">
              <a:avLst/>
            </a:prstGeom>
            <a:noFill/>
            <a:ln>
              <a:noFill/>
            </a:ln>
          </p:spPr>
        </p:pic>
        <p:pic>
          <p:nvPicPr>
            <p:cNvPr id="38" name="Google Shape;832;p29" descr="tomato drawing png - Clip Art Library">
              <a:extLst>
                <a:ext uri="{FF2B5EF4-FFF2-40B4-BE49-F238E27FC236}">
                  <a16:creationId xmlns:a16="http://schemas.microsoft.com/office/drawing/2014/main" id="{ED362745-5A85-4DFC-9308-832D8B1578DF}"/>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181210" y="4061674"/>
              <a:ext cx="401572" cy="365893"/>
            </a:xfrm>
            <a:prstGeom prst="rect">
              <a:avLst/>
            </a:prstGeom>
            <a:noFill/>
            <a:ln>
              <a:noFill/>
            </a:ln>
          </p:spPr>
        </p:pic>
        <p:pic>
          <p:nvPicPr>
            <p:cNvPr id="39" name="Google Shape;832;p29" descr="tomato drawing png - Clip Art Library">
              <a:extLst>
                <a:ext uri="{FF2B5EF4-FFF2-40B4-BE49-F238E27FC236}">
                  <a16:creationId xmlns:a16="http://schemas.microsoft.com/office/drawing/2014/main" id="{3F1CA809-563B-438F-A08D-3AC8A47C1D01}"/>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620147" y="3855896"/>
              <a:ext cx="401572" cy="365893"/>
            </a:xfrm>
            <a:prstGeom prst="rect">
              <a:avLst/>
            </a:prstGeom>
            <a:noFill/>
            <a:ln>
              <a:noFill/>
            </a:ln>
          </p:spPr>
        </p:pic>
        <p:pic>
          <p:nvPicPr>
            <p:cNvPr id="40" name="Google Shape;832;p29" descr="tomato drawing png - Clip Art Library">
              <a:extLst>
                <a:ext uri="{FF2B5EF4-FFF2-40B4-BE49-F238E27FC236}">
                  <a16:creationId xmlns:a16="http://schemas.microsoft.com/office/drawing/2014/main" id="{F18A23C4-336A-46DC-BC87-EF5FC20E3EFF}"/>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497630" y="4061673"/>
              <a:ext cx="401572" cy="365893"/>
            </a:xfrm>
            <a:prstGeom prst="rect">
              <a:avLst/>
            </a:prstGeom>
            <a:noFill/>
            <a:ln>
              <a:noFill/>
            </a:ln>
          </p:spPr>
        </p:pic>
        <p:pic>
          <p:nvPicPr>
            <p:cNvPr id="43" name="Google Shape;832;p29" descr="tomato drawing png - Clip Art Library">
              <a:extLst>
                <a:ext uri="{FF2B5EF4-FFF2-40B4-BE49-F238E27FC236}">
                  <a16:creationId xmlns:a16="http://schemas.microsoft.com/office/drawing/2014/main" id="{09DF42E5-F416-40E6-B828-A2D3F3670BCD}"/>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852873" y="3753007"/>
              <a:ext cx="401572" cy="365893"/>
            </a:xfrm>
            <a:prstGeom prst="rect">
              <a:avLst/>
            </a:prstGeom>
            <a:noFill/>
            <a:ln>
              <a:noFill/>
            </a:ln>
          </p:spPr>
        </p:pic>
        <p:pic>
          <p:nvPicPr>
            <p:cNvPr id="44" name="Google Shape;832;p29" descr="tomato drawing png - Clip Art Library">
              <a:extLst>
                <a:ext uri="{FF2B5EF4-FFF2-40B4-BE49-F238E27FC236}">
                  <a16:creationId xmlns:a16="http://schemas.microsoft.com/office/drawing/2014/main" id="{F1A51FD3-E7AF-4C77-94F5-8CEAAFDDC8BB}"/>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1185337">
              <a:off x="2803843" y="3939557"/>
              <a:ext cx="401572" cy="365893"/>
            </a:xfrm>
            <a:prstGeom prst="rect">
              <a:avLst/>
            </a:prstGeom>
            <a:noFill/>
            <a:ln>
              <a:noFill/>
            </a:ln>
          </p:spPr>
        </p:pic>
      </p:grpSp>
      <p:pic>
        <p:nvPicPr>
          <p:cNvPr id="19" name="Picture 18" descr="Shape, circle&#10;&#10;Description automatically generated">
            <a:extLst>
              <a:ext uri="{FF2B5EF4-FFF2-40B4-BE49-F238E27FC236}">
                <a16:creationId xmlns:a16="http://schemas.microsoft.com/office/drawing/2014/main" id="{30F60972-BB6B-4068-9748-8B358EF3BE0B}"/>
              </a:ext>
            </a:extLst>
          </p:cNvPr>
          <p:cNvPicPr>
            <a:picLocks noChangeAspect="1"/>
          </p:cNvPicPr>
          <p:nvPr/>
        </p:nvPicPr>
        <p:blipFill rotWithShape="1">
          <a:blip r:embed="rId17">
            <a:biLevel thresh="50000"/>
            <a:extLst>
              <a:ext uri="{28A0092B-C50C-407E-A947-70E740481C1C}">
                <a14:useLocalDpi xmlns:a14="http://schemas.microsoft.com/office/drawing/2010/main" val="0"/>
              </a:ext>
            </a:extLst>
          </a:blip>
          <a:srcRect l="14574" t="9220" r="14043" b="17802"/>
          <a:stretch/>
        </p:blipFill>
        <p:spPr>
          <a:xfrm>
            <a:off x="5412388" y="3340533"/>
            <a:ext cx="588680" cy="601838"/>
          </a:xfrm>
          <a:prstGeom prst="rect">
            <a:avLst/>
          </a:prstGeom>
        </p:spPr>
      </p:pic>
      <p:grpSp>
        <p:nvGrpSpPr>
          <p:cNvPr id="45" name="Google Shape;828;p29">
            <a:extLst>
              <a:ext uri="{FF2B5EF4-FFF2-40B4-BE49-F238E27FC236}">
                <a16:creationId xmlns:a16="http://schemas.microsoft.com/office/drawing/2014/main" id="{B22A4653-DD05-4B32-A16D-A795DBB82DFA}"/>
              </a:ext>
            </a:extLst>
          </p:cNvPr>
          <p:cNvGrpSpPr/>
          <p:nvPr/>
        </p:nvGrpSpPr>
        <p:grpSpPr>
          <a:xfrm>
            <a:off x="6883984" y="3257137"/>
            <a:ext cx="1237273" cy="1123388"/>
            <a:chOff x="9129078" y="4352759"/>
            <a:chExt cx="2211139" cy="1957764"/>
          </a:xfrm>
        </p:grpSpPr>
        <p:grpSp>
          <p:nvGrpSpPr>
            <p:cNvPr id="46" name="Google Shape;829;p29">
              <a:extLst>
                <a:ext uri="{FF2B5EF4-FFF2-40B4-BE49-F238E27FC236}">
                  <a16:creationId xmlns:a16="http://schemas.microsoft.com/office/drawing/2014/main" id="{D03B4D25-EE26-4385-84A4-6EFECDDCFF1F}"/>
                </a:ext>
              </a:extLst>
            </p:cNvPr>
            <p:cNvGrpSpPr/>
            <p:nvPr/>
          </p:nvGrpSpPr>
          <p:grpSpPr>
            <a:xfrm>
              <a:off x="9129078" y="4352759"/>
              <a:ext cx="2211139" cy="1957764"/>
              <a:chOff x="9129078" y="4352759"/>
              <a:chExt cx="2211139" cy="1957764"/>
            </a:xfrm>
          </p:grpSpPr>
          <p:pic>
            <p:nvPicPr>
              <p:cNvPr id="48" name="Google Shape;830;p29" descr="threw clipart - Clip Art Library">
                <a:extLst>
                  <a:ext uri="{FF2B5EF4-FFF2-40B4-BE49-F238E27FC236}">
                    <a16:creationId xmlns:a16="http://schemas.microsoft.com/office/drawing/2014/main" id="{74072C28-6D0A-4C31-9D20-5C170EC802BD}"/>
                  </a:ext>
                </a:extLst>
              </p:cNvPr>
              <p:cNvPicPr preferRelativeResize="0"/>
              <p:nvPr/>
            </p:nvPicPr>
            <p:blipFill rotWithShape="1">
              <a:blip r:embed="rId12">
                <a:alphaModFix/>
              </a:blip>
              <a:srcRect/>
              <a:stretch/>
            </p:blipFill>
            <p:spPr>
              <a:xfrm>
                <a:off x="9930643" y="4352759"/>
                <a:ext cx="1385957" cy="1957764"/>
              </a:xfrm>
              <a:prstGeom prst="rect">
                <a:avLst/>
              </a:prstGeom>
              <a:noFill/>
              <a:ln>
                <a:noFill/>
              </a:ln>
            </p:spPr>
          </p:pic>
          <p:sp>
            <p:nvSpPr>
              <p:cNvPr id="49" name="Google Shape;831;p29">
                <a:extLst>
                  <a:ext uri="{FF2B5EF4-FFF2-40B4-BE49-F238E27FC236}">
                    <a16:creationId xmlns:a16="http://schemas.microsoft.com/office/drawing/2014/main" id="{BCE365C2-5F86-4123-A14F-522AF8F4DCE0}"/>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0" name="Google Shape;832;p29" descr="tomato drawing png - Clip Art Library">
                <a:extLst>
                  <a:ext uri="{FF2B5EF4-FFF2-40B4-BE49-F238E27FC236}">
                    <a16:creationId xmlns:a16="http://schemas.microsoft.com/office/drawing/2014/main" id="{6F1CAC2A-1ECE-4511-89F5-AAF5A8F58533}"/>
                  </a:ext>
                </a:extLst>
              </p:cNvPr>
              <p:cNvPicPr preferRelativeResize="0"/>
              <p:nvPr/>
            </p:nvPicPr>
            <p:blipFill rotWithShape="1">
              <a:blip r:embed="rId13">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pic>
          <p:nvPicPr>
            <p:cNvPr id="47" name="Google Shape;833;p29" descr="Paintball Clip art - Cartoon red blood stains png download - 3762 ...">
              <a:extLst>
                <a:ext uri="{FF2B5EF4-FFF2-40B4-BE49-F238E27FC236}">
                  <a16:creationId xmlns:a16="http://schemas.microsoft.com/office/drawing/2014/main" id="{EE173B18-976D-4664-9870-2434DF6115E6}"/>
                </a:ext>
              </a:extLst>
            </p:cNvPr>
            <p:cNvPicPr preferRelativeResize="0"/>
            <p:nvPr/>
          </p:nvPicPr>
          <p:blipFill rotWithShape="1">
            <a:blip r:embed="rId18">
              <a:alphaModFix/>
            </a:blip>
            <a:srcRect/>
            <a:stretch/>
          </p:blipFill>
          <p:spPr>
            <a:xfrm rot="-7917970" flipH="1">
              <a:off x="10815852" y="5305344"/>
              <a:ext cx="227560" cy="190663"/>
            </a:xfrm>
            <a:prstGeom prst="rect">
              <a:avLst/>
            </a:prstGeom>
            <a:noFill/>
            <a:ln>
              <a:noFill/>
            </a:ln>
          </p:spPr>
        </p:pic>
      </p:grpSp>
      <p:pic>
        <p:nvPicPr>
          <p:cNvPr id="30" name="Picture 29" descr="Table&#10;&#10;Description automatically generated with medium confidence">
            <a:extLst>
              <a:ext uri="{FF2B5EF4-FFF2-40B4-BE49-F238E27FC236}">
                <a16:creationId xmlns:a16="http://schemas.microsoft.com/office/drawing/2014/main" id="{76F33A63-7FDD-475A-8364-5E4D94400D6C}"/>
              </a:ext>
            </a:extLst>
          </p:cNvPr>
          <p:cNvPicPr>
            <a:picLocks noChangeAspect="1"/>
          </p:cNvPicPr>
          <p:nvPr/>
        </p:nvPicPr>
        <p:blipFill>
          <a:blip r:embed="rId1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655660" y="4057132"/>
            <a:ext cx="631268" cy="632256"/>
          </a:xfrm>
          <a:prstGeom prst="rect">
            <a:avLst/>
          </a:prstGeom>
        </p:spPr>
      </p:pic>
      <p:grpSp>
        <p:nvGrpSpPr>
          <p:cNvPr id="69" name="Group 68">
            <a:extLst>
              <a:ext uri="{FF2B5EF4-FFF2-40B4-BE49-F238E27FC236}">
                <a16:creationId xmlns:a16="http://schemas.microsoft.com/office/drawing/2014/main" id="{05634682-F38F-4161-A7F1-0E40C8671D29}"/>
              </a:ext>
            </a:extLst>
          </p:cNvPr>
          <p:cNvGrpSpPr/>
          <p:nvPr/>
        </p:nvGrpSpPr>
        <p:grpSpPr>
          <a:xfrm>
            <a:off x="4207487" y="3738188"/>
            <a:ext cx="882250" cy="879310"/>
            <a:chOff x="4563559" y="4227841"/>
            <a:chExt cx="882250" cy="879310"/>
          </a:xfrm>
        </p:grpSpPr>
        <p:pic>
          <p:nvPicPr>
            <p:cNvPr id="32" name="Picture 31" descr="Shape&#10;&#10;Description automatically generated with low confidence">
              <a:extLst>
                <a:ext uri="{FF2B5EF4-FFF2-40B4-BE49-F238E27FC236}">
                  <a16:creationId xmlns:a16="http://schemas.microsoft.com/office/drawing/2014/main" id="{B558B768-85B4-4FF4-8C2E-98FE51CCD6FD}"/>
                </a:ext>
              </a:extLst>
            </p:cNvPr>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559" y="4227841"/>
              <a:ext cx="494135" cy="835526"/>
            </a:xfrm>
            <a:prstGeom prst="rect">
              <a:avLst/>
            </a:prstGeom>
          </p:spPr>
        </p:pic>
        <p:pic>
          <p:nvPicPr>
            <p:cNvPr id="54" name="Picture 53" descr="Shape&#10;&#10;Description automatically generated with low confidence">
              <a:extLst>
                <a:ext uri="{FF2B5EF4-FFF2-40B4-BE49-F238E27FC236}">
                  <a16:creationId xmlns:a16="http://schemas.microsoft.com/office/drawing/2014/main" id="{34154C49-5D6B-4CAA-9105-400CD281B4C0}"/>
                </a:ext>
              </a:extLst>
            </p:cNvPr>
            <p:cNvPicPr>
              <a:picLocks noChangeAspect="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1674" y="4271625"/>
              <a:ext cx="494135" cy="835526"/>
            </a:xfrm>
            <a:prstGeom prst="rect">
              <a:avLst/>
            </a:prstGeom>
          </p:spPr>
        </p:pic>
      </p:grpSp>
      <p:pic>
        <p:nvPicPr>
          <p:cNvPr id="56" name="Picture 55" descr="Shape&#10;&#10;Description automatically generated with medium confidence">
            <a:extLst>
              <a:ext uri="{FF2B5EF4-FFF2-40B4-BE49-F238E27FC236}">
                <a16:creationId xmlns:a16="http://schemas.microsoft.com/office/drawing/2014/main" id="{D19A686F-76A6-445D-8061-0651FEDED8A5}"/>
              </a:ext>
            </a:extLst>
          </p:cNvPr>
          <p:cNvPicPr>
            <a:picLocks noChangeAspect="1"/>
          </p:cNvPicPr>
          <p:nvPr/>
        </p:nvPicPr>
        <p:blipFill>
          <a:blip r:embed="rId2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62383" y="3886712"/>
            <a:ext cx="812855" cy="825103"/>
          </a:xfrm>
          <a:prstGeom prst="rect">
            <a:avLst/>
          </a:prstGeom>
        </p:spPr>
      </p:pic>
      <p:pic>
        <p:nvPicPr>
          <p:cNvPr id="60" name="Picture 59" descr="Shape&#10;&#10;Description automatically generated with medium confidence">
            <a:extLst>
              <a:ext uri="{FF2B5EF4-FFF2-40B4-BE49-F238E27FC236}">
                <a16:creationId xmlns:a16="http://schemas.microsoft.com/office/drawing/2014/main" id="{AA85659A-5D2A-4E72-996D-D8F3BECAF3A5}"/>
              </a:ext>
            </a:extLst>
          </p:cNvPr>
          <p:cNvPicPr>
            <a:picLocks noChangeAspect="1"/>
          </p:cNvPicPr>
          <p:nvPr/>
        </p:nvPicPr>
        <p:blipFill>
          <a:blip r:embed="rId2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942605" y="6158977"/>
            <a:ext cx="688647" cy="699023"/>
          </a:xfrm>
          <a:prstGeom prst="rect">
            <a:avLst/>
          </a:prstGeom>
        </p:spPr>
      </p:pic>
      <p:sp>
        <p:nvSpPr>
          <p:cNvPr id="57" name="TextBox 56">
            <a:extLst>
              <a:ext uri="{FF2B5EF4-FFF2-40B4-BE49-F238E27FC236}">
                <a16:creationId xmlns:a16="http://schemas.microsoft.com/office/drawing/2014/main" id="{319DD5AA-BB01-4DEC-A3ED-048CAE0EF573}"/>
              </a:ext>
            </a:extLst>
          </p:cNvPr>
          <p:cNvSpPr txBox="1"/>
          <p:nvPr/>
        </p:nvSpPr>
        <p:spPr>
          <a:xfrm>
            <a:off x="9685117" y="6470082"/>
            <a:ext cx="2506883"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gafas</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natación</a:t>
            </a:r>
            <a:endParaRPr lang="en-GB" sz="2000" dirty="0">
              <a:solidFill>
                <a:srgbClr val="002060"/>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ECFF2835-1A01-42D9-AB66-96B790734B61}"/>
              </a:ext>
            </a:extLst>
          </p:cNvPr>
          <p:cNvGrpSpPr/>
          <p:nvPr/>
        </p:nvGrpSpPr>
        <p:grpSpPr>
          <a:xfrm>
            <a:off x="1942103" y="3503107"/>
            <a:ext cx="1062041" cy="710072"/>
            <a:chOff x="2930028" y="2475249"/>
            <a:chExt cx="1062041" cy="710072"/>
          </a:xfrm>
        </p:grpSpPr>
        <p:pic>
          <p:nvPicPr>
            <p:cNvPr id="62" name="Picture 61" descr="A picture containing text, businesscard, vector graphics, envelope&#10;&#10;Description automatically generated">
              <a:extLst>
                <a:ext uri="{FF2B5EF4-FFF2-40B4-BE49-F238E27FC236}">
                  <a16:creationId xmlns:a16="http://schemas.microsoft.com/office/drawing/2014/main" id="{CEDFF368-C189-40E8-9777-A20DED1180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3422" y="2475249"/>
              <a:ext cx="688647" cy="613864"/>
            </a:xfrm>
            <a:prstGeom prst="rect">
              <a:avLst/>
            </a:prstGeom>
          </p:spPr>
        </p:pic>
        <p:pic>
          <p:nvPicPr>
            <p:cNvPr id="59" name="Picture 58" descr="Icon&#10;&#10;Description automatically generated">
              <a:extLst>
                <a:ext uri="{FF2B5EF4-FFF2-40B4-BE49-F238E27FC236}">
                  <a16:creationId xmlns:a16="http://schemas.microsoft.com/office/drawing/2014/main" id="{D4332B34-C70F-450B-B014-22F549BB555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30028" y="2773766"/>
              <a:ext cx="601359" cy="411555"/>
            </a:xfrm>
            <a:prstGeom prst="rect">
              <a:avLst/>
            </a:prstGeom>
          </p:spPr>
        </p:pic>
      </p:grpSp>
      <p:pic>
        <p:nvPicPr>
          <p:cNvPr id="64" name="Picture 63" descr="Shape&#10;&#10;Description automatically generated with medium confidence">
            <a:extLst>
              <a:ext uri="{FF2B5EF4-FFF2-40B4-BE49-F238E27FC236}">
                <a16:creationId xmlns:a16="http://schemas.microsoft.com/office/drawing/2014/main" id="{0C70BA13-9109-436C-AD0E-CE1397438C51}"/>
              </a:ext>
            </a:extLst>
          </p:cNvPr>
          <p:cNvPicPr>
            <a:picLocks noChangeAspect="1"/>
          </p:cNvPicPr>
          <p:nvPr/>
        </p:nvPicPr>
        <p:blipFill>
          <a:blip r:embed="rId2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4144" y="4967802"/>
            <a:ext cx="890285" cy="781086"/>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24F901EB-36BB-49E0-BF7A-9D993C15BCA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00950" y="4497090"/>
            <a:ext cx="800220" cy="400110"/>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6BDE1F34-CD0B-4963-A4B7-B21DA5AD247C}"/>
              </a:ext>
            </a:extLst>
          </p:cNvPr>
          <p:cNvPicPr>
            <a:picLocks noChangeAspect="1"/>
          </p:cNvPicPr>
          <p:nvPr/>
        </p:nvPicPr>
        <p:blipFill>
          <a:blip r:embed="rId2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47138" y="4175579"/>
            <a:ext cx="868527" cy="983818"/>
          </a:xfrm>
          <a:prstGeom prst="rect">
            <a:avLst/>
          </a:prstGeom>
        </p:spPr>
      </p:pic>
      <p:pic>
        <p:nvPicPr>
          <p:cNvPr id="71" name="Picture 70" descr="A picture containing text, gear, metalware, wheel&#10;&#10;Description automatically generated">
            <a:extLst>
              <a:ext uri="{FF2B5EF4-FFF2-40B4-BE49-F238E27FC236}">
                <a16:creationId xmlns:a16="http://schemas.microsoft.com/office/drawing/2014/main" id="{A895B16E-EC2E-4D43-8C75-0C2DDD51AB4A}"/>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771" y="3779976"/>
            <a:ext cx="800220" cy="800220"/>
          </a:xfrm>
          <a:prstGeom prst="rect">
            <a:avLst/>
          </a:prstGeom>
        </p:spPr>
      </p:pic>
    </p:spTree>
    <p:extLst>
      <p:ext uri="{BB962C8B-B14F-4D97-AF65-F5344CB8AC3E}">
        <p14:creationId xmlns:p14="http://schemas.microsoft.com/office/powerpoint/2010/main" val="3064780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4">
            <a:alphaModFix/>
          </a:blip>
          <a:srcRect/>
          <a:stretch/>
        </p:blipFill>
        <p:spPr>
          <a:xfrm>
            <a:off x="11104149" y="127569"/>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0971365" y="978580"/>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9" name="TextBox 38">
            <a:hlinkClick r:id="" action="ppaction://noaction">
              <a:snd r:embed="rId5" name="4_1.wav"/>
            </a:hlinkClick>
            <a:extLst>
              <a:ext uri="{FF2B5EF4-FFF2-40B4-BE49-F238E27FC236}">
                <a16:creationId xmlns:a16="http://schemas.microsoft.com/office/drawing/2014/main" id="{D59B714D-1E3C-4872-8B0D-04BA3CF20644}"/>
              </a:ext>
            </a:extLst>
          </p:cNvPr>
          <p:cNvSpPr txBox="1"/>
          <p:nvPr/>
        </p:nvSpPr>
        <p:spPr>
          <a:xfrm>
            <a:off x="1177969" y="874371"/>
            <a:ext cx="5229970" cy="523220"/>
          </a:xfrm>
          <a:prstGeom prst="rect">
            <a:avLst/>
          </a:prstGeom>
          <a:noFill/>
          <a:ln>
            <a:noFill/>
          </a:ln>
        </p:spPr>
        <p:txBody>
          <a:bodyPr wrap="square" rtlCol="0">
            <a:spAutoFit/>
          </a:bodyPr>
          <a:lstStyle/>
          <a:p>
            <a:r>
              <a:rPr lang="en-GB" sz="2800" b="1" dirty="0">
                <a:solidFill>
                  <a:srgbClr val="002060"/>
                </a:solidFill>
                <a:latin typeface="Century Gothic" panose="020B0502020202020204" pitchFamily="34" charset="0"/>
              </a:rPr>
              <a:t>Habla 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a:t>
            </a:r>
            <a:endParaRPr lang="en-GB" sz="2800" dirty="0">
              <a:solidFill>
                <a:srgbClr val="002060"/>
              </a:solidFill>
              <a:latin typeface="Century Gothic" panose="020B0502020202020204" pitchFamily="34" charset="0"/>
            </a:endParaRPr>
          </a:p>
        </p:txBody>
      </p:sp>
      <p:sp>
        <p:nvSpPr>
          <p:cNvPr id="40" name="Speech Bubble: Rectangle with Corners Rounded 39">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noFill/>
          <a:ln w="57150">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793" y="660109"/>
            <a:ext cx="816961" cy="938928"/>
          </a:xfrm>
          <a:prstGeom prst="rect">
            <a:avLst/>
          </a:prstGeom>
        </p:spPr>
      </p:pic>
      <p:sp>
        <p:nvSpPr>
          <p:cNvPr id="9" name="TextBox 8">
            <a:extLst>
              <a:ext uri="{FF2B5EF4-FFF2-40B4-BE49-F238E27FC236}">
                <a16:creationId xmlns:a16="http://schemas.microsoft.com/office/drawing/2014/main" id="{2D46B4E1-F61E-46BD-A9AF-3C0AF5BDCFDA}"/>
              </a:ext>
            </a:extLst>
          </p:cNvPr>
          <p:cNvSpPr txBox="1"/>
          <p:nvPr/>
        </p:nvSpPr>
        <p:spPr>
          <a:xfrm>
            <a:off x="302293" y="2441680"/>
            <a:ext cx="5303520" cy="156966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prepare the bag.</a:t>
            </a:r>
          </a:p>
        </p:txBody>
      </p:sp>
      <p:sp>
        <p:nvSpPr>
          <p:cNvPr id="10" name="TextBox 9">
            <a:extLst>
              <a:ext uri="{FF2B5EF4-FFF2-40B4-BE49-F238E27FC236}">
                <a16:creationId xmlns:a16="http://schemas.microsoft.com/office/drawing/2014/main" id="{2D43A638-7E8A-4000-A068-E12AAADB06F0}"/>
              </a:ext>
            </a:extLst>
          </p:cNvPr>
          <p:cNvSpPr txBox="1"/>
          <p:nvPr/>
        </p:nvSpPr>
        <p:spPr>
          <a:xfrm>
            <a:off x="6394854" y="2880259"/>
            <a:ext cx="5303520" cy="25545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_____________________</a:t>
            </a:r>
          </a:p>
        </p:txBody>
      </p:sp>
      <p:sp>
        <p:nvSpPr>
          <p:cNvPr id="11" name="Speech Bubble: Rectangle with Corners Rounded 10">
            <a:extLst>
              <a:ext uri="{FF2B5EF4-FFF2-40B4-BE49-F238E27FC236}">
                <a16:creationId xmlns:a16="http://schemas.microsoft.com/office/drawing/2014/main" id="{436F906B-D966-4B11-8D8A-ED637BB17F3A}"/>
              </a:ext>
            </a:extLst>
          </p:cNvPr>
          <p:cNvSpPr/>
          <p:nvPr/>
        </p:nvSpPr>
        <p:spPr>
          <a:xfrm>
            <a:off x="1800874" y="4340457"/>
            <a:ext cx="4008912" cy="1006827"/>
          </a:xfrm>
          <a:prstGeom prst="wedgeRoundRectCallout">
            <a:avLst>
              <a:gd name="adj1" fmla="val -41049"/>
              <a:gd name="adj2" fmla="val 124122"/>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Preparan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la mochila.</a:t>
            </a:r>
          </a:p>
        </p:txBody>
      </p:sp>
      <p:pic>
        <p:nvPicPr>
          <p:cNvPr id="12" name="Graphic 11" descr="User">
            <a:extLst>
              <a:ext uri="{FF2B5EF4-FFF2-40B4-BE49-F238E27FC236}">
                <a16:creationId xmlns:a16="http://schemas.microsoft.com/office/drawing/2014/main" id="{8D2ED8CD-3CBB-40D4-A2CF-D145FED781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135" y="5661801"/>
            <a:ext cx="1356293" cy="1356293"/>
          </a:xfrm>
          <a:prstGeom prst="rect">
            <a:avLst/>
          </a:prstGeom>
        </p:spPr>
      </p:pic>
      <p:pic>
        <p:nvPicPr>
          <p:cNvPr id="13" name="Graphic 12" descr="User">
            <a:extLst>
              <a:ext uri="{FF2B5EF4-FFF2-40B4-BE49-F238E27FC236}">
                <a16:creationId xmlns:a16="http://schemas.microsoft.com/office/drawing/2014/main" id="{8E1D22FF-B631-44F7-836B-D9239A1A34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6672" y="5470376"/>
            <a:ext cx="1356293" cy="1356293"/>
          </a:xfrm>
          <a:prstGeom prst="rect">
            <a:avLst/>
          </a:prstGeom>
        </p:spPr>
      </p:pic>
      <p:sp>
        <p:nvSpPr>
          <p:cNvPr id="14" name="TextBox 13">
            <a:extLst>
              <a:ext uri="{FF2B5EF4-FFF2-40B4-BE49-F238E27FC236}">
                <a16:creationId xmlns:a16="http://schemas.microsoft.com/office/drawing/2014/main" id="{70D3DDBE-DDE3-4440-9822-AC521BF8CBEF}"/>
              </a:ext>
            </a:extLst>
          </p:cNvPr>
          <p:cNvSpPr txBox="1"/>
          <p:nvPr/>
        </p:nvSpPr>
        <p:spPr>
          <a:xfrm>
            <a:off x="1239648" y="6246618"/>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15" name="TextBox 14">
            <a:extLst>
              <a:ext uri="{FF2B5EF4-FFF2-40B4-BE49-F238E27FC236}">
                <a16:creationId xmlns:a16="http://schemas.microsoft.com/office/drawing/2014/main" id="{AC1C8012-3A7F-456B-8335-B442685D8407}"/>
              </a:ext>
            </a:extLst>
          </p:cNvPr>
          <p:cNvSpPr txBox="1"/>
          <p:nvPr/>
        </p:nvSpPr>
        <p:spPr>
          <a:xfrm>
            <a:off x="10065442" y="6059149"/>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16" name="TextBox 15">
            <a:hlinkClick r:id="" action="ppaction://noaction">
              <a:snd r:embed="rId10" name="4_2.wav"/>
            </a:hlinkClick>
            <a:extLst>
              <a:ext uri="{FF2B5EF4-FFF2-40B4-BE49-F238E27FC236}">
                <a16:creationId xmlns:a16="http://schemas.microsoft.com/office/drawing/2014/main" id="{24530B7F-01DF-41A7-BBA0-4EAB596BCC68}"/>
              </a:ext>
            </a:extLst>
          </p:cNvPr>
          <p:cNvSpPr txBox="1"/>
          <p:nvPr/>
        </p:nvSpPr>
        <p:spPr>
          <a:xfrm>
            <a:off x="123171" y="1708592"/>
            <a:ext cx="32704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TextBox 16">
            <a:hlinkClick r:id="" action="ppaction://noaction">
              <a:snd r:embed="rId11" name="4_3.wav"/>
            </a:hlinkClick>
            <a:extLst>
              <a:ext uri="{FF2B5EF4-FFF2-40B4-BE49-F238E27FC236}">
                <a16:creationId xmlns:a16="http://schemas.microsoft.com/office/drawing/2014/main" id="{44CE65EC-0EDF-4809-94E1-63ADF1F2B7DB}"/>
              </a:ext>
            </a:extLst>
          </p:cNvPr>
          <p:cNvSpPr txBox="1"/>
          <p:nvPr/>
        </p:nvSpPr>
        <p:spPr>
          <a:xfrm>
            <a:off x="3274098" y="1721633"/>
            <a:ext cx="71929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imagen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0" name="Graphic 19" descr="Male profile">
            <a:extLst>
              <a:ext uri="{FF2B5EF4-FFF2-40B4-BE49-F238E27FC236}">
                <a16:creationId xmlns:a16="http://schemas.microsoft.com/office/drawing/2014/main" id="{6D6216EC-B083-4D0A-9FEF-2A61607B95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62841" y="3814745"/>
            <a:ext cx="806370" cy="806370"/>
          </a:xfrm>
          <a:prstGeom prst="rect">
            <a:avLst/>
          </a:prstGeom>
        </p:spPr>
      </p:pic>
      <p:sp>
        <p:nvSpPr>
          <p:cNvPr id="21" name="Rectangle: Rounded Corners 20">
            <a:extLst>
              <a:ext uri="{FF2B5EF4-FFF2-40B4-BE49-F238E27FC236}">
                <a16:creationId xmlns:a16="http://schemas.microsoft.com/office/drawing/2014/main" id="{DF9E7517-BE35-48FB-8884-8E671C106B86}"/>
              </a:ext>
            </a:extLst>
          </p:cNvPr>
          <p:cNvSpPr/>
          <p:nvPr/>
        </p:nvSpPr>
        <p:spPr>
          <a:xfrm>
            <a:off x="9258252" y="3778500"/>
            <a:ext cx="1459805" cy="842615"/>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D59B2120-418D-4DB3-B52B-D8F9F6C8444E}"/>
              </a:ext>
            </a:extLst>
          </p:cNvPr>
          <p:cNvGrpSpPr/>
          <p:nvPr/>
        </p:nvGrpSpPr>
        <p:grpSpPr>
          <a:xfrm>
            <a:off x="9417754" y="3896941"/>
            <a:ext cx="1140800" cy="741960"/>
            <a:chOff x="9404135" y="4373187"/>
            <a:chExt cx="1140800" cy="741960"/>
          </a:xfrm>
        </p:grpSpPr>
        <p:pic>
          <p:nvPicPr>
            <p:cNvPr id="24" name="Graphic 23" descr="Female Profile">
              <a:extLst>
                <a:ext uri="{FF2B5EF4-FFF2-40B4-BE49-F238E27FC236}">
                  <a16:creationId xmlns:a16="http://schemas.microsoft.com/office/drawing/2014/main" id="{6AAC155E-ABD1-4199-85F4-83263E2E1A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02975" y="4373187"/>
              <a:ext cx="741960" cy="741960"/>
            </a:xfrm>
            <a:prstGeom prst="rect">
              <a:avLst/>
            </a:prstGeom>
          </p:spPr>
        </p:pic>
        <p:pic>
          <p:nvPicPr>
            <p:cNvPr id="25" name="Graphic 24" descr="Female Profile">
              <a:extLst>
                <a:ext uri="{FF2B5EF4-FFF2-40B4-BE49-F238E27FC236}">
                  <a16:creationId xmlns:a16="http://schemas.microsoft.com/office/drawing/2014/main" id="{84655146-8B69-4E68-BA2F-7A70B6E03E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04135" y="4373187"/>
              <a:ext cx="741960" cy="741960"/>
            </a:xfrm>
            <a:prstGeom prst="rect">
              <a:avLst/>
            </a:prstGeom>
          </p:spPr>
        </p:pic>
      </p:grpSp>
      <p:sp>
        <p:nvSpPr>
          <p:cNvPr id="27" name="TextBox 26">
            <a:extLst>
              <a:ext uri="{FF2B5EF4-FFF2-40B4-BE49-F238E27FC236}">
                <a16:creationId xmlns:a16="http://schemas.microsoft.com/office/drawing/2014/main" id="{4C45A563-63E4-412C-9684-6317A8FFAEC0}"/>
              </a:ext>
            </a:extLst>
          </p:cNvPr>
          <p:cNvSpPr txBox="1"/>
          <p:nvPr/>
        </p:nvSpPr>
        <p:spPr>
          <a:xfrm>
            <a:off x="6456959" y="3263495"/>
            <a:ext cx="49298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p>
        </p:txBody>
      </p:sp>
      <p:sp>
        <p:nvSpPr>
          <p:cNvPr id="4" name="TextBox 3">
            <a:extLst>
              <a:ext uri="{FF2B5EF4-FFF2-40B4-BE49-F238E27FC236}">
                <a16:creationId xmlns:a16="http://schemas.microsoft.com/office/drawing/2014/main" id="{525F5FEB-AF41-4685-AC19-F0BF08FEE119}"/>
              </a:ext>
            </a:extLst>
          </p:cNvPr>
          <p:cNvSpPr txBox="1"/>
          <p:nvPr/>
        </p:nvSpPr>
        <p:spPr>
          <a:xfrm>
            <a:off x="6988769" y="4933763"/>
            <a:ext cx="3866188" cy="461665"/>
          </a:xfrm>
          <a:prstGeom prst="rect">
            <a:avLst/>
          </a:prstGeom>
          <a:noFill/>
        </p:spPr>
        <p:txBody>
          <a:bodyPr wrap="square" rtlCol="0">
            <a:spAutoFit/>
          </a:bodyPr>
          <a:lstStyle/>
          <a:p>
            <a:r>
              <a:rPr lang="en-GB" sz="2400" dirty="0">
                <a:solidFill>
                  <a:srgbClr val="002060"/>
                </a:solidFill>
                <a:latin typeface="Segoe Print" panose="02000600000000000000" pitchFamily="2" charset="0"/>
              </a:rPr>
              <a:t>They prepare the bag.</a:t>
            </a:r>
          </a:p>
        </p:txBody>
      </p:sp>
    </p:spTree>
    <p:extLst>
      <p:ext uri="{BB962C8B-B14F-4D97-AF65-F5344CB8AC3E}">
        <p14:creationId xmlns:p14="http://schemas.microsoft.com/office/powerpoint/2010/main" val="113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S/he carries a bottle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read the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walk to the square.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throws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are very pleased!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752423" y="222088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Lleva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una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botella</a:t>
            </a:r>
            <a:r>
              <a:rPr lang="en-GB" sz="2800" i="1" dirty="0">
                <a:solidFill>
                  <a:srgbClr val="FF0066"/>
                </a:solidFill>
                <a:latin typeface="Ink Free" panose="03080402000500000000" pitchFamily="66" charset="0"/>
              </a:rPr>
              <a:t> de </a:t>
            </a:r>
            <a:r>
              <a:rPr lang="en-GB" sz="2800" i="1" dirty="0" err="1">
                <a:solidFill>
                  <a:srgbClr val="FF0066"/>
                </a:solidFill>
                <a:latin typeface="Ink Free" panose="03080402000500000000" pitchFamily="66" charset="0"/>
              </a:rPr>
              <a:t>agua</a:t>
            </a:r>
            <a:r>
              <a:rPr lang="en-GB" sz="2800" i="1" dirty="0">
                <a:solidFill>
                  <a:srgbClr val="FF0066"/>
                </a:solidFill>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9" name="TextBox 28">
            <a:extLst>
              <a:ext uri="{FF2B5EF4-FFF2-40B4-BE49-F238E27FC236}">
                <a16:creationId xmlns:a16="http://schemas.microsoft.com/office/drawing/2014/main" id="{5423CB32-69B1-4FC5-A86C-B8759372FDF3}"/>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Caminan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 la plaza.</a:t>
            </a:r>
          </a:p>
        </p:txBody>
      </p:sp>
      <p:sp>
        <p:nvSpPr>
          <p:cNvPr id="30" name="TextBox 29">
            <a:extLst>
              <a:ext uri="{FF2B5EF4-FFF2-40B4-BE49-F238E27FC236}">
                <a16:creationId xmlns:a16="http://schemas.microsoft.com/office/drawing/2014/main" id="{45747C95-893F-4D19-AD1B-2D0F3CE40A16}"/>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Tira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tomates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Están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muy</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contentos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1167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Leen la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lista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3" name="TextBox 32">
            <a:extLst>
              <a:ext uri="{FF2B5EF4-FFF2-40B4-BE49-F238E27FC236}">
                <a16:creationId xmlns:a16="http://schemas.microsoft.com/office/drawing/2014/main" id="{E77E3A3D-C801-43EC-87CC-CB0745AB2690}"/>
              </a:ext>
            </a:extLst>
          </p:cNvPr>
          <p:cNvSpPr txBox="1"/>
          <p:nvPr/>
        </p:nvSpPr>
        <p:spPr>
          <a:xfrm>
            <a:off x="6325985"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8">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1017" y="1863593"/>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6486247" y="1874258"/>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04135" y="4373187"/>
              <a:ext cx="741960" cy="741960"/>
            </a:xfrm>
            <a:prstGeom prst="rect">
              <a:avLst/>
            </a:prstGeom>
          </p:spPr>
        </p:pic>
      </p:grpSp>
      <p:sp>
        <p:nvSpPr>
          <p:cNvPr id="42" name="Rectangle: Rounded Corners 41">
            <a:extLst>
              <a:ext uri="{FF2B5EF4-FFF2-40B4-BE49-F238E27FC236}">
                <a16:creationId xmlns:a16="http://schemas.microsoft.com/office/drawing/2014/main" id="{9BEB754A-65D0-4AA2-A557-F8DC0B26F89F}"/>
              </a:ext>
            </a:extLst>
          </p:cNvPr>
          <p:cNvSpPr/>
          <p:nvPr/>
        </p:nvSpPr>
        <p:spPr>
          <a:xfrm>
            <a:off x="7668385" y="1874258"/>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69209" y="2659087"/>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6511890" y="2659087"/>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65525" y="2977734"/>
              <a:ext cx="523221" cy="523221"/>
            </a:xfrm>
            <a:prstGeom prst="rect">
              <a:avLst/>
            </a:prstGeom>
          </p:spPr>
        </p:pic>
      </p:grpSp>
      <p:sp>
        <p:nvSpPr>
          <p:cNvPr id="49" name="TextBox 48">
            <a:extLst>
              <a:ext uri="{FF2B5EF4-FFF2-40B4-BE49-F238E27FC236}">
                <a16:creationId xmlns:a16="http://schemas.microsoft.com/office/drawing/2014/main" id="{587B1787-92D1-4007-A4B5-A8DDFE910BDA}"/>
              </a:ext>
            </a:extLst>
          </p:cNvPr>
          <p:cNvSpPr txBox="1"/>
          <p:nvPr/>
        </p:nvSpPr>
        <p:spPr>
          <a:xfrm>
            <a:off x="872680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S/he carries a bottle of water.</a:t>
            </a: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65143" y="2600868"/>
            <a:ext cx="25189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read the list.</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52" name="Group 51">
            <a:extLst>
              <a:ext uri="{FF2B5EF4-FFF2-40B4-BE49-F238E27FC236}">
                <a16:creationId xmlns:a16="http://schemas.microsoft.com/office/drawing/2014/main" id="{475CFFF5-0358-4E08-B84F-754BC8902DA5}"/>
              </a:ext>
            </a:extLst>
          </p:cNvPr>
          <p:cNvGrpSpPr/>
          <p:nvPr/>
        </p:nvGrpSpPr>
        <p:grpSpPr>
          <a:xfrm>
            <a:off x="6511890" y="3639982"/>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69208" y="3625238"/>
            <a:ext cx="507421" cy="523220"/>
          </a:xfrm>
          <a:prstGeom prst="rect">
            <a:avLst/>
          </a:prstGeom>
        </p:spPr>
      </p:pic>
      <p:sp>
        <p:nvSpPr>
          <p:cNvPr id="56" name="Rectangle: Rounded Corners 55">
            <a:extLst>
              <a:ext uri="{FF2B5EF4-FFF2-40B4-BE49-F238E27FC236}">
                <a16:creationId xmlns:a16="http://schemas.microsoft.com/office/drawing/2014/main" id="{30D715D8-CB27-4A84-B71F-8F30467D08D8}"/>
              </a:ext>
            </a:extLst>
          </p:cNvPr>
          <p:cNvSpPr/>
          <p:nvPr/>
        </p:nvSpPr>
        <p:spPr>
          <a:xfrm>
            <a:off x="6510859" y="3658266"/>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walk to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08567" y="4646781"/>
            <a:ext cx="507421" cy="523220"/>
          </a:xfrm>
          <a:prstGeom prst="rect">
            <a:avLst/>
          </a:prstGeom>
        </p:spPr>
      </p:pic>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6DB69326-ACB4-488B-A3F5-8D9230ED9965}"/>
              </a:ext>
            </a:extLst>
          </p:cNvPr>
          <p:cNvGrpSpPr/>
          <p:nvPr/>
        </p:nvGrpSpPr>
        <p:grpSpPr>
          <a:xfrm>
            <a:off x="7772040" y="4627875"/>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04135" y="4373187"/>
              <a:ext cx="741960" cy="741960"/>
            </a:xfrm>
            <a:prstGeom prst="rect">
              <a:avLst/>
            </a:prstGeom>
          </p:spPr>
        </p:pic>
      </p:grpSp>
      <p:sp>
        <p:nvSpPr>
          <p:cNvPr id="63" name="TextBox 62">
            <a:extLst>
              <a:ext uri="{FF2B5EF4-FFF2-40B4-BE49-F238E27FC236}">
                <a16:creationId xmlns:a16="http://schemas.microsoft.com/office/drawing/2014/main" id="{5333A4F8-A797-47BC-AF11-90352AB3B16D}"/>
              </a:ext>
            </a:extLst>
          </p:cNvPr>
          <p:cNvSpPr txBox="1"/>
          <p:nvPr/>
        </p:nvSpPr>
        <p:spPr>
          <a:xfrm>
            <a:off x="8726809" y="452854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throw tomatoes.</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64" name="Group 63">
            <a:extLst>
              <a:ext uri="{FF2B5EF4-FFF2-40B4-BE49-F238E27FC236}">
                <a16:creationId xmlns:a16="http://schemas.microsoft.com/office/drawing/2014/main" id="{A9607E7D-F40B-46A5-A32E-ED01EEEA2D01}"/>
              </a:ext>
            </a:extLst>
          </p:cNvPr>
          <p:cNvGrpSpPr/>
          <p:nvPr/>
        </p:nvGrpSpPr>
        <p:grpSpPr>
          <a:xfrm>
            <a:off x="7772040" y="5423368"/>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4798" y="5431609"/>
            <a:ext cx="523221" cy="523221"/>
          </a:xfrm>
          <a:prstGeom prst="rect">
            <a:avLst/>
          </a:prstGeom>
        </p:spPr>
      </p:pic>
      <p:sp>
        <p:nvSpPr>
          <p:cNvPr id="68" name="Rectangle: Rounded Corners 67">
            <a:extLst>
              <a:ext uri="{FF2B5EF4-FFF2-40B4-BE49-F238E27FC236}">
                <a16:creationId xmlns:a16="http://schemas.microsoft.com/office/drawing/2014/main" id="{90B678F8-774D-49D4-887C-8B3C8E358E64}"/>
              </a:ext>
            </a:extLst>
          </p:cNvPr>
          <p:cNvSpPr/>
          <p:nvPr/>
        </p:nvSpPr>
        <p:spPr>
          <a:xfrm>
            <a:off x="7668384" y="5442274"/>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60526"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are very pleased.</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spTree>
    <p:extLst>
      <p:ext uri="{BB962C8B-B14F-4D97-AF65-F5344CB8AC3E}">
        <p14:creationId xmlns:p14="http://schemas.microsoft.com/office/powerpoint/2010/main" val="4182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4_5.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4" name="4_6.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750"/>
                                        <p:tgtEl>
                                          <p:spTgt spid="29"/>
                                        </p:tgtEl>
                                      </p:cBhvr>
                                    </p:animEffect>
                                  </p:childTnLst>
                                  <p:subTnLst>
                                    <p:audio>
                                      <p:cMediaNode>
                                        <p:cTn display="0" masterRel="sameClick">
                                          <p:stCondLst>
                                            <p:cond evt="begin" delay="0">
                                              <p:tn val="33"/>
                                            </p:cond>
                                          </p:stCondLst>
                                          <p:endCondLst>
                                            <p:cond evt="onStopAudio" delay="0">
                                              <p:tgtEl>
                                                <p:sldTgt/>
                                              </p:tgtEl>
                                            </p:cond>
                                          </p:endCondLst>
                                        </p:cTn>
                                        <p:tgtEl>
                                          <p:sndTgt r:embed="rId5" name="4_7.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175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175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6" name="4_8.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left)">
                                      <p:cBhvr>
                                        <p:cTn id="58" dur="175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175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7" name="4_9.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Round 2</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96476" y="963246"/>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swim in the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overcome the fear.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t>
            </a:r>
            <a:r>
              <a:rPr lang="en-GB" sz="2800" kern="0" dirty="0">
                <a:solidFill>
                  <a:srgbClr val="4472C4">
                    <a:lumMod val="50000"/>
                  </a:srgbClr>
                </a:solidFill>
                <a:latin typeface="Century Gothic" panose="020B0502020202020204" pitchFamily="34" charset="0"/>
              </a:rPr>
              <a:t>S/he runs through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t>
            </a:r>
            <a:r>
              <a:rPr lang="en-GB" sz="2800" kern="0" dirty="0">
                <a:solidFill>
                  <a:srgbClr val="4472C4">
                    <a:lumMod val="50000"/>
                  </a:srgbClr>
                </a:solidFill>
                <a:latin typeface="Century Gothic" panose="020B0502020202020204" pitchFamily="34" charset="0"/>
              </a:rPr>
              <a:t>S/he cleans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S/he rests in the afternoon.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28" name="TextBox 27">
            <a:extLst>
              <a:ext uri="{FF2B5EF4-FFF2-40B4-BE49-F238E27FC236}">
                <a16:creationId xmlns:a16="http://schemas.microsoft.com/office/drawing/2014/main" id="{BCF8FDD3-D84D-4A11-B640-82FBCD6B411F}"/>
              </a:ext>
            </a:extLst>
          </p:cNvPr>
          <p:cNvSpPr txBox="1"/>
          <p:nvPr/>
        </p:nvSpPr>
        <p:spPr>
          <a:xfrm>
            <a:off x="662916" y="219829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Nadan</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en</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los </a:t>
            </a:r>
            <a:r>
              <a:rPr kumimoji="0" lang="en-GB" sz="2800" b="0" i="1" u="none" strike="noStrike" kern="1200" cap="none" spc="0" normalizeH="0" noProof="0" dirty="0" err="1">
                <a:ln>
                  <a:noFill/>
                </a:ln>
                <a:solidFill>
                  <a:srgbClr val="FF0066"/>
                </a:solidFill>
                <a:effectLst/>
                <a:uLnTx/>
                <a:uFillTx/>
                <a:latin typeface="Ink Free" panose="03080402000500000000" pitchFamily="66" charset="0"/>
              </a:rPr>
              <a:t>tomates</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29" name="TextBox 28">
            <a:extLst>
              <a:ext uri="{FF2B5EF4-FFF2-40B4-BE49-F238E27FC236}">
                <a16:creationId xmlns:a16="http://schemas.microsoft.com/office/drawing/2014/main" id="{5423CB32-69B1-4FC5-A86C-B8759372FDF3}"/>
              </a:ext>
            </a:extLst>
          </p:cNvPr>
          <p:cNvSpPr txBox="1"/>
          <p:nvPr/>
        </p:nvSpPr>
        <p:spPr>
          <a:xfrm>
            <a:off x="698157" y="397280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Corre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por</a:t>
            </a:r>
            <a:r>
              <a:rPr kumimoji="0" lang="en-GB" sz="2800" b="0" i="1" u="none" strike="noStrike" kern="1200" cap="none" spc="0" normalizeH="0" noProof="0" dirty="0">
                <a:ln>
                  <a:noFill/>
                </a:ln>
                <a:solidFill>
                  <a:srgbClr val="FF0066"/>
                </a:solidFill>
                <a:effectLst/>
                <a:uLnTx/>
                <a:uFillTx/>
                <a:latin typeface="Ink Free" panose="03080402000500000000" pitchFamily="66" charset="0"/>
              </a:rPr>
              <a:t> la plaza.</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0" name="TextBox 29">
            <a:extLst>
              <a:ext uri="{FF2B5EF4-FFF2-40B4-BE49-F238E27FC236}">
                <a16:creationId xmlns:a16="http://schemas.microsoft.com/office/drawing/2014/main" id="{45747C95-893F-4D19-AD1B-2D0F3CE40A16}"/>
              </a:ext>
            </a:extLst>
          </p:cNvPr>
          <p:cNvSpPr txBox="1"/>
          <p:nvPr/>
        </p:nvSpPr>
        <p:spPr>
          <a:xfrm>
            <a:off x="641382" y="483993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i="1" dirty="0" err="1">
                <a:solidFill>
                  <a:srgbClr val="FF0066"/>
                </a:solidFill>
                <a:latin typeface="Ink Free" panose="03080402000500000000" pitchFamily="66" charset="0"/>
              </a:rPr>
              <a:t>Limpia</a:t>
            </a:r>
            <a:r>
              <a:rPr lang="en-GB" sz="2800" i="1" dirty="0">
                <a:solidFill>
                  <a:srgbClr val="FF0066"/>
                </a:solidFill>
                <a:latin typeface="Ink Free" panose="03080402000500000000" pitchFamily="66" charset="0"/>
              </a:rPr>
              <a:t> la plaza.</a:t>
            </a:r>
            <a:endParaRPr kumimoji="0" lang="en-GB" sz="2800" b="0" i="1" u="none" strike="noStrike" kern="1200" cap="none" spc="0" normalizeH="0" baseline="0" noProof="0" dirty="0">
              <a:ln>
                <a:noFill/>
              </a:ln>
              <a:solidFill>
                <a:srgbClr val="FF0066"/>
              </a:solidFill>
              <a:effectLst/>
              <a:uLnTx/>
              <a:uFillTx/>
              <a:latin typeface="Ink Free" panose="03080402000500000000" pitchFamily="66" charset="0"/>
            </a:endParaRPr>
          </a:p>
        </p:txBody>
      </p:sp>
      <p:sp>
        <p:nvSpPr>
          <p:cNvPr id="31" name="TextBox 30">
            <a:extLst>
              <a:ext uri="{FF2B5EF4-FFF2-40B4-BE49-F238E27FC236}">
                <a16:creationId xmlns:a16="http://schemas.microsoft.com/office/drawing/2014/main" id="{83421408-EE04-4DF6-8619-CF06D2A8AF3B}"/>
              </a:ext>
            </a:extLst>
          </p:cNvPr>
          <p:cNvSpPr txBox="1"/>
          <p:nvPr/>
        </p:nvSpPr>
        <p:spPr>
          <a:xfrm>
            <a:off x="623546" y="567490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Descansa</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por la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tarde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2" name="TextBox 31">
            <a:extLst>
              <a:ext uri="{FF2B5EF4-FFF2-40B4-BE49-F238E27FC236}">
                <a16:creationId xmlns:a16="http://schemas.microsoft.com/office/drawing/2014/main" id="{76547058-66CF-4B0F-A6BD-B4DA1A134BB6}"/>
              </a:ext>
            </a:extLst>
          </p:cNvPr>
          <p:cNvSpPr txBox="1"/>
          <p:nvPr/>
        </p:nvSpPr>
        <p:spPr>
          <a:xfrm>
            <a:off x="623546" y="3116762"/>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Vencen</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el</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miedo</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33" name="TextBox 32">
            <a:extLst>
              <a:ext uri="{FF2B5EF4-FFF2-40B4-BE49-F238E27FC236}">
                <a16:creationId xmlns:a16="http://schemas.microsoft.com/office/drawing/2014/main" id="{E77E3A3D-C801-43EC-87CC-CB0745AB2690}"/>
              </a:ext>
            </a:extLst>
          </p:cNvPr>
          <p:cNvSpPr txBox="1"/>
          <p:nvPr/>
        </p:nvSpPr>
        <p:spPr>
          <a:xfrm>
            <a:off x="6346583" y="963246"/>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8">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0E6C6B64-83A0-49F1-BD2B-610CF09A4900}"/>
              </a:ext>
            </a:extLst>
          </p:cNvPr>
          <p:cNvSpPr txBox="1"/>
          <p:nvPr/>
        </p:nvSpPr>
        <p:spPr>
          <a:xfrm>
            <a:off x="6571591" y="1351038"/>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1017" y="1863593"/>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6486247" y="1874258"/>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04135" y="4373187"/>
              <a:ext cx="741960" cy="741960"/>
            </a:xfrm>
            <a:prstGeom prst="rect">
              <a:avLst/>
            </a:prstGeom>
          </p:spPr>
        </p:pic>
      </p:grpSp>
      <p:sp>
        <p:nvSpPr>
          <p:cNvPr id="42" name="Rectangle: Rounded Corners 41">
            <a:extLst>
              <a:ext uri="{FF2B5EF4-FFF2-40B4-BE49-F238E27FC236}">
                <a16:creationId xmlns:a16="http://schemas.microsoft.com/office/drawing/2014/main" id="{9BEB754A-65D0-4AA2-A557-F8DC0B26F89F}"/>
              </a:ext>
            </a:extLst>
          </p:cNvPr>
          <p:cNvSpPr/>
          <p:nvPr/>
        </p:nvSpPr>
        <p:spPr>
          <a:xfrm>
            <a:off x="6408467" y="1834565"/>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69209" y="2659087"/>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6511890" y="2659087"/>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65525" y="2977734"/>
              <a:ext cx="523221" cy="523221"/>
            </a:xfrm>
            <a:prstGeom prst="rect">
              <a:avLst/>
            </a:prstGeom>
          </p:spPr>
        </p:pic>
      </p:grpSp>
      <p:sp>
        <p:nvSpPr>
          <p:cNvPr id="49" name="TextBox 48">
            <a:extLst>
              <a:ext uri="{FF2B5EF4-FFF2-40B4-BE49-F238E27FC236}">
                <a16:creationId xmlns:a16="http://schemas.microsoft.com/office/drawing/2014/main" id="{587B1787-92D1-4007-A4B5-A8DDFE910BDA}"/>
              </a:ext>
            </a:extLst>
          </p:cNvPr>
          <p:cNvSpPr txBox="1"/>
          <p:nvPr/>
        </p:nvSpPr>
        <p:spPr>
          <a:xfrm>
            <a:off x="8726809" y="1806795"/>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They swim in the tomatoes.</a:t>
            </a:r>
          </a:p>
        </p:txBody>
      </p:sp>
      <p:sp>
        <p:nvSpPr>
          <p:cNvPr id="50" name="Rectangle: Rounded Corners 49">
            <a:extLst>
              <a:ext uri="{FF2B5EF4-FFF2-40B4-BE49-F238E27FC236}">
                <a16:creationId xmlns:a16="http://schemas.microsoft.com/office/drawing/2014/main" id="{15A80936-0936-4006-A74C-2E28ADD96247}"/>
              </a:ext>
            </a:extLst>
          </p:cNvPr>
          <p:cNvSpPr/>
          <p:nvPr/>
        </p:nvSpPr>
        <p:spPr>
          <a:xfrm>
            <a:off x="6453755" y="2669751"/>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1" name="TextBox 50">
            <a:extLst>
              <a:ext uri="{FF2B5EF4-FFF2-40B4-BE49-F238E27FC236}">
                <a16:creationId xmlns:a16="http://schemas.microsoft.com/office/drawing/2014/main" id="{F1958263-8C0B-4F35-8DDD-11BB6F69BFFF}"/>
              </a:ext>
            </a:extLst>
          </p:cNvPr>
          <p:cNvSpPr txBox="1"/>
          <p:nvPr/>
        </p:nvSpPr>
        <p:spPr>
          <a:xfrm>
            <a:off x="8688349" y="2682476"/>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They overcome the fear.</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52" name="Group 51">
            <a:extLst>
              <a:ext uri="{FF2B5EF4-FFF2-40B4-BE49-F238E27FC236}">
                <a16:creationId xmlns:a16="http://schemas.microsoft.com/office/drawing/2014/main" id="{475CFFF5-0358-4E08-B84F-754BC8902DA5}"/>
              </a:ext>
            </a:extLst>
          </p:cNvPr>
          <p:cNvGrpSpPr/>
          <p:nvPr/>
        </p:nvGrpSpPr>
        <p:grpSpPr>
          <a:xfrm>
            <a:off x="6511890" y="3639982"/>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69208" y="3625238"/>
            <a:ext cx="507421" cy="523220"/>
          </a:xfrm>
          <a:prstGeom prst="rect">
            <a:avLst/>
          </a:prstGeom>
        </p:spPr>
      </p:pic>
      <p:sp>
        <p:nvSpPr>
          <p:cNvPr id="56" name="Rectangle: Rounded Corners 55">
            <a:extLst>
              <a:ext uri="{FF2B5EF4-FFF2-40B4-BE49-F238E27FC236}">
                <a16:creationId xmlns:a16="http://schemas.microsoft.com/office/drawing/2014/main" id="{30D715D8-CB27-4A84-B71F-8F30467D08D8}"/>
              </a:ext>
            </a:extLst>
          </p:cNvPr>
          <p:cNvSpPr/>
          <p:nvPr/>
        </p:nvSpPr>
        <p:spPr>
          <a:xfrm>
            <a:off x="7613161" y="3602763"/>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7" name="TextBox 56">
            <a:extLst>
              <a:ext uri="{FF2B5EF4-FFF2-40B4-BE49-F238E27FC236}">
                <a16:creationId xmlns:a16="http://schemas.microsoft.com/office/drawing/2014/main" id="{D6CF682C-4148-414C-9773-0B798E023621}"/>
              </a:ext>
            </a:extLst>
          </p:cNvPr>
          <p:cNvSpPr txBox="1"/>
          <p:nvPr/>
        </p:nvSpPr>
        <p:spPr>
          <a:xfrm>
            <a:off x="8706245" y="3619472"/>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S/he runs through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08567" y="4646781"/>
            <a:ext cx="507421" cy="523220"/>
          </a:xfrm>
          <a:prstGeom prst="rect">
            <a:avLst/>
          </a:prstGeom>
        </p:spPr>
      </p:pic>
      <p:sp>
        <p:nvSpPr>
          <p:cNvPr id="59" name="Rectangle: Rounded Corners 58">
            <a:extLst>
              <a:ext uri="{FF2B5EF4-FFF2-40B4-BE49-F238E27FC236}">
                <a16:creationId xmlns:a16="http://schemas.microsoft.com/office/drawing/2014/main" id="{E1EBBF8F-D345-4A8D-81A5-37658F8DE4BC}"/>
              </a:ext>
            </a:extLst>
          </p:cNvPr>
          <p:cNvSpPr/>
          <p:nvPr/>
        </p:nvSpPr>
        <p:spPr>
          <a:xfrm>
            <a:off x="6468035" y="4626209"/>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nvGrpSpPr>
          <p:cNvPr id="60" name="Group 59">
            <a:extLst>
              <a:ext uri="{FF2B5EF4-FFF2-40B4-BE49-F238E27FC236}">
                <a16:creationId xmlns:a16="http://schemas.microsoft.com/office/drawing/2014/main" id="{6DB69326-ACB4-488B-A3F5-8D9230ED9965}"/>
              </a:ext>
            </a:extLst>
          </p:cNvPr>
          <p:cNvGrpSpPr/>
          <p:nvPr/>
        </p:nvGrpSpPr>
        <p:grpSpPr>
          <a:xfrm>
            <a:off x="7772040" y="4627875"/>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04135" y="4373187"/>
              <a:ext cx="741960" cy="741960"/>
            </a:xfrm>
            <a:prstGeom prst="rect">
              <a:avLst/>
            </a:prstGeom>
          </p:spPr>
        </p:pic>
      </p:grpSp>
      <p:sp>
        <p:nvSpPr>
          <p:cNvPr id="63" name="TextBox 62">
            <a:extLst>
              <a:ext uri="{FF2B5EF4-FFF2-40B4-BE49-F238E27FC236}">
                <a16:creationId xmlns:a16="http://schemas.microsoft.com/office/drawing/2014/main" id="{5333A4F8-A797-47BC-AF11-90352AB3B16D}"/>
              </a:ext>
            </a:extLst>
          </p:cNvPr>
          <p:cNvSpPr txBox="1"/>
          <p:nvPr/>
        </p:nvSpPr>
        <p:spPr>
          <a:xfrm>
            <a:off x="8726809" y="452854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S/he cleans the square.</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grpSp>
        <p:nvGrpSpPr>
          <p:cNvPr id="64" name="Group 63">
            <a:extLst>
              <a:ext uri="{FF2B5EF4-FFF2-40B4-BE49-F238E27FC236}">
                <a16:creationId xmlns:a16="http://schemas.microsoft.com/office/drawing/2014/main" id="{A9607E7D-F40B-46A5-A32E-ED01EEEA2D01}"/>
              </a:ext>
            </a:extLst>
          </p:cNvPr>
          <p:cNvGrpSpPr/>
          <p:nvPr/>
        </p:nvGrpSpPr>
        <p:grpSpPr>
          <a:xfrm>
            <a:off x="7772040" y="5423368"/>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4798" y="5431609"/>
            <a:ext cx="523221" cy="523221"/>
          </a:xfrm>
          <a:prstGeom prst="rect">
            <a:avLst/>
          </a:prstGeom>
        </p:spPr>
      </p:pic>
      <p:sp>
        <p:nvSpPr>
          <p:cNvPr id="68" name="Rectangle: Rounded Corners 67">
            <a:extLst>
              <a:ext uri="{FF2B5EF4-FFF2-40B4-BE49-F238E27FC236}">
                <a16:creationId xmlns:a16="http://schemas.microsoft.com/office/drawing/2014/main" id="{90B678F8-774D-49D4-887C-8B3C8E358E64}"/>
              </a:ext>
            </a:extLst>
          </p:cNvPr>
          <p:cNvSpPr/>
          <p:nvPr/>
        </p:nvSpPr>
        <p:spPr>
          <a:xfrm>
            <a:off x="6466050" y="5488494"/>
            <a:ext cx="988486" cy="512556"/>
          </a:xfrm>
          <a:prstGeom prst="roundRect">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5799D3F7-EC89-455A-87C7-188111B02D0A}"/>
              </a:ext>
            </a:extLst>
          </p:cNvPr>
          <p:cNvSpPr txBox="1"/>
          <p:nvPr/>
        </p:nvSpPr>
        <p:spPr>
          <a:xfrm>
            <a:off x="8760526" y="5442274"/>
            <a:ext cx="25189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rgbClr val="FF0066"/>
                </a:solidFill>
                <a:latin typeface="Ink Free" panose="03080402000500000000" pitchFamily="66" charset="0"/>
              </a:rPr>
              <a:t>S/he rests in the afternoon.</a:t>
            </a:r>
            <a:endParaRPr kumimoji="0" lang="en-GB" sz="2000" b="0" i="1" u="none" strike="noStrike" kern="1200" cap="none" spc="0" normalizeH="0" baseline="0" noProof="0" dirty="0">
              <a:ln>
                <a:noFill/>
              </a:ln>
              <a:solidFill>
                <a:srgbClr val="FF0066"/>
              </a:solidFill>
              <a:effectLst/>
              <a:uLnTx/>
              <a:uFillTx/>
              <a:latin typeface="Ink Free" panose="03080402000500000000" pitchFamily="66" charset="0"/>
            </a:endParaRPr>
          </a:p>
        </p:txBody>
      </p:sp>
    </p:spTree>
    <p:extLst>
      <p:ext uri="{BB962C8B-B14F-4D97-AF65-F5344CB8AC3E}">
        <p14:creationId xmlns:p14="http://schemas.microsoft.com/office/powerpoint/2010/main" val="23655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75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4_10.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175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175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4" name="4_11.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175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750"/>
                                        <p:tgtEl>
                                          <p:spTgt spid="29"/>
                                        </p:tgtEl>
                                      </p:cBhvr>
                                    </p:animEffect>
                                  </p:childTnLst>
                                  <p:subTnLst>
                                    <p:audio>
                                      <p:cMediaNode>
                                        <p:cTn display="0" masterRel="sameClick">
                                          <p:stCondLst>
                                            <p:cond evt="begin" delay="0">
                                              <p:tn val="33"/>
                                            </p:cond>
                                          </p:stCondLst>
                                          <p:endCondLst>
                                            <p:cond evt="onStopAudio" delay="0">
                                              <p:tgtEl>
                                                <p:sldTgt/>
                                              </p:tgtEl>
                                            </p:cond>
                                          </p:endCondLst>
                                        </p:cTn>
                                        <p:tgtEl>
                                          <p:sndTgt r:embed="rId5" name="4_12.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175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175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6" name="4_13.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wipe(left)">
                                      <p:cBhvr>
                                        <p:cTn id="58" dur="175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175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7" name="4_14.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1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42" grpId="0" animBg="1"/>
      <p:bldP spid="49" grpId="0"/>
      <p:bldP spid="50" grpId="0" animBg="1"/>
      <p:bldP spid="51" grpId="0"/>
      <p:bldP spid="56" grpId="0" animBg="1"/>
      <p:bldP spid="57" grpId="0"/>
      <p:bldP spid="59" grpId="0" animBg="1"/>
      <p:bldP spid="63" grpId="0"/>
      <p:bldP spid="68" grpId="0" animBg="1"/>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Persona A</a:t>
            </a:r>
            <a:endParaRPr lang="en-GB" sz="3200" dirty="0"/>
          </a:p>
        </p:txBody>
      </p:sp>
      <p:sp>
        <p:nvSpPr>
          <p:cNvPr id="26" name="TextBox 25">
            <a:extLst>
              <a:ext uri="{FF2B5EF4-FFF2-40B4-BE49-F238E27FC236}">
                <a16:creationId xmlns:a16="http://schemas.microsoft.com/office/drawing/2014/main" id="{2F41F4F7-D2DE-4B9F-82C8-73EE584B8D65}"/>
              </a:ext>
            </a:extLst>
          </p:cNvPr>
          <p:cNvSpPr txBox="1"/>
          <p:nvPr/>
        </p:nvSpPr>
        <p:spPr>
          <a:xfrm>
            <a:off x="256706" y="1285057"/>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S/he carries a bottle of 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read the 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They walk to the square.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S/he throws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They are very pleased!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17026"/>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43" name="TextBox 42">
            <a:extLst>
              <a:ext uri="{FF2B5EF4-FFF2-40B4-BE49-F238E27FC236}">
                <a16:creationId xmlns:a16="http://schemas.microsoft.com/office/drawing/2014/main" id="{E3DDC331-9FCD-4DC6-ACD7-688FDCB0C60A}"/>
              </a:ext>
            </a:extLst>
          </p:cNvPr>
          <p:cNvSpPr txBox="1"/>
          <p:nvPr/>
        </p:nvSpPr>
        <p:spPr>
          <a:xfrm>
            <a:off x="6651567" y="1263880"/>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437F1043-6D2E-4322-AAC5-82D97CE440F1}"/>
              </a:ext>
            </a:extLst>
          </p:cNvPr>
          <p:cNvSpPr txBox="1"/>
          <p:nvPr/>
        </p:nvSpPr>
        <p:spPr>
          <a:xfrm>
            <a:off x="6897173" y="1772010"/>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45" name="Graphic 44" descr="Male profile">
            <a:extLst>
              <a:ext uri="{FF2B5EF4-FFF2-40B4-BE49-F238E27FC236}">
                <a16:creationId xmlns:a16="http://schemas.microsoft.com/office/drawing/2014/main" id="{0F9C255F-9E14-4CB4-B520-2C1301ED42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1943" y="2305893"/>
            <a:ext cx="523221" cy="523221"/>
          </a:xfrm>
          <a:prstGeom prst="rect">
            <a:avLst/>
          </a:prstGeom>
        </p:spPr>
      </p:pic>
      <p:grpSp>
        <p:nvGrpSpPr>
          <p:cNvPr id="70" name="Group 69">
            <a:extLst>
              <a:ext uri="{FF2B5EF4-FFF2-40B4-BE49-F238E27FC236}">
                <a16:creationId xmlns:a16="http://schemas.microsoft.com/office/drawing/2014/main" id="{1214ADFC-8E41-4007-B662-660EE42337B9}"/>
              </a:ext>
            </a:extLst>
          </p:cNvPr>
          <p:cNvGrpSpPr/>
          <p:nvPr/>
        </p:nvGrpSpPr>
        <p:grpSpPr>
          <a:xfrm>
            <a:off x="6897173" y="2316558"/>
            <a:ext cx="780185" cy="523220"/>
            <a:chOff x="9404135" y="4373187"/>
            <a:chExt cx="1140800" cy="741960"/>
          </a:xfrm>
        </p:grpSpPr>
        <p:pic>
          <p:nvPicPr>
            <p:cNvPr id="71" name="Graphic 70" descr="Female Profile">
              <a:extLst>
                <a:ext uri="{FF2B5EF4-FFF2-40B4-BE49-F238E27FC236}">
                  <a16:creationId xmlns:a16="http://schemas.microsoft.com/office/drawing/2014/main" id="{E72E251C-15C1-427C-B933-1CA5742F5D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72" name="Graphic 71" descr="Female Profile">
              <a:extLst>
                <a:ext uri="{FF2B5EF4-FFF2-40B4-BE49-F238E27FC236}">
                  <a16:creationId xmlns:a16="http://schemas.microsoft.com/office/drawing/2014/main" id="{C870E21D-6D48-4799-9C8A-0FADA7F34B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pic>
        <p:nvPicPr>
          <p:cNvPr id="73" name="Graphic 72" descr="Female Profile">
            <a:extLst>
              <a:ext uri="{FF2B5EF4-FFF2-40B4-BE49-F238E27FC236}">
                <a16:creationId xmlns:a16="http://schemas.microsoft.com/office/drawing/2014/main" id="{227A5EFC-7508-4442-B73F-6C9B6E6E79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0135" y="3101387"/>
            <a:ext cx="507421" cy="523220"/>
          </a:xfrm>
          <a:prstGeom prst="rect">
            <a:avLst/>
          </a:prstGeom>
        </p:spPr>
      </p:pic>
      <p:grpSp>
        <p:nvGrpSpPr>
          <p:cNvPr id="74" name="Group 73">
            <a:extLst>
              <a:ext uri="{FF2B5EF4-FFF2-40B4-BE49-F238E27FC236}">
                <a16:creationId xmlns:a16="http://schemas.microsoft.com/office/drawing/2014/main" id="{1CD0E403-52FA-438D-B986-1D9F57762E60}"/>
              </a:ext>
            </a:extLst>
          </p:cNvPr>
          <p:cNvGrpSpPr/>
          <p:nvPr/>
        </p:nvGrpSpPr>
        <p:grpSpPr>
          <a:xfrm>
            <a:off x="6922816" y="3101387"/>
            <a:ext cx="776931" cy="523221"/>
            <a:chOff x="11411815" y="2977734"/>
            <a:chExt cx="776931" cy="523221"/>
          </a:xfrm>
        </p:grpSpPr>
        <p:pic>
          <p:nvPicPr>
            <p:cNvPr id="75" name="Graphic 74" descr="Female Profile">
              <a:extLst>
                <a:ext uri="{FF2B5EF4-FFF2-40B4-BE49-F238E27FC236}">
                  <a16:creationId xmlns:a16="http://schemas.microsoft.com/office/drawing/2014/main" id="{D57EAD05-25FB-41BD-9BC8-FE33A3B711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76" name="Graphic 75" descr="Male profile">
              <a:extLst>
                <a:ext uri="{FF2B5EF4-FFF2-40B4-BE49-F238E27FC236}">
                  <a16:creationId xmlns:a16="http://schemas.microsoft.com/office/drawing/2014/main" id="{6EAB4112-0B57-4983-841B-82368172A4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grpSp>
        <p:nvGrpSpPr>
          <p:cNvPr id="77" name="Group 76">
            <a:extLst>
              <a:ext uri="{FF2B5EF4-FFF2-40B4-BE49-F238E27FC236}">
                <a16:creationId xmlns:a16="http://schemas.microsoft.com/office/drawing/2014/main" id="{202B9A5B-A536-446E-AE3F-F204CF97FF1B}"/>
              </a:ext>
            </a:extLst>
          </p:cNvPr>
          <p:cNvGrpSpPr/>
          <p:nvPr/>
        </p:nvGrpSpPr>
        <p:grpSpPr>
          <a:xfrm>
            <a:off x="6922816" y="4082282"/>
            <a:ext cx="814322" cy="523221"/>
            <a:chOff x="7278975" y="2744105"/>
            <a:chExt cx="814322" cy="523221"/>
          </a:xfrm>
        </p:grpSpPr>
        <p:pic>
          <p:nvPicPr>
            <p:cNvPr id="78" name="Graphic 77" descr="Male profile">
              <a:extLst>
                <a:ext uri="{FF2B5EF4-FFF2-40B4-BE49-F238E27FC236}">
                  <a16:creationId xmlns:a16="http://schemas.microsoft.com/office/drawing/2014/main" id="{67E0C924-D026-45C1-9671-5B8EAF0077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79" name="Graphic 78" descr="Male profile">
              <a:extLst>
                <a:ext uri="{FF2B5EF4-FFF2-40B4-BE49-F238E27FC236}">
                  <a16:creationId xmlns:a16="http://schemas.microsoft.com/office/drawing/2014/main" id="{F424E14E-4F1A-4508-8290-9AEEC5025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80" name="Graphic 79" descr="Female Profile">
            <a:extLst>
              <a:ext uri="{FF2B5EF4-FFF2-40B4-BE49-F238E27FC236}">
                <a16:creationId xmlns:a16="http://schemas.microsoft.com/office/drawing/2014/main" id="{8361B060-9DA1-47CE-8B9B-5518912468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0134" y="4067538"/>
            <a:ext cx="507421" cy="523220"/>
          </a:xfrm>
          <a:prstGeom prst="rect">
            <a:avLst/>
          </a:prstGeom>
        </p:spPr>
      </p:pic>
      <p:pic>
        <p:nvPicPr>
          <p:cNvPr id="81" name="Graphic 80" descr="Female Profile">
            <a:extLst>
              <a:ext uri="{FF2B5EF4-FFF2-40B4-BE49-F238E27FC236}">
                <a16:creationId xmlns:a16="http://schemas.microsoft.com/office/drawing/2014/main" id="{AD9FF6DB-3ABE-43E7-9162-A8BBB86BEC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9493" y="5089081"/>
            <a:ext cx="507421" cy="523220"/>
          </a:xfrm>
          <a:prstGeom prst="rect">
            <a:avLst/>
          </a:prstGeom>
        </p:spPr>
      </p:pic>
      <p:grpSp>
        <p:nvGrpSpPr>
          <p:cNvPr id="82" name="Group 81">
            <a:extLst>
              <a:ext uri="{FF2B5EF4-FFF2-40B4-BE49-F238E27FC236}">
                <a16:creationId xmlns:a16="http://schemas.microsoft.com/office/drawing/2014/main" id="{0C0C3BD8-39A4-4992-A116-8EC62FF51387}"/>
              </a:ext>
            </a:extLst>
          </p:cNvPr>
          <p:cNvGrpSpPr/>
          <p:nvPr/>
        </p:nvGrpSpPr>
        <p:grpSpPr>
          <a:xfrm>
            <a:off x="8182966" y="5070175"/>
            <a:ext cx="780185" cy="523220"/>
            <a:chOff x="9404135" y="4373187"/>
            <a:chExt cx="1140800" cy="741960"/>
          </a:xfrm>
        </p:grpSpPr>
        <p:pic>
          <p:nvPicPr>
            <p:cNvPr id="83" name="Graphic 82" descr="Female Profile">
              <a:extLst>
                <a:ext uri="{FF2B5EF4-FFF2-40B4-BE49-F238E27FC236}">
                  <a16:creationId xmlns:a16="http://schemas.microsoft.com/office/drawing/2014/main" id="{551A070B-9150-49CD-923A-31721CF315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84" name="Graphic 83" descr="Female Profile">
              <a:extLst>
                <a:ext uri="{FF2B5EF4-FFF2-40B4-BE49-F238E27FC236}">
                  <a16:creationId xmlns:a16="http://schemas.microsoft.com/office/drawing/2014/main" id="{9659DEB0-F843-414C-8A6C-74CD883ED1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grpSp>
        <p:nvGrpSpPr>
          <p:cNvPr id="85" name="Group 84">
            <a:extLst>
              <a:ext uri="{FF2B5EF4-FFF2-40B4-BE49-F238E27FC236}">
                <a16:creationId xmlns:a16="http://schemas.microsoft.com/office/drawing/2014/main" id="{C28B9F21-3A31-430E-AE82-00B15B946324}"/>
              </a:ext>
            </a:extLst>
          </p:cNvPr>
          <p:cNvGrpSpPr/>
          <p:nvPr/>
        </p:nvGrpSpPr>
        <p:grpSpPr>
          <a:xfrm>
            <a:off x="8182966" y="5932054"/>
            <a:ext cx="776931" cy="523221"/>
            <a:chOff x="11411815" y="2977734"/>
            <a:chExt cx="776931" cy="523221"/>
          </a:xfrm>
        </p:grpSpPr>
        <p:pic>
          <p:nvPicPr>
            <p:cNvPr id="86" name="Graphic 85" descr="Female Profile">
              <a:extLst>
                <a:ext uri="{FF2B5EF4-FFF2-40B4-BE49-F238E27FC236}">
                  <a16:creationId xmlns:a16="http://schemas.microsoft.com/office/drawing/2014/main" id="{2F2E6987-9A3F-46CD-AB8E-65D1454F8D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87" name="Graphic 86" descr="Male profile">
              <a:extLst>
                <a:ext uri="{FF2B5EF4-FFF2-40B4-BE49-F238E27FC236}">
                  <a16:creationId xmlns:a16="http://schemas.microsoft.com/office/drawing/2014/main" id="{0E2FC901-7AEF-428A-88B0-8A803ACCDE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88" name="Graphic 87" descr="Male profile">
            <a:extLst>
              <a:ext uri="{FF2B5EF4-FFF2-40B4-BE49-F238E27FC236}">
                <a16:creationId xmlns:a16="http://schemas.microsoft.com/office/drawing/2014/main" id="{825C00A8-C867-4E34-8F62-BFDBDC6E11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8231" y="5938840"/>
            <a:ext cx="523221" cy="523221"/>
          </a:xfrm>
          <a:prstGeom prst="rect">
            <a:avLst/>
          </a:prstGeom>
        </p:spPr>
      </p:pic>
      <p:cxnSp>
        <p:nvCxnSpPr>
          <p:cNvPr id="89" name="Straight Connector 88">
            <a:extLst>
              <a:ext uri="{FF2B5EF4-FFF2-40B4-BE49-F238E27FC236}">
                <a16:creationId xmlns:a16="http://schemas.microsoft.com/office/drawing/2014/main" id="{60F71FB2-06F0-4BEB-9FE4-15C671B1BBA3}"/>
              </a:ext>
            </a:extLst>
          </p:cNvPr>
          <p:cNvCxnSpPr/>
          <p:nvPr/>
        </p:nvCxnSpPr>
        <p:spPr>
          <a:xfrm>
            <a:off x="8959897" y="26489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3B62DC-C755-4839-B931-5598FA880B4C}"/>
              </a:ext>
            </a:extLst>
          </p:cNvPr>
          <p:cNvCxnSpPr/>
          <p:nvPr/>
        </p:nvCxnSpPr>
        <p:spPr>
          <a:xfrm>
            <a:off x="8959897" y="35633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D4A65CB-B33A-4DE3-B194-06D6844BD08F}"/>
              </a:ext>
            </a:extLst>
          </p:cNvPr>
          <p:cNvCxnSpPr/>
          <p:nvPr/>
        </p:nvCxnSpPr>
        <p:spPr>
          <a:xfrm>
            <a:off x="8959897" y="440157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4289D8-0C2F-4349-9CC1-72A976614B39}"/>
              </a:ext>
            </a:extLst>
          </p:cNvPr>
          <p:cNvCxnSpPr/>
          <p:nvPr/>
        </p:nvCxnSpPr>
        <p:spPr>
          <a:xfrm>
            <a:off x="8959897" y="544067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22C6BC1-9C47-43A4-ADF9-4CB47F8A1146}"/>
              </a:ext>
            </a:extLst>
          </p:cNvPr>
          <p:cNvCxnSpPr/>
          <p:nvPr/>
        </p:nvCxnSpPr>
        <p:spPr>
          <a:xfrm>
            <a:off x="8959897" y="6388888"/>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59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88342" y="42225"/>
            <a:ext cx="2810719" cy="607174"/>
          </a:xfrm>
        </p:spPr>
        <p:txBody>
          <a:bodyPr>
            <a:normAutofit/>
          </a:bodyPr>
          <a:lstStyle/>
          <a:p>
            <a:r>
              <a:rPr lang="en-GB" sz="3200" b="1" dirty="0">
                <a:solidFill>
                  <a:srgbClr val="002060"/>
                </a:solidFill>
                <a:latin typeface="Century Gothic"/>
                <a:ea typeface="Century Gothic"/>
                <a:cs typeface="Century Gothic"/>
                <a:sym typeface="Century Gothic"/>
              </a:rPr>
              <a:t>Persona B</a:t>
            </a:r>
            <a:endParaRPr lang="en-GB" sz="3200" dirty="0"/>
          </a:p>
        </p:txBody>
      </p:sp>
      <p:sp>
        <p:nvSpPr>
          <p:cNvPr id="33" name="TextBox 32">
            <a:extLst>
              <a:ext uri="{FF2B5EF4-FFF2-40B4-BE49-F238E27FC236}">
                <a16:creationId xmlns:a16="http://schemas.microsoft.com/office/drawing/2014/main" id="{E77E3A3D-C801-43EC-87CC-CB0745AB2690}"/>
              </a:ext>
            </a:extLst>
          </p:cNvPr>
          <p:cNvSpPr txBox="1"/>
          <p:nvPr/>
        </p:nvSpPr>
        <p:spPr>
          <a:xfrm>
            <a:off x="229985" y="1129501"/>
            <a:ext cx="5096789" cy="544764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99" name="Google Shape;319;p15" descr="Speech Icon, Voice, Talking, Audio, Speech">
            <a:extLst>
              <a:ext uri="{FF2B5EF4-FFF2-40B4-BE49-F238E27FC236}">
                <a16:creationId xmlns:a16="http://schemas.microsoft.com/office/drawing/2014/main" id="{C7FC8EE7-D74C-4120-9A7D-68711D5C0CBE}"/>
              </a:ext>
            </a:extLst>
          </p:cNvPr>
          <p:cNvPicPr preferRelativeResize="0"/>
          <p:nvPr/>
        </p:nvPicPr>
        <p:blipFill rotWithShape="1">
          <a:blip r:embed="rId3">
            <a:alphaModFix/>
          </a:blip>
          <a:srcRect/>
          <a:stretch/>
        </p:blipFill>
        <p:spPr>
          <a:xfrm>
            <a:off x="11340109" y="66015"/>
            <a:ext cx="776168" cy="776168"/>
          </a:xfrm>
          <a:prstGeom prst="rect">
            <a:avLst/>
          </a:prstGeom>
          <a:noFill/>
          <a:ln>
            <a:noFill/>
          </a:ln>
        </p:spPr>
      </p:pic>
      <p:sp>
        <p:nvSpPr>
          <p:cNvPr id="100" name="Title 1">
            <a:extLst>
              <a:ext uri="{FF2B5EF4-FFF2-40B4-BE49-F238E27FC236}">
                <a16:creationId xmlns:a16="http://schemas.microsoft.com/office/drawing/2014/main" id="{8227DE36-EAD1-4188-BEC5-9F684A147546}"/>
              </a:ext>
            </a:extLst>
          </p:cNvPr>
          <p:cNvSpPr txBox="1">
            <a:spLocks/>
          </p:cNvSpPr>
          <p:nvPr/>
        </p:nvSpPr>
        <p:spPr>
          <a:xfrm>
            <a:off x="11207325" y="94548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sp>
        <p:nvSpPr>
          <p:cNvPr id="34" name="TextBox 33">
            <a:extLst>
              <a:ext uri="{FF2B5EF4-FFF2-40B4-BE49-F238E27FC236}">
                <a16:creationId xmlns:a16="http://schemas.microsoft.com/office/drawing/2014/main" id="{0E6C6B64-83A0-49F1-BD2B-610CF09A4900}"/>
              </a:ext>
            </a:extLst>
          </p:cNvPr>
          <p:cNvSpPr txBox="1"/>
          <p:nvPr/>
        </p:nvSpPr>
        <p:spPr>
          <a:xfrm>
            <a:off x="475591" y="1637631"/>
            <a:ext cx="1937991"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a:t>
            </a:r>
          </a:p>
        </p:txBody>
      </p:sp>
      <p:pic>
        <p:nvPicPr>
          <p:cNvPr id="35" name="Graphic 34" descr="Male profile">
            <a:extLst>
              <a:ext uri="{FF2B5EF4-FFF2-40B4-BE49-F238E27FC236}">
                <a16:creationId xmlns:a16="http://schemas.microsoft.com/office/drawing/2014/main" id="{71897F02-015B-45C9-B3C5-41BB115F3F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0361" y="2171514"/>
            <a:ext cx="523221" cy="523221"/>
          </a:xfrm>
          <a:prstGeom prst="rect">
            <a:avLst/>
          </a:prstGeom>
        </p:spPr>
      </p:pic>
      <p:grpSp>
        <p:nvGrpSpPr>
          <p:cNvPr id="36" name="Group 35">
            <a:extLst>
              <a:ext uri="{FF2B5EF4-FFF2-40B4-BE49-F238E27FC236}">
                <a16:creationId xmlns:a16="http://schemas.microsoft.com/office/drawing/2014/main" id="{C1C0D3D4-AACF-4FB7-B398-C53C5B01B008}"/>
              </a:ext>
            </a:extLst>
          </p:cNvPr>
          <p:cNvGrpSpPr/>
          <p:nvPr/>
        </p:nvGrpSpPr>
        <p:grpSpPr>
          <a:xfrm>
            <a:off x="475591" y="2182179"/>
            <a:ext cx="780185" cy="523220"/>
            <a:chOff x="9404135" y="4373187"/>
            <a:chExt cx="1140800" cy="741960"/>
          </a:xfrm>
        </p:grpSpPr>
        <p:pic>
          <p:nvPicPr>
            <p:cNvPr id="37" name="Graphic 36" descr="Female Profile">
              <a:extLst>
                <a:ext uri="{FF2B5EF4-FFF2-40B4-BE49-F238E27FC236}">
                  <a16:creationId xmlns:a16="http://schemas.microsoft.com/office/drawing/2014/main" id="{909C1E23-61B1-48DA-9B54-897623F056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38" name="Graphic 37" descr="Female Profile">
              <a:extLst>
                <a:ext uri="{FF2B5EF4-FFF2-40B4-BE49-F238E27FC236}">
                  <a16:creationId xmlns:a16="http://schemas.microsoft.com/office/drawing/2014/main" id="{ADC6B15C-5855-414F-A991-4FDDD4B32B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pic>
        <p:nvPicPr>
          <p:cNvPr id="46" name="Graphic 45" descr="Female Profile">
            <a:extLst>
              <a:ext uri="{FF2B5EF4-FFF2-40B4-BE49-F238E27FC236}">
                <a16:creationId xmlns:a16="http://schemas.microsoft.com/office/drawing/2014/main" id="{C8079A0C-5FEE-4010-A2D3-ABC4A41144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58553" y="2967008"/>
            <a:ext cx="507421" cy="523220"/>
          </a:xfrm>
          <a:prstGeom prst="rect">
            <a:avLst/>
          </a:prstGeom>
        </p:spPr>
      </p:pic>
      <p:grpSp>
        <p:nvGrpSpPr>
          <p:cNvPr id="6" name="Group 5">
            <a:extLst>
              <a:ext uri="{FF2B5EF4-FFF2-40B4-BE49-F238E27FC236}">
                <a16:creationId xmlns:a16="http://schemas.microsoft.com/office/drawing/2014/main" id="{C22D8E46-9AEE-4F76-90E2-06A88BD13D53}"/>
              </a:ext>
            </a:extLst>
          </p:cNvPr>
          <p:cNvGrpSpPr/>
          <p:nvPr/>
        </p:nvGrpSpPr>
        <p:grpSpPr>
          <a:xfrm>
            <a:off x="501234" y="2967008"/>
            <a:ext cx="776931" cy="523221"/>
            <a:chOff x="11411815" y="2977734"/>
            <a:chExt cx="776931" cy="523221"/>
          </a:xfrm>
        </p:grpSpPr>
        <p:pic>
          <p:nvPicPr>
            <p:cNvPr id="47" name="Graphic 46" descr="Female Profile">
              <a:extLst>
                <a:ext uri="{FF2B5EF4-FFF2-40B4-BE49-F238E27FC236}">
                  <a16:creationId xmlns:a16="http://schemas.microsoft.com/office/drawing/2014/main" id="{CA0856D8-1048-4219-8A59-9AC4E8E66D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48" name="Graphic 47" descr="Male profile">
              <a:extLst>
                <a:ext uri="{FF2B5EF4-FFF2-40B4-BE49-F238E27FC236}">
                  <a16:creationId xmlns:a16="http://schemas.microsoft.com/office/drawing/2014/main" id="{D75EA224-F26D-4BF7-B74E-186EADA575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grpSp>
        <p:nvGrpSpPr>
          <p:cNvPr id="52" name="Group 51">
            <a:extLst>
              <a:ext uri="{FF2B5EF4-FFF2-40B4-BE49-F238E27FC236}">
                <a16:creationId xmlns:a16="http://schemas.microsoft.com/office/drawing/2014/main" id="{475CFFF5-0358-4E08-B84F-754BC8902DA5}"/>
              </a:ext>
            </a:extLst>
          </p:cNvPr>
          <p:cNvGrpSpPr/>
          <p:nvPr/>
        </p:nvGrpSpPr>
        <p:grpSpPr>
          <a:xfrm>
            <a:off x="501234" y="3947903"/>
            <a:ext cx="814322" cy="523221"/>
            <a:chOff x="7278975" y="2744105"/>
            <a:chExt cx="814322" cy="523221"/>
          </a:xfrm>
        </p:grpSpPr>
        <p:pic>
          <p:nvPicPr>
            <p:cNvPr id="53" name="Graphic 52" descr="Male profile">
              <a:extLst>
                <a:ext uri="{FF2B5EF4-FFF2-40B4-BE49-F238E27FC236}">
                  <a16:creationId xmlns:a16="http://schemas.microsoft.com/office/drawing/2014/main" id="{0365BB82-366C-4E6A-91D8-169CA097F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8975" y="2744105"/>
              <a:ext cx="523221" cy="523221"/>
            </a:xfrm>
            <a:prstGeom prst="rect">
              <a:avLst/>
            </a:prstGeom>
          </p:spPr>
        </p:pic>
        <p:pic>
          <p:nvPicPr>
            <p:cNvPr id="54" name="Graphic 53" descr="Male profile">
              <a:extLst>
                <a:ext uri="{FF2B5EF4-FFF2-40B4-BE49-F238E27FC236}">
                  <a16:creationId xmlns:a16="http://schemas.microsoft.com/office/drawing/2014/main" id="{5D1052EF-10C3-41B1-8A30-F8DB226C6D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0076" y="2744105"/>
              <a:ext cx="523221" cy="523221"/>
            </a:xfrm>
            <a:prstGeom prst="rect">
              <a:avLst/>
            </a:prstGeom>
          </p:spPr>
        </p:pic>
      </p:grpSp>
      <p:pic>
        <p:nvPicPr>
          <p:cNvPr id="55" name="Graphic 54" descr="Female Profile">
            <a:extLst>
              <a:ext uri="{FF2B5EF4-FFF2-40B4-BE49-F238E27FC236}">
                <a16:creationId xmlns:a16="http://schemas.microsoft.com/office/drawing/2014/main" id="{A325C9D0-C6EC-4C25-A948-9754C1CB7A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58552" y="3933159"/>
            <a:ext cx="507421" cy="523220"/>
          </a:xfrm>
          <a:prstGeom prst="rect">
            <a:avLst/>
          </a:prstGeom>
        </p:spPr>
      </p:pic>
      <p:pic>
        <p:nvPicPr>
          <p:cNvPr id="58" name="Graphic 57" descr="Female Profile">
            <a:extLst>
              <a:ext uri="{FF2B5EF4-FFF2-40B4-BE49-F238E27FC236}">
                <a16:creationId xmlns:a16="http://schemas.microsoft.com/office/drawing/2014/main" id="{E1EEE32B-307A-4363-90B9-F0C8EFB7A5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911" y="4954702"/>
            <a:ext cx="507421" cy="523220"/>
          </a:xfrm>
          <a:prstGeom prst="rect">
            <a:avLst/>
          </a:prstGeom>
        </p:spPr>
      </p:pic>
      <p:grpSp>
        <p:nvGrpSpPr>
          <p:cNvPr id="60" name="Group 59">
            <a:extLst>
              <a:ext uri="{FF2B5EF4-FFF2-40B4-BE49-F238E27FC236}">
                <a16:creationId xmlns:a16="http://schemas.microsoft.com/office/drawing/2014/main" id="{6DB69326-ACB4-488B-A3F5-8D9230ED9965}"/>
              </a:ext>
            </a:extLst>
          </p:cNvPr>
          <p:cNvGrpSpPr/>
          <p:nvPr/>
        </p:nvGrpSpPr>
        <p:grpSpPr>
          <a:xfrm>
            <a:off x="1761384" y="4935796"/>
            <a:ext cx="780185" cy="523220"/>
            <a:chOff x="9404135" y="4373187"/>
            <a:chExt cx="1140800" cy="741960"/>
          </a:xfrm>
        </p:grpSpPr>
        <p:pic>
          <p:nvPicPr>
            <p:cNvPr id="61" name="Graphic 60" descr="Female Profile">
              <a:extLst>
                <a:ext uri="{FF2B5EF4-FFF2-40B4-BE49-F238E27FC236}">
                  <a16:creationId xmlns:a16="http://schemas.microsoft.com/office/drawing/2014/main" id="{61B8219E-CBD3-4949-9DB9-8A4ACE72E5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2975" y="4373187"/>
              <a:ext cx="741960" cy="741960"/>
            </a:xfrm>
            <a:prstGeom prst="rect">
              <a:avLst/>
            </a:prstGeom>
          </p:spPr>
        </p:pic>
        <p:pic>
          <p:nvPicPr>
            <p:cNvPr id="62" name="Graphic 61" descr="Female Profile">
              <a:extLst>
                <a:ext uri="{FF2B5EF4-FFF2-40B4-BE49-F238E27FC236}">
                  <a16:creationId xmlns:a16="http://schemas.microsoft.com/office/drawing/2014/main" id="{70D5ADD4-A437-4E12-AFBA-0CECF8F022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04135" y="4373187"/>
              <a:ext cx="741960" cy="741960"/>
            </a:xfrm>
            <a:prstGeom prst="rect">
              <a:avLst/>
            </a:prstGeom>
          </p:spPr>
        </p:pic>
      </p:grpSp>
      <p:grpSp>
        <p:nvGrpSpPr>
          <p:cNvPr id="64" name="Group 63">
            <a:extLst>
              <a:ext uri="{FF2B5EF4-FFF2-40B4-BE49-F238E27FC236}">
                <a16:creationId xmlns:a16="http://schemas.microsoft.com/office/drawing/2014/main" id="{A9607E7D-F40B-46A5-A32E-ED01EEEA2D01}"/>
              </a:ext>
            </a:extLst>
          </p:cNvPr>
          <p:cNvGrpSpPr/>
          <p:nvPr/>
        </p:nvGrpSpPr>
        <p:grpSpPr>
          <a:xfrm>
            <a:off x="1761384" y="5797675"/>
            <a:ext cx="776931" cy="523221"/>
            <a:chOff x="11411815" y="2977734"/>
            <a:chExt cx="776931" cy="523221"/>
          </a:xfrm>
        </p:grpSpPr>
        <p:pic>
          <p:nvPicPr>
            <p:cNvPr id="65" name="Graphic 64" descr="Female Profile">
              <a:extLst>
                <a:ext uri="{FF2B5EF4-FFF2-40B4-BE49-F238E27FC236}">
                  <a16:creationId xmlns:a16="http://schemas.microsoft.com/office/drawing/2014/main" id="{C2D98E16-B4A4-4FEF-9D10-A0B4040F21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11815" y="2977734"/>
              <a:ext cx="507421" cy="523220"/>
            </a:xfrm>
            <a:prstGeom prst="rect">
              <a:avLst/>
            </a:prstGeom>
          </p:spPr>
        </p:pic>
        <p:pic>
          <p:nvPicPr>
            <p:cNvPr id="66" name="Graphic 65" descr="Male profile">
              <a:extLst>
                <a:ext uri="{FF2B5EF4-FFF2-40B4-BE49-F238E27FC236}">
                  <a16:creationId xmlns:a16="http://schemas.microsoft.com/office/drawing/2014/main" id="{EB0762B2-2F0A-47CA-8F3E-69B3803626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65525" y="2977734"/>
              <a:ext cx="523221" cy="523221"/>
            </a:xfrm>
            <a:prstGeom prst="rect">
              <a:avLst/>
            </a:prstGeom>
          </p:spPr>
        </p:pic>
      </p:grpSp>
      <p:pic>
        <p:nvPicPr>
          <p:cNvPr id="67" name="Graphic 66" descr="Male profile">
            <a:extLst>
              <a:ext uri="{FF2B5EF4-FFF2-40B4-BE49-F238E27FC236}">
                <a16:creationId xmlns:a16="http://schemas.microsoft.com/office/drawing/2014/main" id="{8F8675EC-488B-4115-BAB9-07401D3EE9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649" y="5804461"/>
            <a:ext cx="523221" cy="523221"/>
          </a:xfrm>
          <a:prstGeom prst="rect">
            <a:avLst/>
          </a:prstGeom>
        </p:spPr>
      </p:pic>
      <p:cxnSp>
        <p:nvCxnSpPr>
          <p:cNvPr id="4" name="Straight Connector 3">
            <a:extLst>
              <a:ext uri="{FF2B5EF4-FFF2-40B4-BE49-F238E27FC236}">
                <a16:creationId xmlns:a16="http://schemas.microsoft.com/office/drawing/2014/main" id="{3DDA5AF5-3171-4BA1-903E-9D14BB1F2D2A}"/>
              </a:ext>
            </a:extLst>
          </p:cNvPr>
          <p:cNvCxnSpPr/>
          <p:nvPr/>
        </p:nvCxnSpPr>
        <p:spPr>
          <a:xfrm>
            <a:off x="2538315" y="251460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0BCF36-78EB-43F8-BA9B-7C4841928869}"/>
              </a:ext>
            </a:extLst>
          </p:cNvPr>
          <p:cNvCxnSpPr/>
          <p:nvPr/>
        </p:nvCxnSpPr>
        <p:spPr>
          <a:xfrm>
            <a:off x="2538315" y="342900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76FEEB-9525-4B4D-A332-C7A4C2DD5257}"/>
              </a:ext>
            </a:extLst>
          </p:cNvPr>
          <p:cNvCxnSpPr/>
          <p:nvPr/>
        </p:nvCxnSpPr>
        <p:spPr>
          <a:xfrm>
            <a:off x="2538315" y="4267200"/>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8BF22C7-19B8-466E-A6DF-C40308A89272}"/>
              </a:ext>
            </a:extLst>
          </p:cNvPr>
          <p:cNvCxnSpPr/>
          <p:nvPr/>
        </p:nvCxnSpPr>
        <p:spPr>
          <a:xfrm>
            <a:off x="2538315" y="5306291"/>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955850D-52DE-45C4-8343-AF9A8A675603}"/>
              </a:ext>
            </a:extLst>
          </p:cNvPr>
          <p:cNvCxnSpPr/>
          <p:nvPr/>
        </p:nvCxnSpPr>
        <p:spPr>
          <a:xfrm>
            <a:off x="2538315" y="6254509"/>
            <a:ext cx="255323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42AC23E-9D8F-401E-B62C-5A372CF707A3}"/>
              </a:ext>
            </a:extLst>
          </p:cNvPr>
          <p:cNvSpPr txBox="1"/>
          <p:nvPr/>
        </p:nvSpPr>
        <p:spPr>
          <a:xfrm>
            <a:off x="5851733" y="1129501"/>
            <a:ext cx="5958019" cy="5324535"/>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Person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They swim in the tomatoes.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They overcome the fear.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t>
            </a:r>
            <a:r>
              <a:rPr lang="en-GB" sz="2800" kern="0" dirty="0">
                <a:solidFill>
                  <a:srgbClr val="4472C4">
                    <a:lumMod val="50000"/>
                  </a:srgbClr>
                </a:solidFill>
                <a:latin typeface="Century Gothic" panose="020B0502020202020204" pitchFamily="34" charset="0"/>
              </a:rPr>
              <a:t>S/he runs through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t>
            </a:r>
            <a:r>
              <a:rPr lang="en-GB" sz="2800" kern="0" dirty="0">
                <a:solidFill>
                  <a:srgbClr val="4472C4">
                    <a:lumMod val="50000"/>
                  </a:srgbClr>
                </a:solidFill>
                <a:latin typeface="Century Gothic" panose="020B0502020202020204" pitchFamily="34" charset="0"/>
              </a:rPr>
              <a:t>S/he cleans the square.</a:t>
            </a:r>
            <a:endPar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S/he rests in the afternoon.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9" name="Title 1">
            <a:extLst>
              <a:ext uri="{FF2B5EF4-FFF2-40B4-BE49-F238E27FC236}">
                <a16:creationId xmlns:a16="http://schemas.microsoft.com/office/drawing/2014/main" id="{EDF6F4C2-2A6A-48BA-A0DC-4F521A7942DD}"/>
              </a:ext>
            </a:extLst>
          </p:cNvPr>
          <p:cNvSpPr txBox="1">
            <a:spLocks/>
          </p:cNvSpPr>
          <p:nvPr/>
        </p:nvSpPr>
        <p:spPr>
          <a:xfrm>
            <a:off x="229985"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Round 1</a:t>
            </a:r>
            <a:endParaRPr lang="en-GB" sz="3200" dirty="0"/>
          </a:p>
        </p:txBody>
      </p:sp>
      <p:sp>
        <p:nvSpPr>
          <p:cNvPr id="80" name="Title 1">
            <a:extLst>
              <a:ext uri="{FF2B5EF4-FFF2-40B4-BE49-F238E27FC236}">
                <a16:creationId xmlns:a16="http://schemas.microsoft.com/office/drawing/2014/main" id="{816B949B-CB51-4E3D-A179-ED14A45630E5}"/>
              </a:ext>
            </a:extLst>
          </p:cNvPr>
          <p:cNvSpPr txBox="1">
            <a:spLocks/>
          </p:cNvSpPr>
          <p:nvPr/>
        </p:nvSpPr>
        <p:spPr>
          <a:xfrm>
            <a:off x="5764226" y="610446"/>
            <a:ext cx="2810719" cy="607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Round 2</a:t>
            </a:r>
            <a:endParaRPr lang="en-GB" sz="3200" dirty="0"/>
          </a:p>
        </p:txBody>
      </p:sp>
    </p:spTree>
    <p:extLst>
      <p:ext uri="{BB962C8B-B14F-4D97-AF65-F5344CB8AC3E}">
        <p14:creationId xmlns:p14="http://schemas.microsoft.com/office/powerpoint/2010/main" val="200619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317208216"/>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miedo</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poner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prueba</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viaje</a:t>
                      </a:r>
                      <a:endParaRPr lang="en-GB" sz="28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vencer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sobre</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natación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carrera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dibujo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hacer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jardinería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baile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hace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hago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durante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hora </a:t>
                      </a:r>
                    </a:p>
                  </a:txBody>
                  <a:tcPr/>
                </a:tc>
                <a:tc>
                  <a:txBody>
                    <a:bodyPr/>
                    <a:lstStyle/>
                    <a:p>
                      <a:r>
                        <a:rPr lang="en-GB" sz="2800" b="1" dirty="0" err="1">
                          <a:solidFill>
                            <a:srgbClr val="FF3399"/>
                          </a:solidFill>
                          <a:latin typeface="Century Gothic" panose="020B0502020202020204" pitchFamily="34" charset="0"/>
                        </a:rPr>
                        <a:t>tirar</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gente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33608" y="6101416"/>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hour</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484714" y="6083708"/>
            <a:ext cx="27205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throw</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430600" y="6031393"/>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people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256800"/>
            <a:ext cx="233033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s/he it does, makes</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552279" y="5114359"/>
            <a:ext cx="271145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355137" y="5124949"/>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during</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63840" y="4322666"/>
            <a:ext cx="22115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do, make</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580390" y="4327726"/>
            <a:ext cx="354155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gardening</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372594" y="4283604"/>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dance</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289254" y="3439890"/>
            <a:ext cx="2237697"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 swimming</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517949" y="3442258"/>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race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72594" y="3442259"/>
            <a:ext cx="24998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drawing</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191304" y="2498900"/>
            <a:ext cx="2237697"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journey</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526951" y="2501779"/>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overcome</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8808" y="2439789"/>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about</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15607" y="1643919"/>
            <a:ext cx="23992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fear</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0622"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put, putting</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364674" y="1535694"/>
            <a:ext cx="33925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test</a:t>
            </a:r>
          </a:p>
        </p:txBody>
      </p:sp>
    </p:spTree>
    <p:extLst>
      <p:ext uri="{BB962C8B-B14F-4D97-AF65-F5344CB8AC3E}">
        <p14:creationId xmlns:p14="http://schemas.microsoft.com/office/powerpoint/2010/main" val="367306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214011530"/>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fear</a:t>
                      </a:r>
                    </a:p>
                  </a:txBody>
                  <a:tcPr/>
                </a:tc>
                <a:tc>
                  <a:txBody>
                    <a:bodyPr/>
                    <a:lstStyle/>
                    <a:p>
                      <a:r>
                        <a:rPr lang="en-GB" sz="2400" b="1" dirty="0">
                          <a:solidFill>
                            <a:srgbClr val="00B0F0"/>
                          </a:solidFill>
                          <a:latin typeface="Century Gothic" panose="020B0502020202020204" pitchFamily="34" charset="0"/>
                        </a:rPr>
                        <a:t>(the) test</a:t>
                      </a:r>
                    </a:p>
                  </a:txBody>
                  <a:tcPr/>
                </a:tc>
                <a:tc>
                  <a:txBody>
                    <a:bodyPr/>
                    <a:lstStyle/>
                    <a:p>
                      <a:r>
                        <a:rPr lang="en-GB" sz="2800" b="1" dirty="0">
                          <a:solidFill>
                            <a:srgbClr val="00B0F0"/>
                          </a:solidFill>
                          <a:latin typeface="Century Gothic" panose="020B0502020202020204" pitchFamily="34" charset="0"/>
                        </a:rPr>
                        <a:t>about</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journey</a:t>
                      </a:r>
                    </a:p>
                  </a:txBody>
                  <a:tcPr/>
                </a:tc>
                <a:tc>
                  <a:txBody>
                    <a:bodyPr/>
                    <a:lstStyle/>
                    <a:p>
                      <a:r>
                        <a:rPr lang="en-GB" sz="2400" b="1" dirty="0">
                          <a:solidFill>
                            <a:srgbClr val="00B0F0"/>
                          </a:solidFill>
                          <a:latin typeface="Century Gothic" panose="020B0502020202020204" pitchFamily="34" charset="0"/>
                        </a:rPr>
                        <a:t>to put, putting</a:t>
                      </a:r>
                    </a:p>
                  </a:txBody>
                  <a:tcPr/>
                </a:tc>
                <a:tc>
                  <a:txBody>
                    <a:bodyPr/>
                    <a:lstStyle/>
                    <a:p>
                      <a:r>
                        <a:rPr lang="en-GB" sz="2400" b="1" dirty="0">
                          <a:solidFill>
                            <a:srgbClr val="00B0F0"/>
                          </a:solidFill>
                          <a:latin typeface="Century Gothic" panose="020B0502020202020204" pitchFamily="34" charset="0"/>
                        </a:rPr>
                        <a:t>to overcome</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drawing</a:t>
                      </a:r>
                      <a:endParaRPr lang="en-GB" sz="32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gardening</a:t>
                      </a:r>
                    </a:p>
                  </a:txBody>
                  <a:tcPr/>
                </a:tc>
                <a:tc>
                  <a:txBody>
                    <a:bodyPr/>
                    <a:lstStyle/>
                    <a:p>
                      <a:r>
                        <a:rPr lang="en-GB" sz="2400" b="1" dirty="0">
                          <a:solidFill>
                            <a:srgbClr val="92D050"/>
                          </a:solidFill>
                          <a:latin typeface="Century Gothic" panose="020B0502020202020204" pitchFamily="34" charset="0"/>
                        </a:rPr>
                        <a:t>(the) swimming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do, make</a:t>
                      </a:r>
                    </a:p>
                  </a:txBody>
                  <a:tcPr/>
                </a:tc>
                <a:tc>
                  <a:txBody>
                    <a:bodyPr/>
                    <a:lstStyle/>
                    <a:p>
                      <a:r>
                        <a:rPr lang="en-GB" sz="2800" b="1" dirty="0">
                          <a:solidFill>
                            <a:srgbClr val="92D050"/>
                          </a:solidFill>
                          <a:latin typeface="Century Gothic" panose="020B0502020202020204" pitchFamily="34" charset="0"/>
                        </a:rPr>
                        <a:t>(the) dance</a:t>
                      </a:r>
                    </a:p>
                  </a:txBody>
                  <a:tcPr/>
                </a:tc>
                <a:tc>
                  <a:txBody>
                    <a:bodyPr/>
                    <a:lstStyle/>
                    <a:p>
                      <a:r>
                        <a:rPr lang="en-GB" sz="2800" b="1" dirty="0">
                          <a:solidFill>
                            <a:srgbClr val="92D050"/>
                          </a:solidFill>
                          <a:latin typeface="Century Gothic" panose="020B0502020202020204" pitchFamily="34" charset="0"/>
                        </a:rPr>
                        <a:t>(the) race</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during</a:t>
                      </a:r>
                    </a:p>
                  </a:txBody>
                  <a:tcPr/>
                </a:tc>
                <a:tc>
                  <a:txBody>
                    <a:bodyPr/>
                    <a:lstStyle/>
                    <a:p>
                      <a:r>
                        <a:rPr lang="en-GB" sz="2800" b="1" dirty="0">
                          <a:solidFill>
                            <a:srgbClr val="FF3399"/>
                          </a:solidFill>
                          <a:latin typeface="Century Gothic" panose="020B0502020202020204" pitchFamily="34" charset="0"/>
                        </a:rPr>
                        <a:t>to do, make</a:t>
                      </a:r>
                    </a:p>
                  </a:txBody>
                  <a:tcPr/>
                </a:tc>
                <a:tc>
                  <a:txBody>
                    <a:bodyPr/>
                    <a:lstStyle/>
                    <a:p>
                      <a:r>
                        <a:rPr lang="en-GB" sz="2000" b="1" dirty="0">
                          <a:solidFill>
                            <a:srgbClr val="FF3399"/>
                          </a:solidFill>
                          <a:latin typeface="Century Gothic" panose="020B0502020202020204" pitchFamily="34" charset="0"/>
                        </a:rPr>
                        <a:t>s/he, it does, makes</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to throw</a:t>
                      </a:r>
                    </a:p>
                  </a:txBody>
                  <a:tcPr/>
                </a:tc>
                <a:tc>
                  <a:txBody>
                    <a:bodyPr/>
                    <a:lstStyle/>
                    <a:p>
                      <a:r>
                        <a:rPr lang="en-GB" sz="2800" b="1" dirty="0">
                          <a:solidFill>
                            <a:srgbClr val="FF3399"/>
                          </a:solidFill>
                          <a:latin typeface="Century Gothic" panose="020B0502020202020204" pitchFamily="34" charset="0"/>
                        </a:rPr>
                        <a:t>(the) people</a:t>
                      </a:r>
                    </a:p>
                  </a:txBody>
                  <a:tcPr/>
                </a:tc>
                <a:tc>
                  <a:txBody>
                    <a:bodyPr/>
                    <a:lstStyle/>
                    <a:p>
                      <a:r>
                        <a:rPr lang="en-GB" sz="2800" b="1" dirty="0">
                          <a:solidFill>
                            <a:srgbClr val="FF3399"/>
                          </a:solidFill>
                          <a:latin typeface="Century Gothic" panose="020B0502020202020204" pitchFamily="34" charset="0"/>
                        </a:rPr>
                        <a:t>(the) hour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1"/>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3"/>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15174" y="5922690"/>
            <a:ext cx="221155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tirar</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655895" y="6000943"/>
            <a:ext cx="388451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gente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763778" y="6003021"/>
            <a:ext cx="251729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hora</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250052" y="5072078"/>
            <a:ext cx="233033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durante</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782701" y="5094499"/>
            <a:ext cx="271145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hacer</a:t>
            </a:r>
            <a:endParaRPr lang="en-GB" sz="2400"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688315" y="5096577"/>
            <a:ext cx="2517291"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hace</a:t>
            </a:r>
            <a:endParaRPr lang="en-GB" sz="2400"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85433" y="4199228"/>
            <a:ext cx="221155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hago</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728739" y="4208324"/>
            <a:ext cx="3541557"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baile</a:t>
            </a:r>
            <a:endParaRPr lang="en-GB" sz="24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705772" y="4192023"/>
            <a:ext cx="282845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carrera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223691" y="3348616"/>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dibujo</a:t>
            </a:r>
            <a:endParaRPr lang="en-GB"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728739" y="3358593"/>
            <a:ext cx="274974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jardinería</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4DCD1128-AD1B-4DC0-81CE-BBD68C5201EB}"/>
              </a:ext>
            </a:extLst>
          </p:cNvPr>
          <p:cNvSpPr txBox="1"/>
          <p:nvPr/>
        </p:nvSpPr>
        <p:spPr>
          <a:xfrm>
            <a:off x="7705772" y="3309892"/>
            <a:ext cx="190552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natación</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337635" y="2436234"/>
            <a:ext cx="190552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viaje</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695250" y="2439790"/>
            <a:ext cx="274974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poner</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671986" y="2411417"/>
            <a:ext cx="282845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vencer</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15174" y="1581874"/>
            <a:ext cx="239922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miedo</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678921" y="1551096"/>
            <a:ext cx="255249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prueba</a:t>
            </a:r>
            <a:endParaRPr lang="en-GB" sz="24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697852" y="1507322"/>
            <a:ext cx="339255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sobre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526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5"/>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graphicFrame>
        <p:nvGraphicFramePr>
          <p:cNvPr id="29" name="Table 28">
            <a:extLst>
              <a:ext uri="{FF2B5EF4-FFF2-40B4-BE49-F238E27FC236}">
                <a16:creationId xmlns:a16="http://schemas.microsoft.com/office/drawing/2014/main" id="{E5EF1EEA-1020-44C4-938F-D2863E5E1EA4}"/>
              </a:ext>
            </a:extLst>
          </p:cNvPr>
          <p:cNvGraphicFramePr>
            <a:graphicFrameLocks noGrp="1"/>
          </p:cNvGraphicFramePr>
          <p:nvPr>
            <p:extLst>
              <p:ext uri="{D42A27DB-BD31-4B8C-83A1-F6EECF244321}">
                <p14:modId xmlns:p14="http://schemas.microsoft.com/office/powerpoint/2010/main" val="3998792065"/>
              </p:ext>
            </p:extLst>
          </p:nvPr>
        </p:nvGraphicFramePr>
        <p:xfrm>
          <a:off x="479229" y="1351167"/>
          <a:ext cx="10151851" cy="3840340"/>
        </p:xfrm>
        <a:graphic>
          <a:graphicData uri="http://schemas.openxmlformats.org/drawingml/2006/table">
            <a:tbl>
              <a:tblPr>
                <a:noFill/>
              </a:tblPr>
              <a:tblGrid>
                <a:gridCol w="750029">
                  <a:extLst>
                    <a:ext uri="{9D8B030D-6E8A-4147-A177-3AD203B41FA5}">
                      <a16:colId xmlns:a16="http://schemas.microsoft.com/office/drawing/2014/main" val="1523036112"/>
                    </a:ext>
                  </a:extLst>
                </a:gridCol>
                <a:gridCol w="9401822">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calles</a:t>
                      </a:r>
                      <a:r>
                        <a:rPr lang="en-GB" sz="2800" b="1" dirty="0">
                          <a:solidFill>
                            <a:srgbClr val="002060"/>
                          </a:solidFill>
                          <a:latin typeface="Century Gothic" panose="020B0502020202020204" pitchFamily="34" charset="0"/>
                          <a:ea typeface="Montserrat"/>
                          <a:cs typeface="Montserrat"/>
                          <a:sym typeface="Montserrat"/>
                        </a:rPr>
                        <a:t> de </a:t>
                      </a:r>
                      <a:r>
                        <a:rPr lang="en-GB" sz="2800" b="1" dirty="0" err="1">
                          <a:solidFill>
                            <a:srgbClr val="002060"/>
                          </a:solidFill>
                          <a:latin typeface="Century Gothic" panose="020B0502020202020204" pitchFamily="34" charset="0"/>
                          <a:ea typeface="Montserrat"/>
                          <a:cs typeface="Montserrat"/>
                          <a:sym typeface="Montserrat"/>
                        </a:rPr>
                        <a:t>Buñol</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Avenida de _ _ _ _ _ _   </a:t>
                      </a:r>
                      <a:r>
                        <a:rPr lang="en-GB" sz="2800" b="0" dirty="0" err="1">
                          <a:solidFill>
                            <a:srgbClr val="002060"/>
                          </a:solidFill>
                          <a:latin typeface="Century Gothic" panose="020B0502020202020204" pitchFamily="34" charset="0"/>
                          <a:ea typeface="Montserrat"/>
                          <a:cs typeface="Montserrat"/>
                          <a:sym typeface="Montserrat"/>
                        </a:rPr>
                        <a:t>Baguena</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Avenida de la </a:t>
                      </a:r>
                      <a:r>
                        <a:rPr lang="en-GB" sz="2800" b="0" dirty="0" err="1">
                          <a:solidFill>
                            <a:srgbClr val="002060"/>
                          </a:solidFill>
                          <a:latin typeface="Century Gothic" panose="020B0502020202020204" pitchFamily="34" charset="0"/>
                          <a:ea typeface="Montserrat"/>
                          <a:cs typeface="Montserrat"/>
                          <a:sym typeface="Montserrat"/>
                        </a:rPr>
                        <a:t>Brigada</a:t>
                      </a:r>
                      <a:r>
                        <a:rPr lang="en-GB" sz="2800" b="0" dirty="0">
                          <a:solidFill>
                            <a:srgbClr val="002060"/>
                          </a:solidFill>
                          <a:latin typeface="Century Gothic" panose="020B0502020202020204" pitchFamily="34" charset="0"/>
                          <a:ea typeface="Montserrat"/>
                          <a:cs typeface="Montserrat"/>
                          <a:sym typeface="Montserrat"/>
                        </a:rPr>
                        <a:t>  _ _ _ _ _ _ _</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a:t>
                      </a:r>
                      <a:r>
                        <a:rPr lang="en-GB" sz="2800" b="0" dirty="0" err="1">
                          <a:solidFill>
                            <a:srgbClr val="002060"/>
                          </a:solidFill>
                          <a:latin typeface="Century Gothic" panose="020B0502020202020204" pitchFamily="34" charset="0"/>
                          <a:ea typeface="Montserrat"/>
                          <a:cs typeface="Montserrat"/>
                          <a:sym typeface="Montserrat"/>
                        </a:rPr>
                        <a:t>Poeta</a:t>
                      </a:r>
                      <a:r>
                        <a:rPr lang="en-GB" sz="2800" b="0" dirty="0">
                          <a:solidFill>
                            <a:srgbClr val="002060"/>
                          </a:solidFill>
                          <a:latin typeface="Century Gothic" panose="020B0502020202020204" pitchFamily="34" charset="0"/>
                          <a:ea typeface="Montserrat"/>
                          <a:cs typeface="Montserrat"/>
                          <a:sym typeface="Montserrat"/>
                        </a:rPr>
                        <a:t>  _ _ _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Cat Ernesto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Avenida de Vicente </a:t>
                      </a:r>
                      <a:r>
                        <a:rPr lang="en-GB" sz="2800" b="0" dirty="0" err="1">
                          <a:solidFill>
                            <a:srgbClr val="002060"/>
                          </a:solidFill>
                          <a:latin typeface="Century Gothic" panose="020B0502020202020204" pitchFamily="34" charset="0"/>
                          <a:ea typeface="Montserrat"/>
                          <a:cs typeface="Montserrat"/>
                          <a:sym typeface="Montserrat"/>
                        </a:rPr>
                        <a:t>Blasco</a:t>
                      </a:r>
                      <a:r>
                        <a:rPr lang="en-GB" sz="2800" b="0" dirty="0">
                          <a:solidFill>
                            <a:srgbClr val="002060"/>
                          </a:solidFill>
                          <a:latin typeface="Century Gothic" panose="020B0502020202020204" pitchFamily="34" charset="0"/>
                          <a:ea typeface="Montserrat"/>
                          <a:cs typeface="Montserrat"/>
                          <a:sym typeface="Montserrat"/>
                        </a:rPr>
                        <a:t>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Dolores  _ _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sp>
        <p:nvSpPr>
          <p:cNvPr id="32" name="Rectangle 31">
            <a:hlinkClick r:id="" action="ppaction://noaction">
              <a:snd r:embed="rId6" name="1_3.wav"/>
            </a:hlinkClick>
            <a:extLst>
              <a:ext uri="{FF2B5EF4-FFF2-40B4-BE49-F238E27FC236}">
                <a16:creationId xmlns:a16="http://schemas.microsoft.com/office/drawing/2014/main" id="{8F2D41A7-088F-4358-8DE0-57E59484CC49}"/>
              </a:ext>
            </a:extLst>
          </p:cNvPr>
          <p:cNvSpPr/>
          <p:nvPr/>
        </p:nvSpPr>
        <p:spPr>
          <a:xfrm>
            <a:off x="625629" y="1959988"/>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3" name="Rectangle 32">
            <a:hlinkClick r:id="" action="ppaction://noaction">
              <a:snd r:embed="rId7" name="1_4.wav"/>
            </a:hlinkClick>
            <a:extLst>
              <a:ext uri="{FF2B5EF4-FFF2-40B4-BE49-F238E27FC236}">
                <a16:creationId xmlns:a16="http://schemas.microsoft.com/office/drawing/2014/main" id="{E21AD3D3-04FC-419E-8034-E06B8331BDF8}"/>
              </a:ext>
            </a:extLst>
          </p:cNvPr>
          <p:cNvSpPr/>
          <p:nvPr/>
        </p:nvSpPr>
        <p:spPr>
          <a:xfrm>
            <a:off x="625629" y="2502987"/>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4" name="Rectangle 33">
            <a:hlinkClick r:id="" action="ppaction://noaction">
              <a:snd r:embed="rId8" name="1_5.wav"/>
            </a:hlinkClick>
            <a:extLst>
              <a:ext uri="{FF2B5EF4-FFF2-40B4-BE49-F238E27FC236}">
                <a16:creationId xmlns:a16="http://schemas.microsoft.com/office/drawing/2014/main" id="{B62F73B8-0EEA-49E5-B9D5-50A84871A2F4}"/>
              </a:ext>
            </a:extLst>
          </p:cNvPr>
          <p:cNvSpPr/>
          <p:nvPr/>
        </p:nvSpPr>
        <p:spPr>
          <a:xfrm>
            <a:off x="624980" y="304712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7" name="Rectangle 36">
            <a:hlinkClick r:id="" action="ppaction://noaction">
              <a:snd r:embed="rId9" name="1_7.wav"/>
            </a:hlinkClick>
            <a:extLst>
              <a:ext uri="{FF2B5EF4-FFF2-40B4-BE49-F238E27FC236}">
                <a16:creationId xmlns:a16="http://schemas.microsoft.com/office/drawing/2014/main" id="{8B6062D6-4CB2-4F2B-81BF-CAABF4FCDC80}"/>
              </a:ext>
            </a:extLst>
          </p:cNvPr>
          <p:cNvSpPr/>
          <p:nvPr/>
        </p:nvSpPr>
        <p:spPr>
          <a:xfrm>
            <a:off x="624980" y="416007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42" name="Rectangle 41">
            <a:hlinkClick r:id="" action="ppaction://noaction">
              <a:snd r:embed="rId10" name="1_8.wav"/>
            </a:hlinkClick>
            <a:extLst>
              <a:ext uri="{FF2B5EF4-FFF2-40B4-BE49-F238E27FC236}">
                <a16:creationId xmlns:a16="http://schemas.microsoft.com/office/drawing/2014/main" id="{6F81350D-DFE0-4A0A-89D2-C9665F0E9B84}"/>
              </a:ext>
            </a:extLst>
          </p:cNvPr>
          <p:cNvSpPr/>
          <p:nvPr/>
        </p:nvSpPr>
        <p:spPr>
          <a:xfrm>
            <a:off x="614113" y="470266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3281663" y="1873138"/>
            <a:ext cx="1962973"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Beltran</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3644523" y="140761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2297152" y="71497"/>
            <a:ext cx="5600498"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grpSp>
      <p:sp>
        <p:nvSpPr>
          <p:cNvPr id="57" name="TextBox 56">
            <a:hlinkClick r:id="" action="ppaction://noaction">
              <a:snd r:embed="rId11" name="1_1.wav"/>
            </a:hlinkClick>
            <a:extLst>
              <a:ext uri="{FF2B5EF4-FFF2-40B4-BE49-F238E27FC236}">
                <a16:creationId xmlns:a16="http://schemas.microsoft.com/office/drawing/2014/main" id="{333886CF-351A-460F-A7F2-917D64FA8ED2}"/>
              </a:ext>
            </a:extLst>
          </p:cNvPr>
          <p:cNvSpPr txBox="1"/>
          <p:nvPr/>
        </p:nvSpPr>
        <p:spPr>
          <a:xfrm>
            <a:off x="125021" y="519558"/>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Escucha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y escribe las palabras.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2">
            <a:alphaModFix/>
          </a:blip>
          <a:srcRect/>
          <a:stretch/>
        </p:blipFill>
        <p:spPr>
          <a:xfrm>
            <a:off x="10787001" y="101015"/>
            <a:ext cx="642594" cy="704731"/>
          </a:xfrm>
          <a:prstGeom prst="rect">
            <a:avLst/>
          </a:prstGeom>
          <a:noFill/>
          <a:ln>
            <a:noFill/>
          </a:ln>
        </p:spPr>
      </p:pic>
      <p:sp>
        <p:nvSpPr>
          <p:cNvPr id="66" name="Google Shape;387;p19">
            <a:extLst>
              <a:ext uri="{FF2B5EF4-FFF2-40B4-BE49-F238E27FC236}">
                <a16:creationId xmlns:a16="http://schemas.microsoft.com/office/drawing/2014/main" id="{639DA545-0AE4-46CB-985C-650E27A23798}"/>
              </a:ext>
            </a:extLst>
          </p:cNvPr>
          <p:cNvSpPr/>
          <p:nvPr/>
        </p:nvSpPr>
        <p:spPr>
          <a:xfrm>
            <a:off x="11270327" y="1634249"/>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047786" y="5113232"/>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266200" y="1634247"/>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046764" y="1148967"/>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698704" y="211718"/>
            <a:ext cx="2947254" cy="707886"/>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avenida</a:t>
            </a:r>
            <a:r>
              <a:rPr lang="en-GB" sz="2000" dirty="0">
                <a:solidFill>
                  <a:srgbClr val="002060"/>
                </a:solidFill>
                <a:latin typeface="Century Gothic" panose="020B0502020202020204" pitchFamily="34" charset="0"/>
              </a:rPr>
              <a:t> – avenue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calle</a:t>
            </a:r>
            <a:r>
              <a:rPr lang="en-GB" sz="2000" dirty="0">
                <a:solidFill>
                  <a:srgbClr val="002060"/>
                </a:solidFill>
                <a:latin typeface="Century Gothic" panose="020B0502020202020204" pitchFamily="34" charset="0"/>
              </a:rPr>
              <a:t> – street </a:t>
            </a:r>
          </a:p>
        </p:txBody>
      </p:sp>
      <p:sp>
        <p:nvSpPr>
          <p:cNvPr id="35" name="Rectangle 34">
            <a:hlinkClick r:id="" action="ppaction://noaction">
              <a:snd r:embed="rId13" name="1_6.wav"/>
            </a:hlinkClick>
            <a:extLst>
              <a:ext uri="{FF2B5EF4-FFF2-40B4-BE49-F238E27FC236}">
                <a16:creationId xmlns:a16="http://schemas.microsoft.com/office/drawing/2014/main" id="{3F574D30-8A41-483A-9027-B28E9F5A404C}"/>
              </a:ext>
            </a:extLst>
          </p:cNvPr>
          <p:cNvSpPr/>
          <p:nvPr/>
        </p:nvSpPr>
        <p:spPr>
          <a:xfrm>
            <a:off x="624980" y="3590125"/>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02" name="TextBox 101">
            <a:extLst>
              <a:ext uri="{FF2B5EF4-FFF2-40B4-BE49-F238E27FC236}">
                <a16:creationId xmlns:a16="http://schemas.microsoft.com/office/drawing/2014/main" id="{7D04727A-298F-4A33-843B-03E7B1D1654E}"/>
              </a:ext>
            </a:extLst>
          </p:cNvPr>
          <p:cNvSpPr txBox="1"/>
          <p:nvPr/>
        </p:nvSpPr>
        <p:spPr>
          <a:xfrm>
            <a:off x="5244636" y="2425844"/>
            <a:ext cx="2211631"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Gimenez</a:t>
            </a:r>
          </a:p>
        </p:txBody>
      </p:sp>
      <p:sp>
        <p:nvSpPr>
          <p:cNvPr id="103" name="TextBox 102">
            <a:extLst>
              <a:ext uri="{FF2B5EF4-FFF2-40B4-BE49-F238E27FC236}">
                <a16:creationId xmlns:a16="http://schemas.microsoft.com/office/drawing/2014/main" id="{01BF1891-2A1E-45BF-B69F-21AC743266F6}"/>
              </a:ext>
            </a:extLst>
          </p:cNvPr>
          <p:cNvSpPr txBox="1"/>
          <p:nvPr/>
        </p:nvSpPr>
        <p:spPr>
          <a:xfrm>
            <a:off x="3342295" y="2964963"/>
            <a:ext cx="1708096"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Moran</a:t>
            </a:r>
          </a:p>
        </p:txBody>
      </p:sp>
      <p:sp>
        <p:nvSpPr>
          <p:cNvPr id="104" name="TextBox 103">
            <a:extLst>
              <a:ext uri="{FF2B5EF4-FFF2-40B4-BE49-F238E27FC236}">
                <a16:creationId xmlns:a16="http://schemas.microsoft.com/office/drawing/2014/main" id="{EEFECC55-1DB3-4C03-812D-D301A5DEAA42}"/>
              </a:ext>
            </a:extLst>
          </p:cNvPr>
          <p:cNvSpPr txBox="1"/>
          <p:nvPr/>
        </p:nvSpPr>
        <p:spPr>
          <a:xfrm rot="1020148" flipH="1" flipV="1">
            <a:off x="5276926" y="1967822"/>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5" name="TextBox 104">
            <a:extLst>
              <a:ext uri="{FF2B5EF4-FFF2-40B4-BE49-F238E27FC236}">
                <a16:creationId xmlns:a16="http://schemas.microsoft.com/office/drawing/2014/main" id="{F80E1C86-4C05-4EF1-8BE3-F7503AF692AE}"/>
              </a:ext>
            </a:extLst>
          </p:cNvPr>
          <p:cNvSpPr txBox="1"/>
          <p:nvPr/>
        </p:nvSpPr>
        <p:spPr>
          <a:xfrm>
            <a:off x="4999708" y="2978550"/>
            <a:ext cx="1524776"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Badia</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06" name="TextBox 105">
            <a:extLst>
              <a:ext uri="{FF2B5EF4-FFF2-40B4-BE49-F238E27FC236}">
                <a16:creationId xmlns:a16="http://schemas.microsoft.com/office/drawing/2014/main" id="{3F9ABA97-56BD-4112-B9A5-335B835F84A4}"/>
              </a:ext>
            </a:extLst>
          </p:cNvPr>
          <p:cNvSpPr txBox="1"/>
          <p:nvPr/>
        </p:nvSpPr>
        <p:spPr>
          <a:xfrm rot="1020148" flipH="1" flipV="1">
            <a:off x="3414576" y="251132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7" name="TextBox 106">
            <a:extLst>
              <a:ext uri="{FF2B5EF4-FFF2-40B4-BE49-F238E27FC236}">
                <a16:creationId xmlns:a16="http://schemas.microsoft.com/office/drawing/2014/main" id="{2090DB95-6D11-40B3-A081-B72F5620B5B4}"/>
              </a:ext>
            </a:extLst>
          </p:cNvPr>
          <p:cNvSpPr txBox="1"/>
          <p:nvPr/>
        </p:nvSpPr>
        <p:spPr>
          <a:xfrm rot="1020148" flipH="1" flipV="1">
            <a:off x="5016202" y="2529507"/>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8" name="TextBox 107">
            <a:extLst>
              <a:ext uri="{FF2B5EF4-FFF2-40B4-BE49-F238E27FC236}">
                <a16:creationId xmlns:a16="http://schemas.microsoft.com/office/drawing/2014/main" id="{A90137FE-BC2A-4505-BC45-38401D154189}"/>
              </a:ext>
            </a:extLst>
          </p:cNvPr>
          <p:cNvSpPr txBox="1"/>
          <p:nvPr/>
        </p:nvSpPr>
        <p:spPr>
          <a:xfrm>
            <a:off x="4387538" y="3526756"/>
            <a:ext cx="2086597"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Jimenez</a:t>
            </a:r>
          </a:p>
        </p:txBody>
      </p:sp>
      <p:sp>
        <p:nvSpPr>
          <p:cNvPr id="109" name="TextBox 108">
            <a:extLst>
              <a:ext uri="{FF2B5EF4-FFF2-40B4-BE49-F238E27FC236}">
                <a16:creationId xmlns:a16="http://schemas.microsoft.com/office/drawing/2014/main" id="{41549F10-4764-43D4-A212-ADE8173B6499}"/>
              </a:ext>
            </a:extLst>
          </p:cNvPr>
          <p:cNvSpPr txBox="1"/>
          <p:nvPr/>
        </p:nvSpPr>
        <p:spPr>
          <a:xfrm rot="1020148" flipH="1" flipV="1">
            <a:off x="4388023" y="3087800"/>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10" name="TextBox 109">
            <a:extLst>
              <a:ext uri="{FF2B5EF4-FFF2-40B4-BE49-F238E27FC236}">
                <a16:creationId xmlns:a16="http://schemas.microsoft.com/office/drawing/2014/main" id="{C445D77E-F846-4D0A-85D6-4AE9F638B20E}"/>
              </a:ext>
            </a:extLst>
          </p:cNvPr>
          <p:cNvSpPr txBox="1"/>
          <p:nvPr/>
        </p:nvSpPr>
        <p:spPr>
          <a:xfrm>
            <a:off x="6096000" y="4096465"/>
            <a:ext cx="1762790"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Ibañez</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11" name="TextBox 110">
            <a:extLst>
              <a:ext uri="{FF2B5EF4-FFF2-40B4-BE49-F238E27FC236}">
                <a16:creationId xmlns:a16="http://schemas.microsoft.com/office/drawing/2014/main" id="{B8199166-27D0-41C8-8D66-32ED08BCD00A}"/>
              </a:ext>
            </a:extLst>
          </p:cNvPr>
          <p:cNvSpPr txBox="1"/>
          <p:nvPr/>
        </p:nvSpPr>
        <p:spPr>
          <a:xfrm rot="1020148" flipH="1" flipV="1">
            <a:off x="5769595" y="362740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12" name="TextBox 111">
            <a:extLst>
              <a:ext uri="{FF2B5EF4-FFF2-40B4-BE49-F238E27FC236}">
                <a16:creationId xmlns:a16="http://schemas.microsoft.com/office/drawing/2014/main" id="{F82E3AED-5471-4980-B4B8-2C53DDD9ACA9}"/>
              </a:ext>
            </a:extLst>
          </p:cNvPr>
          <p:cNvSpPr txBox="1"/>
          <p:nvPr/>
        </p:nvSpPr>
        <p:spPr>
          <a:xfrm>
            <a:off x="3708021" y="4627668"/>
            <a:ext cx="2089033"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Ibarruri</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13" name="TextBox 112">
            <a:extLst>
              <a:ext uri="{FF2B5EF4-FFF2-40B4-BE49-F238E27FC236}">
                <a16:creationId xmlns:a16="http://schemas.microsoft.com/office/drawing/2014/main" id="{3A18F64A-DFC6-439E-9EF3-F04CB7099A03}"/>
              </a:ext>
            </a:extLst>
          </p:cNvPr>
          <p:cNvSpPr txBox="1"/>
          <p:nvPr/>
        </p:nvSpPr>
        <p:spPr>
          <a:xfrm rot="1020148" flipH="1" flipV="1">
            <a:off x="3376623" y="4183838"/>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grpSp>
        <p:nvGrpSpPr>
          <p:cNvPr id="11" name="Group 10">
            <a:extLst>
              <a:ext uri="{FF2B5EF4-FFF2-40B4-BE49-F238E27FC236}">
                <a16:creationId xmlns:a16="http://schemas.microsoft.com/office/drawing/2014/main" id="{EFA793F2-1AC6-43B5-B634-DF62A8BCFD7A}"/>
              </a:ext>
            </a:extLst>
          </p:cNvPr>
          <p:cNvGrpSpPr/>
          <p:nvPr/>
        </p:nvGrpSpPr>
        <p:grpSpPr>
          <a:xfrm>
            <a:off x="163698" y="5550365"/>
            <a:ext cx="11965238" cy="1153136"/>
            <a:chOff x="-1002836" y="5522038"/>
            <a:chExt cx="11965238" cy="1153136"/>
          </a:xfrm>
        </p:grpSpPr>
        <p:grpSp>
          <p:nvGrpSpPr>
            <p:cNvPr id="10" name="Group 9">
              <a:extLst>
                <a:ext uri="{FF2B5EF4-FFF2-40B4-BE49-F238E27FC236}">
                  <a16:creationId xmlns:a16="http://schemas.microsoft.com/office/drawing/2014/main" id="{D397B31E-BA31-463C-A446-27D59919880A}"/>
                </a:ext>
              </a:extLst>
            </p:cNvPr>
            <p:cNvGrpSpPr/>
            <p:nvPr/>
          </p:nvGrpSpPr>
          <p:grpSpPr>
            <a:xfrm>
              <a:off x="479229" y="5522038"/>
              <a:ext cx="10483173" cy="1153136"/>
              <a:chOff x="391102" y="5236769"/>
              <a:chExt cx="10483173" cy="1153136"/>
            </a:xfrm>
          </p:grpSpPr>
          <p:sp>
            <p:nvSpPr>
              <p:cNvPr id="73" name="Google Shape;169;p8">
                <a:hlinkClick r:id="" action="ppaction://noaction">
                  <a:snd r:embed="rId4" name="1_9.wav"/>
                </a:hlinkClick>
                <a:extLst>
                  <a:ext uri="{FF2B5EF4-FFF2-40B4-BE49-F238E27FC236}">
                    <a16:creationId xmlns:a16="http://schemas.microsoft.com/office/drawing/2014/main" id="{7EC47D2A-DBD9-4F79-902E-AFE337A733D8}"/>
                  </a:ext>
                </a:extLst>
              </p:cNvPr>
              <p:cNvSpPr txBox="1"/>
              <p:nvPr/>
            </p:nvSpPr>
            <p:spPr>
              <a:xfrm>
                <a:off x="391102" y="5369354"/>
                <a:ext cx="8796000"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España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llevan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de personas </a:t>
                </a:r>
                <a:r>
                  <a:rPr lang="en-GB" sz="2000" dirty="0" err="1">
                    <a:solidFill>
                      <a:srgbClr val="002060"/>
                    </a:solidFill>
                    <a:latin typeface="Century Gothic" panose="020B0502020202020204" pitchFamily="34" charset="0"/>
                  </a:rPr>
                  <a:t>famosas</a:t>
                </a:r>
                <a:r>
                  <a:rPr lang="en-GB" sz="2000" dirty="0">
                    <a:solidFill>
                      <a:srgbClr val="002060"/>
                    </a:solidFill>
                    <a:latin typeface="Century Gothic" panose="020B0502020202020204" pitchFamily="34" charset="0"/>
                  </a:rPr>
                  <a:t>. Por </a:t>
                </a:r>
                <a:r>
                  <a:rPr lang="en-GB" sz="2000" dirty="0" err="1">
                    <a:solidFill>
                      <a:srgbClr val="002060"/>
                    </a:solidFill>
                    <a:latin typeface="Century Gothic" panose="020B0502020202020204" pitchFamily="34" charset="0"/>
                  </a:rPr>
                  <a:t>ejemplo</a:t>
                </a:r>
                <a:r>
                  <a:rPr lang="en-GB" sz="2000" dirty="0">
                    <a:solidFill>
                      <a:srgbClr val="002060"/>
                    </a:solidFill>
                    <a:latin typeface="Century Gothic" panose="020B0502020202020204" pitchFamily="34" charset="0"/>
                  </a:rPr>
                  <a:t>, Calle Cervantes.  </a:t>
                </a:r>
                <a:r>
                  <a:rPr lang="en-GB" sz="2000" b="1" dirty="0">
                    <a:solidFill>
                      <a:srgbClr val="002060"/>
                    </a:solidFill>
                    <a:latin typeface="Century Gothic" panose="020B0502020202020204" pitchFamily="34" charset="0"/>
                  </a:rPr>
                  <a:t>Miguel de Cervantes </a:t>
                </a: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autor</a:t>
                </a:r>
                <a:r>
                  <a:rPr lang="en-GB" sz="2000" dirty="0">
                    <a:solidFill>
                      <a:srgbClr val="002060"/>
                    </a:solidFill>
                    <a:latin typeface="Century Gothic" panose="020B0502020202020204" pitchFamily="34" charset="0"/>
                  </a:rPr>
                  <a:t> de la </a:t>
                </a:r>
                <a:r>
                  <a:rPr lang="en-GB" sz="2000" dirty="0" err="1">
                    <a:solidFill>
                      <a:srgbClr val="002060"/>
                    </a:solidFill>
                    <a:latin typeface="Century Gothic" panose="020B0502020202020204" pitchFamily="34" charset="0"/>
                  </a:rPr>
                  <a:t>novela</a:t>
                </a:r>
                <a:r>
                  <a:rPr lang="en-GB" sz="2000" dirty="0">
                    <a:solidFill>
                      <a:srgbClr val="002060"/>
                    </a:solidFill>
                    <a:latin typeface="Century Gothic" panose="020B0502020202020204" pitchFamily="34" charset="0"/>
                  </a:rPr>
                  <a:t> </a:t>
                </a:r>
                <a:r>
                  <a:rPr lang="en-GB" sz="2000" b="1" i="1" dirty="0">
                    <a:solidFill>
                      <a:srgbClr val="002060"/>
                    </a:solidFill>
                    <a:latin typeface="Century Gothic" panose="020B0502020202020204" pitchFamily="34" charset="0"/>
                  </a:rPr>
                  <a:t>Don Quixote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considerada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como</a:t>
                </a:r>
                <a:r>
                  <a:rPr lang="en-GB" sz="2000" dirty="0">
                    <a:solidFill>
                      <a:srgbClr val="002060"/>
                    </a:solidFill>
                    <a:latin typeface="Century Gothic" panose="020B0502020202020204" pitchFamily="34" charset="0"/>
                  </a:rPr>
                  <a:t> la </a:t>
                </a:r>
                <a:r>
                  <a:rPr lang="en-GB" sz="2000" dirty="0" err="1">
                    <a:solidFill>
                      <a:srgbClr val="002060"/>
                    </a:solidFill>
                    <a:latin typeface="Century Gothic" panose="020B0502020202020204" pitchFamily="34" charset="0"/>
                  </a:rPr>
                  <a:t>primera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novela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moderna</a:t>
                </a:r>
                <a:r>
                  <a:rPr lang="en-GB"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a typeface="Century Gothic"/>
                  <a:cs typeface="Century Gothic"/>
                  <a:sym typeface="Century Gothic"/>
                </a:endParaRPr>
              </a:p>
            </p:txBody>
          </p:sp>
          <p:pic>
            <p:nvPicPr>
              <p:cNvPr id="1026" name="Picture 2">
                <a:extLst>
                  <a:ext uri="{FF2B5EF4-FFF2-40B4-BE49-F238E27FC236}">
                    <a16:creationId xmlns:a16="http://schemas.microsoft.com/office/drawing/2014/main" id="{59CBBF8F-F9A8-43A0-9046-BC47CED9A4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89412" y="5369355"/>
                <a:ext cx="1124967" cy="1020550"/>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5968305E-7AFC-45D7-BC6E-47CEF9E39954}"/>
                  </a:ext>
                </a:extLst>
              </p:cNvPr>
              <p:cNvGrpSpPr/>
              <p:nvPr/>
            </p:nvGrpSpPr>
            <p:grpSpPr>
              <a:xfrm>
                <a:off x="10153761" y="5236769"/>
                <a:ext cx="720514" cy="640396"/>
                <a:chOff x="6210543" y="3764108"/>
                <a:chExt cx="801046" cy="775262"/>
              </a:xfrm>
            </p:grpSpPr>
            <p:sp>
              <p:nvSpPr>
                <p:cNvPr id="78" name="Oval 77">
                  <a:extLst>
                    <a:ext uri="{FF2B5EF4-FFF2-40B4-BE49-F238E27FC236}">
                      <a16:creationId xmlns:a16="http://schemas.microsoft.com/office/drawing/2014/main" id="{35E7303C-BCE6-467A-B476-19A500071A0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a:extLst>
                    <a:ext uri="{FF2B5EF4-FFF2-40B4-BE49-F238E27FC236}">
                      <a16:creationId xmlns:a16="http://schemas.microsoft.com/office/drawing/2014/main" id="{72A13178-5603-41E7-A057-4E7347C975A4}"/>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88813" y="3871335"/>
                  <a:ext cx="469443" cy="634353"/>
                </a:xfrm>
                <a:prstGeom prst="rect">
                  <a:avLst/>
                </a:prstGeom>
              </p:spPr>
            </p:pic>
            <p:pic>
              <p:nvPicPr>
                <p:cNvPr id="80" name="Picture 79" descr="A picture containing text, tableware, cup, clipart&#10;&#10;Description automatically generated">
                  <a:extLst>
                    <a:ext uri="{FF2B5EF4-FFF2-40B4-BE49-F238E27FC236}">
                      <a16:creationId xmlns:a16="http://schemas.microsoft.com/office/drawing/2014/main" id="{B4E65FCB-447A-4D1D-B4AB-A971984B67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pic>
          <p:nvPicPr>
            <p:cNvPr id="1028" name="Picture 4">
              <a:extLst>
                <a:ext uri="{FF2B5EF4-FFF2-40B4-BE49-F238E27FC236}">
                  <a16:creationId xmlns:a16="http://schemas.microsoft.com/office/drawing/2014/main" id="{80157E60-69D3-4290-9A9A-208A8EA0CB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836" y="5649995"/>
              <a:ext cx="1497574" cy="10156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500"/>
                                        <p:tgtEl>
                                          <p:spTgt spid="10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animEffect transition="in" filter="fade">
                                      <p:cBhvr>
                                        <p:cTn id="47" dur="500"/>
                                        <p:tgtEl>
                                          <p:spTgt spid="1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9"/>
                                        </p:tgtEl>
                                        <p:attrNameLst>
                                          <p:attrName>style.visibility</p:attrName>
                                        </p:attrNameLst>
                                      </p:cBhvr>
                                      <p:to>
                                        <p:strVal val="visible"/>
                                      </p:to>
                                    </p:set>
                                    <p:animEffect transition="in" filter="fade">
                                      <p:cBhvr>
                                        <p:cTn id="57" dur="500"/>
                                        <p:tgtEl>
                                          <p:spTgt spid="10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0"/>
                                        </p:tgtEl>
                                        <p:attrNameLst>
                                          <p:attrName>style.visibility</p:attrName>
                                        </p:attrNameLst>
                                      </p:cBhvr>
                                      <p:to>
                                        <p:strVal val="visible"/>
                                      </p:to>
                                    </p:set>
                                    <p:animEffect transition="in" filter="fade">
                                      <p:cBhvr>
                                        <p:cTn id="62" dur="500"/>
                                        <p:tgtEl>
                                          <p:spTgt spid="11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animEffect transition="in" filter="fade">
                                      <p:cBhvr>
                                        <p:cTn id="67" dur="500"/>
                                        <p:tgtEl>
                                          <p:spTgt spid="1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500"/>
                                        <p:tgtEl>
                                          <p:spTgt spid="1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3"/>
                                        </p:tgtEl>
                                        <p:attrNameLst>
                                          <p:attrName>style.visibility</p:attrName>
                                        </p:attrNameLst>
                                      </p:cBhvr>
                                      <p:to>
                                        <p:strVal val="visible"/>
                                      </p:to>
                                    </p:set>
                                    <p:animEffect transition="in" filter="fade">
                                      <p:cBhvr>
                                        <p:cTn id="77" dur="500"/>
                                        <p:tgtEl>
                                          <p:spTgt spid="11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9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0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4" name="1_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2" restart="whenNotActive" fill="hold" evtFilter="cancelBubble" nodeType="interactiveSeq">
                <p:stCondLst>
                  <p:cond evt="onClick" delay="0">
                    <p:tgtEl>
                      <p:spTgt spid="98"/>
                    </p:tgtEl>
                  </p:cond>
                </p:stCondLst>
                <p:endSync evt="end" delay="0">
                  <p:rtn val="all"/>
                </p:endSync>
                <p:childTnLst>
                  <p:par>
                    <p:cTn id="93" fill="hold">
                      <p:stCondLst>
                        <p:cond delay="0"/>
                      </p:stCondLst>
                      <p:childTnLst>
                        <p:par>
                          <p:cTn id="94" fill="hold">
                            <p:stCondLst>
                              <p:cond delay="0"/>
                            </p:stCondLst>
                            <p:childTnLst>
                              <p:par>
                                <p:cTn id="95" presetID="12" presetClass="exit" presetSubtype="4" fill="hold" grpId="1" nodeType="clickEffect">
                                  <p:stCondLst>
                                    <p:cond delay="0"/>
                                  </p:stCondLst>
                                  <p:childTnLst>
                                    <p:anim calcmode="lin" valueType="num">
                                      <p:cBhvr additive="base">
                                        <p:cTn id="96" dur="59000"/>
                                        <p:tgtEl>
                                          <p:spTgt spid="99"/>
                                        </p:tgtEl>
                                        <p:attrNameLst>
                                          <p:attrName>ppt_y</p:attrName>
                                        </p:attrNameLst>
                                      </p:cBhvr>
                                      <p:tavLst>
                                        <p:tav tm="0">
                                          <p:val>
                                            <p:strVal val="#ppt_y"/>
                                          </p:val>
                                        </p:tav>
                                        <p:tav tm="100000">
                                          <p:val>
                                            <p:strVal val="#ppt_y+#ppt_h*1.125000"/>
                                          </p:val>
                                        </p:tav>
                                      </p:tavLst>
                                    </p:anim>
                                    <p:animEffect transition="out" filter="wipe(down)">
                                      <p:cBhvr>
                                        <p:cTn id="97" dur="59000"/>
                                        <p:tgtEl>
                                          <p:spTgt spid="99"/>
                                        </p:tgtEl>
                                      </p:cBhvr>
                                    </p:animEffect>
                                    <p:set>
                                      <p:cBhvr>
                                        <p:cTn id="98"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6" grpId="0"/>
      <p:bldP spid="43" grpId="0"/>
      <p:bldP spid="66" grpId="0" animBg="1"/>
      <p:bldP spid="98" grpId="0" animBg="1"/>
      <p:bldP spid="99" grpId="0" animBg="1"/>
      <p:bldP spid="99" grpId="1" animBg="1"/>
      <p:bldP spid="100" grpId="0"/>
      <p:bldP spid="102" grpId="0"/>
      <p:bldP spid="103" grpId="0"/>
      <p:bldP spid="104" grpId="0"/>
      <p:bldP spid="105" grpId="0"/>
      <p:bldP spid="106" grpId="0"/>
      <p:bldP spid="107" grpId="0"/>
      <p:bldP spid="108" grpId="0"/>
      <p:bldP spid="109" grpId="0"/>
      <p:bldP spid="110" grpId="0"/>
      <p:bldP spid="111" grpId="0"/>
      <p:bldP spid="112" grpId="0"/>
      <p:bldP spid="1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grpSp>
        <p:nvGrpSpPr>
          <p:cNvPr id="12" name="Group 11">
            <a:extLst>
              <a:ext uri="{FF2B5EF4-FFF2-40B4-BE49-F238E27FC236}">
                <a16:creationId xmlns:a16="http://schemas.microsoft.com/office/drawing/2014/main" id="{E9143968-4E95-4229-B20F-82307F1028A1}"/>
              </a:ext>
            </a:extLst>
          </p:cNvPr>
          <p:cNvGrpSpPr/>
          <p:nvPr/>
        </p:nvGrpSpPr>
        <p:grpSpPr>
          <a:xfrm>
            <a:off x="276174" y="197376"/>
            <a:ext cx="2405090" cy="616352"/>
            <a:chOff x="2931436" y="40300"/>
            <a:chExt cx="2405090" cy="616352"/>
          </a:xfrm>
        </p:grpSpPr>
        <p:pic>
          <p:nvPicPr>
            <p:cNvPr id="13" name="Picture 12" descr="Logo, icon&#10;&#10;Description automatically generated">
              <a:extLst>
                <a:ext uri="{FF2B5EF4-FFF2-40B4-BE49-F238E27FC236}">
                  <a16:creationId xmlns:a16="http://schemas.microsoft.com/office/drawing/2014/main" id="{55C4D1F2-90DA-4CBB-957C-321F4F7B2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163" y="40300"/>
              <a:ext cx="652548" cy="61635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B9CEAB1-19F7-4F80-AADF-E7274B094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436" y="218494"/>
              <a:ext cx="2405090" cy="437289"/>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126717743"/>
              </p:ext>
            </p:extLst>
          </p:nvPr>
        </p:nvGraphicFramePr>
        <p:xfrm>
          <a:off x="571674" y="1152791"/>
          <a:ext cx="9370274" cy="5363712"/>
        </p:xfrm>
        <a:graphic>
          <a:graphicData uri="http://schemas.openxmlformats.org/drawingml/2006/table">
            <a:tbl>
              <a:tblPr firstRow="1" bandRow="1">
                <a:tableStyleId>{5940675A-B579-460E-94D1-54222C63F5DA}</a:tableStyleId>
              </a:tblPr>
              <a:tblGrid>
                <a:gridCol w="1652750">
                  <a:extLst>
                    <a:ext uri="{9D8B030D-6E8A-4147-A177-3AD203B41FA5}">
                      <a16:colId xmlns:a16="http://schemas.microsoft.com/office/drawing/2014/main" val="1203737284"/>
                    </a:ext>
                  </a:extLst>
                </a:gridCol>
                <a:gridCol w="2290772">
                  <a:extLst>
                    <a:ext uri="{9D8B030D-6E8A-4147-A177-3AD203B41FA5}">
                      <a16:colId xmlns:a16="http://schemas.microsoft.com/office/drawing/2014/main" val="1810222861"/>
                    </a:ext>
                  </a:extLst>
                </a:gridCol>
                <a:gridCol w="2854244">
                  <a:extLst>
                    <a:ext uri="{9D8B030D-6E8A-4147-A177-3AD203B41FA5}">
                      <a16:colId xmlns:a16="http://schemas.microsoft.com/office/drawing/2014/main" val="274413866"/>
                    </a:ext>
                  </a:extLst>
                </a:gridCol>
                <a:gridCol w="2572508">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poner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prueba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viaje</a:t>
                      </a:r>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vencer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sobre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natación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carrera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dibujo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hacer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jardinería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baile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err="1">
                          <a:solidFill>
                            <a:srgbClr val="002060"/>
                          </a:solidFill>
                          <a:latin typeface="Century Gothic" panose="020B0502020202020204" pitchFamily="34" charset="0"/>
                        </a:rPr>
                        <a:t>hace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hago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durante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hora </a:t>
                      </a:r>
                    </a:p>
                  </a:txBody>
                  <a:tcPr/>
                </a:tc>
                <a:tc>
                  <a:txBody>
                    <a:bodyPr/>
                    <a:lstStyle/>
                    <a:p>
                      <a:r>
                        <a:rPr lang="en-GB" sz="2800" b="1" dirty="0" err="1">
                          <a:solidFill>
                            <a:srgbClr val="002060"/>
                          </a:solidFill>
                          <a:latin typeface="Century Gothic" panose="020B0502020202020204" pitchFamily="34" charset="0"/>
                        </a:rPr>
                        <a:t>tirar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gente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644539" y="595443"/>
            <a:ext cx="7578178"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20612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80451255"/>
              </p:ext>
            </p:extLst>
          </p:nvPr>
        </p:nvGraphicFramePr>
        <p:xfrm>
          <a:off x="571674" y="1102402"/>
          <a:ext cx="9859436" cy="5363712"/>
        </p:xfrm>
        <a:graphic>
          <a:graphicData uri="http://schemas.openxmlformats.org/drawingml/2006/table">
            <a:tbl>
              <a:tblPr firstRow="1" bandRow="1">
                <a:tableStyleId>{5940675A-B579-460E-94D1-54222C63F5DA}</a:tableStyleId>
              </a:tblPr>
              <a:tblGrid>
                <a:gridCol w="1739029">
                  <a:extLst>
                    <a:ext uri="{9D8B030D-6E8A-4147-A177-3AD203B41FA5}">
                      <a16:colId xmlns:a16="http://schemas.microsoft.com/office/drawing/2014/main" val="1203737284"/>
                    </a:ext>
                  </a:extLst>
                </a:gridCol>
                <a:gridCol w="2410359">
                  <a:extLst>
                    <a:ext uri="{9D8B030D-6E8A-4147-A177-3AD203B41FA5}">
                      <a16:colId xmlns:a16="http://schemas.microsoft.com/office/drawing/2014/main" val="1810222861"/>
                    </a:ext>
                  </a:extLst>
                </a:gridCol>
                <a:gridCol w="3003246">
                  <a:extLst>
                    <a:ext uri="{9D8B030D-6E8A-4147-A177-3AD203B41FA5}">
                      <a16:colId xmlns:a16="http://schemas.microsoft.com/office/drawing/2014/main" val="274413866"/>
                    </a:ext>
                  </a:extLst>
                </a:gridCol>
                <a:gridCol w="2706802">
                  <a:extLst>
                    <a:ext uri="{9D8B030D-6E8A-4147-A177-3AD203B41FA5}">
                      <a16:colId xmlns:a16="http://schemas.microsoft.com/office/drawing/2014/main" val="2706468897"/>
                    </a:ext>
                  </a:extLst>
                </a:gridCol>
              </a:tblGrid>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(the) test</a:t>
                      </a:r>
                    </a:p>
                  </a:txBody>
                  <a:tcPr/>
                </a:tc>
                <a:tc>
                  <a:txBody>
                    <a:bodyPr/>
                    <a:lstStyle/>
                    <a:p>
                      <a:r>
                        <a:rPr lang="en-GB" sz="2800" b="1" dirty="0">
                          <a:solidFill>
                            <a:srgbClr val="002060"/>
                          </a:solidFill>
                          <a:latin typeface="Century Gothic" panose="020B0502020202020204" pitchFamily="34" charset="0"/>
                        </a:rPr>
                        <a:t>about</a:t>
                      </a:r>
                    </a:p>
                  </a:txBody>
                  <a:tcPr/>
                </a:tc>
                <a:extLst>
                  <a:ext uri="{0D108BD9-81ED-4DB2-BD59-A6C34878D82A}">
                    <a16:rowId xmlns:a16="http://schemas.microsoft.com/office/drawing/2014/main" val="1256656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journey</a:t>
                      </a:r>
                    </a:p>
                  </a:txBody>
                  <a:tcPr/>
                </a:tc>
                <a:tc>
                  <a:txBody>
                    <a:bodyPr/>
                    <a:lstStyle/>
                    <a:p>
                      <a:r>
                        <a:rPr lang="en-GB" sz="2400" b="1" dirty="0">
                          <a:solidFill>
                            <a:srgbClr val="002060"/>
                          </a:solidFill>
                          <a:latin typeface="Century Gothic" panose="020B0502020202020204" pitchFamily="34" charset="0"/>
                        </a:rPr>
                        <a:t>to put, putting</a:t>
                      </a:r>
                    </a:p>
                  </a:txBody>
                  <a:tcPr/>
                </a:tc>
                <a:tc>
                  <a:txBody>
                    <a:bodyPr/>
                    <a:lstStyle/>
                    <a:p>
                      <a:r>
                        <a:rPr lang="en-GB" sz="2400" b="1" dirty="0">
                          <a:solidFill>
                            <a:srgbClr val="002060"/>
                          </a:solidFill>
                          <a:latin typeface="Century Gothic" panose="020B0502020202020204" pitchFamily="34" charset="0"/>
                        </a:rPr>
                        <a:t>to overcome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9395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drawing</a:t>
                      </a:r>
                      <a:endParaRPr lang="en-GB" sz="32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gardening</a:t>
                      </a:r>
                    </a:p>
                  </a:txBody>
                  <a:tcPr/>
                </a:tc>
                <a:tc>
                  <a:txBody>
                    <a:bodyPr/>
                    <a:lstStyle/>
                    <a:p>
                      <a:r>
                        <a:rPr lang="en-GB" sz="2400" b="1" dirty="0">
                          <a:solidFill>
                            <a:srgbClr val="002060"/>
                          </a:solidFill>
                          <a:latin typeface="Century Gothic" panose="020B0502020202020204" pitchFamily="34" charset="0"/>
                        </a:rPr>
                        <a:t>(the) swimming</a:t>
                      </a:r>
                    </a:p>
                  </a:txBody>
                  <a:tcPr/>
                </a:tc>
                <a:extLst>
                  <a:ext uri="{0D108BD9-81ED-4DB2-BD59-A6C34878D82A}">
                    <a16:rowId xmlns:a16="http://schemas.microsoft.com/office/drawing/2014/main" val="760878619"/>
                  </a:ext>
                </a:extLst>
              </a:tr>
              <a:tr h="89395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I do, make</a:t>
                      </a:r>
                    </a:p>
                  </a:txBody>
                  <a:tcPr/>
                </a:tc>
                <a:tc>
                  <a:txBody>
                    <a:bodyPr/>
                    <a:lstStyle/>
                    <a:p>
                      <a:r>
                        <a:rPr lang="en-GB" sz="2800" b="1" dirty="0">
                          <a:solidFill>
                            <a:srgbClr val="002060"/>
                          </a:solidFill>
                          <a:latin typeface="Century Gothic" panose="020B0502020202020204" pitchFamily="34" charset="0"/>
                        </a:rPr>
                        <a:t>(the) dance</a:t>
                      </a:r>
                    </a:p>
                  </a:txBody>
                  <a:tcPr/>
                </a:tc>
                <a:tc>
                  <a:txBody>
                    <a:bodyPr/>
                    <a:lstStyle/>
                    <a:p>
                      <a:r>
                        <a:rPr lang="en-GB" sz="2800" b="1" dirty="0">
                          <a:solidFill>
                            <a:srgbClr val="002060"/>
                          </a:solidFill>
                          <a:latin typeface="Century Gothic" panose="020B0502020202020204" pitchFamily="34" charset="0"/>
                        </a:rPr>
                        <a:t>(the) race</a:t>
                      </a:r>
                    </a:p>
                  </a:txBody>
                  <a:tcPr/>
                </a:tc>
                <a:extLst>
                  <a:ext uri="{0D108BD9-81ED-4DB2-BD59-A6C34878D82A}">
                    <a16:rowId xmlns:a16="http://schemas.microsoft.com/office/drawing/2014/main" val="1047692962"/>
                  </a:ext>
                </a:extLst>
              </a:tr>
              <a:tr h="893952">
                <a:tc rowSpan="2">
                  <a:txBody>
                    <a:bodyPr/>
                    <a:lstStyle/>
                    <a:p>
                      <a:endParaRPr lang="en-GB" dirty="0"/>
                    </a:p>
                  </a:txBody>
                  <a:tcPr/>
                </a:tc>
                <a:tc>
                  <a:txBody>
                    <a:bodyPr/>
                    <a:lstStyle/>
                    <a:p>
                      <a:r>
                        <a:rPr lang="en-GB" sz="2800" b="1" dirty="0">
                          <a:solidFill>
                            <a:srgbClr val="002060"/>
                          </a:solidFill>
                          <a:latin typeface="Century Gothic" panose="020B0502020202020204" pitchFamily="34" charset="0"/>
                        </a:rPr>
                        <a:t>during</a:t>
                      </a:r>
                    </a:p>
                  </a:txBody>
                  <a:tcPr/>
                </a:tc>
                <a:tc>
                  <a:txBody>
                    <a:bodyPr/>
                    <a:lstStyle/>
                    <a:p>
                      <a:r>
                        <a:rPr lang="en-GB" sz="2800" b="1" dirty="0">
                          <a:solidFill>
                            <a:srgbClr val="002060"/>
                          </a:solidFill>
                          <a:latin typeface="Century Gothic" panose="020B0502020202020204" pitchFamily="34" charset="0"/>
                        </a:rPr>
                        <a:t>to do, make</a:t>
                      </a:r>
                    </a:p>
                  </a:txBody>
                  <a:tcPr/>
                </a:tc>
                <a:tc>
                  <a:txBody>
                    <a:bodyPr/>
                    <a:lstStyle/>
                    <a:p>
                      <a:r>
                        <a:rPr lang="en-GB" sz="2000" b="1" dirty="0">
                          <a:solidFill>
                            <a:srgbClr val="002060"/>
                          </a:solidFill>
                          <a:latin typeface="Century Gothic" panose="020B0502020202020204" pitchFamily="34" charset="0"/>
                        </a:rPr>
                        <a:t>s/he, it does, makes</a:t>
                      </a:r>
                    </a:p>
                  </a:txBody>
                  <a:tcPr/>
                </a:tc>
                <a:extLst>
                  <a:ext uri="{0D108BD9-81ED-4DB2-BD59-A6C34878D82A}">
                    <a16:rowId xmlns:a16="http://schemas.microsoft.com/office/drawing/2014/main" val="3343226472"/>
                  </a:ext>
                </a:extLst>
              </a:tr>
              <a:tr h="89395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to throw</a:t>
                      </a:r>
                    </a:p>
                  </a:txBody>
                  <a:tcPr/>
                </a:tc>
                <a:tc>
                  <a:txBody>
                    <a:bodyPr/>
                    <a:lstStyle/>
                    <a:p>
                      <a:r>
                        <a:rPr lang="en-GB" sz="2800" b="1" dirty="0">
                          <a:solidFill>
                            <a:srgbClr val="002060"/>
                          </a:solidFill>
                          <a:latin typeface="Century Gothic" panose="020B0502020202020204" pitchFamily="34" charset="0"/>
                        </a:rPr>
                        <a:t>(the) people</a:t>
                      </a:r>
                    </a:p>
                  </a:txBody>
                  <a:tcPr/>
                </a:tc>
                <a:tc>
                  <a:txBody>
                    <a:bodyPr/>
                    <a:lstStyle/>
                    <a:p>
                      <a:r>
                        <a:rPr lang="en-GB" sz="2800" b="1" dirty="0">
                          <a:solidFill>
                            <a:srgbClr val="002060"/>
                          </a:solidFill>
                          <a:latin typeface="Century Gothic" panose="020B0502020202020204" pitchFamily="34" charset="0"/>
                        </a:rPr>
                        <a:t>(the) hour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3339385" y="-292175"/>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711647" y="317368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41" y="138044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11647" y="48997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4301371" y="117656"/>
            <a:ext cx="5640577"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a:t>
            </a:r>
            <a:r>
              <a:rPr lang="en-GB" sz="2400" dirty="0">
                <a:solidFill>
                  <a:srgbClr val="002060"/>
                </a:solidFill>
                <a:latin typeface="Century Gothic" panose="020B0502020202020204" pitchFamily="34" charset="0"/>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683277" y="5317712"/>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69333" y="3778939"/>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613260" y="2211840"/>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vocabulario</a:t>
            </a:r>
          </a:p>
        </p:txBody>
      </p:sp>
    </p:spTree>
    <p:extLst>
      <p:ext uri="{BB962C8B-B14F-4D97-AF65-F5344CB8AC3E}">
        <p14:creationId xmlns:p14="http://schemas.microsoft.com/office/powerpoint/2010/main" val="175483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6" name="2_2.wav"/>
            </a:hlinkClick>
            <a:extLst>
              <a:ext uri="{FF2B5EF4-FFF2-40B4-BE49-F238E27FC236}">
                <a16:creationId xmlns:a16="http://schemas.microsoft.com/office/drawing/2014/main" id="{489BD0E6-764A-47EF-8762-55FD6BC0D9C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4" name="2_4.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5" name="TextBox 14">
            <a:hlinkClick r:id="" action="ppaction://noaction">
              <a:snd r:embed="rId7" name="exemple.wav"/>
            </a:hlinkClick>
            <a:extLst>
              <a:ext uri="{FF2B5EF4-FFF2-40B4-BE49-F238E27FC236}">
                <a16:creationId xmlns:a16="http://schemas.microsoft.com/office/drawing/2014/main" id="{9B8FA61C-DEB8-4103-8610-6EF570E9FB3A}"/>
              </a:ext>
            </a:extLst>
          </p:cNvPr>
          <p:cNvSpPr txBox="1"/>
          <p:nvPr/>
        </p:nvSpPr>
        <p:spPr>
          <a:xfrm>
            <a:off x="806115" y="1495727"/>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Ejemplo</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L</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levan</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uniforme</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32" name="Oval 31">
            <a:hlinkClick r:id="" action="ppaction://noaction">
              <a:snd r:embed="rId8" name="ils regardent.wav"/>
            </a:hlinkClick>
            <a:extLst>
              <a:ext uri="{FF2B5EF4-FFF2-40B4-BE49-F238E27FC236}">
                <a16:creationId xmlns:a16="http://schemas.microsoft.com/office/drawing/2014/main" id="{8DDB8D2A-D5D6-4E53-B81A-89A4FFB5C5A6}"/>
              </a:ext>
            </a:extLst>
          </p:cNvPr>
          <p:cNvSpPr/>
          <p:nvPr/>
        </p:nvSpPr>
        <p:spPr>
          <a:xfrm>
            <a:off x="7227324" y="2209609"/>
            <a:ext cx="4008025" cy="3399210"/>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A person wearing a garment&#10;&#10;Description automatically generated with low confidence">
            <a:extLst>
              <a:ext uri="{FF2B5EF4-FFF2-40B4-BE49-F238E27FC236}">
                <a16:creationId xmlns:a16="http://schemas.microsoft.com/office/drawing/2014/main" id="{67414F01-C27B-427C-8D67-35864697B5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0449" y="2836365"/>
            <a:ext cx="1240888" cy="2481776"/>
          </a:xfrm>
          <a:prstGeom prst="rect">
            <a:avLst/>
          </a:prstGeom>
        </p:spPr>
      </p:pic>
      <p:pic>
        <p:nvPicPr>
          <p:cNvPr id="33" name="Picture 32" descr="A person wearing a garment&#10;&#10;Description automatically generated with low confidence">
            <a:extLst>
              <a:ext uri="{FF2B5EF4-FFF2-40B4-BE49-F238E27FC236}">
                <a16:creationId xmlns:a16="http://schemas.microsoft.com/office/drawing/2014/main" id="{202C41CF-7CFA-428F-95BC-27407D586F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1337" y="2859905"/>
            <a:ext cx="1240888" cy="2481776"/>
          </a:xfrm>
          <a:prstGeom prst="rect">
            <a:avLst/>
          </a:prstGeom>
        </p:spPr>
      </p:pic>
      <p:pic>
        <p:nvPicPr>
          <p:cNvPr id="34" name="Picture 33" descr="A person wearing a garment&#10;&#10;Description automatically generated with low confidence">
            <a:extLst>
              <a:ext uri="{FF2B5EF4-FFF2-40B4-BE49-F238E27FC236}">
                <a16:creationId xmlns:a16="http://schemas.microsoft.com/office/drawing/2014/main" id="{78655737-47F5-42A1-B6C6-77114BF828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350" y="2911902"/>
            <a:ext cx="1240888" cy="2481776"/>
          </a:xfrm>
          <a:prstGeom prst="rect">
            <a:avLst/>
          </a:prstGeom>
        </p:spPr>
      </p:pic>
      <p:sp>
        <p:nvSpPr>
          <p:cNvPr id="5" name="TextBox 4">
            <a:extLst>
              <a:ext uri="{FF2B5EF4-FFF2-40B4-BE49-F238E27FC236}">
                <a16:creationId xmlns:a16="http://schemas.microsoft.com/office/drawing/2014/main" id="{1F7857ED-D02D-439D-A45C-184EA5C43AD0}"/>
              </a:ext>
            </a:extLst>
          </p:cNvPr>
          <p:cNvSpPr txBox="1"/>
          <p:nvPr/>
        </p:nvSpPr>
        <p:spPr>
          <a:xfrm>
            <a:off x="2364814" y="2168218"/>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819999" y="2209608"/>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19" name="Google Shape;108;p3">
            <a:hlinkClick r:id="" action="ppaction://noaction">
              <a:snd r:embed="rId10" name="2_1.wav"/>
            </a:hlinkClick>
            <a:extLst>
              <a:ext uri="{FF2B5EF4-FFF2-40B4-BE49-F238E27FC236}">
                <a16:creationId xmlns:a16="http://schemas.microsoft.com/office/drawing/2014/main" id="{342B4350-38B4-4701-9FB1-F0DAD79AD55F}"/>
              </a:ext>
            </a:extLst>
          </p:cNvPr>
          <p:cNvSpPr txBox="1"/>
          <p:nvPr/>
        </p:nvSpPr>
        <p:spPr>
          <a:xfrm>
            <a:off x="761710" y="107411"/>
            <a:ext cx="9462429"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900" b="1" dirty="0">
                <a:solidFill>
                  <a:srgbClr val="002060"/>
                </a:solidFill>
                <a:latin typeface="Century Gothic"/>
                <a:ea typeface="Century Gothic"/>
                <a:cs typeface="Century Gothic"/>
                <a:sym typeface="Century Gothic"/>
              </a:rPr>
              <a:t>Follow up 2: </a:t>
            </a:r>
            <a:r>
              <a:rPr lang="en-GB" sz="2900" b="1" dirty="0" err="1">
                <a:solidFill>
                  <a:srgbClr val="002060"/>
                </a:solidFill>
                <a:latin typeface="Century Gothic"/>
                <a:ea typeface="Century Gothic"/>
                <a:cs typeface="Century Gothic"/>
                <a:sym typeface="Century Gothic"/>
              </a:rPr>
              <a:t>Escucha</a:t>
            </a:r>
            <a:r>
              <a:rPr lang="en-GB" sz="2900" b="1" dirty="0">
                <a:solidFill>
                  <a:srgbClr val="002060"/>
                </a:solidFill>
                <a:latin typeface="Century Gothic"/>
                <a:ea typeface="Century Gothic"/>
                <a:cs typeface="Century Gothic"/>
                <a:sym typeface="Century Gothic"/>
              </a:rPr>
              <a:t>. ¿Una persona o 2+ personas? </a:t>
            </a:r>
            <a:endParaRPr kumimoji="0" sz="29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[1/8]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5.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Visitan</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el</a:t>
            </a:r>
            <a:r>
              <a:rPr lang="en-GB" sz="3200" b="1" kern="0" dirty="0">
                <a:solidFill>
                  <a:prstClr val="white"/>
                </a:solidFill>
                <a:latin typeface="Century Gothic" panose="020B0502020202020204" pitchFamily="34" charset="0"/>
              </a:rPr>
              <a:t> pueblo de </a:t>
            </a:r>
            <a:r>
              <a:rPr lang="en-GB" sz="3200" b="1" kern="0" dirty="0" err="1">
                <a:solidFill>
                  <a:prstClr val="white"/>
                </a:solidFill>
                <a:latin typeface="Century Gothic" panose="020B0502020202020204" pitchFamily="34" charset="0"/>
              </a:rPr>
              <a:t>Buñol</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9" name="Group 8">
            <a:extLst>
              <a:ext uri="{FF2B5EF4-FFF2-40B4-BE49-F238E27FC236}">
                <a16:creationId xmlns:a16="http://schemas.microsoft.com/office/drawing/2014/main" id="{B4AB17A2-382E-45BA-BCA2-E77876FB2E2C}"/>
              </a:ext>
            </a:extLst>
          </p:cNvPr>
          <p:cNvGrpSpPr/>
          <p:nvPr/>
        </p:nvGrpSpPr>
        <p:grpSpPr>
          <a:xfrm>
            <a:off x="6839205" y="2790438"/>
            <a:ext cx="4412973" cy="2588563"/>
            <a:chOff x="6839205" y="2790438"/>
            <a:chExt cx="4412973" cy="2588563"/>
          </a:xfrm>
        </p:grpSpPr>
        <p:pic>
          <p:nvPicPr>
            <p:cNvPr id="7" name="Picture 6" descr="A picture containing sky&#10;&#10;Description automatically generated">
              <a:extLst>
                <a:ext uri="{FF2B5EF4-FFF2-40B4-BE49-F238E27FC236}">
                  <a16:creationId xmlns:a16="http://schemas.microsoft.com/office/drawing/2014/main" id="{C207FBCE-C68E-4B58-ADED-B5AF3AC386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943" y="2790438"/>
              <a:ext cx="3782235" cy="2245702"/>
            </a:xfrm>
            <a:prstGeom prst="rect">
              <a:avLst/>
            </a:prstGeom>
          </p:spPr>
        </p:pic>
        <p:pic>
          <p:nvPicPr>
            <p:cNvPr id="34" name="Graphic 33" descr="Male profile">
              <a:extLst>
                <a:ext uri="{FF2B5EF4-FFF2-40B4-BE49-F238E27FC236}">
                  <a16:creationId xmlns:a16="http://schemas.microsoft.com/office/drawing/2014/main" id="{D4BC8228-2D94-4304-8C23-BBE934A279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39205" y="4117526"/>
              <a:ext cx="1261475" cy="1261475"/>
            </a:xfrm>
            <a:prstGeom prst="rect">
              <a:avLst/>
            </a:prstGeom>
          </p:spPr>
        </p:pic>
      </p:grpSp>
      <p:grpSp>
        <p:nvGrpSpPr>
          <p:cNvPr id="8" name="Group 7">
            <a:extLst>
              <a:ext uri="{FF2B5EF4-FFF2-40B4-BE49-F238E27FC236}">
                <a16:creationId xmlns:a16="http://schemas.microsoft.com/office/drawing/2014/main" id="{32A3725C-74E4-4EAB-987A-56E4EEB92AB3}"/>
              </a:ext>
            </a:extLst>
          </p:cNvPr>
          <p:cNvGrpSpPr/>
          <p:nvPr/>
        </p:nvGrpSpPr>
        <p:grpSpPr>
          <a:xfrm>
            <a:off x="171900" y="2727346"/>
            <a:ext cx="4771555" cy="2822456"/>
            <a:chOff x="171900" y="2727346"/>
            <a:chExt cx="4771555" cy="2822456"/>
          </a:xfrm>
        </p:grpSpPr>
        <p:pic>
          <p:nvPicPr>
            <p:cNvPr id="33" name="Picture 32" descr="A picture containing sky&#10;&#10;Description automatically generated">
              <a:extLst>
                <a:ext uri="{FF2B5EF4-FFF2-40B4-BE49-F238E27FC236}">
                  <a16:creationId xmlns:a16="http://schemas.microsoft.com/office/drawing/2014/main" id="{44C327DC-BEA3-40CC-96D8-664C5BC34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1220" y="2727346"/>
              <a:ext cx="3782235" cy="2245702"/>
            </a:xfrm>
            <a:prstGeom prst="rect">
              <a:avLst/>
            </a:prstGeom>
          </p:spPr>
        </p:pic>
        <p:pic>
          <p:nvPicPr>
            <p:cNvPr id="36" name="Graphic 35" descr="School boy">
              <a:extLst>
                <a:ext uri="{FF2B5EF4-FFF2-40B4-BE49-F238E27FC236}">
                  <a16:creationId xmlns:a16="http://schemas.microsoft.com/office/drawing/2014/main" id="{1E720FD2-2384-4CF3-B394-1A3F37AAE5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08195" y="4018419"/>
              <a:ext cx="1531383" cy="1531383"/>
            </a:xfrm>
            <a:prstGeom prst="rect">
              <a:avLst/>
            </a:prstGeom>
          </p:spPr>
        </p:pic>
        <p:pic>
          <p:nvPicPr>
            <p:cNvPr id="37" name="Graphic 36" descr="Female Profile">
              <a:extLst>
                <a:ext uri="{FF2B5EF4-FFF2-40B4-BE49-F238E27FC236}">
                  <a16:creationId xmlns:a16="http://schemas.microsoft.com/office/drawing/2014/main" id="{1C06F5C1-1779-4C10-A7E4-BF08219EC4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3972" y="4154333"/>
              <a:ext cx="1333609" cy="1333609"/>
            </a:xfrm>
            <a:prstGeom prst="rect">
              <a:avLst/>
            </a:prstGeom>
          </p:spPr>
        </p:pic>
        <p:pic>
          <p:nvPicPr>
            <p:cNvPr id="38" name="Graphic 37" descr="Male profile">
              <a:extLst>
                <a:ext uri="{FF2B5EF4-FFF2-40B4-BE49-F238E27FC236}">
                  <a16:creationId xmlns:a16="http://schemas.microsoft.com/office/drawing/2014/main" id="{1F8B5BFF-1C58-4355-813A-975FBDD70B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003" y="4103366"/>
              <a:ext cx="1261475" cy="1261475"/>
            </a:xfrm>
            <a:prstGeom prst="rect">
              <a:avLst/>
            </a:prstGeom>
          </p:spPr>
        </p:pic>
        <p:pic>
          <p:nvPicPr>
            <p:cNvPr id="39" name="Graphic 38" descr="Female Profile">
              <a:extLst>
                <a:ext uri="{FF2B5EF4-FFF2-40B4-BE49-F238E27FC236}">
                  <a16:creationId xmlns:a16="http://schemas.microsoft.com/office/drawing/2014/main" id="{AF0A7111-F475-405D-90DD-E8EC31CC98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1900" y="4171998"/>
              <a:ext cx="1333609" cy="1333609"/>
            </a:xfrm>
            <a:prstGeom prst="rect">
              <a:avLst/>
            </a:prstGeom>
          </p:spPr>
        </p:pic>
      </p:grpSp>
      <p:sp>
        <p:nvSpPr>
          <p:cNvPr id="32" name="Oval 31">
            <a:hlinkClick r:id="" action="ppaction://noaction">
              <a:snd r:embed="rId12" name="ils regardent.wav"/>
            </a:hlinkClick>
            <a:extLst>
              <a:ext uri="{FF2B5EF4-FFF2-40B4-BE49-F238E27FC236}">
                <a16:creationId xmlns:a16="http://schemas.microsoft.com/office/drawing/2014/main" id="{8DDB8D2A-D5D6-4E53-B81A-89A4FFB5C5A6}"/>
              </a:ext>
            </a:extLst>
          </p:cNvPr>
          <p:cNvSpPr/>
          <p:nvPr/>
        </p:nvSpPr>
        <p:spPr>
          <a:xfrm>
            <a:off x="517791" y="1829313"/>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Google Shape;108;p3">
            <a:hlinkClick r:id="" action="ppaction://noaction">
              <a:snd r:embed="rId13" name="2_2.wav"/>
            </a:hlinkClick>
            <a:extLst>
              <a:ext uri="{FF2B5EF4-FFF2-40B4-BE49-F238E27FC236}">
                <a16:creationId xmlns:a16="http://schemas.microsoft.com/office/drawing/2014/main" id="{29AA1346-0C78-45DC-AE07-00F36DDC043C}"/>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5109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[2/8]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6.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Celebra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el</a:t>
            </a:r>
            <a:r>
              <a:rPr lang="en-GB" sz="3200" b="1" kern="0" dirty="0">
                <a:solidFill>
                  <a:prstClr val="white"/>
                </a:solidFill>
                <a:latin typeface="Century Gothic" panose="020B0502020202020204" pitchFamily="34" charset="0"/>
              </a:rPr>
              <a:t> festival</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6" name="Group 5">
            <a:extLst>
              <a:ext uri="{FF2B5EF4-FFF2-40B4-BE49-F238E27FC236}">
                <a16:creationId xmlns:a16="http://schemas.microsoft.com/office/drawing/2014/main" id="{0BE15B78-C860-4D27-9A9F-8A2EAEE2BB14}"/>
              </a:ext>
            </a:extLst>
          </p:cNvPr>
          <p:cNvGrpSpPr/>
          <p:nvPr/>
        </p:nvGrpSpPr>
        <p:grpSpPr>
          <a:xfrm>
            <a:off x="1471931" y="2579775"/>
            <a:ext cx="3431183" cy="2597135"/>
            <a:chOff x="1437025" y="2880535"/>
            <a:chExt cx="3431183" cy="2597135"/>
          </a:xfrm>
        </p:grpSpPr>
        <p:grpSp>
          <p:nvGrpSpPr>
            <p:cNvPr id="19" name="Group 18">
              <a:extLst>
                <a:ext uri="{FF2B5EF4-FFF2-40B4-BE49-F238E27FC236}">
                  <a16:creationId xmlns:a16="http://schemas.microsoft.com/office/drawing/2014/main" id="{834F8649-83B8-48B3-9DAB-99313EE3937A}"/>
                </a:ext>
              </a:extLst>
            </p:cNvPr>
            <p:cNvGrpSpPr/>
            <p:nvPr/>
          </p:nvGrpSpPr>
          <p:grpSpPr>
            <a:xfrm>
              <a:off x="1437025" y="2880535"/>
              <a:ext cx="3431183" cy="2104280"/>
              <a:chOff x="199103" y="494279"/>
              <a:chExt cx="3431183" cy="2104280"/>
            </a:xfrm>
          </p:grpSpPr>
          <p:pic>
            <p:nvPicPr>
              <p:cNvPr id="21" name="Picture 20">
                <a:extLst>
                  <a:ext uri="{FF2B5EF4-FFF2-40B4-BE49-F238E27FC236}">
                    <a16:creationId xmlns:a16="http://schemas.microsoft.com/office/drawing/2014/main" id="{5E9F3BA2-66E2-41B5-9401-89855C304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2" name="Picture 21">
                <a:extLst>
                  <a:ext uri="{FF2B5EF4-FFF2-40B4-BE49-F238E27FC236}">
                    <a16:creationId xmlns:a16="http://schemas.microsoft.com/office/drawing/2014/main" id="{2B127D12-27B0-4037-AD8A-3EC5C7D251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9" name="Graphic 28" descr="Male profile">
              <a:extLst>
                <a:ext uri="{FF2B5EF4-FFF2-40B4-BE49-F238E27FC236}">
                  <a16:creationId xmlns:a16="http://schemas.microsoft.com/office/drawing/2014/main" id="{BDB08CBC-4724-406B-AE2E-C50D8D7A36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91894" y="4216195"/>
              <a:ext cx="1261475" cy="1261475"/>
            </a:xfrm>
            <a:prstGeom prst="rect">
              <a:avLst/>
            </a:prstGeom>
          </p:spPr>
        </p:pic>
      </p:grpSp>
      <p:grpSp>
        <p:nvGrpSpPr>
          <p:cNvPr id="3" name="Group 2">
            <a:extLst>
              <a:ext uri="{FF2B5EF4-FFF2-40B4-BE49-F238E27FC236}">
                <a16:creationId xmlns:a16="http://schemas.microsoft.com/office/drawing/2014/main" id="{3AA4A302-C229-487A-B047-37113FE7660F}"/>
              </a:ext>
            </a:extLst>
          </p:cNvPr>
          <p:cNvGrpSpPr/>
          <p:nvPr/>
        </p:nvGrpSpPr>
        <p:grpSpPr>
          <a:xfrm>
            <a:off x="7446313" y="2573842"/>
            <a:ext cx="3697361" cy="2900096"/>
            <a:chOff x="7028743" y="2849788"/>
            <a:chExt cx="3697361" cy="2900096"/>
          </a:xfrm>
        </p:grpSpPr>
        <p:grpSp>
          <p:nvGrpSpPr>
            <p:cNvPr id="23" name="Group 22">
              <a:extLst>
                <a:ext uri="{FF2B5EF4-FFF2-40B4-BE49-F238E27FC236}">
                  <a16:creationId xmlns:a16="http://schemas.microsoft.com/office/drawing/2014/main" id="{CB2F0903-F951-4D95-BFF7-1702F248357E}"/>
                </a:ext>
              </a:extLst>
            </p:cNvPr>
            <p:cNvGrpSpPr/>
            <p:nvPr/>
          </p:nvGrpSpPr>
          <p:grpSpPr>
            <a:xfrm>
              <a:off x="7294921" y="2849788"/>
              <a:ext cx="3431183" cy="2104280"/>
              <a:chOff x="199103" y="494279"/>
              <a:chExt cx="3431183" cy="2104280"/>
            </a:xfrm>
          </p:grpSpPr>
          <p:pic>
            <p:nvPicPr>
              <p:cNvPr id="24" name="Picture 23">
                <a:extLst>
                  <a:ext uri="{FF2B5EF4-FFF2-40B4-BE49-F238E27FC236}">
                    <a16:creationId xmlns:a16="http://schemas.microsoft.com/office/drawing/2014/main" id="{F54710DB-3915-4ACB-B213-B95C1177B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25" name="Picture 24">
                <a:extLst>
                  <a:ext uri="{FF2B5EF4-FFF2-40B4-BE49-F238E27FC236}">
                    <a16:creationId xmlns:a16="http://schemas.microsoft.com/office/drawing/2014/main" id="{7940C85E-19AE-42BA-89DA-66BA7E391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pic>
          <p:nvPicPr>
            <p:cNvPr id="27" name="Graphic 26" descr="School boy">
              <a:extLst>
                <a:ext uri="{FF2B5EF4-FFF2-40B4-BE49-F238E27FC236}">
                  <a16:creationId xmlns:a16="http://schemas.microsoft.com/office/drawing/2014/main" id="{1028B6F9-5FFC-4771-AC10-2AD6E7B314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5038" y="4218501"/>
              <a:ext cx="1531383" cy="1531383"/>
            </a:xfrm>
            <a:prstGeom prst="rect">
              <a:avLst/>
            </a:prstGeom>
          </p:spPr>
        </p:pic>
        <p:pic>
          <p:nvPicPr>
            <p:cNvPr id="28" name="Graphic 27" descr="Female Profile">
              <a:extLst>
                <a:ext uri="{FF2B5EF4-FFF2-40B4-BE49-F238E27FC236}">
                  <a16:creationId xmlns:a16="http://schemas.microsoft.com/office/drawing/2014/main" id="{DE6F6ABE-B4AF-44BB-9153-F09C0BF767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0815" y="4354415"/>
              <a:ext cx="1333609" cy="1333609"/>
            </a:xfrm>
            <a:prstGeom prst="rect">
              <a:avLst/>
            </a:prstGeom>
          </p:spPr>
        </p:pic>
        <p:pic>
          <p:nvPicPr>
            <p:cNvPr id="30" name="Graphic 29" descr="Male profile">
              <a:extLst>
                <a:ext uri="{FF2B5EF4-FFF2-40B4-BE49-F238E27FC236}">
                  <a16:creationId xmlns:a16="http://schemas.microsoft.com/office/drawing/2014/main" id="{723D6FD7-278E-4526-8B8A-0E35EFD86C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45846" y="4303448"/>
              <a:ext cx="1261475" cy="1261475"/>
            </a:xfrm>
            <a:prstGeom prst="rect">
              <a:avLst/>
            </a:prstGeom>
          </p:spPr>
        </p:pic>
        <p:pic>
          <p:nvPicPr>
            <p:cNvPr id="31" name="Graphic 30" descr="Female Profile">
              <a:extLst>
                <a:ext uri="{FF2B5EF4-FFF2-40B4-BE49-F238E27FC236}">
                  <a16:creationId xmlns:a16="http://schemas.microsoft.com/office/drawing/2014/main" id="{1F649BF5-5ED2-41B9-AE32-8AECEE123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28743" y="4372080"/>
              <a:ext cx="1333609" cy="1333609"/>
            </a:xfrm>
            <a:prstGeom prst="rect">
              <a:avLst/>
            </a:prstGeom>
          </p:spPr>
        </p:pic>
      </p:grpSp>
      <p:sp>
        <p:nvSpPr>
          <p:cNvPr id="33" name="Oval 32">
            <a:hlinkClick r:id="" action="ppaction://noaction">
              <a:snd r:embed="rId13" name="ils regardent.wav"/>
            </a:hlinkClick>
            <a:extLst>
              <a:ext uri="{FF2B5EF4-FFF2-40B4-BE49-F238E27FC236}">
                <a16:creationId xmlns:a16="http://schemas.microsoft.com/office/drawing/2014/main" id="{2AA6EE96-24B3-4F17-B88A-C928DE3F7EC9}"/>
              </a:ext>
            </a:extLst>
          </p:cNvPr>
          <p:cNvSpPr/>
          <p:nvPr/>
        </p:nvSpPr>
        <p:spPr>
          <a:xfrm>
            <a:off x="517791" y="1829313"/>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2" name="Google Shape;108;p3">
            <a:hlinkClick r:id="" action="ppaction://noaction">
              <a:snd r:embed="rId14" name="2_2.wav"/>
            </a:hlinkClick>
            <a:extLst>
              <a:ext uri="{FF2B5EF4-FFF2-40B4-BE49-F238E27FC236}">
                <a16:creationId xmlns:a16="http://schemas.microsoft.com/office/drawing/2014/main" id="{8036B6A7-C42F-4687-8C04-BFA4BDF5EED2}"/>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2007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[3/8]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7.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Lee una </a:t>
            </a:r>
            <a:r>
              <a:rPr lang="en-GB" sz="3200" b="1" kern="0" dirty="0" err="1">
                <a:solidFill>
                  <a:prstClr val="white"/>
                </a:solidFill>
                <a:latin typeface="Century Gothic" panose="020B0502020202020204" pitchFamily="34" charset="0"/>
              </a:rPr>
              <a:t>revista</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8" name="Group 7">
            <a:extLst>
              <a:ext uri="{FF2B5EF4-FFF2-40B4-BE49-F238E27FC236}">
                <a16:creationId xmlns:a16="http://schemas.microsoft.com/office/drawing/2014/main" id="{EC924C51-2413-4302-B198-B3B4B2826F0F}"/>
              </a:ext>
            </a:extLst>
          </p:cNvPr>
          <p:cNvGrpSpPr/>
          <p:nvPr/>
        </p:nvGrpSpPr>
        <p:grpSpPr>
          <a:xfrm>
            <a:off x="1222153" y="2986768"/>
            <a:ext cx="3667678" cy="2282991"/>
            <a:chOff x="1222153" y="2986768"/>
            <a:chExt cx="3667678" cy="2282991"/>
          </a:xfrm>
        </p:grpSpPr>
        <p:pic>
          <p:nvPicPr>
            <p:cNvPr id="7" name="Picture 6" descr="A picture containing text, sign&#10;&#10;Description automatically generated">
              <a:extLst>
                <a:ext uri="{FF2B5EF4-FFF2-40B4-BE49-F238E27FC236}">
                  <a16:creationId xmlns:a16="http://schemas.microsoft.com/office/drawing/2014/main" id="{2D3D0369-4915-4F06-9D14-DD66B932C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7648" y="2986768"/>
              <a:ext cx="1344673" cy="1503215"/>
            </a:xfrm>
            <a:prstGeom prst="rect">
              <a:avLst/>
            </a:prstGeom>
          </p:spPr>
        </p:pic>
        <p:grpSp>
          <p:nvGrpSpPr>
            <p:cNvPr id="3" name="Group 2">
              <a:extLst>
                <a:ext uri="{FF2B5EF4-FFF2-40B4-BE49-F238E27FC236}">
                  <a16:creationId xmlns:a16="http://schemas.microsoft.com/office/drawing/2014/main" id="{3AA4A302-C229-487A-B047-37113FE7660F}"/>
                </a:ext>
              </a:extLst>
            </p:cNvPr>
            <p:cNvGrpSpPr/>
            <p:nvPr/>
          </p:nvGrpSpPr>
          <p:grpSpPr>
            <a:xfrm>
              <a:off x="1222153" y="3738376"/>
              <a:ext cx="3667678" cy="1531383"/>
              <a:chOff x="7028743" y="4218501"/>
              <a:chExt cx="3667678" cy="1531383"/>
            </a:xfrm>
          </p:grpSpPr>
          <p:pic>
            <p:nvPicPr>
              <p:cNvPr id="27" name="Graphic 26" descr="School boy">
                <a:extLst>
                  <a:ext uri="{FF2B5EF4-FFF2-40B4-BE49-F238E27FC236}">
                    <a16:creationId xmlns:a16="http://schemas.microsoft.com/office/drawing/2014/main" id="{1028B6F9-5FFC-4771-AC10-2AD6E7B314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65038" y="4218501"/>
                <a:ext cx="1531383" cy="1531383"/>
              </a:xfrm>
              <a:prstGeom prst="rect">
                <a:avLst/>
              </a:prstGeom>
            </p:spPr>
          </p:pic>
          <p:pic>
            <p:nvPicPr>
              <p:cNvPr id="28" name="Graphic 27" descr="Female Profile">
                <a:extLst>
                  <a:ext uri="{FF2B5EF4-FFF2-40B4-BE49-F238E27FC236}">
                    <a16:creationId xmlns:a16="http://schemas.microsoft.com/office/drawing/2014/main" id="{DE6F6ABE-B4AF-44BB-9153-F09C0BF767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90815" y="4354415"/>
                <a:ext cx="1333609" cy="1333609"/>
              </a:xfrm>
              <a:prstGeom prst="rect">
                <a:avLst/>
              </a:prstGeom>
            </p:spPr>
          </p:pic>
          <p:pic>
            <p:nvPicPr>
              <p:cNvPr id="30" name="Graphic 29" descr="Male profile">
                <a:extLst>
                  <a:ext uri="{FF2B5EF4-FFF2-40B4-BE49-F238E27FC236}">
                    <a16:creationId xmlns:a16="http://schemas.microsoft.com/office/drawing/2014/main" id="{723D6FD7-278E-4526-8B8A-0E35EFD86C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45846" y="4303448"/>
                <a:ext cx="1261475" cy="1261475"/>
              </a:xfrm>
              <a:prstGeom prst="rect">
                <a:avLst/>
              </a:prstGeom>
            </p:spPr>
          </p:pic>
          <p:pic>
            <p:nvPicPr>
              <p:cNvPr id="31" name="Graphic 30" descr="Female Profile">
                <a:extLst>
                  <a:ext uri="{FF2B5EF4-FFF2-40B4-BE49-F238E27FC236}">
                    <a16:creationId xmlns:a16="http://schemas.microsoft.com/office/drawing/2014/main" id="{1F649BF5-5ED2-41B9-AE32-8AECEE123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28743" y="4372080"/>
                <a:ext cx="1333609" cy="1333609"/>
              </a:xfrm>
              <a:prstGeom prst="rect">
                <a:avLst/>
              </a:prstGeom>
            </p:spPr>
          </p:pic>
        </p:grpSp>
      </p:grpSp>
      <p:grpSp>
        <p:nvGrpSpPr>
          <p:cNvPr id="9" name="Group 8">
            <a:extLst>
              <a:ext uri="{FF2B5EF4-FFF2-40B4-BE49-F238E27FC236}">
                <a16:creationId xmlns:a16="http://schemas.microsoft.com/office/drawing/2014/main" id="{21882D44-EDDA-4D90-8A0A-4C25A65E7B79}"/>
              </a:ext>
            </a:extLst>
          </p:cNvPr>
          <p:cNvGrpSpPr/>
          <p:nvPr/>
        </p:nvGrpSpPr>
        <p:grpSpPr>
          <a:xfrm>
            <a:off x="8415945" y="2762853"/>
            <a:ext cx="1344673" cy="2261232"/>
            <a:chOff x="8415945" y="2762853"/>
            <a:chExt cx="1344673" cy="2261232"/>
          </a:xfrm>
        </p:grpSpPr>
        <p:pic>
          <p:nvPicPr>
            <p:cNvPr id="34" name="Picture 33" descr="A picture containing text, sign&#10;&#10;Description automatically generated">
              <a:extLst>
                <a:ext uri="{FF2B5EF4-FFF2-40B4-BE49-F238E27FC236}">
                  <a16:creationId xmlns:a16="http://schemas.microsoft.com/office/drawing/2014/main" id="{260D9B8A-DF0C-40F1-8D6E-2BBC23650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945" y="2762853"/>
              <a:ext cx="1344673" cy="1503215"/>
            </a:xfrm>
            <a:prstGeom prst="rect">
              <a:avLst/>
            </a:prstGeom>
          </p:spPr>
        </p:pic>
        <p:pic>
          <p:nvPicPr>
            <p:cNvPr id="33" name="Graphic 32" descr="Male profile">
              <a:extLst>
                <a:ext uri="{FF2B5EF4-FFF2-40B4-BE49-F238E27FC236}">
                  <a16:creationId xmlns:a16="http://schemas.microsoft.com/office/drawing/2014/main" id="{9B8B1AC3-6C7E-424C-88DE-4CC94697B8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4135" y="3762610"/>
              <a:ext cx="1261475" cy="1261475"/>
            </a:xfrm>
            <a:prstGeom prst="rect">
              <a:avLst/>
            </a:prstGeom>
          </p:spPr>
        </p:pic>
      </p:grpSp>
      <p:sp>
        <p:nvSpPr>
          <p:cNvPr id="22" name="Oval 21">
            <a:hlinkClick r:id="" action="ppaction://noaction">
              <a:snd r:embed="rId12" name="ils regardent.wav"/>
            </a:hlinkClick>
            <a:extLst>
              <a:ext uri="{FF2B5EF4-FFF2-40B4-BE49-F238E27FC236}">
                <a16:creationId xmlns:a16="http://schemas.microsoft.com/office/drawing/2014/main" id="{38E8FE8B-EE86-4D7D-8244-F48020162FAB}"/>
              </a:ext>
            </a:extLst>
          </p:cNvPr>
          <p:cNvSpPr/>
          <p:nvPr/>
        </p:nvSpPr>
        <p:spPr>
          <a:xfrm>
            <a:off x="6804315" y="1664427"/>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Google Shape;108;p3">
            <a:hlinkClick r:id="" action="ppaction://noaction">
              <a:snd r:embed="rId13" name="2_2.wav"/>
            </a:hlinkClick>
            <a:extLst>
              <a:ext uri="{FF2B5EF4-FFF2-40B4-BE49-F238E27FC236}">
                <a16:creationId xmlns:a16="http://schemas.microsoft.com/office/drawing/2014/main" id="{419D8C72-661C-4553-B7C8-82D9FC5349F1}"/>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8220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[4/8]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8.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Comprenden</a:t>
            </a:r>
            <a:r>
              <a:rPr lang="en-GB" sz="3200" b="1" kern="0" dirty="0">
                <a:solidFill>
                  <a:prstClr val="white"/>
                </a:solidFill>
                <a:latin typeface="Century Gothic" panose="020B0502020202020204" pitchFamily="34" charset="0"/>
              </a:rPr>
              <a:t> las </a:t>
            </a:r>
            <a:r>
              <a:rPr lang="en-GB" sz="3200" b="1" kern="0" dirty="0" err="1">
                <a:solidFill>
                  <a:prstClr val="white"/>
                </a:solidFill>
                <a:latin typeface="Century Gothic" panose="020B0502020202020204" pitchFamily="34" charset="0"/>
              </a:rPr>
              <a:t>preguntas</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11" name="Group 10">
            <a:extLst>
              <a:ext uri="{FF2B5EF4-FFF2-40B4-BE49-F238E27FC236}">
                <a16:creationId xmlns:a16="http://schemas.microsoft.com/office/drawing/2014/main" id="{186AE834-79EC-4D9A-B64B-7AC74A4CA6EF}"/>
              </a:ext>
            </a:extLst>
          </p:cNvPr>
          <p:cNvGrpSpPr/>
          <p:nvPr/>
        </p:nvGrpSpPr>
        <p:grpSpPr>
          <a:xfrm>
            <a:off x="2279597" y="2565503"/>
            <a:ext cx="1427779" cy="2908435"/>
            <a:chOff x="2279597" y="2565503"/>
            <a:chExt cx="1427779" cy="2908435"/>
          </a:xfrm>
        </p:grpSpPr>
        <p:pic>
          <p:nvPicPr>
            <p:cNvPr id="29" name="Graphic 28" descr="Male profile">
              <a:extLst>
                <a:ext uri="{FF2B5EF4-FFF2-40B4-BE49-F238E27FC236}">
                  <a16:creationId xmlns:a16="http://schemas.microsoft.com/office/drawing/2014/main" id="{BDB08CBC-4724-406B-AE2E-C50D8D7A36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2750" y="4212463"/>
              <a:ext cx="1261475" cy="1261475"/>
            </a:xfrm>
            <a:prstGeom prst="rect">
              <a:avLst/>
            </a:prstGeom>
          </p:spPr>
        </p:pic>
        <p:pic>
          <p:nvPicPr>
            <p:cNvPr id="9" name="Picture 8" descr="Icon&#10;&#10;Description automatically generated">
              <a:extLst>
                <a:ext uri="{FF2B5EF4-FFF2-40B4-BE49-F238E27FC236}">
                  <a16:creationId xmlns:a16="http://schemas.microsoft.com/office/drawing/2014/main" id="{31545FBB-2B56-488B-8EE4-497FAA4FCC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597" y="2565503"/>
              <a:ext cx="1427779" cy="1624495"/>
            </a:xfrm>
            <a:prstGeom prst="rect">
              <a:avLst/>
            </a:prstGeom>
          </p:spPr>
        </p:pic>
      </p:grpSp>
      <p:grpSp>
        <p:nvGrpSpPr>
          <p:cNvPr id="10" name="Group 9">
            <a:extLst>
              <a:ext uri="{FF2B5EF4-FFF2-40B4-BE49-F238E27FC236}">
                <a16:creationId xmlns:a16="http://schemas.microsoft.com/office/drawing/2014/main" id="{49F15BBC-6C58-4D54-AA52-54CE386D18AA}"/>
              </a:ext>
            </a:extLst>
          </p:cNvPr>
          <p:cNvGrpSpPr/>
          <p:nvPr/>
        </p:nvGrpSpPr>
        <p:grpSpPr>
          <a:xfrm>
            <a:off x="7423780" y="2618377"/>
            <a:ext cx="3667678" cy="2889487"/>
            <a:chOff x="7446313" y="2584451"/>
            <a:chExt cx="3667678" cy="2889487"/>
          </a:xfrm>
        </p:grpSpPr>
        <p:grpSp>
          <p:nvGrpSpPr>
            <p:cNvPr id="3" name="Group 2">
              <a:extLst>
                <a:ext uri="{FF2B5EF4-FFF2-40B4-BE49-F238E27FC236}">
                  <a16:creationId xmlns:a16="http://schemas.microsoft.com/office/drawing/2014/main" id="{3AA4A302-C229-487A-B047-37113FE7660F}"/>
                </a:ext>
              </a:extLst>
            </p:cNvPr>
            <p:cNvGrpSpPr/>
            <p:nvPr/>
          </p:nvGrpSpPr>
          <p:grpSpPr>
            <a:xfrm>
              <a:off x="7446313" y="3942555"/>
              <a:ext cx="3667678" cy="1531383"/>
              <a:chOff x="7028743" y="4218501"/>
              <a:chExt cx="3667678" cy="1531383"/>
            </a:xfrm>
          </p:grpSpPr>
          <p:pic>
            <p:nvPicPr>
              <p:cNvPr id="27" name="Graphic 26" descr="School boy">
                <a:extLst>
                  <a:ext uri="{FF2B5EF4-FFF2-40B4-BE49-F238E27FC236}">
                    <a16:creationId xmlns:a16="http://schemas.microsoft.com/office/drawing/2014/main" id="{1028B6F9-5FFC-4771-AC10-2AD6E7B314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65038" y="4218501"/>
                <a:ext cx="1531383" cy="1531383"/>
              </a:xfrm>
              <a:prstGeom prst="rect">
                <a:avLst/>
              </a:prstGeom>
            </p:spPr>
          </p:pic>
          <p:pic>
            <p:nvPicPr>
              <p:cNvPr id="28" name="Graphic 27" descr="Female Profile">
                <a:extLst>
                  <a:ext uri="{FF2B5EF4-FFF2-40B4-BE49-F238E27FC236}">
                    <a16:creationId xmlns:a16="http://schemas.microsoft.com/office/drawing/2014/main" id="{DE6F6ABE-B4AF-44BB-9153-F09C0BF767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90815" y="4354415"/>
                <a:ext cx="1333609" cy="1333609"/>
              </a:xfrm>
              <a:prstGeom prst="rect">
                <a:avLst/>
              </a:prstGeom>
            </p:spPr>
          </p:pic>
          <p:pic>
            <p:nvPicPr>
              <p:cNvPr id="30" name="Graphic 29" descr="Male profile">
                <a:extLst>
                  <a:ext uri="{FF2B5EF4-FFF2-40B4-BE49-F238E27FC236}">
                    <a16:creationId xmlns:a16="http://schemas.microsoft.com/office/drawing/2014/main" id="{723D6FD7-278E-4526-8B8A-0E35EFD86C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5846" y="4303448"/>
                <a:ext cx="1261475" cy="1261475"/>
              </a:xfrm>
              <a:prstGeom prst="rect">
                <a:avLst/>
              </a:prstGeom>
            </p:spPr>
          </p:pic>
          <p:pic>
            <p:nvPicPr>
              <p:cNvPr id="31" name="Graphic 30" descr="Female Profile">
                <a:extLst>
                  <a:ext uri="{FF2B5EF4-FFF2-40B4-BE49-F238E27FC236}">
                    <a16:creationId xmlns:a16="http://schemas.microsoft.com/office/drawing/2014/main" id="{1F649BF5-5ED2-41B9-AE32-8AECEE123A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28743" y="4372080"/>
                <a:ext cx="1333609" cy="1333609"/>
              </a:xfrm>
              <a:prstGeom prst="rect">
                <a:avLst/>
              </a:prstGeom>
            </p:spPr>
          </p:pic>
        </p:grpSp>
        <p:pic>
          <p:nvPicPr>
            <p:cNvPr id="33" name="Picture 32" descr="Icon&#10;&#10;Description automatically generated">
              <a:extLst>
                <a:ext uri="{FF2B5EF4-FFF2-40B4-BE49-F238E27FC236}">
                  <a16:creationId xmlns:a16="http://schemas.microsoft.com/office/drawing/2014/main" id="{4C05A32A-4B06-4C7B-BA6E-1DA89A0D22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1607" y="2584451"/>
              <a:ext cx="1427779" cy="1624495"/>
            </a:xfrm>
            <a:prstGeom prst="rect">
              <a:avLst/>
            </a:prstGeom>
          </p:spPr>
        </p:pic>
      </p:grpSp>
      <p:sp>
        <p:nvSpPr>
          <p:cNvPr id="22" name="Oval 21">
            <a:hlinkClick r:id="" action="ppaction://noaction">
              <a:snd r:embed="rId12" name="ils regardent.wav"/>
            </a:hlinkClick>
            <a:extLst>
              <a:ext uri="{FF2B5EF4-FFF2-40B4-BE49-F238E27FC236}">
                <a16:creationId xmlns:a16="http://schemas.microsoft.com/office/drawing/2014/main" id="{EF7ED516-7504-4E7D-990E-961C2B93A7DF}"/>
              </a:ext>
            </a:extLst>
          </p:cNvPr>
          <p:cNvSpPr/>
          <p:nvPr/>
        </p:nvSpPr>
        <p:spPr>
          <a:xfrm>
            <a:off x="6694152" y="1893744"/>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Google Shape;108;p3">
            <a:hlinkClick r:id="" action="ppaction://noaction">
              <a:snd r:embed="rId13" name="2_2.wav"/>
            </a:hlinkClick>
            <a:extLst>
              <a:ext uri="{FF2B5EF4-FFF2-40B4-BE49-F238E27FC236}">
                <a16:creationId xmlns:a16="http://schemas.microsoft.com/office/drawing/2014/main" id="{DCF024F3-88C0-4EBC-84A4-D04DE25F50E3}"/>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27906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[5/8]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9.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Tiene </a:t>
            </a:r>
            <a:r>
              <a:rPr lang="en-GB" sz="3200" b="1" kern="0" dirty="0" err="1">
                <a:solidFill>
                  <a:prstClr val="white"/>
                </a:solidFill>
                <a:latin typeface="Century Gothic" panose="020B0502020202020204" pitchFamily="34" charset="0"/>
              </a:rPr>
              <a:t>miedo</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11" name="Group 10">
            <a:extLst>
              <a:ext uri="{FF2B5EF4-FFF2-40B4-BE49-F238E27FC236}">
                <a16:creationId xmlns:a16="http://schemas.microsoft.com/office/drawing/2014/main" id="{94CCCF9B-5892-49DF-AD11-2CD6129DCC8B}"/>
              </a:ext>
            </a:extLst>
          </p:cNvPr>
          <p:cNvGrpSpPr/>
          <p:nvPr/>
        </p:nvGrpSpPr>
        <p:grpSpPr>
          <a:xfrm>
            <a:off x="1318777" y="2772732"/>
            <a:ext cx="3667678" cy="2625216"/>
            <a:chOff x="1318777" y="2772732"/>
            <a:chExt cx="3667678" cy="2625216"/>
          </a:xfrm>
        </p:grpSpPr>
        <p:grpSp>
          <p:nvGrpSpPr>
            <p:cNvPr id="34" name="Group 33">
              <a:extLst>
                <a:ext uri="{FF2B5EF4-FFF2-40B4-BE49-F238E27FC236}">
                  <a16:creationId xmlns:a16="http://schemas.microsoft.com/office/drawing/2014/main" id="{F1DB8CC2-4B40-4217-BC3D-4201AE4BC4F5}"/>
                </a:ext>
              </a:extLst>
            </p:cNvPr>
            <p:cNvGrpSpPr/>
            <p:nvPr/>
          </p:nvGrpSpPr>
          <p:grpSpPr>
            <a:xfrm>
              <a:off x="1318777" y="3866565"/>
              <a:ext cx="3667678" cy="1531383"/>
              <a:chOff x="7028743" y="4218501"/>
              <a:chExt cx="3667678" cy="1531383"/>
            </a:xfrm>
          </p:grpSpPr>
          <p:pic>
            <p:nvPicPr>
              <p:cNvPr id="36" name="Graphic 35" descr="School boy">
                <a:extLst>
                  <a:ext uri="{FF2B5EF4-FFF2-40B4-BE49-F238E27FC236}">
                    <a16:creationId xmlns:a16="http://schemas.microsoft.com/office/drawing/2014/main" id="{76A132A2-3236-4777-BC66-0891697392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65038" y="4218501"/>
                <a:ext cx="1531383" cy="1531383"/>
              </a:xfrm>
              <a:prstGeom prst="rect">
                <a:avLst/>
              </a:prstGeom>
            </p:spPr>
          </p:pic>
          <p:pic>
            <p:nvPicPr>
              <p:cNvPr id="37" name="Graphic 36" descr="Female Profile">
                <a:extLst>
                  <a:ext uri="{FF2B5EF4-FFF2-40B4-BE49-F238E27FC236}">
                    <a16:creationId xmlns:a16="http://schemas.microsoft.com/office/drawing/2014/main" id="{030AEDB6-9377-443E-B6E6-DCF9990D8D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0815" y="4354415"/>
                <a:ext cx="1333609" cy="1333609"/>
              </a:xfrm>
              <a:prstGeom prst="rect">
                <a:avLst/>
              </a:prstGeom>
            </p:spPr>
          </p:pic>
          <p:pic>
            <p:nvPicPr>
              <p:cNvPr id="38" name="Graphic 37" descr="Male profile">
                <a:extLst>
                  <a:ext uri="{FF2B5EF4-FFF2-40B4-BE49-F238E27FC236}">
                    <a16:creationId xmlns:a16="http://schemas.microsoft.com/office/drawing/2014/main" id="{C61D9FE7-200F-417C-8EBD-8494BB4633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5846" y="4303448"/>
                <a:ext cx="1261475" cy="1261475"/>
              </a:xfrm>
              <a:prstGeom prst="rect">
                <a:avLst/>
              </a:prstGeom>
            </p:spPr>
          </p:pic>
          <p:pic>
            <p:nvPicPr>
              <p:cNvPr id="39" name="Graphic 38" descr="Female Profile">
                <a:extLst>
                  <a:ext uri="{FF2B5EF4-FFF2-40B4-BE49-F238E27FC236}">
                    <a16:creationId xmlns:a16="http://schemas.microsoft.com/office/drawing/2014/main" id="{4C94272F-79FE-4A5B-B3B0-E1D807A492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8743" y="4372080"/>
                <a:ext cx="1333609" cy="1333609"/>
              </a:xfrm>
              <a:prstGeom prst="rect">
                <a:avLst/>
              </a:prstGeom>
            </p:spPr>
          </p:pic>
        </p:grpSp>
        <p:pic>
          <p:nvPicPr>
            <p:cNvPr id="9" name="Picture 8" descr="Shape, circle&#10;&#10;Description automatically generated">
              <a:extLst>
                <a:ext uri="{FF2B5EF4-FFF2-40B4-BE49-F238E27FC236}">
                  <a16:creationId xmlns:a16="http://schemas.microsoft.com/office/drawing/2014/main" id="{5D3F00F9-BE75-4E61-8282-E93292330D8D}"/>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74221" y="2772732"/>
              <a:ext cx="1114613" cy="1237385"/>
            </a:xfrm>
            <a:prstGeom prst="rect">
              <a:avLst/>
            </a:prstGeom>
          </p:spPr>
        </p:pic>
      </p:grpSp>
      <p:grpSp>
        <p:nvGrpSpPr>
          <p:cNvPr id="10" name="Group 9">
            <a:extLst>
              <a:ext uri="{FF2B5EF4-FFF2-40B4-BE49-F238E27FC236}">
                <a16:creationId xmlns:a16="http://schemas.microsoft.com/office/drawing/2014/main" id="{12D18976-1B43-43B3-99B9-1EE2E3176B97}"/>
              </a:ext>
            </a:extLst>
          </p:cNvPr>
          <p:cNvGrpSpPr/>
          <p:nvPr/>
        </p:nvGrpSpPr>
        <p:grpSpPr>
          <a:xfrm>
            <a:off x="8680413" y="2755053"/>
            <a:ext cx="1261475" cy="2533186"/>
            <a:chOff x="8680413" y="2755053"/>
            <a:chExt cx="1261475" cy="2533186"/>
          </a:xfrm>
        </p:grpSpPr>
        <p:pic>
          <p:nvPicPr>
            <p:cNvPr id="33" name="Graphic 32" descr="Male profile">
              <a:extLst>
                <a:ext uri="{FF2B5EF4-FFF2-40B4-BE49-F238E27FC236}">
                  <a16:creationId xmlns:a16="http://schemas.microsoft.com/office/drawing/2014/main" id="{9BEB4D65-E28D-409D-95F5-90CE71DA613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80413" y="4026764"/>
              <a:ext cx="1261475" cy="1261475"/>
            </a:xfrm>
            <a:prstGeom prst="rect">
              <a:avLst/>
            </a:prstGeom>
          </p:spPr>
        </p:pic>
        <p:pic>
          <p:nvPicPr>
            <p:cNvPr id="40" name="Picture 39" descr="Shape, circle&#10;&#10;Description automatically generated">
              <a:extLst>
                <a:ext uri="{FF2B5EF4-FFF2-40B4-BE49-F238E27FC236}">
                  <a16:creationId xmlns:a16="http://schemas.microsoft.com/office/drawing/2014/main" id="{0D92DA25-FEF5-44F3-BB22-D1CCDF062033}"/>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718719" y="2755053"/>
              <a:ext cx="1114613" cy="1237385"/>
            </a:xfrm>
            <a:prstGeom prst="rect">
              <a:avLst/>
            </a:prstGeom>
          </p:spPr>
        </p:pic>
      </p:grpSp>
      <p:sp>
        <p:nvSpPr>
          <p:cNvPr id="22" name="Oval 21">
            <a:hlinkClick r:id="" action="ppaction://noaction">
              <a:snd r:embed="rId12" name="ils regardent.wav"/>
            </a:hlinkClick>
            <a:extLst>
              <a:ext uri="{FF2B5EF4-FFF2-40B4-BE49-F238E27FC236}">
                <a16:creationId xmlns:a16="http://schemas.microsoft.com/office/drawing/2014/main" id="{A33FDE6A-C7FA-4C02-BD57-9C44ADE929FD}"/>
              </a:ext>
            </a:extLst>
          </p:cNvPr>
          <p:cNvSpPr/>
          <p:nvPr/>
        </p:nvSpPr>
        <p:spPr>
          <a:xfrm>
            <a:off x="6804315" y="1816689"/>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Google Shape;108;p3">
            <a:hlinkClick r:id="" action="ppaction://noaction">
              <a:snd r:embed="rId13" name="2_2.wav"/>
            </a:hlinkClick>
            <a:extLst>
              <a:ext uri="{FF2B5EF4-FFF2-40B4-BE49-F238E27FC236}">
                <a16:creationId xmlns:a16="http://schemas.microsoft.com/office/drawing/2014/main" id="{F77B573D-A48C-468C-87D0-AFD08530BC1A}"/>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1694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2: [6/8]</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2_10.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Tiran </a:t>
            </a:r>
            <a:r>
              <a:rPr lang="en-GB" sz="3200" b="1" kern="0" dirty="0" err="1">
                <a:solidFill>
                  <a:prstClr val="white"/>
                </a:solidFill>
                <a:latin typeface="Century Gothic" panose="020B0502020202020204" pitchFamily="34" charset="0"/>
              </a:rPr>
              <a:t>tomates</a:t>
            </a:r>
            <a:r>
              <a:rPr lang="en-GB" sz="3200" b="1" kern="0" dirty="0">
                <a:solidFill>
                  <a:prstClr val="white"/>
                </a:solidFill>
                <a:latin typeface="Century Gothic" panose="020B0502020202020204" pitchFamily="34" charset="0"/>
              </a:rPr>
              <a:t>.</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grpSp>
        <p:nvGrpSpPr>
          <p:cNvPr id="7" name="Group 6">
            <a:extLst>
              <a:ext uri="{FF2B5EF4-FFF2-40B4-BE49-F238E27FC236}">
                <a16:creationId xmlns:a16="http://schemas.microsoft.com/office/drawing/2014/main" id="{A0E66285-B8C7-4680-BF97-36EBF9733B65}"/>
              </a:ext>
            </a:extLst>
          </p:cNvPr>
          <p:cNvGrpSpPr/>
          <p:nvPr/>
        </p:nvGrpSpPr>
        <p:grpSpPr>
          <a:xfrm>
            <a:off x="1318777" y="2504328"/>
            <a:ext cx="3907926" cy="2877251"/>
            <a:chOff x="1318777" y="2504328"/>
            <a:chExt cx="3907926" cy="2877251"/>
          </a:xfrm>
        </p:grpSpPr>
        <p:grpSp>
          <p:nvGrpSpPr>
            <p:cNvPr id="34" name="Group 33">
              <a:extLst>
                <a:ext uri="{FF2B5EF4-FFF2-40B4-BE49-F238E27FC236}">
                  <a16:creationId xmlns:a16="http://schemas.microsoft.com/office/drawing/2014/main" id="{1B62E775-8B56-44E2-B0B8-7E3923F61E0E}"/>
                </a:ext>
              </a:extLst>
            </p:cNvPr>
            <p:cNvGrpSpPr/>
            <p:nvPr/>
          </p:nvGrpSpPr>
          <p:grpSpPr>
            <a:xfrm>
              <a:off x="1318777" y="3850196"/>
              <a:ext cx="3667678" cy="1531383"/>
              <a:chOff x="7028743" y="4218501"/>
              <a:chExt cx="3667678" cy="1531383"/>
            </a:xfrm>
          </p:grpSpPr>
          <p:pic>
            <p:nvPicPr>
              <p:cNvPr id="36" name="Graphic 35" descr="School boy">
                <a:extLst>
                  <a:ext uri="{FF2B5EF4-FFF2-40B4-BE49-F238E27FC236}">
                    <a16:creationId xmlns:a16="http://schemas.microsoft.com/office/drawing/2014/main" id="{A2E58915-63B4-4620-A6F4-3827B4FB18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65038" y="4218501"/>
                <a:ext cx="1531383" cy="1531383"/>
              </a:xfrm>
              <a:prstGeom prst="rect">
                <a:avLst/>
              </a:prstGeom>
            </p:spPr>
          </p:pic>
          <p:pic>
            <p:nvPicPr>
              <p:cNvPr id="37" name="Graphic 36" descr="Female Profile">
                <a:extLst>
                  <a:ext uri="{FF2B5EF4-FFF2-40B4-BE49-F238E27FC236}">
                    <a16:creationId xmlns:a16="http://schemas.microsoft.com/office/drawing/2014/main" id="{EFC6B216-8062-41B2-BA2F-19ED6B778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0815" y="4354415"/>
                <a:ext cx="1333609" cy="1333609"/>
              </a:xfrm>
              <a:prstGeom prst="rect">
                <a:avLst/>
              </a:prstGeom>
            </p:spPr>
          </p:pic>
          <p:pic>
            <p:nvPicPr>
              <p:cNvPr id="38" name="Graphic 37" descr="Male profile">
                <a:extLst>
                  <a:ext uri="{FF2B5EF4-FFF2-40B4-BE49-F238E27FC236}">
                    <a16:creationId xmlns:a16="http://schemas.microsoft.com/office/drawing/2014/main" id="{9BB9A7C3-EA21-428D-9994-5986DED3A0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5846" y="4303448"/>
                <a:ext cx="1261475" cy="1261475"/>
              </a:xfrm>
              <a:prstGeom prst="rect">
                <a:avLst/>
              </a:prstGeom>
            </p:spPr>
          </p:pic>
          <p:pic>
            <p:nvPicPr>
              <p:cNvPr id="39" name="Graphic 38" descr="Female Profile">
                <a:extLst>
                  <a:ext uri="{FF2B5EF4-FFF2-40B4-BE49-F238E27FC236}">
                    <a16:creationId xmlns:a16="http://schemas.microsoft.com/office/drawing/2014/main" id="{2669B6D0-036A-4662-A7A7-FD02A7C74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8743" y="4372080"/>
                <a:ext cx="1333609" cy="1333609"/>
              </a:xfrm>
              <a:prstGeom prst="rect">
                <a:avLst/>
              </a:prstGeom>
            </p:spPr>
          </p:pic>
        </p:grpSp>
        <p:grpSp>
          <p:nvGrpSpPr>
            <p:cNvPr id="41" name="Google Shape;829;p29">
              <a:extLst>
                <a:ext uri="{FF2B5EF4-FFF2-40B4-BE49-F238E27FC236}">
                  <a16:creationId xmlns:a16="http://schemas.microsoft.com/office/drawing/2014/main" id="{9B2AAF96-CECF-40C9-BF47-2B82A2AEA07F}"/>
                </a:ext>
              </a:extLst>
            </p:cNvPr>
            <p:cNvGrpSpPr/>
            <p:nvPr/>
          </p:nvGrpSpPr>
          <p:grpSpPr>
            <a:xfrm>
              <a:off x="2130873" y="2504328"/>
              <a:ext cx="2148917" cy="2077238"/>
              <a:chOff x="9254641" y="4352759"/>
              <a:chExt cx="2076891" cy="1957764"/>
            </a:xfrm>
          </p:grpSpPr>
          <p:pic>
            <p:nvPicPr>
              <p:cNvPr id="43" name="Google Shape;830;p29" descr="threw clipart - Clip Art Library">
                <a:extLst>
                  <a:ext uri="{FF2B5EF4-FFF2-40B4-BE49-F238E27FC236}">
                    <a16:creationId xmlns:a16="http://schemas.microsoft.com/office/drawing/2014/main" id="{4A98A2C0-F318-4573-A4AE-D34F681F8204}"/>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44" name="Google Shape;831;p29">
                <a:extLst>
                  <a:ext uri="{FF2B5EF4-FFF2-40B4-BE49-F238E27FC236}">
                    <a16:creationId xmlns:a16="http://schemas.microsoft.com/office/drawing/2014/main" id="{CFB4FCD1-6EDF-4F9A-9A1D-0D231C173E81}"/>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5" name="Google Shape;832;p29" descr="tomato drawing png - Clip Art Library">
                <a:extLst>
                  <a:ext uri="{FF2B5EF4-FFF2-40B4-BE49-F238E27FC236}">
                    <a16:creationId xmlns:a16="http://schemas.microsoft.com/office/drawing/2014/main" id="{B1B4A9BF-205B-4D10-96AA-0D517EDF6EEF}"/>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nvGrpSpPr>
            <p:cNvPr id="46" name="Google Shape;829;p29">
              <a:extLst>
                <a:ext uri="{FF2B5EF4-FFF2-40B4-BE49-F238E27FC236}">
                  <a16:creationId xmlns:a16="http://schemas.microsoft.com/office/drawing/2014/main" id="{362F2702-B9FF-45B5-AED5-C3E601E25240}"/>
                </a:ext>
              </a:extLst>
            </p:cNvPr>
            <p:cNvGrpSpPr/>
            <p:nvPr/>
          </p:nvGrpSpPr>
          <p:grpSpPr>
            <a:xfrm>
              <a:off x="3077786" y="3077544"/>
              <a:ext cx="2148917" cy="2077238"/>
              <a:chOff x="9254641" y="4352759"/>
              <a:chExt cx="2076891" cy="1957764"/>
            </a:xfrm>
          </p:grpSpPr>
          <p:pic>
            <p:nvPicPr>
              <p:cNvPr id="47" name="Google Shape;830;p29" descr="threw clipart - Clip Art Library">
                <a:extLst>
                  <a:ext uri="{FF2B5EF4-FFF2-40B4-BE49-F238E27FC236}">
                    <a16:creationId xmlns:a16="http://schemas.microsoft.com/office/drawing/2014/main" id="{687CCE5D-103E-475C-873C-8599403D906A}"/>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48" name="Google Shape;831;p29">
                <a:extLst>
                  <a:ext uri="{FF2B5EF4-FFF2-40B4-BE49-F238E27FC236}">
                    <a16:creationId xmlns:a16="http://schemas.microsoft.com/office/drawing/2014/main" id="{A6750378-BB84-46A7-B201-6EE80E9A7741}"/>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9" name="Google Shape;832;p29" descr="tomato drawing png - Clip Art Library">
                <a:extLst>
                  <a:ext uri="{FF2B5EF4-FFF2-40B4-BE49-F238E27FC236}">
                    <a16:creationId xmlns:a16="http://schemas.microsoft.com/office/drawing/2014/main" id="{C5704FB4-1871-49D1-9663-D04839222DF3}"/>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grpSp>
        <p:nvGrpSpPr>
          <p:cNvPr id="4" name="Group 3">
            <a:extLst>
              <a:ext uri="{FF2B5EF4-FFF2-40B4-BE49-F238E27FC236}">
                <a16:creationId xmlns:a16="http://schemas.microsoft.com/office/drawing/2014/main" id="{0AB6F6D4-A0A2-4962-84A1-A25DD7CFD706}"/>
              </a:ext>
            </a:extLst>
          </p:cNvPr>
          <p:cNvGrpSpPr/>
          <p:nvPr/>
        </p:nvGrpSpPr>
        <p:grpSpPr>
          <a:xfrm>
            <a:off x="7907203" y="2618377"/>
            <a:ext cx="3095830" cy="2650454"/>
            <a:chOff x="7907203" y="2618377"/>
            <a:chExt cx="3095830" cy="2650454"/>
          </a:xfrm>
        </p:grpSpPr>
        <p:pic>
          <p:nvPicPr>
            <p:cNvPr id="33" name="Graphic 32" descr="Male profile">
              <a:extLst>
                <a:ext uri="{FF2B5EF4-FFF2-40B4-BE49-F238E27FC236}">
                  <a16:creationId xmlns:a16="http://schemas.microsoft.com/office/drawing/2014/main" id="{F80D0940-682E-4FE2-9082-45E36ECC5D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6881" y="3985149"/>
              <a:ext cx="1261475" cy="1261475"/>
            </a:xfrm>
            <a:prstGeom prst="rect">
              <a:avLst/>
            </a:prstGeom>
          </p:spPr>
        </p:pic>
        <p:grpSp>
          <p:nvGrpSpPr>
            <p:cNvPr id="50" name="Google Shape;829;p29">
              <a:extLst>
                <a:ext uri="{FF2B5EF4-FFF2-40B4-BE49-F238E27FC236}">
                  <a16:creationId xmlns:a16="http://schemas.microsoft.com/office/drawing/2014/main" id="{179F84AF-37A4-4EDB-B286-DC014CC45BDF}"/>
                </a:ext>
              </a:extLst>
            </p:cNvPr>
            <p:cNvGrpSpPr/>
            <p:nvPr/>
          </p:nvGrpSpPr>
          <p:grpSpPr>
            <a:xfrm>
              <a:off x="7907203" y="2618377"/>
              <a:ext cx="2148917" cy="2077238"/>
              <a:chOff x="9254641" y="4352759"/>
              <a:chExt cx="2076891" cy="1957764"/>
            </a:xfrm>
          </p:grpSpPr>
          <p:pic>
            <p:nvPicPr>
              <p:cNvPr id="51" name="Google Shape;830;p29" descr="threw clipart - Clip Art Library">
                <a:extLst>
                  <a:ext uri="{FF2B5EF4-FFF2-40B4-BE49-F238E27FC236}">
                    <a16:creationId xmlns:a16="http://schemas.microsoft.com/office/drawing/2014/main" id="{AEA358CA-2042-4517-9A6C-55ED598F2589}"/>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52" name="Google Shape;831;p29">
                <a:extLst>
                  <a:ext uri="{FF2B5EF4-FFF2-40B4-BE49-F238E27FC236}">
                    <a16:creationId xmlns:a16="http://schemas.microsoft.com/office/drawing/2014/main" id="{EA9B2DA9-6DD3-4A63-98F2-32932C1E2B55}"/>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3" name="Google Shape;832;p29" descr="tomato drawing png - Clip Art Library">
                <a:extLst>
                  <a:ext uri="{FF2B5EF4-FFF2-40B4-BE49-F238E27FC236}">
                    <a16:creationId xmlns:a16="http://schemas.microsoft.com/office/drawing/2014/main" id="{6AD89168-73F8-46CE-894A-68A7D4702FC7}"/>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nvGrpSpPr>
            <p:cNvPr id="54" name="Google Shape;829;p29">
              <a:extLst>
                <a:ext uri="{FF2B5EF4-FFF2-40B4-BE49-F238E27FC236}">
                  <a16:creationId xmlns:a16="http://schemas.microsoft.com/office/drawing/2014/main" id="{0E549947-C19A-4880-8B24-FBEDCC3DB638}"/>
                </a:ext>
              </a:extLst>
            </p:cNvPr>
            <p:cNvGrpSpPr/>
            <p:nvPr/>
          </p:nvGrpSpPr>
          <p:grpSpPr>
            <a:xfrm>
              <a:off x="8854116" y="3191593"/>
              <a:ext cx="2148917" cy="2077238"/>
              <a:chOff x="9254641" y="4352759"/>
              <a:chExt cx="2076891" cy="1957764"/>
            </a:xfrm>
          </p:grpSpPr>
          <p:pic>
            <p:nvPicPr>
              <p:cNvPr id="55" name="Google Shape;830;p29" descr="threw clipart - Clip Art Library">
                <a:extLst>
                  <a:ext uri="{FF2B5EF4-FFF2-40B4-BE49-F238E27FC236}">
                    <a16:creationId xmlns:a16="http://schemas.microsoft.com/office/drawing/2014/main" id="{40712B39-D3C1-4A0B-AA27-1D900855098D}"/>
                  </a:ext>
                </a:extLst>
              </p:cNvPr>
              <p:cNvPicPr preferRelativeResize="0"/>
              <p:nvPr/>
            </p:nvPicPr>
            <p:blipFill rotWithShape="1">
              <a:blip r:embed="rId11">
                <a:alphaModFix/>
              </a:blip>
              <a:srcRect r="59805"/>
              <a:stretch/>
            </p:blipFill>
            <p:spPr>
              <a:xfrm>
                <a:off x="9930643" y="4352759"/>
                <a:ext cx="557089" cy="1957764"/>
              </a:xfrm>
              <a:prstGeom prst="rect">
                <a:avLst/>
              </a:prstGeom>
              <a:noFill/>
              <a:ln>
                <a:noFill/>
              </a:ln>
            </p:spPr>
          </p:pic>
          <p:sp>
            <p:nvSpPr>
              <p:cNvPr id="56" name="Google Shape;831;p29">
                <a:extLst>
                  <a:ext uri="{FF2B5EF4-FFF2-40B4-BE49-F238E27FC236}">
                    <a16:creationId xmlns:a16="http://schemas.microsoft.com/office/drawing/2014/main" id="{E2390166-625D-4C4E-BEB7-CE962AB531F4}"/>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57" name="Google Shape;832;p29" descr="tomato drawing png - Clip Art Library">
                <a:extLst>
                  <a:ext uri="{FF2B5EF4-FFF2-40B4-BE49-F238E27FC236}">
                    <a16:creationId xmlns:a16="http://schemas.microsoft.com/office/drawing/2014/main" id="{F61442D0-DE76-4187-B126-91AD2B71E449}"/>
                  </a:ext>
                </a:extLst>
              </p:cNvPr>
              <p:cNvPicPr preferRelativeResize="0"/>
              <p:nvPr/>
            </p:nvPicPr>
            <p:blipFill rotWithShape="1">
              <a:blip r:embed="rId12">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grpSp>
      <p:sp>
        <p:nvSpPr>
          <p:cNvPr id="40" name="Oval 39">
            <a:hlinkClick r:id="" action="ppaction://noaction">
              <a:snd r:embed="rId13" name="ils regardent.wav"/>
            </a:hlinkClick>
            <a:extLst>
              <a:ext uri="{FF2B5EF4-FFF2-40B4-BE49-F238E27FC236}">
                <a16:creationId xmlns:a16="http://schemas.microsoft.com/office/drawing/2014/main" id="{289F26C0-192D-40B4-B58A-D8B812CE979D}"/>
              </a:ext>
            </a:extLst>
          </p:cNvPr>
          <p:cNvSpPr/>
          <p:nvPr/>
        </p:nvSpPr>
        <p:spPr>
          <a:xfrm>
            <a:off x="517791" y="1829313"/>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Google Shape;108;p3">
            <a:hlinkClick r:id="" action="ppaction://noaction">
              <a:snd r:embed="rId14" name="2_2.wav"/>
            </a:hlinkClick>
            <a:extLst>
              <a:ext uri="{FF2B5EF4-FFF2-40B4-BE49-F238E27FC236}">
                <a16:creationId xmlns:a16="http://schemas.microsoft.com/office/drawing/2014/main" id="{531ECFBF-45FC-4CB9-A277-57007E9AB7D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8182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7106</TotalTime>
  <Words>2423</Words>
  <Application>Microsoft Office PowerPoint</Application>
  <PresentationFormat>Widescreen</PresentationFormat>
  <Paragraphs>503</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docs-Century Gothic</vt:lpstr>
      <vt:lpstr>Dreaming Outloud Pro</vt:lpstr>
      <vt:lpstr>Arial</vt:lpstr>
      <vt:lpstr>Calibri</vt:lpstr>
      <vt:lpstr>Calibri Light</vt:lpstr>
      <vt:lpstr>Century Gothic</vt:lpstr>
      <vt:lpstr>Ink Free</vt:lpstr>
      <vt:lpstr>Modern Love</vt:lpstr>
      <vt:lpstr>Segoe Print</vt:lpstr>
      <vt:lpstr>Tw Cen MT</vt:lpstr>
      <vt:lpstr>Office Theme</vt:lpstr>
      <vt:lpstr>Saying what I and others do</vt:lpstr>
      <vt:lpstr>pronunciar</vt:lpstr>
      <vt:lpstr>PowerPoint Presentation</vt:lpstr>
      <vt:lpstr>Follow up 2: [1/8]</vt:lpstr>
      <vt:lpstr>Follow up 2: [2/8]</vt:lpstr>
      <vt:lpstr>Follow up 2: [3/8]</vt:lpstr>
      <vt:lpstr>Follow up 2: [4/8]</vt:lpstr>
      <vt:lpstr>Follow up 2: [5/8]</vt:lpstr>
      <vt:lpstr>Follow up 2: [6/8]</vt:lpstr>
      <vt:lpstr>Follow up 2: [7/8]</vt:lpstr>
      <vt:lpstr>Follow up 2: [8/8]</vt:lpstr>
      <vt:lpstr>Follow up 3: </vt:lpstr>
      <vt:lpstr>Follow up 4: </vt:lpstr>
      <vt:lpstr>Round 1</vt:lpstr>
      <vt:lpstr>Round 2</vt:lpstr>
      <vt:lpstr>Persona A</vt:lpstr>
      <vt:lpstr>Persona B</vt:lpstr>
      <vt:lpstr>follow up 5b: </vt:lpstr>
      <vt:lpstr>follow up 5b: </vt:lpstr>
      <vt:lpstr>¡adiós!</vt:lpstr>
      <vt:lpstr>follow up 5b: </vt:lpstr>
      <vt:lpstr>follow up 5b: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72</cp:revision>
  <dcterms:created xsi:type="dcterms:W3CDTF">2022-01-14T14:50:57Z</dcterms:created>
  <dcterms:modified xsi:type="dcterms:W3CDTF">2022-06-25T08:31:20Z</dcterms:modified>
</cp:coreProperties>
</file>