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931" r:id="rId3"/>
    <p:sldId id="821" r:id="rId4"/>
    <p:sldId id="965" r:id="rId5"/>
    <p:sldId id="964" r:id="rId6"/>
    <p:sldId id="966" r:id="rId7"/>
    <p:sldId id="967" r:id="rId8"/>
    <p:sldId id="968" r:id="rId9"/>
    <p:sldId id="969" r:id="rId10"/>
    <p:sldId id="970" r:id="rId11"/>
    <p:sldId id="971" r:id="rId12"/>
    <p:sldId id="972" r:id="rId13"/>
    <p:sldId id="947" r:id="rId14"/>
    <p:sldId id="973" r:id="rId15"/>
    <p:sldId id="976" r:id="rId16"/>
    <p:sldId id="977" r:id="rId17"/>
    <p:sldId id="978" r:id="rId18"/>
    <p:sldId id="942" r:id="rId19"/>
    <p:sldId id="979" r:id="rId20"/>
    <p:sldId id="276" r:id="rId21"/>
    <p:sldId id="981" r:id="rId22"/>
    <p:sldId id="98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A7CC"/>
    <a:srgbClr val="2994B2"/>
    <a:srgbClr val="68D5C8"/>
    <a:srgbClr val="FF0066"/>
    <a:srgbClr val="FF84B6"/>
    <a:srgbClr val="BFE5EF"/>
    <a:srgbClr val="86CFE2"/>
    <a:srgbClr val="FFB3D2"/>
    <a:srgbClr val="FFFFFF"/>
    <a:srgbClr val="1D9A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D54098-29B5-4589-9EDE-8A3EE80DA3A1}" v="2" dt="2022-06-24T22:21:24.1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645" autoAdjust="0"/>
    <p:restoredTop sz="51704" autoAdjust="0"/>
  </p:normalViewPr>
  <p:slideViewPr>
    <p:cSldViewPr snapToGrid="0">
      <p:cViewPr varScale="1">
        <p:scale>
          <a:sx n="59" d="100"/>
          <a:sy n="59" d="100"/>
        </p:scale>
        <p:origin x="1134" y="60"/>
      </p:cViewPr>
      <p:guideLst/>
    </p:cSldViewPr>
  </p:slideViewPr>
  <p:outlineViewPr>
    <p:cViewPr>
      <p:scale>
        <a:sx n="33" d="100"/>
        <a:sy n="33" d="100"/>
      </p:scale>
      <p:origin x="0" y="0"/>
    </p:cViewPr>
  </p:outlineViewPr>
  <p:notesTextViewPr>
    <p:cViewPr>
      <p:scale>
        <a:sx n="75" d="100"/>
        <a:sy n="7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25/06/2022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r>
              <a:rPr lang="es-ES_tradnl" sz="1200" b="1" kern="1200" dirty="0">
                <a:solidFill>
                  <a:schemeClr val="tx1"/>
                </a:solidFill>
                <a:effectLst/>
                <a:latin typeface="+mn-lt"/>
                <a:ea typeface="+mn-ea"/>
                <a:cs typeface="+mn-cs"/>
              </a:rPr>
              <a:t>Phonics: </a:t>
            </a:r>
            <a:r>
              <a:rPr lang="en-GB" sz="1200" b="1" i="0" u="none" strike="noStrike" dirty="0">
                <a:solidFill>
                  <a:srgbClr val="002060"/>
                </a:solidFill>
                <a:effectLst/>
                <a:latin typeface="Century Gothic" panose="020B0502020202020204" pitchFamily="34" charset="0"/>
              </a:rPr>
              <a:t>Revisit accents rules 1-3</a:t>
            </a:r>
            <a:endParaRPr lang="en-GB" sz="1800" dirty="0"/>
          </a:p>
          <a:p>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Vocabulary (new words in bold</a:t>
            </a:r>
            <a:r>
              <a:rPr lang="es-ES_tradnl" sz="1200" kern="1200" dirty="0">
                <a:solidFill>
                  <a:schemeClr val="tx1"/>
                </a:solidFill>
                <a:effectLst/>
                <a:latin typeface="+mn-lt"/>
                <a:ea typeface="+mn-ea"/>
                <a:cs typeface="+mn-cs"/>
              </a:rPr>
              <a:t>): </a:t>
            </a:r>
            <a:r>
              <a:rPr lang="es-ES_tradnl" sz="1200" b="1" kern="1200" dirty="0">
                <a:solidFill>
                  <a:schemeClr val="tx1"/>
                </a:solidFill>
                <a:effectLst/>
                <a:latin typeface="+mn-lt"/>
                <a:ea typeface="+mn-ea"/>
                <a:cs typeface="+mn-cs"/>
              </a:rPr>
              <a:t>tirar</a:t>
            </a:r>
            <a:r>
              <a:rPr lang="es-ES_tradnl" sz="1200" b="1" kern="1200" baseline="30000" dirty="0">
                <a:solidFill>
                  <a:schemeClr val="tx1"/>
                </a:solidFill>
                <a:effectLst/>
                <a:latin typeface="+mn-lt"/>
                <a:ea typeface="+mn-ea"/>
                <a:cs typeface="+mn-cs"/>
              </a:rPr>
              <a:t>1</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[685] </a:t>
            </a:r>
            <a:r>
              <a:rPr lang="es-ES_tradnl" sz="1200" b="1" kern="1200" dirty="0">
                <a:solidFill>
                  <a:schemeClr val="tx1"/>
                </a:solidFill>
                <a:effectLst/>
                <a:latin typeface="+mn-lt"/>
                <a:ea typeface="+mn-ea"/>
                <a:cs typeface="+mn-cs"/>
              </a:rPr>
              <a:t>gente</a:t>
            </a:r>
            <a:r>
              <a:rPr lang="es-ES_tradnl" sz="1200" kern="1200" dirty="0">
                <a:solidFill>
                  <a:schemeClr val="tx1"/>
                </a:solidFill>
                <a:effectLst/>
                <a:latin typeface="+mn-lt"/>
                <a:ea typeface="+mn-ea"/>
                <a:cs typeface="+mn-cs"/>
              </a:rPr>
              <a:t> [137] </a:t>
            </a:r>
            <a:r>
              <a:rPr lang="es-ES_tradnl" sz="1200" b="1" kern="1200" dirty="0">
                <a:solidFill>
                  <a:schemeClr val="tx1"/>
                </a:solidFill>
                <a:effectLst/>
                <a:latin typeface="+mn-lt"/>
                <a:ea typeface="+mn-ea"/>
                <a:cs typeface="+mn-cs"/>
              </a:rPr>
              <a:t>hora</a:t>
            </a:r>
            <a:r>
              <a:rPr lang="es-ES_tradnl" sz="1200" b="1" kern="1200" baseline="30000" dirty="0">
                <a:solidFill>
                  <a:schemeClr val="tx1"/>
                </a:solidFill>
                <a:effectLst/>
                <a:latin typeface="+mn-lt"/>
                <a:ea typeface="+mn-ea"/>
                <a:cs typeface="+mn-cs"/>
              </a:rPr>
              <a:t>1</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[160] </a:t>
            </a:r>
            <a:r>
              <a:rPr lang="es-ES_tradnl" sz="1200" b="1" kern="1200" dirty="0">
                <a:solidFill>
                  <a:schemeClr val="tx1"/>
                </a:solidFill>
                <a:effectLst/>
                <a:latin typeface="+mn-lt"/>
                <a:ea typeface="+mn-ea"/>
                <a:cs typeface="+mn-cs"/>
              </a:rPr>
              <a:t>durante</a:t>
            </a:r>
            <a:r>
              <a:rPr lang="es-ES_tradnl" sz="1200" kern="1200" dirty="0">
                <a:solidFill>
                  <a:schemeClr val="tx1"/>
                </a:solidFill>
                <a:effectLst/>
                <a:latin typeface="+mn-lt"/>
                <a:ea typeface="+mn-ea"/>
                <a:cs typeface="+mn-cs"/>
              </a:rPr>
              <a:t> [139]</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Revisit 1</a:t>
            </a:r>
            <a:r>
              <a:rPr lang="es-ES_tradnl"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hacer</a:t>
            </a:r>
            <a:r>
              <a:rPr lang="es-ES" sz="1200" kern="1200" dirty="0">
                <a:solidFill>
                  <a:schemeClr val="tx1"/>
                </a:solidFill>
                <a:effectLst/>
                <a:latin typeface="+mn-lt"/>
                <a:ea typeface="+mn-ea"/>
                <a:cs typeface="+mn-cs"/>
              </a:rPr>
              <a:t> [26] </a:t>
            </a:r>
            <a:r>
              <a:rPr lang="es-ES" sz="1200" b="1" kern="1200" dirty="0">
                <a:solidFill>
                  <a:schemeClr val="tx1"/>
                </a:solidFill>
                <a:effectLst/>
                <a:latin typeface="+mn-lt"/>
                <a:ea typeface="+mn-ea"/>
                <a:cs typeface="+mn-cs"/>
              </a:rPr>
              <a:t>hago, hace </a:t>
            </a:r>
            <a:r>
              <a:rPr lang="es-ES" sz="1200" kern="1200" dirty="0">
                <a:solidFill>
                  <a:schemeClr val="tx1"/>
                </a:solidFill>
                <a:effectLst/>
                <a:latin typeface="+mn-lt"/>
                <a:ea typeface="+mn-ea"/>
                <a:cs typeface="+mn-cs"/>
              </a:rPr>
              <a:t>actividad [344] </a:t>
            </a:r>
            <a:r>
              <a:rPr lang="es-ES" sz="1200" b="1" kern="1200" dirty="0">
                <a:solidFill>
                  <a:schemeClr val="tx1"/>
                </a:solidFill>
                <a:effectLst/>
                <a:latin typeface="+mn-lt"/>
                <a:ea typeface="+mn-ea"/>
                <a:cs typeface="+mn-cs"/>
              </a:rPr>
              <a:t>baile</a:t>
            </a:r>
            <a:r>
              <a:rPr lang="es-ES" sz="1200" kern="1200" dirty="0">
                <a:solidFill>
                  <a:schemeClr val="tx1"/>
                </a:solidFill>
                <a:effectLst/>
                <a:latin typeface="+mn-lt"/>
                <a:ea typeface="+mn-ea"/>
                <a:cs typeface="+mn-cs"/>
              </a:rPr>
              <a:t> [2040] </a:t>
            </a:r>
            <a:r>
              <a:rPr lang="es-ES" sz="1200" b="1" kern="1200" dirty="0">
                <a:solidFill>
                  <a:schemeClr val="tx1"/>
                </a:solidFill>
                <a:effectLst/>
                <a:latin typeface="+mn-lt"/>
                <a:ea typeface="+mn-ea"/>
                <a:cs typeface="+mn-cs"/>
              </a:rPr>
              <a:t>carrera</a:t>
            </a:r>
            <a:r>
              <a:rPr lang="es-ES" sz="1200" kern="1200" dirty="0">
                <a:solidFill>
                  <a:schemeClr val="tx1"/>
                </a:solidFill>
                <a:effectLst/>
                <a:latin typeface="+mn-lt"/>
                <a:ea typeface="+mn-ea"/>
                <a:cs typeface="+mn-cs"/>
              </a:rPr>
              <a:t> [481] </a:t>
            </a:r>
            <a:r>
              <a:rPr lang="es-ES" sz="1200" b="1" kern="1200" dirty="0">
                <a:solidFill>
                  <a:schemeClr val="tx1"/>
                </a:solidFill>
                <a:effectLst/>
                <a:latin typeface="+mn-lt"/>
                <a:ea typeface="+mn-ea"/>
                <a:cs typeface="+mn-cs"/>
              </a:rPr>
              <a:t>dibujo</a:t>
            </a:r>
            <a:r>
              <a:rPr lang="es-ES" sz="1200" kern="1200" dirty="0">
                <a:solidFill>
                  <a:schemeClr val="tx1"/>
                </a:solidFill>
                <a:effectLst/>
                <a:latin typeface="+mn-lt"/>
                <a:ea typeface="+mn-ea"/>
                <a:cs typeface="+mn-cs"/>
              </a:rPr>
              <a:t> [1726] </a:t>
            </a:r>
            <a:r>
              <a:rPr lang="es-ES" sz="1200" b="1" kern="1200" dirty="0">
                <a:solidFill>
                  <a:schemeClr val="tx1"/>
                </a:solidFill>
                <a:effectLst/>
                <a:latin typeface="+mn-lt"/>
                <a:ea typeface="+mn-ea"/>
                <a:cs typeface="+mn-cs"/>
              </a:rPr>
              <a:t>jardinería</a:t>
            </a:r>
            <a:r>
              <a:rPr lang="es-ES" sz="1200" kern="1200" dirty="0">
                <a:solidFill>
                  <a:schemeClr val="tx1"/>
                </a:solidFill>
                <a:effectLst/>
                <a:latin typeface="+mn-lt"/>
                <a:ea typeface="+mn-ea"/>
                <a:cs typeface="+mn-cs"/>
              </a:rPr>
              <a:t> [&gt;5000] </a:t>
            </a:r>
            <a:r>
              <a:rPr lang="es-ES" sz="1200" b="1" kern="1200" dirty="0">
                <a:solidFill>
                  <a:schemeClr val="tx1"/>
                </a:solidFill>
                <a:effectLst/>
                <a:latin typeface="+mn-lt"/>
                <a:ea typeface="+mn-ea"/>
                <a:cs typeface="+mn-cs"/>
              </a:rPr>
              <a:t>natación</a:t>
            </a:r>
            <a:r>
              <a:rPr lang="es-ES" sz="1200" kern="1200" dirty="0">
                <a:solidFill>
                  <a:schemeClr val="tx1"/>
                </a:solidFill>
                <a:effectLst/>
                <a:latin typeface="+mn-lt"/>
                <a:ea typeface="+mn-ea"/>
                <a:cs typeface="+mn-cs"/>
              </a:rPr>
              <a:t> [&gt;5000] </a:t>
            </a:r>
            <a:r>
              <a:rPr lang="es-ES" sz="1200" b="1" kern="1200" dirty="0">
                <a:solidFill>
                  <a:schemeClr val="tx1"/>
                </a:solidFill>
                <a:effectLst/>
                <a:latin typeface="+mn-lt"/>
                <a:ea typeface="+mn-ea"/>
                <a:cs typeface="+mn-cs"/>
              </a:rPr>
              <a:t>viaje</a:t>
            </a:r>
            <a:r>
              <a:rPr lang="es-ES" sz="1200" kern="1200" dirty="0">
                <a:solidFill>
                  <a:schemeClr val="tx1"/>
                </a:solidFill>
                <a:effectLst/>
                <a:latin typeface="+mn-lt"/>
                <a:ea typeface="+mn-ea"/>
                <a:cs typeface="+mn-cs"/>
              </a:rPr>
              <a:t> [904] lista [1189]</a:t>
            </a: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Revisit 2</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aprender [428] comprender [434] hacer [26] leer [209] </a:t>
            </a:r>
            <a:r>
              <a:rPr lang="es-ES" sz="1200" b="1" kern="1200" dirty="0">
                <a:solidFill>
                  <a:schemeClr val="tx1"/>
                </a:solidFill>
                <a:effectLst/>
                <a:latin typeface="+mn-lt"/>
                <a:ea typeface="+mn-ea"/>
                <a:cs typeface="+mn-cs"/>
              </a:rPr>
              <a:t>poner</a:t>
            </a:r>
            <a:r>
              <a:rPr lang="es-ES" sz="1200" kern="1200" dirty="0">
                <a:solidFill>
                  <a:schemeClr val="tx1"/>
                </a:solidFill>
                <a:effectLst/>
                <a:latin typeface="+mn-lt"/>
                <a:ea typeface="+mn-ea"/>
                <a:cs typeface="+mn-cs"/>
              </a:rPr>
              <a:t> [91] responder [464] </a:t>
            </a:r>
            <a:r>
              <a:rPr lang="es-ES" sz="1200" b="1" kern="1200" dirty="0">
                <a:solidFill>
                  <a:schemeClr val="tx1"/>
                </a:solidFill>
                <a:effectLst/>
                <a:latin typeface="+mn-lt"/>
                <a:ea typeface="+mn-ea"/>
                <a:cs typeface="+mn-cs"/>
              </a:rPr>
              <a:t>vencer</a:t>
            </a:r>
            <a:r>
              <a:rPr lang="es-ES" sz="1200" kern="1200" dirty="0">
                <a:solidFill>
                  <a:schemeClr val="tx1"/>
                </a:solidFill>
                <a:effectLst/>
                <a:latin typeface="+mn-lt"/>
                <a:ea typeface="+mn-ea"/>
                <a:cs typeface="+mn-cs"/>
              </a:rPr>
              <a:t> [1426] actividad [344] </a:t>
            </a:r>
            <a:r>
              <a:rPr lang="es-ES" sz="1200" b="1" kern="1200" dirty="0">
                <a:solidFill>
                  <a:schemeClr val="tx1"/>
                </a:solidFill>
                <a:effectLst/>
                <a:latin typeface="+mn-lt"/>
                <a:ea typeface="+mn-ea"/>
                <a:cs typeface="+mn-cs"/>
              </a:rPr>
              <a:t>cultura</a:t>
            </a:r>
            <a:r>
              <a:rPr lang="es-ES" sz="1200" kern="1200" dirty="0">
                <a:solidFill>
                  <a:schemeClr val="tx1"/>
                </a:solidFill>
                <a:effectLst/>
                <a:latin typeface="+mn-lt"/>
                <a:ea typeface="+mn-ea"/>
                <a:cs typeface="+mn-cs"/>
              </a:rPr>
              <a:t> [469] juego [409] </a:t>
            </a:r>
            <a:r>
              <a:rPr lang="es-ES" sz="1200" b="1" kern="1200" dirty="0">
                <a:solidFill>
                  <a:schemeClr val="tx1"/>
                </a:solidFill>
                <a:effectLst/>
                <a:latin typeface="+mn-lt"/>
                <a:ea typeface="+mn-ea"/>
                <a:cs typeface="+mn-cs"/>
              </a:rPr>
              <a:t>miedo</a:t>
            </a:r>
            <a:r>
              <a:rPr lang="es-ES" sz="1200" kern="1200" dirty="0">
                <a:solidFill>
                  <a:schemeClr val="tx1"/>
                </a:solidFill>
                <a:effectLst/>
                <a:latin typeface="+mn-lt"/>
                <a:ea typeface="+mn-ea"/>
                <a:cs typeface="+mn-cs"/>
              </a:rPr>
              <a:t> [491] país [109] pregunta [507] </a:t>
            </a:r>
            <a:r>
              <a:rPr lang="es-ES" sz="1200" b="1" kern="1200" dirty="0">
                <a:solidFill>
                  <a:schemeClr val="tx1"/>
                </a:solidFill>
                <a:effectLst/>
                <a:latin typeface="+mn-lt"/>
                <a:ea typeface="+mn-ea"/>
                <a:cs typeface="+mn-cs"/>
              </a:rPr>
              <a:t>prueba</a:t>
            </a:r>
            <a:r>
              <a:rPr lang="es-ES" sz="1200" kern="1200" dirty="0">
                <a:solidFill>
                  <a:schemeClr val="tx1"/>
                </a:solidFill>
                <a:effectLst/>
                <a:latin typeface="+mn-lt"/>
                <a:ea typeface="+mn-ea"/>
                <a:cs typeface="+mn-cs"/>
              </a:rPr>
              <a:t> [651] revista [920] texto [753] vocabulario [&gt;5000] con [14] </a:t>
            </a:r>
            <a:r>
              <a:rPr lang="es-ES" sz="1200" b="1" kern="1200" dirty="0">
                <a:solidFill>
                  <a:schemeClr val="tx1"/>
                </a:solidFill>
                <a:effectLst/>
                <a:latin typeface="+mn-lt"/>
                <a:ea typeface="+mn-ea"/>
                <a:cs typeface="+mn-cs"/>
              </a:rPr>
              <a:t>sobre</a:t>
            </a:r>
            <a:r>
              <a:rPr lang="es-ES" sz="1200" kern="1200" dirty="0">
                <a:solidFill>
                  <a:schemeClr val="tx1"/>
                </a:solidFill>
                <a:effectLst/>
                <a:latin typeface="+mn-lt"/>
                <a:ea typeface="+mn-ea"/>
                <a:cs typeface="+mn-cs"/>
              </a:rPr>
              <a:t> [62]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0"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[7/8]</a:t>
            </a:r>
            <a:br>
              <a:rPr lang="en-GB" b="0" baseline="0" dirty="0"/>
            </a:br>
            <a:br>
              <a:rPr lang="en-GB" b="0" baseline="0" dirty="0"/>
            </a:br>
            <a:r>
              <a:rPr lang="en-GB" b="1" baseline="0" dirty="0"/>
              <a:t>Transcription</a:t>
            </a:r>
            <a:r>
              <a:rPr lang="en-GB" b="0" baseline="0" dirty="0"/>
              <a:t>:</a:t>
            </a:r>
            <a:br>
              <a:rPr lang="en-GB" b="0" baseline="0" dirty="0"/>
            </a:br>
            <a:r>
              <a:rPr lang="en-GB" b="0" baseline="0" dirty="0" err="1"/>
              <a:t>Hace</a:t>
            </a:r>
            <a:r>
              <a:rPr lang="en-GB" b="0" baseline="0" dirty="0"/>
              <a:t> una </a:t>
            </a:r>
            <a:r>
              <a:rPr lang="en-GB" b="0" baseline="0" dirty="0" err="1"/>
              <a:t>carrera</a:t>
            </a:r>
            <a:r>
              <a:rPr lang="en-GB" b="0" baseline="0" dirty="0"/>
              <a:t>.</a:t>
            </a: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38783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[8/8]</a:t>
            </a:r>
            <a:br>
              <a:rPr lang="en-GB" b="0" baseline="0" dirty="0"/>
            </a:br>
            <a:br>
              <a:rPr lang="en-GB" b="0" baseline="0" dirty="0"/>
            </a:br>
            <a:r>
              <a:rPr lang="en-GB" b="1" baseline="0" dirty="0"/>
              <a:t>Transcription</a:t>
            </a:r>
            <a:r>
              <a:rPr lang="en-GB" b="0" baseline="0" dirty="0"/>
              <a:t>:</a:t>
            </a:r>
            <a:br>
              <a:rPr lang="en-GB" b="0" baseline="0" dirty="0"/>
            </a:br>
            <a:r>
              <a:rPr lang="en-GB" b="0" baseline="0" dirty="0" err="1"/>
              <a:t>Aprenden</a:t>
            </a:r>
            <a:r>
              <a:rPr lang="en-GB" b="0" baseline="0" dirty="0"/>
              <a:t> </a:t>
            </a:r>
            <a:r>
              <a:rPr lang="en-GB" b="0" baseline="0" dirty="0" err="1"/>
              <a:t>sobre</a:t>
            </a:r>
            <a:r>
              <a:rPr lang="en-GB" b="0" baseline="0" dirty="0"/>
              <a:t> la cultural </a:t>
            </a:r>
            <a:r>
              <a:rPr lang="en-GB" b="0" baseline="0" dirty="0" err="1"/>
              <a:t>española</a:t>
            </a:r>
            <a:r>
              <a:rPr lang="en-GB" b="0" baseline="0" dirty="0"/>
              <a:t>.</a:t>
            </a: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16707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baseline="0" dirty="0"/>
              <a:t> more independent written production of </a:t>
            </a:r>
            <a:r>
              <a:rPr lang="en-GB" b="0" baseline="0" dirty="0"/>
              <a:t>third person singular and plural sentences, drawing on a variety of previously taught vocabulary.</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GB" baseline="0" dirty="0"/>
              <a:t>Pupils write sentences using the third person singular and plural of –AR and –ER verbs to describe (with 6 sentences) any of the activities that Sofía and Quique do at La Tomatina </a:t>
            </a:r>
            <a:r>
              <a:rPr lang="en-GB" baseline="0" dirty="0" err="1"/>
              <a:t>Infantil</a:t>
            </a:r>
            <a:r>
              <a:rPr lang="en-GB" baseline="0" dirty="0"/>
              <a:t>.</a:t>
            </a:r>
          </a:p>
          <a:p>
            <a:pPr marL="228600" indent="-228600">
              <a:buAutoNum type="arabicPeriod"/>
            </a:pPr>
            <a:r>
              <a:rPr lang="en-GB" baseline="0" dirty="0"/>
              <a:t>The Venn </a:t>
            </a:r>
            <a:r>
              <a:rPr lang="en-GB" baseline="0" dirty="0" err="1"/>
              <a:t>diagramm</a:t>
            </a:r>
            <a:r>
              <a:rPr lang="en-GB" baseline="0" dirty="0"/>
              <a:t> shows what Quique and Sofía do together, and what each does on his/her own.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Remind learners that the weather expressions use ‘</a:t>
            </a:r>
            <a:r>
              <a:rPr lang="en-GB" baseline="0" dirty="0" err="1"/>
              <a:t>hace</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Teachers can add a list of verbs to the slide to help pupils, if needed. E.g.</a:t>
            </a:r>
            <a:br>
              <a:rPr lang="en-US" b="1" dirty="0"/>
            </a:br>
            <a:r>
              <a:rPr lang="en-US" b="0" dirty="0" err="1"/>
              <a:t>hacer</a:t>
            </a:r>
            <a:r>
              <a:rPr lang="en-US" b="0" dirty="0"/>
              <a:t>, comer, </a:t>
            </a:r>
            <a:r>
              <a:rPr lang="en-US" b="0" dirty="0" err="1"/>
              <a:t>descansar</a:t>
            </a:r>
            <a:r>
              <a:rPr lang="en-US" b="0" dirty="0"/>
              <a:t>, </a:t>
            </a:r>
            <a:r>
              <a:rPr lang="en-US" b="0" dirty="0" err="1"/>
              <a:t>mirar</a:t>
            </a:r>
            <a:r>
              <a:rPr lang="en-US" b="0" dirty="0"/>
              <a:t>, </a:t>
            </a:r>
            <a:r>
              <a:rPr lang="en-US" b="0" dirty="0" err="1"/>
              <a:t>caminar</a:t>
            </a:r>
            <a:r>
              <a:rPr lang="en-US" b="0" dirty="0"/>
              <a:t>, </a:t>
            </a:r>
            <a:r>
              <a:rPr lang="en-US" b="0" dirty="0" err="1"/>
              <a:t>llevar</a:t>
            </a:r>
            <a:r>
              <a:rPr lang="en-US" b="0" dirty="0"/>
              <a:t>, </a:t>
            </a:r>
            <a:r>
              <a:rPr lang="en-US" b="0" dirty="0" err="1"/>
              <a:t>tirar</a:t>
            </a:r>
            <a:r>
              <a:rPr lang="en-US" b="0" dirty="0"/>
              <a:t>, </a:t>
            </a:r>
            <a:r>
              <a:rPr lang="en-US" b="0" dirty="0" err="1"/>
              <a:t>correr</a:t>
            </a:r>
            <a:r>
              <a:rPr lang="en-US" b="0" dirty="0"/>
              <a:t>, </a:t>
            </a:r>
            <a:r>
              <a:rPr lang="en-US" b="0" dirty="0" err="1"/>
              <a:t>nadar</a:t>
            </a:r>
            <a:r>
              <a:rPr lang="en-US" b="0" dirty="0"/>
              <a:t>, </a:t>
            </a:r>
            <a:r>
              <a:rPr lang="en-US" b="0" dirty="0" err="1"/>
              <a:t>preparar</a:t>
            </a:r>
            <a:r>
              <a:rPr lang="en-US" b="0" dirty="0"/>
              <a:t>, leer, </a:t>
            </a:r>
            <a:r>
              <a:rPr lang="en-US" b="0" dirty="0" err="1"/>
              <a:t>llevar</a:t>
            </a:r>
            <a:r>
              <a:rPr lang="en-US" b="0" dirty="0"/>
              <a:t>/</a:t>
            </a:r>
            <a:r>
              <a:rPr lang="en-US" b="0" dirty="0" err="1"/>
              <a:t>beber</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87306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dirty="0">
                <a:solidFill>
                  <a:schemeClr val="accent5">
                    <a:lumMod val="50000"/>
                  </a:schemeClr>
                </a:solidFill>
              </a:rPr>
              <a:t>Timing:</a:t>
            </a:r>
            <a:r>
              <a:rPr lang="en-GB" sz="1200" b="1" baseline="0" dirty="0">
                <a:solidFill>
                  <a:schemeClr val="accent5">
                    <a:lumMod val="50000"/>
                  </a:schemeClr>
                </a:solidFill>
              </a:rPr>
              <a:t> 5-10 minutes</a:t>
            </a:r>
          </a:p>
          <a:p>
            <a:br>
              <a:rPr lang="en-GB" b="1" dirty="0"/>
            </a:br>
            <a:r>
              <a:rPr lang="en-GB" b="1" dirty="0"/>
              <a:t>Aim: </a:t>
            </a:r>
            <a:r>
              <a:rPr lang="en-US" b="0" dirty="0"/>
              <a:t>to </a:t>
            </a:r>
            <a:r>
              <a:rPr lang="en-US" b="0" dirty="0" err="1"/>
              <a:t>practise</a:t>
            </a:r>
            <a:r>
              <a:rPr lang="en-US" b="0" dirty="0"/>
              <a:t> receptive and productive knowledge of </a:t>
            </a:r>
            <a:r>
              <a:rPr lang="en-US" b="0" baseline="0" dirty="0"/>
              <a:t>third person singular and plural of –er verbs in present tense.</a:t>
            </a:r>
            <a:endParaRPr lang="en-US" b="0" dirty="0"/>
          </a:p>
          <a:p>
            <a:br>
              <a:rPr lang="en-GB" dirty="0"/>
            </a:br>
            <a:r>
              <a:rPr lang="en-GB" b="1" dirty="0"/>
              <a:t>Procedure:</a:t>
            </a:r>
            <a:br>
              <a:rPr lang="en-GB" dirty="0"/>
            </a:br>
            <a:r>
              <a:rPr lang="en-GB" dirty="0"/>
              <a:t>1. Use this slide to model the task.</a:t>
            </a:r>
          </a:p>
          <a:p>
            <a:r>
              <a:rPr lang="en-GB" dirty="0"/>
              <a:t>2. Pupil A produces the sentence in Spanish.</a:t>
            </a:r>
          </a:p>
          <a:p>
            <a:r>
              <a:rPr lang="en-GB" dirty="0"/>
              <a:t>3. Pupil B identifies the correct picture – A or B and then writes the English down.</a:t>
            </a:r>
          </a:p>
          <a:p>
            <a:r>
              <a:rPr lang="en-GB" dirty="0"/>
              <a:t>4. Complete items 1-5.</a:t>
            </a:r>
          </a:p>
          <a:p>
            <a:r>
              <a:rPr lang="en-GB" dirty="0"/>
              <a:t>5. Then pupils swap roles and repeat the task.</a:t>
            </a:r>
            <a:br>
              <a:rPr lang="en-GB" dirty="0"/>
            </a:br>
            <a:r>
              <a:rPr lang="en-GB" dirty="0"/>
              <a:t>6. See next slides for answers, and handouts at the end of the presentation.</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72408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ANSWERS ROUND 1</a:t>
            </a:r>
            <a:endParaRPr lang="en-GB" sz="1200" b="0" strike="noStrike" spc="-1" dirty="0">
              <a:latin typeface="Arial"/>
            </a:endParaRP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1616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ANSWERS ROUND 2</a:t>
            </a:r>
            <a:endParaRPr lang="en-GB" sz="1200" b="0" strike="noStrike" spc="-1" dirty="0">
              <a:latin typeface="Arial"/>
            </a:endParaRP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7062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HANDOUT Persona A</a:t>
            </a:r>
            <a:endParaRPr lang="en-GB" sz="1200" b="0" strike="noStrike" spc="-1" dirty="0">
              <a:latin typeface="Arial"/>
            </a:endParaRP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7460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Handout Persona B</a:t>
            </a:r>
            <a:endParaRPr lang="en-GB" sz="1200" b="0" strike="noStrike" spc="-1" dirty="0">
              <a:latin typeface="Arial"/>
            </a:endParaRP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2145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a:t>
            </a:r>
            <a:r>
              <a:rPr lang="en-GB" b="0" dirty="0" err="1"/>
              <a:t>mniutes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9661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a:t>
            </a:r>
            <a:r>
              <a:rPr lang="en-GB" b="0" dirty="0" err="1"/>
              <a:t>mniutes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79899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a:t>
            </a:r>
            <a:r>
              <a:rPr lang="en-GB" sz="1200" b="0" strike="noStrike" spc="-1" dirty="0">
                <a:solidFill>
                  <a:srgbClr val="000000"/>
                </a:solidFill>
                <a:latin typeface="+mn-lt"/>
                <a:ea typeface="Calibri"/>
              </a:rPr>
              <a:t>5 minutes</a:t>
            </a:r>
            <a:endParaRPr lang="en-GB" sz="1200" b="1" strike="noStrike" spc="-1" dirty="0">
              <a:solidFill>
                <a:srgbClr val="000000"/>
              </a:solidFill>
              <a:latin typeface="+mn-lt"/>
              <a:ea typeface="Calibri"/>
            </a:endParaRPr>
          </a:p>
          <a:p>
            <a:pPr marL="0" lvl="0" indent="0" algn="l" rtl="0">
              <a:spcBef>
                <a:spcPts val="0"/>
              </a:spcBef>
              <a:spcAft>
                <a:spcPts val="0"/>
              </a:spcAft>
              <a:buNone/>
            </a:pPr>
            <a:r>
              <a:rPr lang="en-GB" b="1" dirty="0"/>
              <a:t>Aim: </a:t>
            </a:r>
            <a:r>
              <a:rPr lang="en-GB" b="0" dirty="0"/>
              <a:t>to develop understanding of the three accent rules.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AutoNum type="arabicPeriod"/>
            </a:pPr>
            <a:r>
              <a:rPr lang="en-GB" b="0" dirty="0"/>
              <a:t>Teacher gives the instruction</a:t>
            </a:r>
          </a:p>
          <a:p>
            <a:pPr marL="228600" lvl="0" indent="-228600" algn="l" rtl="0">
              <a:spcBef>
                <a:spcPts val="0"/>
              </a:spcBef>
              <a:spcAft>
                <a:spcPts val="0"/>
              </a:spcAft>
              <a:buAutoNum type="arabicPeriod"/>
            </a:pPr>
            <a:r>
              <a:rPr lang="en-GB" b="0" dirty="0"/>
              <a:t>Pupils listen out and transcribe the words (ensure they understand these are all unknown words for them). </a:t>
            </a:r>
            <a:endParaRPr lang="en-GB" dirty="0"/>
          </a:p>
          <a:p>
            <a:pPr marL="0" lvl="0" indent="0" algn="l" rtl="0">
              <a:spcBef>
                <a:spcPts val="0"/>
              </a:spcBef>
              <a:spcAft>
                <a:spcPts val="0"/>
              </a:spcAft>
              <a:buNone/>
            </a:pPr>
            <a:r>
              <a:rPr lang="en-GB" b="0" dirty="0"/>
              <a:t>3. Click to bring up answers.</a:t>
            </a:r>
          </a:p>
          <a:p>
            <a:pPr marL="0" lvl="0" indent="0" algn="l" rtl="0">
              <a:spcBef>
                <a:spcPts val="0"/>
              </a:spcBef>
              <a:spcAft>
                <a:spcPts val="0"/>
              </a:spcAft>
              <a:buNone/>
            </a:pPr>
            <a:r>
              <a:rPr lang="en-GB" b="0" dirty="0"/>
              <a:t>4. Now teacher clicks to ask pupils where the accents are.  Each of the words has an accent.</a:t>
            </a:r>
          </a:p>
          <a:p>
            <a:pPr marL="0" lvl="0" indent="0" algn="l" rtl="0">
              <a:spcBef>
                <a:spcPts val="0"/>
              </a:spcBef>
              <a:spcAft>
                <a:spcPts val="0"/>
              </a:spcAft>
              <a:buNone/>
            </a:pPr>
            <a:r>
              <a:rPr lang="en-GB" b="0" dirty="0"/>
              <a:t>5. Pupil apply the rule and write an accent if necessary.</a:t>
            </a:r>
          </a:p>
          <a:p>
            <a:pPr marL="0" lvl="0" indent="0" algn="l" rtl="0">
              <a:spcBef>
                <a:spcPts val="0"/>
              </a:spcBef>
              <a:spcAft>
                <a:spcPts val="0"/>
              </a:spcAft>
              <a:buNone/>
            </a:pPr>
            <a:r>
              <a:rPr lang="en-GB" b="0" dirty="0"/>
              <a:t>4. Teacher brings up the information about Spanish street names and Cervantes.</a:t>
            </a:r>
          </a:p>
          <a:p>
            <a:pPr marL="0" lvl="0" indent="0" algn="l" rtl="0">
              <a:spcBef>
                <a:spcPts val="0"/>
              </a:spcBef>
              <a:spcAft>
                <a:spcPts val="0"/>
              </a:spcAft>
              <a:buNone/>
            </a:pPr>
            <a:r>
              <a:rPr lang="en-GB" b="0" dirty="0"/>
              <a:t>5. Pupils work in pairs to pronounce the street names for 1 minute.</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p>
          <a:p>
            <a:pPr>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 </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Avenida de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Beltrán</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Baguena</a:t>
            </a:r>
            <a:endPar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a:lnSpc>
                <a:spcPct val="107000"/>
              </a:lnSpc>
              <a:spcAft>
                <a:spcPts val="800"/>
              </a:spcAft>
            </a:pP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Avenida de la </a:t>
            </a:r>
            <a:r>
              <a:rPr lang="en-GB" sz="1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Brigada</a:t>
            </a: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Giménez</a:t>
            </a:r>
            <a:endPar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a:lnSpc>
                <a:spcPct val="107000"/>
              </a:lnSpc>
              <a:spcAft>
                <a:spcPts val="800"/>
              </a:spcAft>
            </a:pP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Calle </a:t>
            </a:r>
            <a:r>
              <a:rPr lang="en-GB" sz="1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Poeta</a:t>
            </a: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Morán</a:t>
            </a: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Badía</a:t>
            </a:r>
            <a:endPar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a:lnSpc>
                <a:spcPct val="107000"/>
              </a:lnSpc>
              <a:spcAft>
                <a:spcPts val="800"/>
              </a:spcAft>
            </a:pP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Calle Cat Ernesto Jiménez</a:t>
            </a:r>
          </a:p>
          <a:p>
            <a:pPr>
              <a:lnSpc>
                <a:spcPct val="107000"/>
              </a:lnSpc>
              <a:spcAft>
                <a:spcPts val="800"/>
              </a:spcAft>
            </a:pP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Avenida de Vicente </a:t>
            </a:r>
            <a:r>
              <a:rPr lang="en-GB" sz="1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Blasco</a:t>
            </a: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Ibáñez</a:t>
            </a:r>
          </a:p>
          <a:p>
            <a:pPr>
              <a:lnSpc>
                <a:spcPct val="107000"/>
              </a:lnSpc>
              <a:spcAft>
                <a:spcPts val="800"/>
              </a:spcAft>
            </a:pP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Calle Dolores </a:t>
            </a:r>
            <a:r>
              <a:rPr lang="en-GB" sz="1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Ibárruri</a:t>
            </a:r>
            <a:endParaRPr lang="en-GB" sz="1200" b="0" strike="noStrike" spc="-1" dirty="0">
              <a:solidFill>
                <a:srgbClr val="002060"/>
              </a:solidFill>
              <a:effectLst/>
              <a:latin typeface="Arial"/>
              <a:ea typeface="Calibri" panose="020F0502020204030204" pitchFamily="34" charset="0"/>
              <a:cs typeface="Nirmala UI" panose="020B0502040204020203" pitchFamily="34" charset="0"/>
            </a:endParaRPr>
          </a:p>
          <a:p>
            <a:pPr>
              <a:lnSpc>
                <a:spcPct val="107000"/>
              </a:lnSpc>
              <a:spcAft>
                <a:spcPts val="800"/>
              </a:spcAft>
            </a:pPr>
            <a:endParaRPr lang="en-GB" sz="1200" b="0" strike="noStrike" spc="-1" dirty="0">
              <a:solidFill>
                <a:srgbClr val="002060"/>
              </a:solidFill>
              <a:effectLst/>
              <a:latin typeface="Arial"/>
              <a:ea typeface="Calibri" panose="020F0502020204030204" pitchFamily="34" charset="0"/>
              <a:cs typeface="Nirmala UI" panose="020B0502040204020203" pitchFamily="34"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Picture attribution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Juan Martínez de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Jáuregui</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Aguilar, CC BY-SA 4.0, via Wikimedia Commons</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Enrique Íñiguez Rodríguez, CC BY-SA 3.0, via Wikimedia Commons</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51930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99310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Follow up 5B</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0594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a:t>
            </a:r>
            <a:r>
              <a:rPr lang="en-GB" b="0" dirty="0"/>
              <a:t>5 minutes [</a:t>
            </a:r>
            <a:r>
              <a:rPr lang="en-GB" b="0" dirty="0" err="1"/>
              <a:t>Ejemplo</a:t>
            </a:r>
            <a:r>
              <a:rPr lang="en-GB" b="0" dirty="0"/>
              <a:t>] (9 slides in total but it is fine to do fewer)</a:t>
            </a:r>
          </a:p>
          <a:p>
            <a:pPr marL="0" lvl="0" indent="0" algn="l" rtl="0">
              <a:spcBef>
                <a:spcPts val="0"/>
              </a:spcBef>
              <a:spcAft>
                <a:spcPts val="0"/>
              </a:spcAft>
              <a:buClr>
                <a:schemeClr val="dk1"/>
              </a:buClr>
              <a:buSzPts val="1200"/>
              <a:buFont typeface="Calibri"/>
              <a:buNone/>
            </a:pPr>
            <a:br>
              <a:rPr lang="en-GB" b="1" dirty="0"/>
            </a:br>
            <a:r>
              <a:rPr lang="en-GB" b="1" dirty="0"/>
              <a:t>Aim: </a:t>
            </a:r>
            <a:r>
              <a:rPr lang="en-GB" dirty="0"/>
              <a:t>to practise aural comprehension of 3</a:t>
            </a:r>
            <a:r>
              <a:rPr lang="en-GB" baseline="30000" dirty="0"/>
              <a:t>rd</a:t>
            </a:r>
            <a:r>
              <a:rPr lang="en-GB" dirty="0"/>
              <a:t> person singular and plural verbs in the present tense; to practise transcription of previously taught vocabulary.</a:t>
            </a:r>
            <a:b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Explain the task, using the instructions.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listen to the sentence.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write the sentence in Spanish and the correct letter A or B.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reveal both.</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Repeat for the following 6 sentences.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Differentiation</a:t>
            </a:r>
            <a:r>
              <a:rPr lang="en-GB" b="0" baseline="0" dirty="0"/>
              <a:t>:</a:t>
            </a:r>
            <a:br>
              <a:rPr lang="en-GB" b="0" baseline="0" dirty="0"/>
            </a:br>
            <a:r>
              <a:rPr lang="en-GB" b="0" baseline="0" dirty="0"/>
              <a:t>For more challenge in terms of comprehension ask pupils to translate the </a:t>
            </a:r>
            <a:r>
              <a:rPr lang="en-GB" b="0" baseline="0" dirty="0" err="1"/>
              <a:t>setence</a:t>
            </a:r>
            <a:r>
              <a:rPr lang="en-GB" b="0" baseline="0" dirty="0"/>
              <a:t> into English after transcribing it, and before they see the picture cues.  Note that for this option, teachers will need to adjust the slides so that the singular options are always A.</a:t>
            </a:r>
            <a:br>
              <a:rPr lang="en-GB" b="0" baseline="0" dirty="0"/>
            </a:br>
            <a:br>
              <a:rPr lang="en-GB" b="0" baseline="0" dirty="0"/>
            </a:br>
            <a:r>
              <a:rPr lang="en-GB" b="1" baseline="0" dirty="0"/>
              <a:t>Transcription</a:t>
            </a:r>
            <a:r>
              <a:rPr lang="en-GB" b="0" baseline="0" dirty="0"/>
              <a:t>:</a:t>
            </a:r>
            <a:br>
              <a:rPr lang="en-GB" b="0" baseline="0" dirty="0"/>
            </a:br>
            <a:r>
              <a:rPr lang="en-GB" b="0" baseline="0" dirty="0" err="1"/>
              <a:t>Llevan</a:t>
            </a:r>
            <a:r>
              <a:rPr lang="en-GB" b="0" baseline="0" dirty="0"/>
              <a:t> </a:t>
            </a:r>
            <a:r>
              <a:rPr lang="en-GB" b="0" baseline="0" dirty="0" err="1"/>
              <a:t>uniforme</a:t>
            </a:r>
            <a:r>
              <a:rPr lang="en-GB" b="0" baseline="0" dirty="0"/>
              <a:t>.</a:t>
            </a: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99456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[1/8]</a:t>
            </a:r>
            <a:br>
              <a:rPr lang="en-GB" b="0" baseline="0" dirty="0"/>
            </a:br>
            <a:br>
              <a:rPr lang="en-GB" b="0" baseline="0" dirty="0"/>
            </a:br>
            <a:r>
              <a:rPr lang="en-GB" b="1" baseline="0" dirty="0"/>
              <a:t>Transcription</a:t>
            </a:r>
            <a:r>
              <a:rPr lang="en-GB" b="0" baseline="0" dirty="0"/>
              <a:t>:</a:t>
            </a:r>
            <a:br>
              <a:rPr lang="en-GB" b="0" baseline="0" dirty="0"/>
            </a:br>
            <a:r>
              <a:rPr lang="en-GB" b="0" baseline="0" dirty="0" err="1"/>
              <a:t>Visitan</a:t>
            </a:r>
            <a:r>
              <a:rPr lang="en-GB" b="0" baseline="0" dirty="0"/>
              <a:t> </a:t>
            </a:r>
            <a:r>
              <a:rPr lang="en-GB" b="0" baseline="0" dirty="0" err="1"/>
              <a:t>el</a:t>
            </a:r>
            <a:r>
              <a:rPr lang="en-GB" b="0" baseline="0" dirty="0"/>
              <a:t> pueblo de </a:t>
            </a:r>
            <a:r>
              <a:rPr lang="en-GB" b="0" baseline="0" dirty="0" err="1"/>
              <a:t>Buñol</a:t>
            </a:r>
            <a:r>
              <a:rPr lang="en-GB" b="0" baseline="0" dirty="0"/>
              <a:t>.</a:t>
            </a: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18048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[2/8]</a:t>
            </a:r>
            <a:br>
              <a:rPr lang="en-GB" b="0" baseline="0" dirty="0"/>
            </a:br>
            <a:br>
              <a:rPr lang="en-GB" b="0" baseline="0" dirty="0"/>
            </a:br>
            <a:r>
              <a:rPr lang="en-GB" b="1" baseline="0" dirty="0"/>
              <a:t>Transcription</a:t>
            </a:r>
            <a:r>
              <a:rPr lang="en-GB" b="0" baseline="0" dirty="0"/>
              <a:t>:</a:t>
            </a:r>
            <a:br>
              <a:rPr lang="en-GB" b="0" baseline="0" dirty="0"/>
            </a:br>
            <a:r>
              <a:rPr lang="en-GB" b="0" baseline="0" dirty="0" err="1"/>
              <a:t>Celebra</a:t>
            </a:r>
            <a:r>
              <a:rPr lang="en-GB" b="0" baseline="0" dirty="0"/>
              <a:t> </a:t>
            </a:r>
            <a:r>
              <a:rPr lang="en-GB" b="0" baseline="0" dirty="0" err="1"/>
              <a:t>el</a:t>
            </a:r>
            <a:r>
              <a:rPr lang="en-GB" b="0" baseline="0" dirty="0"/>
              <a:t> festival.</a:t>
            </a: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30150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[3/8]</a:t>
            </a:r>
            <a:br>
              <a:rPr lang="en-GB" b="0" baseline="0" dirty="0"/>
            </a:br>
            <a:br>
              <a:rPr lang="en-GB" b="0" baseline="0" dirty="0"/>
            </a:br>
            <a:r>
              <a:rPr lang="en-GB" b="1" baseline="0" dirty="0"/>
              <a:t>Transcription</a:t>
            </a:r>
            <a:r>
              <a:rPr lang="en-GB" b="0" baseline="0" dirty="0"/>
              <a:t>:</a:t>
            </a:r>
            <a:br>
              <a:rPr lang="en-GB" b="0" baseline="0" dirty="0"/>
            </a:br>
            <a:r>
              <a:rPr lang="en-GB" b="0" baseline="0" dirty="0"/>
              <a:t>Lee una </a:t>
            </a:r>
            <a:r>
              <a:rPr lang="en-GB" b="0" baseline="0" dirty="0" err="1"/>
              <a:t>revista</a:t>
            </a:r>
            <a:r>
              <a:rPr lang="en-GB" b="0" baseline="0" dirty="0"/>
              <a:t>.</a:t>
            </a: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81810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[4/8]</a:t>
            </a:r>
            <a:br>
              <a:rPr lang="en-GB" b="0" baseline="0" dirty="0"/>
            </a:br>
            <a:br>
              <a:rPr lang="en-GB" b="0" baseline="0" dirty="0"/>
            </a:br>
            <a:r>
              <a:rPr lang="en-GB" b="1" baseline="0" dirty="0"/>
              <a:t>Transcription</a:t>
            </a:r>
            <a:r>
              <a:rPr lang="en-GB" b="0" baseline="0" dirty="0"/>
              <a:t>:</a:t>
            </a:r>
            <a:br>
              <a:rPr lang="en-GB" b="0" baseline="0" dirty="0"/>
            </a:br>
            <a:r>
              <a:rPr lang="en-GB" b="0" baseline="0" dirty="0" err="1"/>
              <a:t>Comprenden</a:t>
            </a:r>
            <a:r>
              <a:rPr lang="en-GB" b="0" baseline="0" dirty="0"/>
              <a:t> las </a:t>
            </a:r>
            <a:r>
              <a:rPr lang="en-GB" b="0" baseline="0" dirty="0" err="1"/>
              <a:t>preguntas</a:t>
            </a:r>
            <a:r>
              <a:rPr lang="en-GB" b="0" baseline="0" dirty="0"/>
              <a:t>.</a:t>
            </a: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26236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[5/8]</a:t>
            </a:r>
            <a:br>
              <a:rPr lang="en-GB" b="0" baseline="0" dirty="0"/>
            </a:br>
            <a:br>
              <a:rPr lang="en-GB" b="0" baseline="0" dirty="0"/>
            </a:br>
            <a:r>
              <a:rPr lang="en-GB" b="1" baseline="0" dirty="0"/>
              <a:t>Transcription</a:t>
            </a:r>
            <a:r>
              <a:rPr lang="en-GB" b="0" baseline="0" dirty="0"/>
              <a:t>:</a:t>
            </a:r>
            <a:br>
              <a:rPr lang="en-GB" b="0" baseline="0" dirty="0"/>
            </a:br>
            <a:r>
              <a:rPr lang="en-GB" b="0" baseline="0" dirty="0"/>
              <a:t>Tiene </a:t>
            </a:r>
            <a:r>
              <a:rPr lang="en-GB" b="0" baseline="0" dirty="0" err="1"/>
              <a:t>miedo</a:t>
            </a: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92082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[6/8]</a:t>
            </a:r>
            <a:br>
              <a:rPr lang="en-GB" b="0" baseline="0" dirty="0"/>
            </a:br>
            <a:br>
              <a:rPr lang="en-GB" b="0" baseline="0" dirty="0"/>
            </a:br>
            <a:r>
              <a:rPr lang="en-GB" b="1" baseline="0" dirty="0"/>
              <a:t>Transcription</a:t>
            </a:r>
            <a:r>
              <a:rPr lang="en-GB" b="0" baseline="0" dirty="0"/>
              <a:t>:</a:t>
            </a:r>
            <a:br>
              <a:rPr lang="en-GB" b="0" baseline="0" dirty="0"/>
            </a:br>
            <a:r>
              <a:rPr lang="en-GB" b="0" baseline="0" dirty="0"/>
              <a:t>Tiran </a:t>
            </a:r>
            <a:r>
              <a:rPr lang="en-GB" b="0" baseline="0" dirty="0" err="1"/>
              <a:t>tomates</a:t>
            </a:r>
            <a:r>
              <a:rPr lang="en-GB" b="0" baseline="0" dirty="0"/>
              <a:t>.</a:t>
            </a: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8326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25/06/2022</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22.wav"/><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audio" Target="../media/audio14.wav"/><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audio" Target="../media/audio14.wav"/><Relationship Id="rId3" Type="http://schemas.openxmlformats.org/officeDocument/2006/relationships/audio" Target="../media/audio23.wav"/><Relationship Id="rId7" Type="http://schemas.openxmlformats.org/officeDocument/2006/relationships/image" Target="../media/image11.png"/><Relationship Id="rId12" Type="http://schemas.openxmlformats.org/officeDocument/2006/relationships/image" Target="../media/image22.sv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audio" Target="../media/audio12.wav"/></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18" Type="http://schemas.openxmlformats.org/officeDocument/2006/relationships/image" Target="../media/image41.png"/><Relationship Id="rId26" Type="http://schemas.openxmlformats.org/officeDocument/2006/relationships/image" Target="../media/image48.png"/><Relationship Id="rId3" Type="http://schemas.openxmlformats.org/officeDocument/2006/relationships/image" Target="../media/image30.png"/><Relationship Id="rId21" Type="http://schemas.openxmlformats.org/officeDocument/2006/relationships/image" Target="../media/image44.png"/><Relationship Id="rId7" Type="http://schemas.openxmlformats.org/officeDocument/2006/relationships/audio" Target="../media/audio14.wav"/><Relationship Id="rId12" Type="http://schemas.openxmlformats.org/officeDocument/2006/relationships/image" Target="../media/image4.jpg"/><Relationship Id="rId17" Type="http://schemas.openxmlformats.org/officeDocument/2006/relationships/image" Target="../media/image5.png"/><Relationship Id="rId25" Type="http://schemas.openxmlformats.org/officeDocument/2006/relationships/image" Target="../media/image28.png"/><Relationship Id="rId2" Type="http://schemas.openxmlformats.org/officeDocument/2006/relationships/notesSlide" Target="../notesSlides/notesSlide12.xml"/><Relationship Id="rId16" Type="http://schemas.openxmlformats.org/officeDocument/2006/relationships/image" Target="../media/image40.png"/><Relationship Id="rId20"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3.png"/><Relationship Id="rId24" Type="http://schemas.openxmlformats.org/officeDocument/2006/relationships/image" Target="../media/image47.png"/><Relationship Id="rId5" Type="http://schemas.openxmlformats.org/officeDocument/2006/relationships/image" Target="../media/image32.svg"/><Relationship Id="rId15" Type="http://schemas.openxmlformats.org/officeDocument/2006/relationships/image" Target="../media/image39.png"/><Relationship Id="rId23" Type="http://schemas.openxmlformats.org/officeDocument/2006/relationships/image" Target="../media/image46.png"/><Relationship Id="rId10" Type="http://schemas.openxmlformats.org/officeDocument/2006/relationships/image" Target="../media/image36.gif"/><Relationship Id="rId19" Type="http://schemas.openxmlformats.org/officeDocument/2006/relationships/image" Target="../media/image42.png"/><Relationship Id="rId4" Type="http://schemas.openxmlformats.org/officeDocument/2006/relationships/image" Target="../media/image31.png"/><Relationship Id="rId9" Type="http://schemas.openxmlformats.org/officeDocument/2006/relationships/image" Target="../media/image35.gif"/><Relationship Id="rId14" Type="http://schemas.openxmlformats.org/officeDocument/2006/relationships/image" Target="../media/image38.png"/><Relationship Id="rId22"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52.sv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1.png"/><Relationship Id="rId11" Type="http://schemas.openxmlformats.org/officeDocument/2006/relationships/image" Target="../media/image22.svg"/><Relationship Id="rId5" Type="http://schemas.openxmlformats.org/officeDocument/2006/relationships/image" Target="../media/image50.svg"/><Relationship Id="rId10" Type="http://schemas.openxmlformats.org/officeDocument/2006/relationships/image" Target="../media/image21.png"/><Relationship Id="rId4" Type="http://schemas.openxmlformats.org/officeDocument/2006/relationships/image" Target="../media/image49.png"/><Relationship Id="rId9"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2.sv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2.sv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1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2.sv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18.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2.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18.sv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9.wav"/><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image" Target="../media/image9.png"/><Relationship Id="rId17" Type="http://schemas.openxmlformats.org/officeDocument/2006/relationships/image" Target="../media/image13.jpeg"/><Relationship Id="rId2" Type="http://schemas.openxmlformats.org/officeDocument/2006/relationships/notesSlide" Target="../notesSlides/notesSlide2.xml"/><Relationship Id="rId16"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image" Target="../media/image8.png"/><Relationship Id="rId15" Type="http://schemas.openxmlformats.org/officeDocument/2006/relationships/image" Target="../media/image11.png"/><Relationship Id="rId10" Type="http://schemas.openxmlformats.org/officeDocument/2006/relationships/audio" Target="../media/audio7.wav"/><Relationship Id="rId4" Type="http://schemas.openxmlformats.org/officeDocument/2006/relationships/audio" Target="../media/audio2.wav"/><Relationship Id="rId9" Type="http://schemas.openxmlformats.org/officeDocument/2006/relationships/audio" Target="../media/audio6.wav"/><Relationship Id="rId1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10.wav"/><Relationship Id="rId7" Type="http://schemas.openxmlformats.org/officeDocument/2006/relationships/audio" Target="../media/audio13.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12.wav"/><Relationship Id="rId5" Type="http://schemas.openxmlformats.org/officeDocument/2006/relationships/image" Target="../media/image14.png"/><Relationship Id="rId10" Type="http://schemas.openxmlformats.org/officeDocument/2006/relationships/audio" Target="../media/audio15.wav"/><Relationship Id="rId4" Type="http://schemas.openxmlformats.org/officeDocument/2006/relationships/audio" Target="../media/audio11.wav"/><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2.wav"/><Relationship Id="rId3" Type="http://schemas.openxmlformats.org/officeDocument/2006/relationships/audio" Target="../media/audio16.wav"/><Relationship Id="rId7" Type="http://schemas.openxmlformats.org/officeDocument/2006/relationships/image" Target="../media/image18.svg"/><Relationship Id="rId12" Type="http://schemas.openxmlformats.org/officeDocument/2006/relationships/audio" Target="../media/audio14.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jpg"/><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audio" Target="../media/audio14.wav"/><Relationship Id="rId3" Type="http://schemas.openxmlformats.org/officeDocument/2006/relationships/audio" Target="../media/audio17.wav"/><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1.png"/><Relationship Id="rId5" Type="http://schemas.openxmlformats.org/officeDocument/2006/relationships/image" Target="../media/image23.pn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audio" Target="../media/audio12.wav"/></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12.wav"/><Relationship Id="rId3" Type="http://schemas.openxmlformats.org/officeDocument/2006/relationships/audio" Target="../media/audio18.wav"/><Relationship Id="rId7" Type="http://schemas.openxmlformats.org/officeDocument/2006/relationships/image" Target="../media/image20.svg"/><Relationship Id="rId12" Type="http://schemas.openxmlformats.org/officeDocument/2006/relationships/audio" Target="../media/audio14.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18.svg"/><Relationship Id="rId5" Type="http://schemas.openxmlformats.org/officeDocument/2006/relationships/image" Target="../media/image25.pn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22.sv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2.wav"/><Relationship Id="rId3" Type="http://schemas.openxmlformats.org/officeDocument/2006/relationships/audio" Target="../media/audio19.wav"/><Relationship Id="rId7" Type="http://schemas.openxmlformats.org/officeDocument/2006/relationships/image" Target="../media/image26.png"/><Relationship Id="rId12" Type="http://schemas.openxmlformats.org/officeDocument/2006/relationships/audio" Target="../media/audio14.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8.svg"/><Relationship Id="rId11" Type="http://schemas.openxmlformats.org/officeDocument/2006/relationships/image" Target="../media/image22.sv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20.svg"/></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audio" Target="../media/audio12.wav"/><Relationship Id="rId3" Type="http://schemas.openxmlformats.org/officeDocument/2006/relationships/audio" Target="../media/audio20.wav"/><Relationship Id="rId7" Type="http://schemas.openxmlformats.org/officeDocument/2006/relationships/image" Target="../media/image21.png"/><Relationship Id="rId12" Type="http://schemas.openxmlformats.org/officeDocument/2006/relationships/audio" Target="../media/audio14.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0.svg"/><Relationship Id="rId11" Type="http://schemas.openxmlformats.org/officeDocument/2006/relationships/image" Target="../media/image27.png"/><Relationship Id="rId5" Type="http://schemas.openxmlformats.org/officeDocument/2006/relationships/image" Target="../media/image19.png"/><Relationship Id="rId10" Type="http://schemas.openxmlformats.org/officeDocument/2006/relationships/image" Target="../media/image18.svg"/><Relationship Id="rId4" Type="http://schemas.openxmlformats.org/officeDocument/2006/relationships/image" Target="../media/image14.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audio" Target="../media/audio14.wav"/><Relationship Id="rId3" Type="http://schemas.openxmlformats.org/officeDocument/2006/relationships/audio" Target="../media/audio21.wav"/><Relationship Id="rId7" Type="http://schemas.openxmlformats.org/officeDocument/2006/relationships/image" Target="../media/image21.png"/><Relationship Id="rId12"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0.svg"/><Relationship Id="rId11" Type="http://schemas.openxmlformats.org/officeDocument/2006/relationships/image" Target="../media/image3.png"/><Relationship Id="rId5" Type="http://schemas.openxmlformats.org/officeDocument/2006/relationships/image" Target="../media/image19.png"/><Relationship Id="rId10" Type="http://schemas.openxmlformats.org/officeDocument/2006/relationships/image" Target="../media/image18.svg"/><Relationship Id="rId4" Type="http://schemas.openxmlformats.org/officeDocument/2006/relationships/image" Target="../media/image14.png"/><Relationship Id="rId9" Type="http://schemas.openxmlformats.org/officeDocument/2006/relationships/image" Target="../media/image17.png"/><Relationship Id="rId14" Type="http://schemas.openxmlformats.org/officeDocument/2006/relationships/audio" Target="../media/audio1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pic>
        <p:nvPicPr>
          <p:cNvPr id="11" name="Google Shape;359;p9">
            <a:extLst>
              <a:ext uri="{FF2B5EF4-FFF2-40B4-BE49-F238E27FC236}">
                <a16:creationId xmlns:a16="http://schemas.microsoft.com/office/drawing/2014/main" id="{8DD62C77-9171-46B6-8773-5923F9D2FE68}"/>
              </a:ext>
            </a:extLst>
          </p:cNvPr>
          <p:cNvPicPr preferRelativeResize="0"/>
          <p:nvPr/>
        </p:nvPicPr>
        <p:blipFill rotWithShape="1">
          <a:blip r:embed="rId4">
            <a:alphaModFix/>
          </a:blip>
          <a:srcRect/>
          <a:stretch/>
        </p:blipFill>
        <p:spPr>
          <a:xfrm>
            <a:off x="487256" y="3677564"/>
            <a:ext cx="1905350" cy="1504845"/>
          </a:xfrm>
          <a:prstGeom prst="rect">
            <a:avLst/>
          </a:prstGeom>
          <a:noFill/>
          <a:ln>
            <a:noFill/>
          </a:ln>
        </p:spPr>
      </p:pic>
      <p:grpSp>
        <p:nvGrpSpPr>
          <p:cNvPr id="12" name="Google Shape;828;p29">
            <a:extLst>
              <a:ext uri="{FF2B5EF4-FFF2-40B4-BE49-F238E27FC236}">
                <a16:creationId xmlns:a16="http://schemas.microsoft.com/office/drawing/2014/main" id="{5DA22766-F692-47FC-AE1E-893969781169}"/>
              </a:ext>
            </a:extLst>
          </p:cNvPr>
          <p:cNvGrpSpPr/>
          <p:nvPr/>
        </p:nvGrpSpPr>
        <p:grpSpPr>
          <a:xfrm>
            <a:off x="1337139" y="2475150"/>
            <a:ext cx="2287821" cy="2077238"/>
            <a:chOff x="9129078" y="4352759"/>
            <a:chExt cx="2211139" cy="1957764"/>
          </a:xfrm>
        </p:grpSpPr>
        <p:grpSp>
          <p:nvGrpSpPr>
            <p:cNvPr id="14" name="Google Shape;829;p29">
              <a:extLst>
                <a:ext uri="{FF2B5EF4-FFF2-40B4-BE49-F238E27FC236}">
                  <a16:creationId xmlns:a16="http://schemas.microsoft.com/office/drawing/2014/main" id="{6340AD62-1B46-4D1F-917D-7EF54AC2A05E}"/>
                </a:ext>
              </a:extLst>
            </p:cNvPr>
            <p:cNvGrpSpPr/>
            <p:nvPr/>
          </p:nvGrpSpPr>
          <p:grpSpPr>
            <a:xfrm>
              <a:off x="9129078" y="4352759"/>
              <a:ext cx="2211139" cy="1957764"/>
              <a:chOff x="9129078" y="4352759"/>
              <a:chExt cx="2211139" cy="1957764"/>
            </a:xfrm>
          </p:grpSpPr>
          <p:pic>
            <p:nvPicPr>
              <p:cNvPr id="16" name="Google Shape;830;p29" descr="threw clipart - Clip Art Library">
                <a:extLst>
                  <a:ext uri="{FF2B5EF4-FFF2-40B4-BE49-F238E27FC236}">
                    <a16:creationId xmlns:a16="http://schemas.microsoft.com/office/drawing/2014/main" id="{9D256538-C278-46A2-ABE9-C030AB9CB48A}"/>
                  </a:ext>
                </a:extLst>
              </p:cNvPr>
              <p:cNvPicPr preferRelativeResize="0"/>
              <p:nvPr/>
            </p:nvPicPr>
            <p:blipFill rotWithShape="1">
              <a:blip r:embed="rId5">
                <a:alphaModFix/>
              </a:blip>
              <a:srcRect/>
              <a:stretch/>
            </p:blipFill>
            <p:spPr>
              <a:xfrm>
                <a:off x="9930643" y="4352759"/>
                <a:ext cx="1385957" cy="1957764"/>
              </a:xfrm>
              <a:prstGeom prst="rect">
                <a:avLst/>
              </a:prstGeom>
              <a:noFill/>
              <a:ln>
                <a:noFill/>
              </a:ln>
            </p:spPr>
          </p:pic>
          <p:sp>
            <p:nvSpPr>
              <p:cNvPr id="17" name="Google Shape;831;p29">
                <a:extLst>
                  <a:ext uri="{FF2B5EF4-FFF2-40B4-BE49-F238E27FC236}">
                    <a16:creationId xmlns:a16="http://schemas.microsoft.com/office/drawing/2014/main" id="{5709A8B8-FE93-408E-A562-B684EB2867CA}"/>
                  </a:ext>
                </a:extLst>
              </p:cNvPr>
              <p:cNvSpPr/>
              <p:nvPr/>
            </p:nvSpPr>
            <p:spPr>
              <a:xfrm rot="1010095">
                <a:off x="11185775" y="5299766"/>
                <a:ext cx="145757" cy="815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8" name="Google Shape;832;p29" descr="tomato drawing png - Clip Art Library">
                <a:extLst>
                  <a:ext uri="{FF2B5EF4-FFF2-40B4-BE49-F238E27FC236}">
                    <a16:creationId xmlns:a16="http://schemas.microsoft.com/office/drawing/2014/main" id="{E5DAC33D-F46F-4D37-B8A3-38BCD546A48C}"/>
                  </a:ext>
                </a:extLst>
              </p:cNvPr>
              <p:cNvPicPr preferRelativeResize="0"/>
              <p:nvPr/>
            </p:nvPicPr>
            <p:blipFill rotWithShape="1">
              <a:blip r:embed="rId6">
                <a:clrChange>
                  <a:clrFrom>
                    <a:srgbClr val="FEFEFE"/>
                  </a:clrFrom>
                  <a:clrTo>
                    <a:srgbClr val="FEFEFE">
                      <a:alpha val="0"/>
                    </a:srgbClr>
                  </a:clrTo>
                </a:clrChange>
                <a:alphaModFix/>
              </a:blip>
              <a:srcRect/>
              <a:stretch/>
            </p:blipFill>
            <p:spPr>
              <a:xfrm rot="-2591979">
                <a:off x="9254641" y="4541492"/>
                <a:ext cx="672346" cy="633050"/>
              </a:xfrm>
              <a:prstGeom prst="rect">
                <a:avLst/>
              </a:prstGeom>
              <a:noFill/>
              <a:ln>
                <a:noFill/>
              </a:ln>
            </p:spPr>
          </p:pic>
        </p:grpSp>
        <p:pic>
          <p:nvPicPr>
            <p:cNvPr id="15" name="Google Shape;833;p29" descr="Paintball Clip art - Cartoon red blood stains png download - 3762 ...">
              <a:extLst>
                <a:ext uri="{FF2B5EF4-FFF2-40B4-BE49-F238E27FC236}">
                  <a16:creationId xmlns:a16="http://schemas.microsoft.com/office/drawing/2014/main" id="{C9B36E16-F2F8-4D23-BF67-5E9F1A6EB5A4}"/>
                </a:ext>
              </a:extLst>
            </p:cNvPr>
            <p:cNvPicPr preferRelativeResize="0"/>
            <p:nvPr/>
          </p:nvPicPr>
          <p:blipFill rotWithShape="1">
            <a:blip r:embed="rId7">
              <a:alphaModFix/>
            </a:blip>
            <a:srcRect/>
            <a:stretch/>
          </p:blipFill>
          <p:spPr>
            <a:xfrm rot="-7917970" flipH="1">
              <a:off x="10815852" y="5305344"/>
              <a:ext cx="227560" cy="190663"/>
            </a:xfrm>
            <a:prstGeom prst="rect">
              <a:avLst/>
            </a:prstGeom>
            <a:noFill/>
            <a:ln>
              <a:noFill/>
            </a:ln>
          </p:spPr>
        </p:pic>
      </p:grpSp>
      <p:grpSp>
        <p:nvGrpSpPr>
          <p:cNvPr id="19" name="Group 18">
            <a:extLst>
              <a:ext uri="{FF2B5EF4-FFF2-40B4-BE49-F238E27FC236}">
                <a16:creationId xmlns:a16="http://schemas.microsoft.com/office/drawing/2014/main" id="{BF7ECA5B-60B6-494B-9DBE-99DE79AF40EA}"/>
              </a:ext>
            </a:extLst>
          </p:cNvPr>
          <p:cNvGrpSpPr/>
          <p:nvPr/>
        </p:nvGrpSpPr>
        <p:grpSpPr>
          <a:xfrm>
            <a:off x="172265" y="1695720"/>
            <a:ext cx="2405090" cy="616352"/>
            <a:chOff x="2931436" y="40300"/>
            <a:chExt cx="2405090" cy="616352"/>
          </a:xfrm>
        </p:grpSpPr>
        <p:pic>
          <p:nvPicPr>
            <p:cNvPr id="23" name="Picture 22" descr="Logo, icon&#10;&#10;Description automatically generated">
              <a:extLst>
                <a:ext uri="{FF2B5EF4-FFF2-40B4-BE49-F238E27FC236}">
                  <a16:creationId xmlns:a16="http://schemas.microsoft.com/office/drawing/2014/main" id="{EA54DA60-0BED-40B0-8D22-8CC548BB60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70163" y="40300"/>
              <a:ext cx="652548" cy="616352"/>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8E90EE67-7FF8-49DF-9695-5EDC25B333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31436" y="218494"/>
              <a:ext cx="2405090" cy="437289"/>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2: [7/8]</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20" name="CustomShape 23">
            <a:hlinkClick r:id="" action="ppaction://noaction">
              <a:snd r:embed="rId3" name="2_11.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7</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prstClr val="white"/>
                </a:solidFill>
                <a:latin typeface="Century Gothic" panose="020B0502020202020204" pitchFamily="34" charset="0"/>
              </a:rPr>
              <a:t>Hace</a:t>
            </a:r>
            <a:r>
              <a:rPr lang="en-GB" sz="3200" b="1" kern="0" dirty="0">
                <a:solidFill>
                  <a:prstClr val="white"/>
                </a:solidFill>
                <a:latin typeface="Century Gothic" panose="020B0502020202020204" pitchFamily="34" charset="0"/>
              </a:rPr>
              <a:t> una </a:t>
            </a:r>
            <a:r>
              <a:rPr lang="en-GB" sz="3200" b="1" kern="0" dirty="0" err="1">
                <a:solidFill>
                  <a:prstClr val="white"/>
                </a:solidFill>
                <a:latin typeface="Century Gothic" panose="020B0502020202020204" pitchFamily="34" charset="0"/>
              </a:rPr>
              <a:t>carrera</a:t>
            </a:r>
            <a:r>
              <a:rPr lang="en-GB" sz="3200" b="1" kern="0" dirty="0">
                <a:solidFill>
                  <a:prstClr val="white"/>
                </a:solidFill>
                <a:latin typeface="Century Gothic" panose="020B0502020202020204" pitchFamily="34" charset="0"/>
              </a:rPr>
              <a:t>.</a:t>
            </a:r>
            <a:endPar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32" name="Oval 31">
            <a:hlinkClick r:id="" action="ppaction://noaction">
              <a:snd r:embed="rId5" name="ils regardent.wav"/>
            </a:hlinkClick>
            <a:extLst>
              <a:ext uri="{FF2B5EF4-FFF2-40B4-BE49-F238E27FC236}">
                <a16:creationId xmlns:a16="http://schemas.microsoft.com/office/drawing/2014/main" id="{8DDB8D2A-D5D6-4E53-B81A-89A4FFB5C5A6}"/>
              </a:ext>
            </a:extLst>
          </p:cNvPr>
          <p:cNvSpPr/>
          <p:nvPr/>
        </p:nvSpPr>
        <p:spPr>
          <a:xfrm>
            <a:off x="1148602" y="1967794"/>
            <a:ext cx="4008025" cy="3399210"/>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5" name="TextBox 4">
            <a:extLst>
              <a:ext uri="{FF2B5EF4-FFF2-40B4-BE49-F238E27FC236}">
                <a16:creationId xmlns:a16="http://schemas.microsoft.com/office/drawing/2014/main" id="{1F7857ED-D02D-439D-A45C-184EA5C43AD0}"/>
              </a:ext>
            </a:extLst>
          </p:cNvPr>
          <p:cNvSpPr txBox="1"/>
          <p:nvPr/>
        </p:nvSpPr>
        <p:spPr>
          <a:xfrm>
            <a:off x="2659954" y="1828683"/>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8764957" y="1787380"/>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B</a:t>
            </a:r>
          </a:p>
        </p:txBody>
      </p:sp>
      <p:pic>
        <p:nvPicPr>
          <p:cNvPr id="7" name="Picture 6" descr="Shape&#10;&#10;Description automatically generated with low confidence">
            <a:extLst>
              <a:ext uri="{FF2B5EF4-FFF2-40B4-BE49-F238E27FC236}">
                <a16:creationId xmlns:a16="http://schemas.microsoft.com/office/drawing/2014/main" id="{B06528D4-625E-415D-B98D-F6CA29AE2000}"/>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627644" y="2790438"/>
            <a:ext cx="2274625" cy="2576566"/>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82B25D04-B1F4-4737-BD0F-F049DBFE42EB}"/>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27462" y="3073406"/>
            <a:ext cx="2850307" cy="1950679"/>
          </a:xfrm>
          <a:prstGeom prst="rect">
            <a:avLst/>
          </a:prstGeom>
        </p:spPr>
      </p:pic>
      <p:sp>
        <p:nvSpPr>
          <p:cNvPr id="14" name="Google Shape;108;p3">
            <a:hlinkClick r:id="" action="ppaction://noaction">
              <a:snd r:embed="rId8" name="2_2.wav"/>
            </a:hlinkClick>
            <a:extLst>
              <a:ext uri="{FF2B5EF4-FFF2-40B4-BE49-F238E27FC236}">
                <a16:creationId xmlns:a16="http://schemas.microsoft.com/office/drawing/2014/main" id="{A3A10989-8D25-407E-8023-A89EF4FD828E}"/>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93513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1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2: [8/8]</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20" name="CustomShape 23">
            <a:hlinkClick r:id="" action="ppaction://noaction">
              <a:snd r:embed="rId3" name="2_12.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8</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prstClr val="white"/>
                </a:solidFill>
                <a:latin typeface="Century Gothic" panose="020B0502020202020204" pitchFamily="34" charset="0"/>
              </a:rPr>
              <a:t>Aprenden</a:t>
            </a:r>
            <a:r>
              <a:rPr lang="en-GB" sz="3200" b="1" kern="0" dirty="0">
                <a:solidFill>
                  <a:prstClr val="white"/>
                </a:solidFill>
                <a:latin typeface="Century Gothic" panose="020B0502020202020204" pitchFamily="34" charset="0"/>
              </a:rPr>
              <a:t> </a:t>
            </a:r>
            <a:r>
              <a:rPr lang="en-GB" sz="3200" b="1" kern="0" dirty="0" err="1">
                <a:solidFill>
                  <a:prstClr val="white"/>
                </a:solidFill>
                <a:latin typeface="Century Gothic" panose="020B0502020202020204" pitchFamily="34" charset="0"/>
              </a:rPr>
              <a:t>sobre</a:t>
            </a:r>
            <a:r>
              <a:rPr lang="en-GB" sz="3200" b="1" kern="0" dirty="0">
                <a:solidFill>
                  <a:prstClr val="white"/>
                </a:solidFill>
                <a:latin typeface="Century Gothic" panose="020B0502020202020204" pitchFamily="34" charset="0"/>
              </a:rPr>
              <a:t> la </a:t>
            </a:r>
            <a:r>
              <a:rPr lang="en-GB" sz="3200" b="1" kern="0" dirty="0" err="1">
                <a:solidFill>
                  <a:prstClr val="white"/>
                </a:solidFill>
                <a:latin typeface="Century Gothic" panose="020B0502020202020204" pitchFamily="34" charset="0"/>
              </a:rPr>
              <a:t>cultura</a:t>
            </a:r>
            <a:r>
              <a:rPr lang="en-GB" sz="3200" b="1" kern="0" dirty="0">
                <a:solidFill>
                  <a:prstClr val="white"/>
                </a:solidFill>
                <a:latin typeface="Century Gothic" panose="020B0502020202020204" pitchFamily="34" charset="0"/>
              </a:rPr>
              <a:t> </a:t>
            </a:r>
            <a:r>
              <a:rPr lang="en-GB" sz="3200" b="1" kern="0" dirty="0" err="1">
                <a:solidFill>
                  <a:prstClr val="white"/>
                </a:solidFill>
                <a:latin typeface="Century Gothic" panose="020B0502020202020204" pitchFamily="34" charset="0"/>
              </a:rPr>
              <a:t>española</a:t>
            </a:r>
            <a:r>
              <a:rPr lang="en-GB" sz="3200" b="1" kern="0" dirty="0">
                <a:solidFill>
                  <a:prstClr val="white"/>
                </a:solidFill>
                <a:latin typeface="Century Gothic" panose="020B0502020202020204" pitchFamily="34" charset="0"/>
              </a:rPr>
              <a:t>.</a:t>
            </a:r>
            <a:endPar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 name="TextBox 4">
            <a:extLst>
              <a:ext uri="{FF2B5EF4-FFF2-40B4-BE49-F238E27FC236}">
                <a16:creationId xmlns:a16="http://schemas.microsoft.com/office/drawing/2014/main" id="{1F7857ED-D02D-439D-A45C-184EA5C43AD0}"/>
              </a:ext>
            </a:extLst>
          </p:cNvPr>
          <p:cNvSpPr txBox="1"/>
          <p:nvPr/>
        </p:nvSpPr>
        <p:spPr>
          <a:xfrm>
            <a:off x="2659954" y="1828683"/>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8764957" y="1787380"/>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B</a:t>
            </a:r>
          </a:p>
        </p:txBody>
      </p:sp>
      <p:grpSp>
        <p:nvGrpSpPr>
          <p:cNvPr id="7" name="Group 6">
            <a:extLst>
              <a:ext uri="{FF2B5EF4-FFF2-40B4-BE49-F238E27FC236}">
                <a16:creationId xmlns:a16="http://schemas.microsoft.com/office/drawing/2014/main" id="{44ED714D-49D7-40FC-BC48-670F069F9BF2}"/>
              </a:ext>
            </a:extLst>
          </p:cNvPr>
          <p:cNvGrpSpPr/>
          <p:nvPr/>
        </p:nvGrpSpPr>
        <p:grpSpPr>
          <a:xfrm>
            <a:off x="2426800" y="2831741"/>
            <a:ext cx="1261475" cy="2345169"/>
            <a:chOff x="2426800" y="2831741"/>
            <a:chExt cx="1261475" cy="2345169"/>
          </a:xfrm>
        </p:grpSpPr>
        <p:pic>
          <p:nvPicPr>
            <p:cNvPr id="33" name="Graphic 32" descr="Male profile">
              <a:extLst>
                <a:ext uri="{FF2B5EF4-FFF2-40B4-BE49-F238E27FC236}">
                  <a16:creationId xmlns:a16="http://schemas.microsoft.com/office/drawing/2014/main" id="{F674DAB8-4B5E-4EB8-80DA-FAA5BBF799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26800" y="3915435"/>
              <a:ext cx="1261475" cy="1261475"/>
            </a:xfrm>
            <a:prstGeom prst="rect">
              <a:avLst/>
            </a:prstGeom>
          </p:spPr>
        </p:pic>
        <p:grpSp>
          <p:nvGrpSpPr>
            <p:cNvPr id="41" name="Group 40">
              <a:extLst>
                <a:ext uri="{FF2B5EF4-FFF2-40B4-BE49-F238E27FC236}">
                  <a16:creationId xmlns:a16="http://schemas.microsoft.com/office/drawing/2014/main" id="{2DF4D34D-1002-438D-8EED-E74972AA70E7}"/>
                </a:ext>
              </a:extLst>
            </p:cNvPr>
            <p:cNvGrpSpPr/>
            <p:nvPr/>
          </p:nvGrpSpPr>
          <p:grpSpPr>
            <a:xfrm>
              <a:off x="2448606" y="2831741"/>
              <a:ext cx="1239669" cy="1064933"/>
              <a:chOff x="6210543" y="3764108"/>
              <a:chExt cx="801046" cy="775262"/>
            </a:xfrm>
          </p:grpSpPr>
          <p:sp>
            <p:nvSpPr>
              <p:cNvPr id="42" name="Oval 41">
                <a:extLst>
                  <a:ext uri="{FF2B5EF4-FFF2-40B4-BE49-F238E27FC236}">
                    <a16:creationId xmlns:a16="http://schemas.microsoft.com/office/drawing/2014/main" id="{5338883A-2136-48EF-B4B8-8361DC6F2701}"/>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Picture 42">
                <a:extLst>
                  <a:ext uri="{FF2B5EF4-FFF2-40B4-BE49-F238E27FC236}">
                    <a16:creationId xmlns:a16="http://schemas.microsoft.com/office/drawing/2014/main" id="{86FBE6C5-A2A7-4CA5-B80A-6C216164DE85}"/>
                  </a:ext>
                </a:extLst>
              </p:cNvPr>
              <p:cNvPicPr>
                <a:picLocks noChangeAspect="1"/>
              </p:cNvPicPr>
              <p:nvPr/>
            </p:nvPicPr>
            <p:blipFill rotWithShape="1">
              <a:blip r:embed="rId7">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44" name="Picture 43" descr="A picture containing text, tableware, cup, clipart&#10;&#10;Description automatically generated">
                <a:extLst>
                  <a:ext uri="{FF2B5EF4-FFF2-40B4-BE49-F238E27FC236}">
                    <a16:creationId xmlns:a16="http://schemas.microsoft.com/office/drawing/2014/main" id="{ECF7AB9D-C8AD-4781-8BEE-D214E69353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grpSp>
      <p:grpSp>
        <p:nvGrpSpPr>
          <p:cNvPr id="4" name="Group 3">
            <a:extLst>
              <a:ext uri="{FF2B5EF4-FFF2-40B4-BE49-F238E27FC236}">
                <a16:creationId xmlns:a16="http://schemas.microsoft.com/office/drawing/2014/main" id="{4B3E1850-319D-4419-BFBA-447C9890B205}"/>
              </a:ext>
            </a:extLst>
          </p:cNvPr>
          <p:cNvGrpSpPr/>
          <p:nvPr/>
        </p:nvGrpSpPr>
        <p:grpSpPr>
          <a:xfrm>
            <a:off x="7446313" y="2910497"/>
            <a:ext cx="3667678" cy="2563441"/>
            <a:chOff x="7446313" y="2910497"/>
            <a:chExt cx="3667678" cy="2563441"/>
          </a:xfrm>
        </p:grpSpPr>
        <p:grpSp>
          <p:nvGrpSpPr>
            <p:cNvPr id="34" name="Group 33">
              <a:extLst>
                <a:ext uri="{FF2B5EF4-FFF2-40B4-BE49-F238E27FC236}">
                  <a16:creationId xmlns:a16="http://schemas.microsoft.com/office/drawing/2014/main" id="{2440252F-61DE-46EB-B22F-495757C3AC3D}"/>
                </a:ext>
              </a:extLst>
            </p:cNvPr>
            <p:cNvGrpSpPr/>
            <p:nvPr/>
          </p:nvGrpSpPr>
          <p:grpSpPr>
            <a:xfrm>
              <a:off x="7446313" y="3942555"/>
              <a:ext cx="3667678" cy="1531383"/>
              <a:chOff x="7028743" y="4218501"/>
              <a:chExt cx="3667678" cy="1531383"/>
            </a:xfrm>
          </p:grpSpPr>
          <p:pic>
            <p:nvPicPr>
              <p:cNvPr id="36" name="Graphic 35" descr="School boy">
                <a:extLst>
                  <a:ext uri="{FF2B5EF4-FFF2-40B4-BE49-F238E27FC236}">
                    <a16:creationId xmlns:a16="http://schemas.microsoft.com/office/drawing/2014/main" id="{185DCD4A-1ABB-4BAB-8790-9EE956928EF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65038" y="4218501"/>
                <a:ext cx="1531383" cy="1531383"/>
              </a:xfrm>
              <a:prstGeom prst="rect">
                <a:avLst/>
              </a:prstGeom>
            </p:spPr>
          </p:pic>
          <p:pic>
            <p:nvPicPr>
              <p:cNvPr id="37" name="Graphic 36" descr="Female Profile">
                <a:extLst>
                  <a:ext uri="{FF2B5EF4-FFF2-40B4-BE49-F238E27FC236}">
                    <a16:creationId xmlns:a16="http://schemas.microsoft.com/office/drawing/2014/main" id="{C8FF4EB9-EAF1-4070-837E-8F68482C1DD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90815" y="4354415"/>
                <a:ext cx="1333609" cy="1333609"/>
              </a:xfrm>
              <a:prstGeom prst="rect">
                <a:avLst/>
              </a:prstGeom>
            </p:spPr>
          </p:pic>
          <p:pic>
            <p:nvPicPr>
              <p:cNvPr id="38" name="Graphic 37" descr="Male profile">
                <a:extLst>
                  <a:ext uri="{FF2B5EF4-FFF2-40B4-BE49-F238E27FC236}">
                    <a16:creationId xmlns:a16="http://schemas.microsoft.com/office/drawing/2014/main" id="{9EE6C0B4-1BD9-4652-A1E2-D94EDF85A9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45846" y="4303448"/>
                <a:ext cx="1261475" cy="1261475"/>
              </a:xfrm>
              <a:prstGeom prst="rect">
                <a:avLst/>
              </a:prstGeom>
            </p:spPr>
          </p:pic>
          <p:pic>
            <p:nvPicPr>
              <p:cNvPr id="39" name="Graphic 38" descr="Female Profile">
                <a:extLst>
                  <a:ext uri="{FF2B5EF4-FFF2-40B4-BE49-F238E27FC236}">
                    <a16:creationId xmlns:a16="http://schemas.microsoft.com/office/drawing/2014/main" id="{14D7B289-AE92-4515-BB45-8DB1663876B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28743" y="4372080"/>
                <a:ext cx="1333609" cy="1333609"/>
              </a:xfrm>
              <a:prstGeom prst="rect">
                <a:avLst/>
              </a:prstGeom>
            </p:spPr>
          </p:pic>
        </p:grpSp>
        <p:grpSp>
          <p:nvGrpSpPr>
            <p:cNvPr id="45" name="Group 44">
              <a:extLst>
                <a:ext uri="{FF2B5EF4-FFF2-40B4-BE49-F238E27FC236}">
                  <a16:creationId xmlns:a16="http://schemas.microsoft.com/office/drawing/2014/main" id="{390BB86B-471E-4997-8615-6FDEECCD664F}"/>
                </a:ext>
              </a:extLst>
            </p:cNvPr>
            <p:cNvGrpSpPr/>
            <p:nvPr/>
          </p:nvGrpSpPr>
          <p:grpSpPr>
            <a:xfrm>
              <a:off x="8657679" y="2910497"/>
              <a:ext cx="1239669" cy="1064933"/>
              <a:chOff x="6210543" y="3764108"/>
              <a:chExt cx="801046" cy="775262"/>
            </a:xfrm>
          </p:grpSpPr>
          <p:sp>
            <p:nvSpPr>
              <p:cNvPr id="46" name="Oval 45">
                <a:extLst>
                  <a:ext uri="{FF2B5EF4-FFF2-40B4-BE49-F238E27FC236}">
                    <a16:creationId xmlns:a16="http://schemas.microsoft.com/office/drawing/2014/main" id="{2A7AE034-6F47-4DF4-8155-36FC001AAA35}"/>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6">
                <a:extLst>
                  <a:ext uri="{FF2B5EF4-FFF2-40B4-BE49-F238E27FC236}">
                    <a16:creationId xmlns:a16="http://schemas.microsoft.com/office/drawing/2014/main" id="{2EAB0CEB-BCB2-4D92-B660-78AC782E2861}"/>
                  </a:ext>
                </a:extLst>
              </p:cNvPr>
              <p:cNvPicPr>
                <a:picLocks noChangeAspect="1"/>
              </p:cNvPicPr>
              <p:nvPr/>
            </p:nvPicPr>
            <p:blipFill rotWithShape="1">
              <a:blip r:embed="rId7">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48" name="Picture 47" descr="A picture containing text, tableware, cup, clipart&#10;&#10;Description automatically generated">
                <a:extLst>
                  <a:ext uri="{FF2B5EF4-FFF2-40B4-BE49-F238E27FC236}">
                    <a16:creationId xmlns:a16="http://schemas.microsoft.com/office/drawing/2014/main" id="{1506D5BE-3D37-4EB9-9691-970C1797A6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grpSp>
      <p:sp>
        <p:nvSpPr>
          <p:cNvPr id="28" name="Oval 27">
            <a:hlinkClick r:id="" action="ppaction://noaction">
              <a:snd r:embed="rId13" name="ils regardent.wav"/>
            </a:hlinkClick>
            <a:extLst>
              <a:ext uri="{FF2B5EF4-FFF2-40B4-BE49-F238E27FC236}">
                <a16:creationId xmlns:a16="http://schemas.microsoft.com/office/drawing/2014/main" id="{71FA44FF-A185-4730-8344-8588F47D2A27}"/>
              </a:ext>
            </a:extLst>
          </p:cNvPr>
          <p:cNvSpPr/>
          <p:nvPr/>
        </p:nvSpPr>
        <p:spPr>
          <a:xfrm>
            <a:off x="6694152" y="1874788"/>
            <a:ext cx="5126934" cy="3721119"/>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9" name="Google Shape;108;p3">
            <a:hlinkClick r:id="" action="ppaction://noaction">
              <a:snd r:embed="rId14" name="2_2.wav"/>
            </a:hlinkClick>
            <a:extLst>
              <a:ext uri="{FF2B5EF4-FFF2-40B4-BE49-F238E27FC236}">
                <a16:creationId xmlns:a16="http://schemas.microsoft.com/office/drawing/2014/main" id="{B727C9B0-926E-4F31-8405-FA08AE9D5210}"/>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147163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1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123171" y="959256"/>
            <a:ext cx="37030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Escribe seis frases.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450452" y="48852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Google Shape;167;p2">
            <a:extLst>
              <a:ext uri="{FF2B5EF4-FFF2-40B4-BE49-F238E27FC236}">
                <a16:creationId xmlns:a16="http://schemas.microsoft.com/office/drawing/2014/main" id="{F41BD53F-7ABA-478A-AAAD-4B84A1C8BF38}"/>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98" name="Group 97">
            <a:extLst>
              <a:ext uri="{FF2B5EF4-FFF2-40B4-BE49-F238E27FC236}">
                <a16:creationId xmlns:a16="http://schemas.microsoft.com/office/drawing/2014/main" id="{4C0FF873-CA51-43AA-BA1C-3AAB1D786083}"/>
              </a:ext>
            </a:extLst>
          </p:cNvPr>
          <p:cNvGrpSpPr/>
          <p:nvPr/>
        </p:nvGrpSpPr>
        <p:grpSpPr>
          <a:xfrm>
            <a:off x="3747856" y="159925"/>
            <a:ext cx="6923264" cy="582075"/>
            <a:chOff x="8587143" y="228599"/>
            <a:chExt cx="4086358" cy="925883"/>
          </a:xfrm>
        </p:grpSpPr>
        <p:sp>
          <p:nvSpPr>
            <p:cNvPr id="99" name="Speech Bubble: Rectangle with Corners Rounded 98">
              <a:extLst>
                <a:ext uri="{FF2B5EF4-FFF2-40B4-BE49-F238E27FC236}">
                  <a16:creationId xmlns:a16="http://schemas.microsoft.com/office/drawing/2014/main" id="{9BB39319-CB13-4D38-A1D0-B2DDD4E91C94}"/>
                </a:ext>
              </a:extLst>
            </p:cNvPr>
            <p:cNvSpPr/>
            <p:nvPr/>
          </p:nvSpPr>
          <p:spPr>
            <a:xfrm>
              <a:off x="8587143" y="228599"/>
              <a:ext cx="4086358" cy="925883"/>
            </a:xfrm>
            <a:prstGeom prst="wedgeRoundRectCallout">
              <a:avLst>
                <a:gd name="adj1" fmla="val -55900"/>
                <a:gd name="adj2" fmla="val 243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00" name="TextBox 99">
              <a:extLst>
                <a:ext uri="{FF2B5EF4-FFF2-40B4-BE49-F238E27FC236}">
                  <a16:creationId xmlns:a16="http://schemas.microsoft.com/office/drawing/2014/main" id="{F07764BF-ED49-4CCF-A1B9-251BC423E67D}"/>
                </a:ext>
              </a:extLst>
            </p:cNvPr>
            <p:cNvSpPr txBox="1"/>
            <p:nvPr/>
          </p:nvSpPr>
          <p:spPr>
            <a:xfrm>
              <a:off x="8587145" y="340820"/>
              <a:ext cx="3973941" cy="759610"/>
            </a:xfrm>
            <a:prstGeom prst="rect">
              <a:avLst/>
            </a:prstGeom>
            <a:noFill/>
          </p:spPr>
          <p:txBody>
            <a:bodyPr wrap="square">
              <a:spAutoFit/>
            </a:bodyPr>
            <a:lstStyle/>
            <a:p>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Describe la visita a Buñol de Sofía y Quique.</a:t>
              </a:r>
              <a:endParaRPr lang="en-GB" dirty="0"/>
            </a:p>
          </p:txBody>
        </p:sp>
      </p:grpSp>
      <p:sp>
        <p:nvSpPr>
          <p:cNvPr id="41" name="Title 1">
            <a:extLst>
              <a:ext uri="{FF2B5EF4-FFF2-40B4-BE49-F238E27FC236}">
                <a16:creationId xmlns:a16="http://schemas.microsoft.com/office/drawing/2014/main" id="{E466A2F4-B950-4AA3-BBAC-51059040E227}"/>
              </a:ext>
            </a:extLst>
          </p:cNvPr>
          <p:cNvSpPr txBox="1">
            <a:spLocks/>
          </p:cNvSpPr>
          <p:nvPr/>
        </p:nvSpPr>
        <p:spPr>
          <a:xfrm>
            <a:off x="10869769" y="959256"/>
            <a:ext cx="1199060"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err="1">
                <a:solidFill>
                  <a:srgbClr val="002060"/>
                </a:solidFill>
                <a:latin typeface="Century Gothic" panose="020B0502020202020204" pitchFamily="34" charset="0"/>
              </a:rPr>
              <a:t>escribir</a:t>
            </a:r>
            <a:endParaRPr lang="en-GB" sz="2000" b="1" dirty="0">
              <a:solidFill>
                <a:srgbClr val="002060"/>
              </a:solidFill>
              <a:latin typeface="Century Gothic" panose="020B0502020202020204" pitchFamily="34" charset="0"/>
            </a:endParaRPr>
          </a:p>
        </p:txBody>
      </p:sp>
      <p:pic>
        <p:nvPicPr>
          <p:cNvPr id="42" name="Picture 2" descr="Pen, Write, Pencil, Writing Tool, Work, Message, Blue">
            <a:extLst>
              <a:ext uri="{FF2B5EF4-FFF2-40B4-BE49-F238E27FC236}">
                <a16:creationId xmlns:a16="http://schemas.microsoft.com/office/drawing/2014/main" id="{50F75888-9DD0-45CE-9221-1361D04EB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5904" y="173567"/>
            <a:ext cx="706790" cy="706790"/>
          </a:xfrm>
          <a:prstGeom prst="rect">
            <a:avLst/>
          </a:prstGeom>
          <a:noFill/>
          <a:extLst>
            <a:ext uri="{909E8E84-426E-40DD-AFC4-6F175D3DCCD1}">
              <a14:hiddenFill xmlns:a14="http://schemas.microsoft.com/office/drawing/2010/main">
                <a:solidFill>
                  <a:srgbClr val="FFFFFF"/>
                </a:solidFill>
              </a14:hiddenFill>
            </a:ext>
          </a:extLst>
        </p:spPr>
      </p:pic>
      <p:pic>
        <p:nvPicPr>
          <p:cNvPr id="29" name="Graphic 28" descr="Teacher">
            <a:extLst>
              <a:ext uri="{FF2B5EF4-FFF2-40B4-BE49-F238E27FC236}">
                <a16:creationId xmlns:a16="http://schemas.microsoft.com/office/drawing/2014/main" id="{CA81A0CF-3FAB-4518-AC45-7D39F27160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5752" y="128500"/>
            <a:ext cx="816961" cy="938928"/>
          </a:xfrm>
          <a:prstGeom prst="rect">
            <a:avLst/>
          </a:prstGeom>
        </p:spPr>
      </p:pic>
      <p:pic>
        <p:nvPicPr>
          <p:cNvPr id="12" name="Picture 11" descr="A picture containing icon&#10;&#10;Description automatically generated">
            <a:extLst>
              <a:ext uri="{FF2B5EF4-FFF2-40B4-BE49-F238E27FC236}">
                <a16:creationId xmlns:a16="http://schemas.microsoft.com/office/drawing/2014/main" id="{13F2CCC3-BDEA-44D2-955B-3793451201B1}"/>
              </a:ext>
            </a:extLst>
          </p:cNvPr>
          <p:cNvPicPr>
            <a:picLocks noChangeAspect="1"/>
          </p:cNvPicPr>
          <p:nvPr/>
        </p:nvPicPr>
        <p:blipFill rotWithShape="1">
          <a:blip r:embed="rId6">
            <a:extLst>
              <a:ext uri="{28A0092B-C50C-407E-A947-70E740481C1C}">
                <a14:useLocalDpi xmlns:a14="http://schemas.microsoft.com/office/drawing/2010/main" val="0"/>
              </a:ext>
            </a:extLst>
          </a:blip>
          <a:srcRect r="80114"/>
          <a:stretch/>
        </p:blipFill>
        <p:spPr>
          <a:xfrm>
            <a:off x="601404" y="2729352"/>
            <a:ext cx="300522" cy="877190"/>
          </a:xfrm>
          <a:prstGeom prst="rect">
            <a:avLst/>
          </a:prstGeom>
        </p:spPr>
      </p:pic>
      <p:sp>
        <p:nvSpPr>
          <p:cNvPr id="13" name="Oval 12">
            <a:hlinkClick r:id="" action="ppaction://noaction">
              <a:snd r:embed="rId7" name="ils regardent.wav"/>
            </a:hlinkClick>
            <a:extLst>
              <a:ext uri="{FF2B5EF4-FFF2-40B4-BE49-F238E27FC236}">
                <a16:creationId xmlns:a16="http://schemas.microsoft.com/office/drawing/2014/main" id="{63C496E0-C03E-4355-AFC1-37CA595BE103}"/>
              </a:ext>
            </a:extLst>
          </p:cNvPr>
          <p:cNvSpPr/>
          <p:nvPr/>
        </p:nvSpPr>
        <p:spPr>
          <a:xfrm>
            <a:off x="3718560" y="1884721"/>
            <a:ext cx="6923264" cy="4341023"/>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4" name="Oval 13">
            <a:hlinkClick r:id="" action="ppaction://noaction">
              <a:snd r:embed="rId7" name="ils regardent.wav"/>
            </a:hlinkClick>
            <a:extLst>
              <a:ext uri="{FF2B5EF4-FFF2-40B4-BE49-F238E27FC236}">
                <a16:creationId xmlns:a16="http://schemas.microsoft.com/office/drawing/2014/main" id="{A7711DD2-7B20-47ED-927D-BFD5DD8A388F}"/>
              </a:ext>
            </a:extLst>
          </p:cNvPr>
          <p:cNvSpPr/>
          <p:nvPr/>
        </p:nvSpPr>
        <p:spPr>
          <a:xfrm>
            <a:off x="1370223" y="1913473"/>
            <a:ext cx="6923264" cy="4341023"/>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15" name="Picture 14">
            <a:extLst>
              <a:ext uri="{FF2B5EF4-FFF2-40B4-BE49-F238E27FC236}">
                <a16:creationId xmlns:a16="http://schemas.microsoft.com/office/drawing/2014/main" id="{4D2AD937-3355-4D93-927E-342CD8F1BF07}"/>
              </a:ext>
            </a:extLst>
          </p:cNvPr>
          <p:cNvPicPr>
            <a:picLocks noChangeAspect="1"/>
          </p:cNvPicPr>
          <p:nvPr/>
        </p:nvPicPr>
        <p:blipFill>
          <a:blip r:embed="rId8"/>
          <a:stretch>
            <a:fillRect/>
          </a:stretch>
        </p:blipFill>
        <p:spPr>
          <a:xfrm>
            <a:off x="200427" y="1449650"/>
            <a:ext cx="1086737" cy="1136588"/>
          </a:xfrm>
          <a:prstGeom prst="rect">
            <a:avLst/>
          </a:prstGeom>
        </p:spPr>
      </p:pic>
      <p:pic>
        <p:nvPicPr>
          <p:cNvPr id="4" name="Picture 3" descr="A picture containing text, doll, toy&#10;&#10;Description automatically generated">
            <a:extLst>
              <a:ext uri="{FF2B5EF4-FFF2-40B4-BE49-F238E27FC236}">
                <a16:creationId xmlns:a16="http://schemas.microsoft.com/office/drawing/2014/main" id="{B7C17F90-BEA1-4818-8074-906915755B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4677" y="1878744"/>
            <a:ext cx="535443" cy="1406449"/>
          </a:xfrm>
          <a:prstGeom prst="rect">
            <a:avLst/>
          </a:prstGeom>
        </p:spPr>
      </p:pic>
      <p:pic>
        <p:nvPicPr>
          <p:cNvPr id="6" name="Picture 5" descr="A picture containing text, toy, doll&#10;&#10;Description automatically generated">
            <a:extLst>
              <a:ext uri="{FF2B5EF4-FFF2-40B4-BE49-F238E27FC236}">
                <a16:creationId xmlns:a16="http://schemas.microsoft.com/office/drawing/2014/main" id="{8D3CB71C-31D4-4264-84B7-5A2621A554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45858" y="1220866"/>
            <a:ext cx="639259" cy="1664334"/>
          </a:xfrm>
          <a:prstGeom prst="rect">
            <a:avLst/>
          </a:prstGeom>
        </p:spPr>
      </p:pic>
      <p:grpSp>
        <p:nvGrpSpPr>
          <p:cNvPr id="7" name="Group 6">
            <a:extLst>
              <a:ext uri="{FF2B5EF4-FFF2-40B4-BE49-F238E27FC236}">
                <a16:creationId xmlns:a16="http://schemas.microsoft.com/office/drawing/2014/main" id="{2A6FE768-E380-4494-8115-D49F9E4AFA00}"/>
              </a:ext>
            </a:extLst>
          </p:cNvPr>
          <p:cNvGrpSpPr/>
          <p:nvPr/>
        </p:nvGrpSpPr>
        <p:grpSpPr>
          <a:xfrm>
            <a:off x="5421996" y="1672497"/>
            <a:ext cx="1097241" cy="1612696"/>
            <a:chOff x="5624777" y="2885200"/>
            <a:chExt cx="1097241" cy="1612696"/>
          </a:xfrm>
        </p:grpSpPr>
        <p:pic>
          <p:nvPicPr>
            <p:cNvPr id="21" name="Picture 20" descr="A picture containing text, doll, toy&#10;&#10;Description automatically generated">
              <a:extLst>
                <a:ext uri="{FF2B5EF4-FFF2-40B4-BE49-F238E27FC236}">
                  <a16:creationId xmlns:a16="http://schemas.microsoft.com/office/drawing/2014/main" id="{CF91F04E-A593-437F-9C75-EC81D5731E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24777" y="3021309"/>
              <a:ext cx="559670" cy="1470085"/>
            </a:xfrm>
            <a:prstGeom prst="rect">
              <a:avLst/>
            </a:prstGeom>
          </p:spPr>
        </p:pic>
        <p:pic>
          <p:nvPicPr>
            <p:cNvPr id="22" name="Picture 21" descr="A picture containing text, toy, doll&#10;&#10;Description automatically generated">
              <a:extLst>
                <a:ext uri="{FF2B5EF4-FFF2-40B4-BE49-F238E27FC236}">
                  <a16:creationId xmlns:a16="http://schemas.microsoft.com/office/drawing/2014/main" id="{8BF8E893-842C-461C-B37A-B5E9FB1A1C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02593" y="2885200"/>
              <a:ext cx="619425" cy="1612696"/>
            </a:xfrm>
            <a:prstGeom prst="rect">
              <a:avLst/>
            </a:prstGeom>
          </p:spPr>
        </p:pic>
      </p:grpSp>
      <p:pic>
        <p:nvPicPr>
          <p:cNvPr id="23" name="Google Shape;830;p29" descr="threw clipart - Clip Art Library">
            <a:extLst>
              <a:ext uri="{FF2B5EF4-FFF2-40B4-BE49-F238E27FC236}">
                <a16:creationId xmlns:a16="http://schemas.microsoft.com/office/drawing/2014/main" id="{EE9FEB35-26D3-4DF3-BCD3-4BCD8D996D7A}"/>
              </a:ext>
            </a:extLst>
          </p:cNvPr>
          <p:cNvPicPr preferRelativeResize="0"/>
          <p:nvPr/>
        </p:nvPicPr>
        <p:blipFill rotWithShape="1">
          <a:blip r:embed="rId11">
            <a:alphaModFix/>
          </a:blip>
          <a:srcRect r="59805"/>
          <a:stretch/>
        </p:blipFill>
        <p:spPr>
          <a:xfrm>
            <a:off x="4761560" y="2917381"/>
            <a:ext cx="576409" cy="2077238"/>
          </a:xfrm>
          <a:prstGeom prst="rect">
            <a:avLst/>
          </a:prstGeom>
          <a:noFill/>
          <a:ln>
            <a:noFill/>
          </a:ln>
        </p:spPr>
      </p:pic>
      <p:pic>
        <p:nvPicPr>
          <p:cNvPr id="24" name="Google Shape;832;p29" descr="tomato drawing png - Clip Art Library">
            <a:extLst>
              <a:ext uri="{FF2B5EF4-FFF2-40B4-BE49-F238E27FC236}">
                <a16:creationId xmlns:a16="http://schemas.microsoft.com/office/drawing/2014/main" id="{5E16DF9E-6A1C-46ED-B908-CE57F798C53F}"/>
              </a:ext>
            </a:extLst>
          </p:cNvPr>
          <p:cNvPicPr preferRelativeResize="0"/>
          <p:nvPr/>
        </p:nvPicPr>
        <p:blipFill rotWithShape="1">
          <a:blip r:embed="rId12">
            <a:clrChange>
              <a:clrFrom>
                <a:srgbClr val="FEFEFE"/>
              </a:clrFrom>
              <a:clrTo>
                <a:srgbClr val="FEFEFE">
                  <a:alpha val="0"/>
                </a:srgbClr>
              </a:clrTo>
            </a:clrChange>
            <a:alphaModFix/>
          </a:blip>
          <a:srcRect/>
          <a:stretch/>
        </p:blipFill>
        <p:spPr>
          <a:xfrm rot="19008021">
            <a:off x="4172003" y="2995742"/>
            <a:ext cx="575269" cy="493646"/>
          </a:xfrm>
          <a:prstGeom prst="rect">
            <a:avLst/>
          </a:prstGeom>
          <a:noFill/>
          <a:ln>
            <a:noFill/>
          </a:ln>
        </p:spPr>
      </p:pic>
      <p:pic>
        <p:nvPicPr>
          <p:cNvPr id="9" name="Picture 8" descr="A picture containing text&#10;&#10;Description automatically generated">
            <a:extLst>
              <a:ext uri="{FF2B5EF4-FFF2-40B4-BE49-F238E27FC236}">
                <a16:creationId xmlns:a16="http://schemas.microsoft.com/office/drawing/2014/main" id="{B3D7CB44-A328-43B7-82DA-92124C99D6C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82512" y="2641144"/>
            <a:ext cx="559522" cy="732299"/>
          </a:xfrm>
          <a:prstGeom prst="rect">
            <a:avLst/>
          </a:prstGeom>
        </p:spPr>
      </p:pic>
      <p:pic>
        <p:nvPicPr>
          <p:cNvPr id="11" name="Picture 10" descr="A picture containing chart&#10;&#10;Description automatically generated">
            <a:extLst>
              <a:ext uri="{FF2B5EF4-FFF2-40B4-BE49-F238E27FC236}">
                <a16:creationId xmlns:a16="http://schemas.microsoft.com/office/drawing/2014/main" id="{6EBE9263-9713-4DCE-8139-65A16149E67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77093" y="3064309"/>
            <a:ext cx="362712" cy="725424"/>
          </a:xfrm>
          <a:prstGeom prst="rect">
            <a:avLst/>
          </a:prstGeom>
        </p:spPr>
      </p:pic>
      <p:grpSp>
        <p:nvGrpSpPr>
          <p:cNvPr id="67" name="Group 66">
            <a:extLst>
              <a:ext uri="{FF2B5EF4-FFF2-40B4-BE49-F238E27FC236}">
                <a16:creationId xmlns:a16="http://schemas.microsoft.com/office/drawing/2014/main" id="{487E0177-83BF-4E95-BB21-0E2DF2D0DAED}"/>
              </a:ext>
            </a:extLst>
          </p:cNvPr>
          <p:cNvGrpSpPr/>
          <p:nvPr/>
        </p:nvGrpSpPr>
        <p:grpSpPr>
          <a:xfrm>
            <a:off x="5102869" y="4862258"/>
            <a:ext cx="1468451" cy="925885"/>
            <a:chOff x="1785994" y="3501682"/>
            <a:chExt cx="1468451" cy="925885"/>
          </a:xfrm>
        </p:grpSpPr>
        <p:pic>
          <p:nvPicPr>
            <p:cNvPr id="17" name="Picture 16" descr="A picture containing text, vector graphics&#10;&#10;Description automatically generated">
              <a:extLst>
                <a:ext uri="{FF2B5EF4-FFF2-40B4-BE49-F238E27FC236}">
                  <a16:creationId xmlns:a16="http://schemas.microsoft.com/office/drawing/2014/main" id="{60B62271-E0B0-4936-AEC7-56561D81D7C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52544" y="3501682"/>
              <a:ext cx="1331621" cy="802094"/>
            </a:xfrm>
            <a:prstGeom prst="rect">
              <a:avLst/>
            </a:prstGeom>
          </p:spPr>
        </p:pic>
        <p:pic>
          <p:nvPicPr>
            <p:cNvPr id="33" name="Google Shape;832;p29" descr="tomato drawing png - Clip Art Library">
              <a:extLst>
                <a:ext uri="{FF2B5EF4-FFF2-40B4-BE49-F238E27FC236}">
                  <a16:creationId xmlns:a16="http://schemas.microsoft.com/office/drawing/2014/main" id="{9BD1FB4F-A1CB-4CCE-AD75-23A2DE97C9A7}"/>
                </a:ext>
              </a:extLst>
            </p:cNvPr>
            <p:cNvPicPr preferRelativeResize="0"/>
            <p:nvPr/>
          </p:nvPicPr>
          <p:blipFill rotWithShape="1">
            <a:blip r:embed="rId12">
              <a:clrChange>
                <a:clrFrom>
                  <a:srgbClr val="FEFEFE"/>
                </a:clrFrom>
                <a:clrTo>
                  <a:srgbClr val="FEFEFE">
                    <a:alpha val="0"/>
                  </a:srgbClr>
                </a:clrTo>
              </a:clrChange>
              <a:alphaModFix/>
            </a:blip>
            <a:srcRect/>
            <a:stretch/>
          </p:blipFill>
          <p:spPr>
            <a:xfrm rot="21185337">
              <a:off x="1785994" y="3849395"/>
              <a:ext cx="401572" cy="365893"/>
            </a:xfrm>
            <a:prstGeom prst="rect">
              <a:avLst/>
            </a:prstGeom>
            <a:noFill/>
            <a:ln>
              <a:noFill/>
            </a:ln>
          </p:spPr>
        </p:pic>
        <p:pic>
          <p:nvPicPr>
            <p:cNvPr id="34" name="Google Shape;832;p29" descr="tomato drawing png - Clip Art Library">
              <a:extLst>
                <a:ext uri="{FF2B5EF4-FFF2-40B4-BE49-F238E27FC236}">
                  <a16:creationId xmlns:a16="http://schemas.microsoft.com/office/drawing/2014/main" id="{56C50543-344F-42B0-A78F-7999E08264B7}"/>
                </a:ext>
              </a:extLst>
            </p:cNvPr>
            <p:cNvPicPr preferRelativeResize="0"/>
            <p:nvPr/>
          </p:nvPicPr>
          <p:blipFill rotWithShape="1">
            <a:blip r:embed="rId12">
              <a:clrChange>
                <a:clrFrom>
                  <a:srgbClr val="FEFEFE"/>
                </a:clrFrom>
                <a:clrTo>
                  <a:srgbClr val="FEFEFE">
                    <a:alpha val="0"/>
                  </a:srgbClr>
                </a:clrTo>
              </a:clrChange>
              <a:alphaModFix/>
            </a:blip>
            <a:srcRect/>
            <a:stretch/>
          </p:blipFill>
          <p:spPr>
            <a:xfrm rot="21185337">
              <a:off x="2041611" y="3925560"/>
              <a:ext cx="401572" cy="365893"/>
            </a:xfrm>
            <a:prstGeom prst="rect">
              <a:avLst/>
            </a:prstGeom>
            <a:noFill/>
            <a:ln>
              <a:noFill/>
            </a:ln>
          </p:spPr>
        </p:pic>
        <p:pic>
          <p:nvPicPr>
            <p:cNvPr id="36" name="Google Shape;832;p29" descr="tomato drawing png - Clip Art Library">
              <a:extLst>
                <a:ext uri="{FF2B5EF4-FFF2-40B4-BE49-F238E27FC236}">
                  <a16:creationId xmlns:a16="http://schemas.microsoft.com/office/drawing/2014/main" id="{21F30290-9ECB-431F-B6AD-6B4DC10FEBDD}"/>
                </a:ext>
              </a:extLst>
            </p:cNvPr>
            <p:cNvPicPr preferRelativeResize="0"/>
            <p:nvPr/>
          </p:nvPicPr>
          <p:blipFill rotWithShape="1">
            <a:blip r:embed="rId12">
              <a:clrChange>
                <a:clrFrom>
                  <a:srgbClr val="FEFEFE"/>
                </a:clrFrom>
                <a:clrTo>
                  <a:srgbClr val="FEFEFE">
                    <a:alpha val="0"/>
                  </a:srgbClr>
                </a:clrTo>
              </a:clrChange>
              <a:alphaModFix/>
            </a:blip>
            <a:srcRect/>
            <a:stretch/>
          </p:blipFill>
          <p:spPr>
            <a:xfrm rot="21185337">
              <a:off x="1838927" y="3961808"/>
              <a:ext cx="401572" cy="365893"/>
            </a:xfrm>
            <a:prstGeom prst="rect">
              <a:avLst/>
            </a:prstGeom>
            <a:noFill/>
            <a:ln>
              <a:noFill/>
            </a:ln>
          </p:spPr>
        </p:pic>
        <p:pic>
          <p:nvPicPr>
            <p:cNvPr id="37" name="Google Shape;832;p29" descr="tomato drawing png - Clip Art Library">
              <a:extLst>
                <a:ext uri="{FF2B5EF4-FFF2-40B4-BE49-F238E27FC236}">
                  <a16:creationId xmlns:a16="http://schemas.microsoft.com/office/drawing/2014/main" id="{146737B6-99DA-4FE4-B845-0B1CB0C00A22}"/>
                </a:ext>
              </a:extLst>
            </p:cNvPr>
            <p:cNvPicPr preferRelativeResize="0"/>
            <p:nvPr/>
          </p:nvPicPr>
          <p:blipFill rotWithShape="1">
            <a:blip r:embed="rId12">
              <a:clrChange>
                <a:clrFrom>
                  <a:srgbClr val="FEFEFE"/>
                </a:clrFrom>
                <a:clrTo>
                  <a:srgbClr val="FEFEFE">
                    <a:alpha val="0"/>
                  </a:srgbClr>
                </a:clrTo>
              </a:clrChange>
              <a:alphaModFix/>
            </a:blip>
            <a:srcRect/>
            <a:stretch/>
          </p:blipFill>
          <p:spPr>
            <a:xfrm rot="21185337">
              <a:off x="2386543" y="3925560"/>
              <a:ext cx="401572" cy="365893"/>
            </a:xfrm>
            <a:prstGeom prst="rect">
              <a:avLst/>
            </a:prstGeom>
            <a:noFill/>
            <a:ln>
              <a:noFill/>
            </a:ln>
          </p:spPr>
        </p:pic>
        <p:pic>
          <p:nvPicPr>
            <p:cNvPr id="38" name="Google Shape;832;p29" descr="tomato drawing png - Clip Art Library">
              <a:extLst>
                <a:ext uri="{FF2B5EF4-FFF2-40B4-BE49-F238E27FC236}">
                  <a16:creationId xmlns:a16="http://schemas.microsoft.com/office/drawing/2014/main" id="{ED362745-5A85-4DFC-9308-832D8B1578DF}"/>
                </a:ext>
              </a:extLst>
            </p:cNvPr>
            <p:cNvPicPr preferRelativeResize="0"/>
            <p:nvPr/>
          </p:nvPicPr>
          <p:blipFill rotWithShape="1">
            <a:blip r:embed="rId12">
              <a:clrChange>
                <a:clrFrom>
                  <a:srgbClr val="FEFEFE"/>
                </a:clrFrom>
                <a:clrTo>
                  <a:srgbClr val="FEFEFE">
                    <a:alpha val="0"/>
                  </a:srgbClr>
                </a:clrTo>
              </a:clrChange>
              <a:alphaModFix/>
            </a:blip>
            <a:srcRect/>
            <a:stretch/>
          </p:blipFill>
          <p:spPr>
            <a:xfrm rot="21185337">
              <a:off x="2181210" y="4061674"/>
              <a:ext cx="401572" cy="365893"/>
            </a:xfrm>
            <a:prstGeom prst="rect">
              <a:avLst/>
            </a:prstGeom>
            <a:noFill/>
            <a:ln>
              <a:noFill/>
            </a:ln>
          </p:spPr>
        </p:pic>
        <p:pic>
          <p:nvPicPr>
            <p:cNvPr id="39" name="Google Shape;832;p29" descr="tomato drawing png - Clip Art Library">
              <a:extLst>
                <a:ext uri="{FF2B5EF4-FFF2-40B4-BE49-F238E27FC236}">
                  <a16:creationId xmlns:a16="http://schemas.microsoft.com/office/drawing/2014/main" id="{3F1CA809-563B-438F-A08D-3AC8A47C1D01}"/>
                </a:ext>
              </a:extLst>
            </p:cNvPr>
            <p:cNvPicPr preferRelativeResize="0"/>
            <p:nvPr/>
          </p:nvPicPr>
          <p:blipFill rotWithShape="1">
            <a:blip r:embed="rId12">
              <a:clrChange>
                <a:clrFrom>
                  <a:srgbClr val="FEFEFE"/>
                </a:clrFrom>
                <a:clrTo>
                  <a:srgbClr val="FEFEFE">
                    <a:alpha val="0"/>
                  </a:srgbClr>
                </a:clrTo>
              </a:clrChange>
              <a:alphaModFix/>
            </a:blip>
            <a:srcRect/>
            <a:stretch/>
          </p:blipFill>
          <p:spPr>
            <a:xfrm rot="21185337">
              <a:off x="2620147" y="3855896"/>
              <a:ext cx="401572" cy="365893"/>
            </a:xfrm>
            <a:prstGeom prst="rect">
              <a:avLst/>
            </a:prstGeom>
            <a:noFill/>
            <a:ln>
              <a:noFill/>
            </a:ln>
          </p:spPr>
        </p:pic>
        <p:pic>
          <p:nvPicPr>
            <p:cNvPr id="40" name="Google Shape;832;p29" descr="tomato drawing png - Clip Art Library">
              <a:extLst>
                <a:ext uri="{FF2B5EF4-FFF2-40B4-BE49-F238E27FC236}">
                  <a16:creationId xmlns:a16="http://schemas.microsoft.com/office/drawing/2014/main" id="{F18A23C4-336A-46DC-BC87-EF5FC20E3EFF}"/>
                </a:ext>
              </a:extLst>
            </p:cNvPr>
            <p:cNvPicPr preferRelativeResize="0"/>
            <p:nvPr/>
          </p:nvPicPr>
          <p:blipFill rotWithShape="1">
            <a:blip r:embed="rId12">
              <a:clrChange>
                <a:clrFrom>
                  <a:srgbClr val="FEFEFE"/>
                </a:clrFrom>
                <a:clrTo>
                  <a:srgbClr val="FEFEFE">
                    <a:alpha val="0"/>
                  </a:srgbClr>
                </a:clrTo>
              </a:clrChange>
              <a:alphaModFix/>
            </a:blip>
            <a:srcRect/>
            <a:stretch/>
          </p:blipFill>
          <p:spPr>
            <a:xfrm rot="21185337">
              <a:off x="2497630" y="4061673"/>
              <a:ext cx="401572" cy="365893"/>
            </a:xfrm>
            <a:prstGeom prst="rect">
              <a:avLst/>
            </a:prstGeom>
            <a:noFill/>
            <a:ln>
              <a:noFill/>
            </a:ln>
          </p:spPr>
        </p:pic>
        <p:pic>
          <p:nvPicPr>
            <p:cNvPr id="43" name="Google Shape;832;p29" descr="tomato drawing png - Clip Art Library">
              <a:extLst>
                <a:ext uri="{FF2B5EF4-FFF2-40B4-BE49-F238E27FC236}">
                  <a16:creationId xmlns:a16="http://schemas.microsoft.com/office/drawing/2014/main" id="{09DF42E5-F416-40E6-B828-A2D3F3670BCD}"/>
                </a:ext>
              </a:extLst>
            </p:cNvPr>
            <p:cNvPicPr preferRelativeResize="0"/>
            <p:nvPr/>
          </p:nvPicPr>
          <p:blipFill rotWithShape="1">
            <a:blip r:embed="rId12">
              <a:clrChange>
                <a:clrFrom>
                  <a:srgbClr val="FEFEFE"/>
                </a:clrFrom>
                <a:clrTo>
                  <a:srgbClr val="FEFEFE">
                    <a:alpha val="0"/>
                  </a:srgbClr>
                </a:clrTo>
              </a:clrChange>
              <a:alphaModFix/>
            </a:blip>
            <a:srcRect/>
            <a:stretch/>
          </p:blipFill>
          <p:spPr>
            <a:xfrm rot="21185337">
              <a:off x="2852873" y="3753007"/>
              <a:ext cx="401572" cy="365893"/>
            </a:xfrm>
            <a:prstGeom prst="rect">
              <a:avLst/>
            </a:prstGeom>
            <a:noFill/>
            <a:ln>
              <a:noFill/>
            </a:ln>
          </p:spPr>
        </p:pic>
        <p:pic>
          <p:nvPicPr>
            <p:cNvPr id="44" name="Google Shape;832;p29" descr="tomato drawing png - Clip Art Library">
              <a:extLst>
                <a:ext uri="{FF2B5EF4-FFF2-40B4-BE49-F238E27FC236}">
                  <a16:creationId xmlns:a16="http://schemas.microsoft.com/office/drawing/2014/main" id="{F1A51FD3-E7AF-4C77-94F5-8CEAAFDDC8BB}"/>
                </a:ext>
              </a:extLst>
            </p:cNvPr>
            <p:cNvPicPr preferRelativeResize="0"/>
            <p:nvPr/>
          </p:nvPicPr>
          <p:blipFill rotWithShape="1">
            <a:blip r:embed="rId12">
              <a:clrChange>
                <a:clrFrom>
                  <a:srgbClr val="FEFEFE"/>
                </a:clrFrom>
                <a:clrTo>
                  <a:srgbClr val="FEFEFE">
                    <a:alpha val="0"/>
                  </a:srgbClr>
                </a:clrTo>
              </a:clrChange>
              <a:alphaModFix/>
            </a:blip>
            <a:srcRect/>
            <a:stretch/>
          </p:blipFill>
          <p:spPr>
            <a:xfrm rot="21185337">
              <a:off x="2803843" y="3939557"/>
              <a:ext cx="401572" cy="365893"/>
            </a:xfrm>
            <a:prstGeom prst="rect">
              <a:avLst/>
            </a:prstGeom>
            <a:noFill/>
            <a:ln>
              <a:noFill/>
            </a:ln>
          </p:spPr>
        </p:pic>
      </p:grpSp>
      <p:pic>
        <p:nvPicPr>
          <p:cNvPr id="19" name="Picture 18" descr="Shape, circle&#10;&#10;Description automatically generated">
            <a:extLst>
              <a:ext uri="{FF2B5EF4-FFF2-40B4-BE49-F238E27FC236}">
                <a16:creationId xmlns:a16="http://schemas.microsoft.com/office/drawing/2014/main" id="{30F60972-BB6B-4068-9748-8B358EF3BE0B}"/>
              </a:ext>
            </a:extLst>
          </p:cNvPr>
          <p:cNvPicPr>
            <a:picLocks noChangeAspect="1"/>
          </p:cNvPicPr>
          <p:nvPr/>
        </p:nvPicPr>
        <p:blipFill rotWithShape="1">
          <a:blip r:embed="rId16">
            <a:biLevel thresh="50000"/>
            <a:extLst>
              <a:ext uri="{28A0092B-C50C-407E-A947-70E740481C1C}">
                <a14:useLocalDpi xmlns:a14="http://schemas.microsoft.com/office/drawing/2010/main" val="0"/>
              </a:ext>
            </a:extLst>
          </a:blip>
          <a:srcRect l="14574" t="9220" r="14043" b="17802"/>
          <a:stretch/>
        </p:blipFill>
        <p:spPr>
          <a:xfrm>
            <a:off x="5412388" y="3340533"/>
            <a:ext cx="588680" cy="601838"/>
          </a:xfrm>
          <a:prstGeom prst="rect">
            <a:avLst/>
          </a:prstGeom>
        </p:spPr>
      </p:pic>
      <p:grpSp>
        <p:nvGrpSpPr>
          <p:cNvPr id="45" name="Google Shape;828;p29">
            <a:extLst>
              <a:ext uri="{FF2B5EF4-FFF2-40B4-BE49-F238E27FC236}">
                <a16:creationId xmlns:a16="http://schemas.microsoft.com/office/drawing/2014/main" id="{B22A4653-DD05-4B32-A16D-A795DBB82DFA}"/>
              </a:ext>
            </a:extLst>
          </p:cNvPr>
          <p:cNvGrpSpPr/>
          <p:nvPr/>
        </p:nvGrpSpPr>
        <p:grpSpPr>
          <a:xfrm>
            <a:off x="6883984" y="3257137"/>
            <a:ext cx="1237273" cy="1123388"/>
            <a:chOff x="9129078" y="4352759"/>
            <a:chExt cx="2211139" cy="1957764"/>
          </a:xfrm>
        </p:grpSpPr>
        <p:grpSp>
          <p:nvGrpSpPr>
            <p:cNvPr id="46" name="Google Shape;829;p29">
              <a:extLst>
                <a:ext uri="{FF2B5EF4-FFF2-40B4-BE49-F238E27FC236}">
                  <a16:creationId xmlns:a16="http://schemas.microsoft.com/office/drawing/2014/main" id="{D03B4D25-EE26-4385-84A4-6EFECDDCFF1F}"/>
                </a:ext>
              </a:extLst>
            </p:cNvPr>
            <p:cNvGrpSpPr/>
            <p:nvPr/>
          </p:nvGrpSpPr>
          <p:grpSpPr>
            <a:xfrm>
              <a:off x="9129078" y="4352759"/>
              <a:ext cx="2211139" cy="1957764"/>
              <a:chOff x="9129078" y="4352759"/>
              <a:chExt cx="2211139" cy="1957764"/>
            </a:xfrm>
          </p:grpSpPr>
          <p:pic>
            <p:nvPicPr>
              <p:cNvPr id="48" name="Google Shape;830;p29" descr="threw clipart - Clip Art Library">
                <a:extLst>
                  <a:ext uri="{FF2B5EF4-FFF2-40B4-BE49-F238E27FC236}">
                    <a16:creationId xmlns:a16="http://schemas.microsoft.com/office/drawing/2014/main" id="{74072C28-6D0A-4C31-9D20-5C170EC802BD}"/>
                  </a:ext>
                </a:extLst>
              </p:cNvPr>
              <p:cNvPicPr preferRelativeResize="0"/>
              <p:nvPr/>
            </p:nvPicPr>
            <p:blipFill rotWithShape="1">
              <a:blip r:embed="rId11">
                <a:alphaModFix/>
              </a:blip>
              <a:srcRect/>
              <a:stretch/>
            </p:blipFill>
            <p:spPr>
              <a:xfrm>
                <a:off x="9930643" y="4352759"/>
                <a:ext cx="1385957" cy="1957764"/>
              </a:xfrm>
              <a:prstGeom prst="rect">
                <a:avLst/>
              </a:prstGeom>
              <a:noFill/>
              <a:ln>
                <a:noFill/>
              </a:ln>
            </p:spPr>
          </p:pic>
          <p:sp>
            <p:nvSpPr>
              <p:cNvPr id="49" name="Google Shape;831;p29">
                <a:extLst>
                  <a:ext uri="{FF2B5EF4-FFF2-40B4-BE49-F238E27FC236}">
                    <a16:creationId xmlns:a16="http://schemas.microsoft.com/office/drawing/2014/main" id="{BCE365C2-5F86-4123-A14F-522AF8F4DCE0}"/>
                  </a:ext>
                </a:extLst>
              </p:cNvPr>
              <p:cNvSpPr/>
              <p:nvPr/>
            </p:nvSpPr>
            <p:spPr>
              <a:xfrm rot="1010095">
                <a:off x="11185775" y="5299766"/>
                <a:ext cx="145757" cy="815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50" name="Google Shape;832;p29" descr="tomato drawing png - Clip Art Library">
                <a:extLst>
                  <a:ext uri="{FF2B5EF4-FFF2-40B4-BE49-F238E27FC236}">
                    <a16:creationId xmlns:a16="http://schemas.microsoft.com/office/drawing/2014/main" id="{6F1CAC2A-1ECE-4511-89F5-AAF5A8F58533}"/>
                  </a:ext>
                </a:extLst>
              </p:cNvPr>
              <p:cNvPicPr preferRelativeResize="0"/>
              <p:nvPr/>
            </p:nvPicPr>
            <p:blipFill rotWithShape="1">
              <a:blip r:embed="rId12">
                <a:clrChange>
                  <a:clrFrom>
                    <a:srgbClr val="FEFEFE"/>
                  </a:clrFrom>
                  <a:clrTo>
                    <a:srgbClr val="FEFEFE">
                      <a:alpha val="0"/>
                    </a:srgbClr>
                  </a:clrTo>
                </a:clrChange>
                <a:alphaModFix/>
              </a:blip>
              <a:srcRect/>
              <a:stretch/>
            </p:blipFill>
            <p:spPr>
              <a:xfrm rot="-2591979">
                <a:off x="9254641" y="4541492"/>
                <a:ext cx="672346" cy="633050"/>
              </a:xfrm>
              <a:prstGeom prst="rect">
                <a:avLst/>
              </a:prstGeom>
              <a:noFill/>
              <a:ln>
                <a:noFill/>
              </a:ln>
            </p:spPr>
          </p:pic>
        </p:grpSp>
        <p:pic>
          <p:nvPicPr>
            <p:cNvPr id="47" name="Google Shape;833;p29" descr="Paintball Clip art - Cartoon red blood stains png download - 3762 ...">
              <a:extLst>
                <a:ext uri="{FF2B5EF4-FFF2-40B4-BE49-F238E27FC236}">
                  <a16:creationId xmlns:a16="http://schemas.microsoft.com/office/drawing/2014/main" id="{EE173B18-976D-4664-9870-2434DF6115E6}"/>
                </a:ext>
              </a:extLst>
            </p:cNvPr>
            <p:cNvPicPr preferRelativeResize="0"/>
            <p:nvPr/>
          </p:nvPicPr>
          <p:blipFill rotWithShape="1">
            <a:blip r:embed="rId17">
              <a:alphaModFix/>
            </a:blip>
            <a:srcRect/>
            <a:stretch/>
          </p:blipFill>
          <p:spPr>
            <a:xfrm rot="-7917970" flipH="1">
              <a:off x="10815852" y="5305344"/>
              <a:ext cx="227560" cy="190663"/>
            </a:xfrm>
            <a:prstGeom prst="rect">
              <a:avLst/>
            </a:prstGeom>
            <a:noFill/>
            <a:ln>
              <a:noFill/>
            </a:ln>
          </p:spPr>
        </p:pic>
      </p:grpSp>
      <p:pic>
        <p:nvPicPr>
          <p:cNvPr id="30" name="Picture 29" descr="Table&#10;&#10;Description automatically generated with medium confidence">
            <a:extLst>
              <a:ext uri="{FF2B5EF4-FFF2-40B4-BE49-F238E27FC236}">
                <a16:creationId xmlns:a16="http://schemas.microsoft.com/office/drawing/2014/main" id="{76F33A63-7FDD-475A-8364-5E4D94400D6C}"/>
              </a:ext>
            </a:extLst>
          </p:cNvPr>
          <p:cNvPicPr>
            <a:picLocks noChangeAspect="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655660" y="4057132"/>
            <a:ext cx="631268" cy="632256"/>
          </a:xfrm>
          <a:prstGeom prst="rect">
            <a:avLst/>
          </a:prstGeom>
        </p:spPr>
      </p:pic>
      <p:grpSp>
        <p:nvGrpSpPr>
          <p:cNvPr id="69" name="Group 68">
            <a:extLst>
              <a:ext uri="{FF2B5EF4-FFF2-40B4-BE49-F238E27FC236}">
                <a16:creationId xmlns:a16="http://schemas.microsoft.com/office/drawing/2014/main" id="{05634682-F38F-4161-A7F1-0E40C8671D29}"/>
              </a:ext>
            </a:extLst>
          </p:cNvPr>
          <p:cNvGrpSpPr/>
          <p:nvPr/>
        </p:nvGrpSpPr>
        <p:grpSpPr>
          <a:xfrm>
            <a:off x="4207487" y="3738188"/>
            <a:ext cx="882250" cy="879310"/>
            <a:chOff x="4563559" y="4227841"/>
            <a:chExt cx="882250" cy="879310"/>
          </a:xfrm>
        </p:grpSpPr>
        <p:pic>
          <p:nvPicPr>
            <p:cNvPr id="32" name="Picture 31" descr="Shape&#10;&#10;Description automatically generated with low confidence">
              <a:extLst>
                <a:ext uri="{FF2B5EF4-FFF2-40B4-BE49-F238E27FC236}">
                  <a16:creationId xmlns:a16="http://schemas.microsoft.com/office/drawing/2014/main" id="{B558B768-85B4-4FF4-8C2E-98FE51CCD6FD}"/>
                </a:ext>
              </a:extLst>
            </p:cNvPr>
            <p:cNvPicPr>
              <a:picLocks noChangeAspect="1"/>
            </p:cNvPicPr>
            <p:nvPr/>
          </p:nvPicPr>
          <p:blipFill>
            <a:blip r:embed="rId1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63559" y="4227841"/>
              <a:ext cx="494135" cy="835526"/>
            </a:xfrm>
            <a:prstGeom prst="rect">
              <a:avLst/>
            </a:prstGeom>
          </p:spPr>
        </p:pic>
        <p:pic>
          <p:nvPicPr>
            <p:cNvPr id="54" name="Picture 53" descr="Shape&#10;&#10;Description automatically generated with low confidence">
              <a:extLst>
                <a:ext uri="{FF2B5EF4-FFF2-40B4-BE49-F238E27FC236}">
                  <a16:creationId xmlns:a16="http://schemas.microsoft.com/office/drawing/2014/main" id="{34154C49-5D6B-4CAA-9105-400CD281B4C0}"/>
                </a:ext>
              </a:extLst>
            </p:cNvPr>
            <p:cNvPicPr>
              <a:picLocks noChangeAspect="1"/>
            </p:cNvPicPr>
            <p:nvPr/>
          </p:nvPicPr>
          <p:blipFill>
            <a:blip r:embed="rId1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951674" y="4271625"/>
              <a:ext cx="494135" cy="835526"/>
            </a:xfrm>
            <a:prstGeom prst="rect">
              <a:avLst/>
            </a:prstGeom>
          </p:spPr>
        </p:pic>
      </p:grpSp>
      <p:pic>
        <p:nvPicPr>
          <p:cNvPr id="56" name="Picture 55" descr="Shape&#10;&#10;Description automatically generated with medium confidence">
            <a:extLst>
              <a:ext uri="{FF2B5EF4-FFF2-40B4-BE49-F238E27FC236}">
                <a16:creationId xmlns:a16="http://schemas.microsoft.com/office/drawing/2014/main" id="{D19A686F-76A6-445D-8061-0651FEDED8A5}"/>
              </a:ext>
            </a:extLst>
          </p:cNvPr>
          <p:cNvPicPr>
            <a:picLocks noChangeAspect="1"/>
          </p:cNvPicPr>
          <p:nvPr/>
        </p:nvPicPr>
        <p:blipFill>
          <a:blip r:embed="rId2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562383" y="3886712"/>
            <a:ext cx="812855" cy="825103"/>
          </a:xfrm>
          <a:prstGeom prst="rect">
            <a:avLst/>
          </a:prstGeom>
        </p:spPr>
      </p:pic>
      <p:pic>
        <p:nvPicPr>
          <p:cNvPr id="60" name="Picture 59" descr="Shape&#10;&#10;Description automatically generated with medium confidence">
            <a:extLst>
              <a:ext uri="{FF2B5EF4-FFF2-40B4-BE49-F238E27FC236}">
                <a16:creationId xmlns:a16="http://schemas.microsoft.com/office/drawing/2014/main" id="{AA85659A-5D2A-4E72-996D-D8F3BECAF3A5}"/>
              </a:ext>
            </a:extLst>
          </p:cNvPr>
          <p:cNvPicPr>
            <a:picLocks noChangeAspect="1"/>
          </p:cNvPicPr>
          <p:nvPr/>
        </p:nvPicPr>
        <p:blipFill>
          <a:blip r:embed="rId2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942605" y="6158977"/>
            <a:ext cx="688647" cy="699023"/>
          </a:xfrm>
          <a:prstGeom prst="rect">
            <a:avLst/>
          </a:prstGeom>
        </p:spPr>
      </p:pic>
      <p:sp>
        <p:nvSpPr>
          <p:cNvPr id="57" name="TextBox 56">
            <a:extLst>
              <a:ext uri="{FF2B5EF4-FFF2-40B4-BE49-F238E27FC236}">
                <a16:creationId xmlns:a16="http://schemas.microsoft.com/office/drawing/2014/main" id="{319DD5AA-BB01-4DEC-A3ED-048CAE0EF573}"/>
              </a:ext>
            </a:extLst>
          </p:cNvPr>
          <p:cNvSpPr txBox="1"/>
          <p:nvPr/>
        </p:nvSpPr>
        <p:spPr>
          <a:xfrm>
            <a:off x="9685117" y="6470082"/>
            <a:ext cx="2506883" cy="400110"/>
          </a:xfrm>
          <a:prstGeom prst="rect">
            <a:avLst/>
          </a:prstGeom>
          <a:solidFill>
            <a:srgbClr val="92D050"/>
          </a:solidFill>
        </p:spPr>
        <p:txBody>
          <a:bodyPr wrap="square" rtlCol="0">
            <a:spAutoFit/>
          </a:bodyPr>
          <a:lstStyle/>
          <a:p>
            <a:pPr algn="ctr"/>
            <a:r>
              <a:rPr lang="en-GB" sz="2000" dirty="0" err="1">
                <a:solidFill>
                  <a:srgbClr val="002060"/>
                </a:solidFill>
                <a:latin typeface="Century Gothic" panose="020B0502020202020204" pitchFamily="34" charset="0"/>
              </a:rPr>
              <a:t>gafas</a:t>
            </a:r>
            <a:r>
              <a:rPr lang="en-GB" sz="2000" dirty="0">
                <a:solidFill>
                  <a:srgbClr val="002060"/>
                </a:solidFill>
                <a:latin typeface="Century Gothic" panose="020B0502020202020204" pitchFamily="34" charset="0"/>
              </a:rPr>
              <a:t> de </a:t>
            </a:r>
            <a:r>
              <a:rPr lang="en-GB" sz="2000" dirty="0" err="1">
                <a:solidFill>
                  <a:srgbClr val="002060"/>
                </a:solidFill>
                <a:latin typeface="Century Gothic" panose="020B0502020202020204" pitchFamily="34" charset="0"/>
              </a:rPr>
              <a:t>natación</a:t>
            </a:r>
            <a:endParaRPr lang="en-GB" sz="2000" dirty="0">
              <a:solidFill>
                <a:srgbClr val="002060"/>
              </a:solidFill>
              <a:latin typeface="Century Gothic" panose="020B0502020202020204" pitchFamily="34" charset="0"/>
            </a:endParaRPr>
          </a:p>
        </p:txBody>
      </p:sp>
      <p:grpSp>
        <p:nvGrpSpPr>
          <p:cNvPr id="68" name="Group 67">
            <a:extLst>
              <a:ext uri="{FF2B5EF4-FFF2-40B4-BE49-F238E27FC236}">
                <a16:creationId xmlns:a16="http://schemas.microsoft.com/office/drawing/2014/main" id="{ECFF2835-1A01-42D9-AB66-96B790734B61}"/>
              </a:ext>
            </a:extLst>
          </p:cNvPr>
          <p:cNvGrpSpPr/>
          <p:nvPr/>
        </p:nvGrpSpPr>
        <p:grpSpPr>
          <a:xfrm>
            <a:off x="1942103" y="3503107"/>
            <a:ext cx="1062041" cy="710072"/>
            <a:chOff x="2930028" y="2475249"/>
            <a:chExt cx="1062041" cy="710072"/>
          </a:xfrm>
        </p:grpSpPr>
        <p:pic>
          <p:nvPicPr>
            <p:cNvPr id="62" name="Picture 61" descr="A picture containing text, businesscard, vector graphics, envelope&#10;&#10;Description automatically generated">
              <a:extLst>
                <a:ext uri="{FF2B5EF4-FFF2-40B4-BE49-F238E27FC236}">
                  <a16:creationId xmlns:a16="http://schemas.microsoft.com/office/drawing/2014/main" id="{CEDFF368-C189-40E8-9777-A20DED1180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303422" y="2475249"/>
              <a:ext cx="688647" cy="613864"/>
            </a:xfrm>
            <a:prstGeom prst="rect">
              <a:avLst/>
            </a:prstGeom>
          </p:spPr>
        </p:pic>
        <p:pic>
          <p:nvPicPr>
            <p:cNvPr id="59" name="Picture 58" descr="Icon&#10;&#10;Description automatically generated">
              <a:extLst>
                <a:ext uri="{FF2B5EF4-FFF2-40B4-BE49-F238E27FC236}">
                  <a16:creationId xmlns:a16="http://schemas.microsoft.com/office/drawing/2014/main" id="{D4332B34-C70F-450B-B014-22F549BB555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930028" y="2773766"/>
              <a:ext cx="601359" cy="411555"/>
            </a:xfrm>
            <a:prstGeom prst="rect">
              <a:avLst/>
            </a:prstGeom>
          </p:spPr>
        </p:pic>
      </p:grpSp>
      <p:pic>
        <p:nvPicPr>
          <p:cNvPr id="64" name="Picture 63" descr="Shape&#10;&#10;Description automatically generated with medium confidence">
            <a:extLst>
              <a:ext uri="{FF2B5EF4-FFF2-40B4-BE49-F238E27FC236}">
                <a16:creationId xmlns:a16="http://schemas.microsoft.com/office/drawing/2014/main" id="{0C70BA13-9109-436C-AD0E-CE1397438C51}"/>
              </a:ext>
            </a:extLst>
          </p:cNvPr>
          <p:cNvPicPr>
            <a:picLocks noChangeAspect="1"/>
          </p:cNvPicPr>
          <p:nvPr/>
        </p:nvPicPr>
        <p:blipFill>
          <a:blip r:embed="rId2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004144" y="4967802"/>
            <a:ext cx="890285" cy="781086"/>
          </a:xfrm>
          <a:prstGeom prst="rect">
            <a:avLst/>
          </a:prstGeom>
        </p:spPr>
      </p:pic>
      <p:pic>
        <p:nvPicPr>
          <p:cNvPr id="66" name="Picture 65" descr="A picture containing text&#10;&#10;Description automatically generated">
            <a:extLst>
              <a:ext uri="{FF2B5EF4-FFF2-40B4-BE49-F238E27FC236}">
                <a16:creationId xmlns:a16="http://schemas.microsoft.com/office/drawing/2014/main" id="{24F901EB-36BB-49E0-BF7A-9D993C15BCA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200950" y="4497090"/>
            <a:ext cx="800220" cy="400110"/>
          </a:xfrm>
          <a:prstGeom prst="rect">
            <a:avLst/>
          </a:prstGeom>
        </p:spPr>
      </p:pic>
      <p:pic>
        <p:nvPicPr>
          <p:cNvPr id="73" name="Picture 72" descr="Shape&#10;&#10;Description automatically generated with low confidence">
            <a:extLst>
              <a:ext uri="{FF2B5EF4-FFF2-40B4-BE49-F238E27FC236}">
                <a16:creationId xmlns:a16="http://schemas.microsoft.com/office/drawing/2014/main" id="{6BDE1F34-CD0B-4963-A4B7-B21DA5AD247C}"/>
              </a:ext>
            </a:extLst>
          </p:cNvPr>
          <p:cNvPicPr>
            <a:picLocks noChangeAspect="1"/>
          </p:cNvPicPr>
          <p:nvPr/>
        </p:nvPicPr>
        <p:blipFill>
          <a:blip r:embed="rId2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47138" y="4175579"/>
            <a:ext cx="868527" cy="983818"/>
          </a:xfrm>
          <a:prstGeom prst="rect">
            <a:avLst/>
          </a:prstGeom>
        </p:spPr>
      </p:pic>
      <p:pic>
        <p:nvPicPr>
          <p:cNvPr id="71" name="Picture 70" descr="A picture containing text, gear, metalware, wheel&#10;&#10;Description automatically generated">
            <a:extLst>
              <a:ext uri="{FF2B5EF4-FFF2-40B4-BE49-F238E27FC236}">
                <a16:creationId xmlns:a16="http://schemas.microsoft.com/office/drawing/2014/main" id="{A895B16E-EC2E-4D43-8C75-0C2DDD51AB4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1771" y="3779976"/>
            <a:ext cx="800220" cy="800220"/>
          </a:xfrm>
          <a:prstGeom prst="rect">
            <a:avLst/>
          </a:prstGeom>
        </p:spPr>
      </p:pic>
    </p:spTree>
    <p:extLst>
      <p:ext uri="{BB962C8B-B14F-4D97-AF65-F5344CB8AC3E}">
        <p14:creationId xmlns:p14="http://schemas.microsoft.com/office/powerpoint/2010/main" val="3064780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3">
            <a:alphaModFix/>
          </a:blip>
          <a:srcRect/>
          <a:stretch/>
        </p:blipFill>
        <p:spPr>
          <a:xfrm>
            <a:off x="11104149" y="127569"/>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39" name="TextBox 38">
            <a:extLst>
              <a:ext uri="{FF2B5EF4-FFF2-40B4-BE49-F238E27FC236}">
                <a16:creationId xmlns:a16="http://schemas.microsoft.com/office/drawing/2014/main" id="{D59B714D-1E3C-4872-8B0D-04BA3CF20644}"/>
              </a:ext>
            </a:extLst>
          </p:cNvPr>
          <p:cNvSpPr txBox="1"/>
          <p:nvPr/>
        </p:nvSpPr>
        <p:spPr>
          <a:xfrm>
            <a:off x="1177969" y="874371"/>
            <a:ext cx="5229970" cy="523220"/>
          </a:xfrm>
          <a:prstGeom prst="rect">
            <a:avLst/>
          </a:prstGeom>
          <a:noFill/>
          <a:ln>
            <a:noFill/>
          </a:ln>
        </p:spPr>
        <p:txBody>
          <a:bodyPr wrap="square" rtlCol="0">
            <a:spAutoFit/>
          </a:bodyPr>
          <a:lstStyle/>
          <a:p>
            <a:r>
              <a:rPr lang="en-GB" sz="2800" b="1" dirty="0">
                <a:solidFill>
                  <a:srgbClr val="002060"/>
                </a:solidFill>
                <a:latin typeface="Century Gothic" panose="020B0502020202020204" pitchFamily="34" charset="0"/>
              </a:rPr>
              <a:t>Habla con </a:t>
            </a:r>
            <a:r>
              <a:rPr lang="en-GB" sz="2800" b="1" dirty="0" err="1">
                <a:solidFill>
                  <a:srgbClr val="002060"/>
                </a:solidFill>
                <a:latin typeface="Century Gothic" panose="020B0502020202020204" pitchFamily="34" charset="0"/>
              </a:rPr>
              <a:t>tu</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compañero</a:t>
            </a:r>
            <a:r>
              <a:rPr lang="en-GB" sz="2800" b="1" dirty="0">
                <a:solidFill>
                  <a:srgbClr val="002060"/>
                </a:solidFill>
                <a:latin typeface="Century Gothic" panose="020B0502020202020204" pitchFamily="34" charset="0"/>
              </a:rPr>
              <a:t>/a.</a:t>
            </a:r>
            <a:endParaRPr lang="en-GB" sz="2800" dirty="0">
              <a:solidFill>
                <a:srgbClr val="002060"/>
              </a:solidFill>
              <a:latin typeface="Century Gothic" panose="020B0502020202020204" pitchFamily="34" charset="0"/>
            </a:endParaRPr>
          </a:p>
        </p:txBody>
      </p:sp>
      <p:sp>
        <p:nvSpPr>
          <p:cNvPr id="40" name="Speech Bubble: Rectangle with Corners Rounded 39">
            <a:extLst>
              <a:ext uri="{FF2B5EF4-FFF2-40B4-BE49-F238E27FC236}">
                <a16:creationId xmlns:a16="http://schemas.microsoft.com/office/drawing/2014/main" id="{725AA95A-25C4-420C-8552-5EBE27DBA21B}"/>
              </a:ext>
            </a:extLst>
          </p:cNvPr>
          <p:cNvSpPr/>
          <p:nvPr/>
        </p:nvSpPr>
        <p:spPr>
          <a:xfrm>
            <a:off x="1145072" y="818389"/>
            <a:ext cx="5229970" cy="559823"/>
          </a:xfrm>
          <a:prstGeom prst="wedgeRoundRectCallout">
            <a:avLst>
              <a:gd name="adj1" fmla="val -54762"/>
              <a:gd name="adj2" fmla="val -9850"/>
              <a:gd name="adj3" fmla="val 16667"/>
            </a:avLst>
          </a:prstGeom>
          <a:noFill/>
          <a:ln w="57150">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1" name="Graphic 40" descr="Teacher">
            <a:extLst>
              <a:ext uri="{FF2B5EF4-FFF2-40B4-BE49-F238E27FC236}">
                <a16:creationId xmlns:a16="http://schemas.microsoft.com/office/drawing/2014/main" id="{9136746F-86B6-4ED7-AFDE-46E337FE45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793" y="660109"/>
            <a:ext cx="816961" cy="938928"/>
          </a:xfrm>
          <a:prstGeom prst="rect">
            <a:avLst/>
          </a:prstGeom>
        </p:spPr>
      </p:pic>
      <p:sp>
        <p:nvSpPr>
          <p:cNvPr id="9" name="TextBox 8">
            <a:extLst>
              <a:ext uri="{FF2B5EF4-FFF2-40B4-BE49-F238E27FC236}">
                <a16:creationId xmlns:a16="http://schemas.microsoft.com/office/drawing/2014/main" id="{2D46B4E1-F61E-46BD-A9AF-3C0AF5BDCFDA}"/>
              </a:ext>
            </a:extLst>
          </p:cNvPr>
          <p:cNvSpPr txBox="1"/>
          <p:nvPr/>
        </p:nvSpPr>
        <p:spPr>
          <a:xfrm>
            <a:off x="302293" y="2441680"/>
            <a:ext cx="5303520" cy="1569660"/>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prepare the bag.</a:t>
            </a:r>
          </a:p>
        </p:txBody>
      </p:sp>
      <p:sp>
        <p:nvSpPr>
          <p:cNvPr id="10" name="TextBox 9">
            <a:extLst>
              <a:ext uri="{FF2B5EF4-FFF2-40B4-BE49-F238E27FC236}">
                <a16:creationId xmlns:a16="http://schemas.microsoft.com/office/drawing/2014/main" id="{2D43A638-7E8A-4000-A068-E12AAADB06F0}"/>
              </a:ext>
            </a:extLst>
          </p:cNvPr>
          <p:cNvSpPr txBox="1"/>
          <p:nvPr/>
        </p:nvSpPr>
        <p:spPr>
          <a:xfrm>
            <a:off x="6394854" y="2880259"/>
            <a:ext cx="5303520" cy="25545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_____________________</a:t>
            </a:r>
          </a:p>
        </p:txBody>
      </p:sp>
      <p:sp>
        <p:nvSpPr>
          <p:cNvPr id="11" name="Speech Bubble: Rectangle with Corners Rounded 10">
            <a:extLst>
              <a:ext uri="{FF2B5EF4-FFF2-40B4-BE49-F238E27FC236}">
                <a16:creationId xmlns:a16="http://schemas.microsoft.com/office/drawing/2014/main" id="{436F906B-D966-4B11-8D8A-ED637BB17F3A}"/>
              </a:ext>
            </a:extLst>
          </p:cNvPr>
          <p:cNvSpPr/>
          <p:nvPr/>
        </p:nvSpPr>
        <p:spPr>
          <a:xfrm>
            <a:off x="1800874" y="4340457"/>
            <a:ext cx="4008912" cy="1006827"/>
          </a:xfrm>
          <a:prstGeom prst="wedgeRoundRectCallout">
            <a:avLst>
              <a:gd name="adj1" fmla="val -41049"/>
              <a:gd name="adj2" fmla="val 124122"/>
              <a:gd name="adj3" fmla="val 16667"/>
            </a:avLst>
          </a:prstGeom>
          <a:solidFill>
            <a:srgbClr val="002060"/>
          </a:solid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Preparan</a:t>
            </a: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la mochila.</a:t>
            </a:r>
          </a:p>
        </p:txBody>
      </p:sp>
      <p:pic>
        <p:nvPicPr>
          <p:cNvPr id="12" name="Graphic 11" descr="User">
            <a:extLst>
              <a:ext uri="{FF2B5EF4-FFF2-40B4-BE49-F238E27FC236}">
                <a16:creationId xmlns:a16="http://schemas.microsoft.com/office/drawing/2014/main" id="{8D2ED8CD-3CBB-40D4-A2CF-D145FED781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5135" y="5661801"/>
            <a:ext cx="1356293" cy="1356293"/>
          </a:xfrm>
          <a:prstGeom prst="rect">
            <a:avLst/>
          </a:prstGeom>
        </p:spPr>
      </p:pic>
      <p:pic>
        <p:nvPicPr>
          <p:cNvPr id="13" name="Graphic 12" descr="User">
            <a:extLst>
              <a:ext uri="{FF2B5EF4-FFF2-40B4-BE49-F238E27FC236}">
                <a16:creationId xmlns:a16="http://schemas.microsoft.com/office/drawing/2014/main" id="{8E1D22FF-B631-44F7-836B-D9239A1A34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46672" y="5470376"/>
            <a:ext cx="1356293" cy="1356293"/>
          </a:xfrm>
          <a:prstGeom prst="rect">
            <a:avLst/>
          </a:prstGeom>
        </p:spPr>
      </p:pic>
      <p:sp>
        <p:nvSpPr>
          <p:cNvPr id="14" name="TextBox 13">
            <a:extLst>
              <a:ext uri="{FF2B5EF4-FFF2-40B4-BE49-F238E27FC236}">
                <a16:creationId xmlns:a16="http://schemas.microsoft.com/office/drawing/2014/main" id="{70D3DDBE-DDE3-4440-9822-AC521BF8CBEF}"/>
              </a:ext>
            </a:extLst>
          </p:cNvPr>
          <p:cNvSpPr txBox="1"/>
          <p:nvPr/>
        </p:nvSpPr>
        <p:spPr>
          <a:xfrm>
            <a:off x="1239648" y="624661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15" name="TextBox 14">
            <a:extLst>
              <a:ext uri="{FF2B5EF4-FFF2-40B4-BE49-F238E27FC236}">
                <a16:creationId xmlns:a16="http://schemas.microsoft.com/office/drawing/2014/main" id="{AC1C8012-3A7F-456B-8335-B442685D8407}"/>
              </a:ext>
            </a:extLst>
          </p:cNvPr>
          <p:cNvSpPr txBox="1"/>
          <p:nvPr/>
        </p:nvSpPr>
        <p:spPr>
          <a:xfrm>
            <a:off x="10065442" y="6059149"/>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sp>
        <p:nvSpPr>
          <p:cNvPr id="16" name="TextBox 15">
            <a:extLst>
              <a:ext uri="{FF2B5EF4-FFF2-40B4-BE49-F238E27FC236}">
                <a16:creationId xmlns:a16="http://schemas.microsoft.com/office/drawing/2014/main" id="{24530B7F-01DF-41A7-BBA0-4EAB596BCC68}"/>
              </a:ext>
            </a:extLst>
          </p:cNvPr>
          <p:cNvSpPr txBox="1"/>
          <p:nvPr/>
        </p:nvSpPr>
        <p:spPr>
          <a:xfrm>
            <a:off x="123171" y="1708592"/>
            <a:ext cx="327044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7" name="TextBox 16">
            <a:extLst>
              <a:ext uri="{FF2B5EF4-FFF2-40B4-BE49-F238E27FC236}">
                <a16:creationId xmlns:a16="http://schemas.microsoft.com/office/drawing/2014/main" id="{44CE65EC-0EDF-4809-94E1-63ADF1F2B7DB}"/>
              </a:ext>
            </a:extLst>
          </p:cNvPr>
          <p:cNvSpPr txBox="1"/>
          <p:nvPr/>
        </p:nvSpPr>
        <p:spPr>
          <a:xfrm>
            <a:off x="3274098" y="1721633"/>
            <a:ext cx="719299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identifica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imagen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0" name="Graphic 19" descr="Male profile">
            <a:extLst>
              <a:ext uri="{FF2B5EF4-FFF2-40B4-BE49-F238E27FC236}">
                <a16:creationId xmlns:a16="http://schemas.microsoft.com/office/drawing/2014/main" id="{6D6216EC-B083-4D0A-9FEF-2A61607B95E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62841" y="3814745"/>
            <a:ext cx="806370" cy="806370"/>
          </a:xfrm>
          <a:prstGeom prst="rect">
            <a:avLst/>
          </a:prstGeom>
        </p:spPr>
      </p:pic>
      <p:sp>
        <p:nvSpPr>
          <p:cNvPr id="21" name="Rectangle: Rounded Corners 20">
            <a:extLst>
              <a:ext uri="{FF2B5EF4-FFF2-40B4-BE49-F238E27FC236}">
                <a16:creationId xmlns:a16="http://schemas.microsoft.com/office/drawing/2014/main" id="{DF9E7517-BE35-48FB-8884-8E671C106B86}"/>
              </a:ext>
            </a:extLst>
          </p:cNvPr>
          <p:cNvSpPr/>
          <p:nvPr/>
        </p:nvSpPr>
        <p:spPr>
          <a:xfrm>
            <a:off x="9258252" y="3778500"/>
            <a:ext cx="1459805" cy="842615"/>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D59B2120-418D-4DB3-B52B-D8F9F6C8444E}"/>
              </a:ext>
            </a:extLst>
          </p:cNvPr>
          <p:cNvGrpSpPr/>
          <p:nvPr/>
        </p:nvGrpSpPr>
        <p:grpSpPr>
          <a:xfrm>
            <a:off x="9417754" y="3896941"/>
            <a:ext cx="1140800" cy="741960"/>
            <a:chOff x="9404135" y="4373187"/>
            <a:chExt cx="1140800" cy="741960"/>
          </a:xfrm>
        </p:grpSpPr>
        <p:pic>
          <p:nvPicPr>
            <p:cNvPr id="24" name="Graphic 23" descr="Female Profile">
              <a:extLst>
                <a:ext uri="{FF2B5EF4-FFF2-40B4-BE49-F238E27FC236}">
                  <a16:creationId xmlns:a16="http://schemas.microsoft.com/office/drawing/2014/main" id="{6AAC155E-ABD1-4199-85F4-83263E2E1AC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802975" y="4373187"/>
              <a:ext cx="741960" cy="741960"/>
            </a:xfrm>
            <a:prstGeom prst="rect">
              <a:avLst/>
            </a:prstGeom>
          </p:spPr>
        </p:pic>
        <p:pic>
          <p:nvPicPr>
            <p:cNvPr id="25" name="Graphic 24" descr="Female Profile">
              <a:extLst>
                <a:ext uri="{FF2B5EF4-FFF2-40B4-BE49-F238E27FC236}">
                  <a16:creationId xmlns:a16="http://schemas.microsoft.com/office/drawing/2014/main" id="{84655146-8B69-4E68-BA2F-7A70B6E03E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04135" y="4373187"/>
              <a:ext cx="741960" cy="741960"/>
            </a:xfrm>
            <a:prstGeom prst="rect">
              <a:avLst/>
            </a:prstGeom>
          </p:spPr>
        </p:pic>
      </p:grpSp>
      <p:sp>
        <p:nvSpPr>
          <p:cNvPr id="27" name="TextBox 26">
            <a:extLst>
              <a:ext uri="{FF2B5EF4-FFF2-40B4-BE49-F238E27FC236}">
                <a16:creationId xmlns:a16="http://schemas.microsoft.com/office/drawing/2014/main" id="{4C45A563-63E4-412C-9684-6317A8FFAEC0}"/>
              </a:ext>
            </a:extLst>
          </p:cNvPr>
          <p:cNvSpPr txBox="1"/>
          <p:nvPr/>
        </p:nvSpPr>
        <p:spPr>
          <a:xfrm>
            <a:off x="6456959" y="3263495"/>
            <a:ext cx="49298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a:t>
            </a:r>
          </a:p>
        </p:txBody>
      </p:sp>
      <p:sp>
        <p:nvSpPr>
          <p:cNvPr id="4" name="TextBox 3">
            <a:extLst>
              <a:ext uri="{FF2B5EF4-FFF2-40B4-BE49-F238E27FC236}">
                <a16:creationId xmlns:a16="http://schemas.microsoft.com/office/drawing/2014/main" id="{525F5FEB-AF41-4685-AC19-F0BF08FEE119}"/>
              </a:ext>
            </a:extLst>
          </p:cNvPr>
          <p:cNvSpPr txBox="1"/>
          <p:nvPr/>
        </p:nvSpPr>
        <p:spPr>
          <a:xfrm>
            <a:off x="6988769" y="4933763"/>
            <a:ext cx="3866188" cy="461665"/>
          </a:xfrm>
          <a:prstGeom prst="rect">
            <a:avLst/>
          </a:prstGeom>
          <a:noFill/>
        </p:spPr>
        <p:txBody>
          <a:bodyPr wrap="square" rtlCol="0">
            <a:spAutoFit/>
          </a:bodyPr>
          <a:lstStyle/>
          <a:p>
            <a:r>
              <a:rPr lang="en-GB" sz="2400" dirty="0">
                <a:solidFill>
                  <a:srgbClr val="002060"/>
                </a:solidFill>
                <a:latin typeface="Segoe Print" panose="02000600000000000000" pitchFamily="2" charset="0"/>
              </a:rPr>
              <a:t>They prepare the bag.</a:t>
            </a:r>
          </a:p>
        </p:txBody>
      </p:sp>
    </p:spTree>
    <p:extLst>
      <p:ext uri="{BB962C8B-B14F-4D97-AF65-F5344CB8AC3E}">
        <p14:creationId xmlns:p14="http://schemas.microsoft.com/office/powerpoint/2010/main" val="113169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88342" y="42225"/>
            <a:ext cx="2810719" cy="607174"/>
          </a:xfrm>
        </p:spPr>
        <p:txBody>
          <a:bodyPr>
            <a:normAutofit/>
          </a:bodyPr>
          <a:lstStyle/>
          <a:p>
            <a:r>
              <a:rPr lang="en-GB" sz="3200" b="1" dirty="0">
                <a:solidFill>
                  <a:srgbClr val="002060"/>
                </a:solidFill>
                <a:latin typeface="Century Gothic"/>
                <a:ea typeface="Century Gothic"/>
                <a:cs typeface="Century Gothic"/>
                <a:sym typeface="Century Gothic"/>
              </a:rPr>
              <a:t>Round 1</a:t>
            </a:r>
            <a:endParaRPr lang="en-GB" sz="3200" dirty="0"/>
          </a:p>
        </p:txBody>
      </p:sp>
      <p:sp>
        <p:nvSpPr>
          <p:cNvPr id="26" name="TextBox 25">
            <a:extLst>
              <a:ext uri="{FF2B5EF4-FFF2-40B4-BE49-F238E27FC236}">
                <a16:creationId xmlns:a16="http://schemas.microsoft.com/office/drawing/2014/main" id="{2F41F4F7-D2DE-4B9F-82C8-73EE584B8D65}"/>
              </a:ext>
            </a:extLst>
          </p:cNvPr>
          <p:cNvSpPr txBox="1"/>
          <p:nvPr/>
        </p:nvSpPr>
        <p:spPr>
          <a:xfrm>
            <a:off x="296476" y="963246"/>
            <a:ext cx="5958019" cy="53245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Persona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S/he carries a bottle of water.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They read the list.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They walk to the square.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S/he throws tomatoes.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They are very pleased!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28" name="TextBox 27">
            <a:extLst>
              <a:ext uri="{FF2B5EF4-FFF2-40B4-BE49-F238E27FC236}">
                <a16:creationId xmlns:a16="http://schemas.microsoft.com/office/drawing/2014/main" id="{BCF8FDD3-D84D-4A11-B640-82FBCD6B411F}"/>
              </a:ext>
            </a:extLst>
          </p:cNvPr>
          <p:cNvSpPr txBox="1"/>
          <p:nvPr/>
        </p:nvSpPr>
        <p:spPr>
          <a:xfrm>
            <a:off x="752423" y="222088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Lleva</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una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botella</a:t>
            </a:r>
            <a:r>
              <a:rPr lang="en-GB" sz="2800" i="1" dirty="0">
                <a:solidFill>
                  <a:srgbClr val="FF0066"/>
                </a:solidFill>
                <a:latin typeface="Ink Free" panose="03080402000500000000" pitchFamily="66" charset="0"/>
              </a:rPr>
              <a:t> de </a:t>
            </a:r>
            <a:r>
              <a:rPr lang="en-GB" sz="2800" i="1" dirty="0" err="1">
                <a:solidFill>
                  <a:srgbClr val="FF0066"/>
                </a:solidFill>
                <a:latin typeface="Ink Free" panose="03080402000500000000" pitchFamily="66" charset="0"/>
              </a:rPr>
              <a:t>agua</a:t>
            </a:r>
            <a:r>
              <a:rPr lang="en-GB" sz="2800" i="1" dirty="0">
                <a:solidFill>
                  <a:srgbClr val="FF0066"/>
                </a:solidFill>
                <a:latin typeface="Ink Free" panose="03080402000500000000" pitchFamily="66" charset="0"/>
              </a:rPr>
              <a: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29" name="TextBox 28">
            <a:extLst>
              <a:ext uri="{FF2B5EF4-FFF2-40B4-BE49-F238E27FC236}">
                <a16:creationId xmlns:a16="http://schemas.microsoft.com/office/drawing/2014/main" id="{5423CB32-69B1-4FC5-A86C-B8759372FDF3}"/>
              </a:ext>
            </a:extLst>
          </p:cNvPr>
          <p:cNvSpPr txBox="1"/>
          <p:nvPr/>
        </p:nvSpPr>
        <p:spPr>
          <a:xfrm>
            <a:off x="698157" y="397280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Caminan</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 la plaza.</a:t>
            </a:r>
          </a:p>
        </p:txBody>
      </p:sp>
      <p:sp>
        <p:nvSpPr>
          <p:cNvPr id="30" name="TextBox 29">
            <a:extLst>
              <a:ext uri="{FF2B5EF4-FFF2-40B4-BE49-F238E27FC236}">
                <a16:creationId xmlns:a16="http://schemas.microsoft.com/office/drawing/2014/main" id="{45747C95-893F-4D19-AD1B-2D0F3CE40A16}"/>
              </a:ext>
            </a:extLst>
          </p:cNvPr>
          <p:cNvSpPr txBox="1"/>
          <p:nvPr/>
        </p:nvSpPr>
        <p:spPr>
          <a:xfrm>
            <a:off x="641382" y="4839937"/>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Tira</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tomates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
        <p:nvSpPr>
          <p:cNvPr id="31" name="TextBox 30">
            <a:extLst>
              <a:ext uri="{FF2B5EF4-FFF2-40B4-BE49-F238E27FC236}">
                <a16:creationId xmlns:a16="http://schemas.microsoft.com/office/drawing/2014/main" id="{83421408-EE04-4DF6-8619-CF06D2A8AF3B}"/>
              </a:ext>
            </a:extLst>
          </p:cNvPr>
          <p:cNvSpPr txBox="1"/>
          <p:nvPr/>
        </p:nvSpPr>
        <p:spPr>
          <a:xfrm>
            <a:off x="623546" y="5674907"/>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Están</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muy</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contentos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
        <p:nvSpPr>
          <p:cNvPr id="32" name="TextBox 31">
            <a:extLst>
              <a:ext uri="{FF2B5EF4-FFF2-40B4-BE49-F238E27FC236}">
                <a16:creationId xmlns:a16="http://schemas.microsoft.com/office/drawing/2014/main" id="{76547058-66CF-4B0F-A6BD-B4DA1A134BB6}"/>
              </a:ext>
            </a:extLst>
          </p:cNvPr>
          <p:cNvSpPr txBox="1"/>
          <p:nvPr/>
        </p:nvSpPr>
        <p:spPr>
          <a:xfrm>
            <a:off x="623546" y="3116762"/>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Leen la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lista</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
        <p:nvSpPr>
          <p:cNvPr id="33" name="TextBox 32">
            <a:extLst>
              <a:ext uri="{FF2B5EF4-FFF2-40B4-BE49-F238E27FC236}">
                <a16:creationId xmlns:a16="http://schemas.microsoft.com/office/drawing/2014/main" id="{E77E3A3D-C801-43EC-87CC-CB0745AB2690}"/>
              </a:ext>
            </a:extLst>
          </p:cNvPr>
          <p:cNvSpPr txBox="1"/>
          <p:nvPr/>
        </p:nvSpPr>
        <p:spPr>
          <a:xfrm>
            <a:off x="6325985" y="963246"/>
            <a:ext cx="5096789" cy="54476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3">
            <a:alphaModFix/>
          </a:blip>
          <a:srcRect/>
          <a:stretch/>
        </p:blipFill>
        <p:spPr>
          <a:xfrm>
            <a:off x="11340109" y="66015"/>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1207325" y="917026"/>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34" name="TextBox 33">
            <a:extLst>
              <a:ext uri="{FF2B5EF4-FFF2-40B4-BE49-F238E27FC236}">
                <a16:creationId xmlns:a16="http://schemas.microsoft.com/office/drawing/2014/main" id="{0E6C6B64-83A0-49F1-BD2B-610CF09A4900}"/>
              </a:ext>
            </a:extLst>
          </p:cNvPr>
          <p:cNvSpPr txBox="1"/>
          <p:nvPr/>
        </p:nvSpPr>
        <p:spPr>
          <a:xfrm>
            <a:off x="6571591" y="1351038"/>
            <a:ext cx="1937991"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a:t>
            </a:r>
          </a:p>
        </p:txBody>
      </p:sp>
      <p:pic>
        <p:nvPicPr>
          <p:cNvPr id="35" name="Graphic 34" descr="Male profile">
            <a:extLst>
              <a:ext uri="{FF2B5EF4-FFF2-40B4-BE49-F238E27FC236}">
                <a16:creationId xmlns:a16="http://schemas.microsoft.com/office/drawing/2014/main" id="{71897F02-015B-45C9-B3C5-41BB115F3F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01017" y="1863593"/>
            <a:ext cx="523221" cy="523221"/>
          </a:xfrm>
          <a:prstGeom prst="rect">
            <a:avLst/>
          </a:prstGeom>
        </p:spPr>
      </p:pic>
      <p:grpSp>
        <p:nvGrpSpPr>
          <p:cNvPr id="36" name="Group 35">
            <a:extLst>
              <a:ext uri="{FF2B5EF4-FFF2-40B4-BE49-F238E27FC236}">
                <a16:creationId xmlns:a16="http://schemas.microsoft.com/office/drawing/2014/main" id="{C1C0D3D4-AACF-4FB7-B398-C53C5B01B008}"/>
              </a:ext>
            </a:extLst>
          </p:cNvPr>
          <p:cNvGrpSpPr/>
          <p:nvPr/>
        </p:nvGrpSpPr>
        <p:grpSpPr>
          <a:xfrm>
            <a:off x="6486247" y="1874258"/>
            <a:ext cx="780185" cy="523220"/>
            <a:chOff x="9404135" y="4373187"/>
            <a:chExt cx="1140800" cy="741960"/>
          </a:xfrm>
        </p:grpSpPr>
        <p:pic>
          <p:nvPicPr>
            <p:cNvPr id="37" name="Graphic 36" descr="Female Profile">
              <a:extLst>
                <a:ext uri="{FF2B5EF4-FFF2-40B4-BE49-F238E27FC236}">
                  <a16:creationId xmlns:a16="http://schemas.microsoft.com/office/drawing/2014/main" id="{909C1E23-61B1-48DA-9B54-897623F056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02975" y="4373187"/>
              <a:ext cx="741960" cy="741960"/>
            </a:xfrm>
            <a:prstGeom prst="rect">
              <a:avLst/>
            </a:prstGeom>
          </p:spPr>
        </p:pic>
        <p:pic>
          <p:nvPicPr>
            <p:cNvPr id="38" name="Graphic 37" descr="Female Profile">
              <a:extLst>
                <a:ext uri="{FF2B5EF4-FFF2-40B4-BE49-F238E27FC236}">
                  <a16:creationId xmlns:a16="http://schemas.microsoft.com/office/drawing/2014/main" id="{ADC6B15C-5855-414F-A991-4FDDD4B32B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04135" y="4373187"/>
              <a:ext cx="741960" cy="741960"/>
            </a:xfrm>
            <a:prstGeom prst="rect">
              <a:avLst/>
            </a:prstGeom>
          </p:spPr>
        </p:pic>
      </p:grpSp>
      <p:sp>
        <p:nvSpPr>
          <p:cNvPr id="42" name="Rectangle: Rounded Corners 41">
            <a:extLst>
              <a:ext uri="{FF2B5EF4-FFF2-40B4-BE49-F238E27FC236}">
                <a16:creationId xmlns:a16="http://schemas.microsoft.com/office/drawing/2014/main" id="{9BEB754A-65D0-4AA2-A557-F8DC0B26F89F}"/>
              </a:ext>
            </a:extLst>
          </p:cNvPr>
          <p:cNvSpPr/>
          <p:nvPr/>
        </p:nvSpPr>
        <p:spPr>
          <a:xfrm>
            <a:off x="7668385" y="1874258"/>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pic>
        <p:nvPicPr>
          <p:cNvPr id="46" name="Graphic 45" descr="Female Profile">
            <a:extLst>
              <a:ext uri="{FF2B5EF4-FFF2-40B4-BE49-F238E27FC236}">
                <a16:creationId xmlns:a16="http://schemas.microsoft.com/office/drawing/2014/main" id="{C8079A0C-5FEE-4010-A2D3-ABC4A41144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69209" y="2659087"/>
            <a:ext cx="507421" cy="523220"/>
          </a:xfrm>
          <a:prstGeom prst="rect">
            <a:avLst/>
          </a:prstGeom>
        </p:spPr>
      </p:pic>
      <p:grpSp>
        <p:nvGrpSpPr>
          <p:cNvPr id="6" name="Group 5">
            <a:extLst>
              <a:ext uri="{FF2B5EF4-FFF2-40B4-BE49-F238E27FC236}">
                <a16:creationId xmlns:a16="http://schemas.microsoft.com/office/drawing/2014/main" id="{C22D8E46-9AEE-4F76-90E2-06A88BD13D53}"/>
              </a:ext>
            </a:extLst>
          </p:cNvPr>
          <p:cNvGrpSpPr/>
          <p:nvPr/>
        </p:nvGrpSpPr>
        <p:grpSpPr>
          <a:xfrm>
            <a:off x="6511890" y="2659087"/>
            <a:ext cx="776931" cy="523221"/>
            <a:chOff x="11411815" y="2977734"/>
            <a:chExt cx="776931" cy="523221"/>
          </a:xfrm>
        </p:grpSpPr>
        <p:pic>
          <p:nvPicPr>
            <p:cNvPr id="47" name="Graphic 46" descr="Female Profile">
              <a:extLst>
                <a:ext uri="{FF2B5EF4-FFF2-40B4-BE49-F238E27FC236}">
                  <a16:creationId xmlns:a16="http://schemas.microsoft.com/office/drawing/2014/main" id="{CA0856D8-1048-4219-8A59-9AC4E8E66D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11815" y="2977734"/>
              <a:ext cx="507421" cy="523220"/>
            </a:xfrm>
            <a:prstGeom prst="rect">
              <a:avLst/>
            </a:prstGeom>
          </p:spPr>
        </p:pic>
        <p:pic>
          <p:nvPicPr>
            <p:cNvPr id="48" name="Graphic 47" descr="Male profile">
              <a:extLst>
                <a:ext uri="{FF2B5EF4-FFF2-40B4-BE49-F238E27FC236}">
                  <a16:creationId xmlns:a16="http://schemas.microsoft.com/office/drawing/2014/main" id="{D75EA224-F26D-4BF7-B74E-186EADA575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65525" y="2977734"/>
              <a:ext cx="523221" cy="523221"/>
            </a:xfrm>
            <a:prstGeom prst="rect">
              <a:avLst/>
            </a:prstGeom>
          </p:spPr>
        </p:pic>
      </p:grpSp>
      <p:sp>
        <p:nvSpPr>
          <p:cNvPr id="49" name="TextBox 48">
            <a:extLst>
              <a:ext uri="{FF2B5EF4-FFF2-40B4-BE49-F238E27FC236}">
                <a16:creationId xmlns:a16="http://schemas.microsoft.com/office/drawing/2014/main" id="{587B1787-92D1-4007-A4B5-A8DDFE910BDA}"/>
              </a:ext>
            </a:extLst>
          </p:cNvPr>
          <p:cNvSpPr txBox="1"/>
          <p:nvPr/>
        </p:nvSpPr>
        <p:spPr>
          <a:xfrm>
            <a:off x="8726809" y="1806795"/>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rPr>
              <a:t>S/he carries a bottle of water.</a:t>
            </a:r>
          </a:p>
        </p:txBody>
      </p:sp>
      <p:sp>
        <p:nvSpPr>
          <p:cNvPr id="50" name="Rectangle: Rounded Corners 49">
            <a:extLst>
              <a:ext uri="{FF2B5EF4-FFF2-40B4-BE49-F238E27FC236}">
                <a16:creationId xmlns:a16="http://schemas.microsoft.com/office/drawing/2014/main" id="{15A80936-0936-4006-A74C-2E28ADD96247}"/>
              </a:ext>
            </a:extLst>
          </p:cNvPr>
          <p:cNvSpPr/>
          <p:nvPr/>
        </p:nvSpPr>
        <p:spPr>
          <a:xfrm>
            <a:off x="6453755" y="2669751"/>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1" name="TextBox 50">
            <a:extLst>
              <a:ext uri="{FF2B5EF4-FFF2-40B4-BE49-F238E27FC236}">
                <a16:creationId xmlns:a16="http://schemas.microsoft.com/office/drawing/2014/main" id="{F1958263-8C0B-4F35-8DDD-11BB6F69BFFF}"/>
              </a:ext>
            </a:extLst>
          </p:cNvPr>
          <p:cNvSpPr txBox="1"/>
          <p:nvPr/>
        </p:nvSpPr>
        <p:spPr>
          <a:xfrm>
            <a:off x="8665143" y="2600868"/>
            <a:ext cx="25189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FF0066"/>
                </a:solidFill>
                <a:latin typeface="Ink Free" panose="03080402000500000000" pitchFamily="66" charset="0"/>
              </a:rPr>
              <a:t>They read the list.</a:t>
            </a:r>
            <a:endParaRPr kumimoji="0" lang="en-GB" sz="2000" b="0" i="1" u="none" strike="noStrike" kern="1200" cap="none" spc="0" normalizeH="0" baseline="0" noProof="0" dirty="0">
              <a:ln>
                <a:noFill/>
              </a:ln>
              <a:solidFill>
                <a:srgbClr val="FF0066"/>
              </a:solidFill>
              <a:effectLst/>
              <a:uLnTx/>
              <a:uFillTx/>
              <a:latin typeface="Ink Free" panose="03080402000500000000" pitchFamily="66" charset="0"/>
            </a:endParaRPr>
          </a:p>
        </p:txBody>
      </p:sp>
      <p:grpSp>
        <p:nvGrpSpPr>
          <p:cNvPr id="52" name="Group 51">
            <a:extLst>
              <a:ext uri="{FF2B5EF4-FFF2-40B4-BE49-F238E27FC236}">
                <a16:creationId xmlns:a16="http://schemas.microsoft.com/office/drawing/2014/main" id="{475CFFF5-0358-4E08-B84F-754BC8902DA5}"/>
              </a:ext>
            </a:extLst>
          </p:cNvPr>
          <p:cNvGrpSpPr/>
          <p:nvPr/>
        </p:nvGrpSpPr>
        <p:grpSpPr>
          <a:xfrm>
            <a:off x="6511890" y="3639982"/>
            <a:ext cx="814322" cy="523221"/>
            <a:chOff x="7278975" y="2744105"/>
            <a:chExt cx="814322" cy="523221"/>
          </a:xfrm>
        </p:grpSpPr>
        <p:pic>
          <p:nvPicPr>
            <p:cNvPr id="53" name="Graphic 52" descr="Male profile">
              <a:extLst>
                <a:ext uri="{FF2B5EF4-FFF2-40B4-BE49-F238E27FC236}">
                  <a16:creationId xmlns:a16="http://schemas.microsoft.com/office/drawing/2014/main" id="{0365BB82-366C-4E6A-91D8-169CA097F2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78975" y="2744105"/>
              <a:ext cx="523221" cy="523221"/>
            </a:xfrm>
            <a:prstGeom prst="rect">
              <a:avLst/>
            </a:prstGeom>
          </p:spPr>
        </p:pic>
        <p:pic>
          <p:nvPicPr>
            <p:cNvPr id="54" name="Graphic 53" descr="Male profile">
              <a:extLst>
                <a:ext uri="{FF2B5EF4-FFF2-40B4-BE49-F238E27FC236}">
                  <a16:creationId xmlns:a16="http://schemas.microsoft.com/office/drawing/2014/main" id="{5D1052EF-10C3-41B1-8A30-F8DB226C6D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70076" y="2744105"/>
              <a:ext cx="523221" cy="523221"/>
            </a:xfrm>
            <a:prstGeom prst="rect">
              <a:avLst/>
            </a:prstGeom>
          </p:spPr>
        </p:pic>
      </p:grpSp>
      <p:pic>
        <p:nvPicPr>
          <p:cNvPr id="55" name="Graphic 54" descr="Female Profile">
            <a:extLst>
              <a:ext uri="{FF2B5EF4-FFF2-40B4-BE49-F238E27FC236}">
                <a16:creationId xmlns:a16="http://schemas.microsoft.com/office/drawing/2014/main" id="{A325C9D0-C6EC-4C25-A948-9754C1CB7AD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69208" y="3625238"/>
            <a:ext cx="507421" cy="523220"/>
          </a:xfrm>
          <a:prstGeom prst="rect">
            <a:avLst/>
          </a:prstGeom>
        </p:spPr>
      </p:pic>
      <p:sp>
        <p:nvSpPr>
          <p:cNvPr id="56" name="Rectangle: Rounded Corners 55">
            <a:extLst>
              <a:ext uri="{FF2B5EF4-FFF2-40B4-BE49-F238E27FC236}">
                <a16:creationId xmlns:a16="http://schemas.microsoft.com/office/drawing/2014/main" id="{30D715D8-CB27-4A84-B71F-8F30467D08D8}"/>
              </a:ext>
            </a:extLst>
          </p:cNvPr>
          <p:cNvSpPr/>
          <p:nvPr/>
        </p:nvSpPr>
        <p:spPr>
          <a:xfrm>
            <a:off x="6510859" y="3658266"/>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7" name="TextBox 56">
            <a:extLst>
              <a:ext uri="{FF2B5EF4-FFF2-40B4-BE49-F238E27FC236}">
                <a16:creationId xmlns:a16="http://schemas.microsoft.com/office/drawing/2014/main" id="{D6CF682C-4148-414C-9773-0B798E023621}"/>
              </a:ext>
            </a:extLst>
          </p:cNvPr>
          <p:cNvSpPr txBox="1"/>
          <p:nvPr/>
        </p:nvSpPr>
        <p:spPr>
          <a:xfrm>
            <a:off x="8706245" y="3619472"/>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FF0066"/>
                </a:solidFill>
                <a:latin typeface="Ink Free" panose="03080402000500000000" pitchFamily="66" charset="0"/>
              </a:rPr>
              <a:t>They walk to the square.</a:t>
            </a:r>
            <a:endParaRPr kumimoji="0" lang="en-GB" sz="2000" b="0" i="1" u="none" strike="noStrike" kern="1200" cap="none" spc="0" normalizeH="0" baseline="0" noProof="0" dirty="0">
              <a:ln>
                <a:noFill/>
              </a:ln>
              <a:solidFill>
                <a:srgbClr val="FF0066"/>
              </a:solidFill>
              <a:effectLst/>
              <a:uLnTx/>
              <a:uFillTx/>
              <a:latin typeface="Ink Free" panose="03080402000500000000" pitchFamily="66" charset="0"/>
            </a:endParaRPr>
          </a:p>
        </p:txBody>
      </p:sp>
      <p:pic>
        <p:nvPicPr>
          <p:cNvPr id="58" name="Graphic 57" descr="Female Profile">
            <a:extLst>
              <a:ext uri="{FF2B5EF4-FFF2-40B4-BE49-F238E27FC236}">
                <a16:creationId xmlns:a16="http://schemas.microsoft.com/office/drawing/2014/main" id="{E1EEE32B-307A-4363-90B9-F0C8EFB7A5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08567" y="4646781"/>
            <a:ext cx="507421" cy="523220"/>
          </a:xfrm>
          <a:prstGeom prst="rect">
            <a:avLst/>
          </a:prstGeom>
        </p:spPr>
      </p:pic>
      <p:sp>
        <p:nvSpPr>
          <p:cNvPr id="59" name="Rectangle: Rounded Corners 58">
            <a:extLst>
              <a:ext uri="{FF2B5EF4-FFF2-40B4-BE49-F238E27FC236}">
                <a16:creationId xmlns:a16="http://schemas.microsoft.com/office/drawing/2014/main" id="{E1EBBF8F-D345-4A8D-81A5-37658F8DE4BC}"/>
              </a:ext>
            </a:extLst>
          </p:cNvPr>
          <p:cNvSpPr/>
          <p:nvPr/>
        </p:nvSpPr>
        <p:spPr>
          <a:xfrm>
            <a:off x="6468035" y="4626209"/>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nvGrpSpPr>
          <p:cNvPr id="60" name="Group 59">
            <a:extLst>
              <a:ext uri="{FF2B5EF4-FFF2-40B4-BE49-F238E27FC236}">
                <a16:creationId xmlns:a16="http://schemas.microsoft.com/office/drawing/2014/main" id="{6DB69326-ACB4-488B-A3F5-8D9230ED9965}"/>
              </a:ext>
            </a:extLst>
          </p:cNvPr>
          <p:cNvGrpSpPr/>
          <p:nvPr/>
        </p:nvGrpSpPr>
        <p:grpSpPr>
          <a:xfrm>
            <a:off x="7772040" y="4627875"/>
            <a:ext cx="780185" cy="523220"/>
            <a:chOff x="9404135" y="4373187"/>
            <a:chExt cx="1140800" cy="741960"/>
          </a:xfrm>
        </p:grpSpPr>
        <p:pic>
          <p:nvPicPr>
            <p:cNvPr id="61" name="Graphic 60" descr="Female Profile">
              <a:extLst>
                <a:ext uri="{FF2B5EF4-FFF2-40B4-BE49-F238E27FC236}">
                  <a16:creationId xmlns:a16="http://schemas.microsoft.com/office/drawing/2014/main" id="{61B8219E-CBD3-4949-9DB9-8A4ACE72E5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02975" y="4373187"/>
              <a:ext cx="741960" cy="741960"/>
            </a:xfrm>
            <a:prstGeom prst="rect">
              <a:avLst/>
            </a:prstGeom>
          </p:spPr>
        </p:pic>
        <p:pic>
          <p:nvPicPr>
            <p:cNvPr id="62" name="Graphic 61" descr="Female Profile">
              <a:extLst>
                <a:ext uri="{FF2B5EF4-FFF2-40B4-BE49-F238E27FC236}">
                  <a16:creationId xmlns:a16="http://schemas.microsoft.com/office/drawing/2014/main" id="{70D5ADD4-A437-4E12-AFBA-0CECF8F022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04135" y="4373187"/>
              <a:ext cx="741960" cy="741960"/>
            </a:xfrm>
            <a:prstGeom prst="rect">
              <a:avLst/>
            </a:prstGeom>
          </p:spPr>
        </p:pic>
      </p:grpSp>
      <p:sp>
        <p:nvSpPr>
          <p:cNvPr id="63" name="TextBox 62">
            <a:extLst>
              <a:ext uri="{FF2B5EF4-FFF2-40B4-BE49-F238E27FC236}">
                <a16:creationId xmlns:a16="http://schemas.microsoft.com/office/drawing/2014/main" id="{5333A4F8-A797-47BC-AF11-90352AB3B16D}"/>
              </a:ext>
            </a:extLst>
          </p:cNvPr>
          <p:cNvSpPr txBox="1"/>
          <p:nvPr/>
        </p:nvSpPr>
        <p:spPr>
          <a:xfrm>
            <a:off x="8726809" y="4528544"/>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FF0066"/>
                </a:solidFill>
                <a:latin typeface="Ink Free" panose="03080402000500000000" pitchFamily="66" charset="0"/>
              </a:rPr>
              <a:t>They throw tomatoes.</a:t>
            </a:r>
            <a:endParaRPr kumimoji="0" lang="en-GB" sz="2000" b="0" i="1" u="none" strike="noStrike" kern="1200" cap="none" spc="0" normalizeH="0" baseline="0" noProof="0" dirty="0">
              <a:ln>
                <a:noFill/>
              </a:ln>
              <a:solidFill>
                <a:srgbClr val="FF0066"/>
              </a:solidFill>
              <a:effectLst/>
              <a:uLnTx/>
              <a:uFillTx/>
              <a:latin typeface="Ink Free" panose="03080402000500000000" pitchFamily="66" charset="0"/>
            </a:endParaRPr>
          </a:p>
        </p:txBody>
      </p:sp>
      <p:grpSp>
        <p:nvGrpSpPr>
          <p:cNvPr id="64" name="Group 63">
            <a:extLst>
              <a:ext uri="{FF2B5EF4-FFF2-40B4-BE49-F238E27FC236}">
                <a16:creationId xmlns:a16="http://schemas.microsoft.com/office/drawing/2014/main" id="{A9607E7D-F40B-46A5-A32E-ED01EEEA2D01}"/>
              </a:ext>
            </a:extLst>
          </p:cNvPr>
          <p:cNvGrpSpPr/>
          <p:nvPr/>
        </p:nvGrpSpPr>
        <p:grpSpPr>
          <a:xfrm>
            <a:off x="7772040" y="5423368"/>
            <a:ext cx="776931" cy="523221"/>
            <a:chOff x="11411815" y="2977734"/>
            <a:chExt cx="776931" cy="523221"/>
          </a:xfrm>
        </p:grpSpPr>
        <p:pic>
          <p:nvPicPr>
            <p:cNvPr id="65" name="Graphic 64" descr="Female Profile">
              <a:extLst>
                <a:ext uri="{FF2B5EF4-FFF2-40B4-BE49-F238E27FC236}">
                  <a16:creationId xmlns:a16="http://schemas.microsoft.com/office/drawing/2014/main" id="{C2D98E16-B4A4-4FEF-9D10-A0B4040F21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11815" y="2977734"/>
              <a:ext cx="507421" cy="523220"/>
            </a:xfrm>
            <a:prstGeom prst="rect">
              <a:avLst/>
            </a:prstGeom>
          </p:spPr>
        </p:pic>
        <p:pic>
          <p:nvPicPr>
            <p:cNvPr id="66" name="Graphic 65" descr="Male profile">
              <a:extLst>
                <a:ext uri="{FF2B5EF4-FFF2-40B4-BE49-F238E27FC236}">
                  <a16:creationId xmlns:a16="http://schemas.microsoft.com/office/drawing/2014/main" id="{EB0762B2-2F0A-47CA-8F3E-69B3803626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65525" y="2977734"/>
              <a:ext cx="523221" cy="523221"/>
            </a:xfrm>
            <a:prstGeom prst="rect">
              <a:avLst/>
            </a:prstGeom>
          </p:spPr>
        </p:pic>
      </p:grpSp>
      <p:pic>
        <p:nvPicPr>
          <p:cNvPr id="67" name="Graphic 66" descr="Male profile">
            <a:extLst>
              <a:ext uri="{FF2B5EF4-FFF2-40B4-BE49-F238E27FC236}">
                <a16:creationId xmlns:a16="http://schemas.microsoft.com/office/drawing/2014/main" id="{8F8675EC-488B-4115-BAB9-07401D3EE9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74798" y="5431609"/>
            <a:ext cx="523221" cy="523221"/>
          </a:xfrm>
          <a:prstGeom prst="rect">
            <a:avLst/>
          </a:prstGeom>
        </p:spPr>
      </p:pic>
      <p:sp>
        <p:nvSpPr>
          <p:cNvPr id="68" name="Rectangle: Rounded Corners 67">
            <a:extLst>
              <a:ext uri="{FF2B5EF4-FFF2-40B4-BE49-F238E27FC236}">
                <a16:creationId xmlns:a16="http://schemas.microsoft.com/office/drawing/2014/main" id="{90B678F8-774D-49D4-887C-8B3C8E358E64}"/>
              </a:ext>
            </a:extLst>
          </p:cNvPr>
          <p:cNvSpPr/>
          <p:nvPr/>
        </p:nvSpPr>
        <p:spPr>
          <a:xfrm>
            <a:off x="7668384" y="5442274"/>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69" name="TextBox 68">
            <a:extLst>
              <a:ext uri="{FF2B5EF4-FFF2-40B4-BE49-F238E27FC236}">
                <a16:creationId xmlns:a16="http://schemas.microsoft.com/office/drawing/2014/main" id="{5799D3F7-EC89-455A-87C7-188111B02D0A}"/>
              </a:ext>
            </a:extLst>
          </p:cNvPr>
          <p:cNvSpPr txBox="1"/>
          <p:nvPr/>
        </p:nvSpPr>
        <p:spPr>
          <a:xfrm>
            <a:off x="8760526" y="5442274"/>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FF0066"/>
                </a:solidFill>
                <a:latin typeface="Ink Free" panose="03080402000500000000" pitchFamily="66" charset="0"/>
              </a:rPr>
              <a:t>They are very pleased.</a:t>
            </a:r>
            <a:endParaRPr kumimoji="0" lang="en-GB" sz="2000" b="0" i="1" u="none" strike="noStrike" kern="1200" cap="none" spc="0" normalizeH="0" baseline="0" noProof="0" dirty="0">
              <a:ln>
                <a:noFill/>
              </a:ln>
              <a:solidFill>
                <a:srgbClr val="FF0066"/>
              </a:solidFill>
              <a:effectLst/>
              <a:uLnTx/>
              <a:uFillTx/>
              <a:latin typeface="Ink Free" panose="03080402000500000000" pitchFamily="66" charset="0"/>
            </a:endParaRPr>
          </a:p>
        </p:txBody>
      </p:sp>
    </p:spTree>
    <p:extLst>
      <p:ext uri="{BB962C8B-B14F-4D97-AF65-F5344CB8AC3E}">
        <p14:creationId xmlns:p14="http://schemas.microsoft.com/office/powerpoint/2010/main" val="4182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75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left)">
                                      <p:cBhvr>
                                        <p:cTn id="16" dur="175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175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left)">
                                      <p:cBhvr>
                                        <p:cTn id="30" dur="175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175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wipe(left)">
                                      <p:cBhvr>
                                        <p:cTn id="44" dur="1750"/>
                                        <p:tgtEl>
                                          <p:spTgt spid="5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left)">
                                      <p:cBhvr>
                                        <p:cTn id="49" dur="175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wipe(left)">
                                      <p:cBhvr>
                                        <p:cTn id="58" dur="1750"/>
                                        <p:tgtEl>
                                          <p:spTgt spid="6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left)">
                                      <p:cBhvr>
                                        <p:cTn id="63" dur="175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68"/>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69"/>
                                        </p:tgtEl>
                                        <p:attrNameLst>
                                          <p:attrName>style.visibility</p:attrName>
                                        </p:attrNameLst>
                                      </p:cBhvr>
                                      <p:to>
                                        <p:strVal val="visible"/>
                                      </p:to>
                                    </p:set>
                                    <p:animEffect transition="in" filter="wipe(left)">
                                      <p:cBhvr>
                                        <p:cTn id="72" dur="17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42" grpId="0" animBg="1"/>
      <p:bldP spid="49" grpId="0"/>
      <p:bldP spid="50" grpId="0" animBg="1"/>
      <p:bldP spid="51" grpId="0"/>
      <p:bldP spid="56" grpId="0" animBg="1"/>
      <p:bldP spid="57" grpId="0"/>
      <p:bldP spid="59" grpId="0" animBg="1"/>
      <p:bldP spid="63" grpId="0"/>
      <p:bldP spid="68" grpId="0" animBg="1"/>
      <p:bldP spid="6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88342" y="42225"/>
            <a:ext cx="2810719" cy="607174"/>
          </a:xfrm>
        </p:spPr>
        <p:txBody>
          <a:bodyPr>
            <a:normAutofit/>
          </a:bodyPr>
          <a:lstStyle/>
          <a:p>
            <a:r>
              <a:rPr lang="en-GB" sz="3200" b="1" dirty="0">
                <a:solidFill>
                  <a:srgbClr val="002060"/>
                </a:solidFill>
                <a:latin typeface="Century Gothic"/>
                <a:ea typeface="Century Gothic"/>
                <a:cs typeface="Century Gothic"/>
                <a:sym typeface="Century Gothic"/>
              </a:rPr>
              <a:t>Round 2</a:t>
            </a:r>
            <a:endParaRPr lang="en-GB" sz="3200" dirty="0"/>
          </a:p>
        </p:txBody>
      </p:sp>
      <p:sp>
        <p:nvSpPr>
          <p:cNvPr id="26" name="TextBox 25">
            <a:extLst>
              <a:ext uri="{FF2B5EF4-FFF2-40B4-BE49-F238E27FC236}">
                <a16:creationId xmlns:a16="http://schemas.microsoft.com/office/drawing/2014/main" id="{2F41F4F7-D2DE-4B9F-82C8-73EE584B8D65}"/>
              </a:ext>
            </a:extLst>
          </p:cNvPr>
          <p:cNvSpPr txBox="1"/>
          <p:nvPr/>
        </p:nvSpPr>
        <p:spPr>
          <a:xfrm>
            <a:off x="296476" y="963246"/>
            <a:ext cx="5958019" cy="53245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They swim in the tomatoes.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They overcome the fear.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a:t>
            </a:r>
            <a:r>
              <a:rPr lang="en-GB" sz="2800" kern="0" dirty="0">
                <a:solidFill>
                  <a:srgbClr val="4472C4">
                    <a:lumMod val="50000"/>
                  </a:srgbClr>
                </a:solidFill>
                <a:latin typeface="Century Gothic" panose="020B0502020202020204" pitchFamily="34" charset="0"/>
              </a:rPr>
              <a:t>S/he runs through the square.</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a:t>
            </a:r>
            <a:r>
              <a:rPr lang="en-GB" sz="2800" kern="0" dirty="0">
                <a:solidFill>
                  <a:srgbClr val="4472C4">
                    <a:lumMod val="50000"/>
                  </a:srgbClr>
                </a:solidFill>
                <a:latin typeface="Century Gothic" panose="020B0502020202020204" pitchFamily="34" charset="0"/>
              </a:rPr>
              <a:t>S/he cleans the square.</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S/he rests in the afternoon.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28" name="TextBox 27">
            <a:extLst>
              <a:ext uri="{FF2B5EF4-FFF2-40B4-BE49-F238E27FC236}">
                <a16:creationId xmlns:a16="http://schemas.microsoft.com/office/drawing/2014/main" id="{BCF8FDD3-D84D-4A11-B640-82FBCD6B411F}"/>
              </a:ext>
            </a:extLst>
          </p:cNvPr>
          <p:cNvSpPr txBox="1"/>
          <p:nvPr/>
        </p:nvSpPr>
        <p:spPr>
          <a:xfrm>
            <a:off x="662916" y="219829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Nadan</a:t>
            </a:r>
            <a:r>
              <a:rPr kumimoji="0" lang="en-GB" sz="2800" b="0" i="1" u="none" strike="noStrike" kern="1200" cap="none" spc="0" normalizeH="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noProof="0" dirty="0" err="1">
                <a:ln>
                  <a:noFill/>
                </a:ln>
                <a:solidFill>
                  <a:srgbClr val="FF0066"/>
                </a:solidFill>
                <a:effectLst/>
                <a:uLnTx/>
                <a:uFillTx/>
                <a:latin typeface="Ink Free" panose="03080402000500000000" pitchFamily="66" charset="0"/>
              </a:rPr>
              <a:t>en</a:t>
            </a:r>
            <a:r>
              <a:rPr kumimoji="0" lang="en-GB" sz="2800" b="0" i="1" u="none" strike="noStrike" kern="1200" cap="none" spc="0" normalizeH="0" noProof="0" dirty="0">
                <a:ln>
                  <a:noFill/>
                </a:ln>
                <a:solidFill>
                  <a:srgbClr val="FF0066"/>
                </a:solidFill>
                <a:effectLst/>
                <a:uLnTx/>
                <a:uFillTx/>
                <a:latin typeface="Ink Free" panose="03080402000500000000" pitchFamily="66" charset="0"/>
              </a:rPr>
              <a:t> los </a:t>
            </a:r>
            <a:r>
              <a:rPr kumimoji="0" lang="en-GB" sz="2800" b="0" i="1" u="none" strike="noStrike" kern="1200" cap="none" spc="0" normalizeH="0" noProof="0" dirty="0" err="1">
                <a:ln>
                  <a:noFill/>
                </a:ln>
                <a:solidFill>
                  <a:srgbClr val="FF0066"/>
                </a:solidFill>
                <a:effectLst/>
                <a:uLnTx/>
                <a:uFillTx/>
                <a:latin typeface="Ink Free" panose="03080402000500000000" pitchFamily="66" charset="0"/>
              </a:rPr>
              <a:t>tomates</a:t>
            </a:r>
            <a:r>
              <a:rPr kumimoji="0" lang="en-GB" sz="2800" b="0" i="1" u="none" strike="noStrike" kern="1200" cap="none" spc="0" normalizeH="0" noProof="0" dirty="0">
                <a:ln>
                  <a:noFill/>
                </a:ln>
                <a:solidFill>
                  <a:srgbClr val="FF0066"/>
                </a:solidFill>
                <a:effectLst/>
                <a:uLnTx/>
                <a:uFillTx/>
                <a:latin typeface="Ink Free" panose="03080402000500000000" pitchFamily="66" charset="0"/>
              </a:rPr>
              <a: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29" name="TextBox 28">
            <a:extLst>
              <a:ext uri="{FF2B5EF4-FFF2-40B4-BE49-F238E27FC236}">
                <a16:creationId xmlns:a16="http://schemas.microsoft.com/office/drawing/2014/main" id="{5423CB32-69B1-4FC5-A86C-B8759372FDF3}"/>
              </a:ext>
            </a:extLst>
          </p:cNvPr>
          <p:cNvSpPr txBox="1"/>
          <p:nvPr/>
        </p:nvSpPr>
        <p:spPr>
          <a:xfrm>
            <a:off x="698157" y="397280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Corre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por</a:t>
            </a:r>
            <a:r>
              <a:rPr kumimoji="0" lang="en-GB" sz="2800" b="0" i="1" u="none" strike="noStrike" kern="1200" cap="none" spc="0" normalizeH="0" noProof="0" dirty="0">
                <a:ln>
                  <a:noFill/>
                </a:ln>
                <a:solidFill>
                  <a:srgbClr val="FF0066"/>
                </a:solidFill>
                <a:effectLst/>
                <a:uLnTx/>
                <a:uFillTx/>
                <a:latin typeface="Ink Free" panose="03080402000500000000" pitchFamily="66" charset="0"/>
              </a:rPr>
              <a:t> la plaza.</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30" name="TextBox 29">
            <a:extLst>
              <a:ext uri="{FF2B5EF4-FFF2-40B4-BE49-F238E27FC236}">
                <a16:creationId xmlns:a16="http://schemas.microsoft.com/office/drawing/2014/main" id="{45747C95-893F-4D19-AD1B-2D0F3CE40A16}"/>
              </a:ext>
            </a:extLst>
          </p:cNvPr>
          <p:cNvSpPr txBox="1"/>
          <p:nvPr/>
        </p:nvSpPr>
        <p:spPr>
          <a:xfrm>
            <a:off x="641382" y="4839937"/>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err="1">
                <a:solidFill>
                  <a:srgbClr val="FF0066"/>
                </a:solidFill>
                <a:latin typeface="Ink Free" panose="03080402000500000000" pitchFamily="66" charset="0"/>
              </a:rPr>
              <a:t>Limpia</a:t>
            </a:r>
            <a:r>
              <a:rPr lang="en-GB" sz="2800" i="1" dirty="0">
                <a:solidFill>
                  <a:srgbClr val="FF0066"/>
                </a:solidFill>
                <a:latin typeface="Ink Free" panose="03080402000500000000" pitchFamily="66" charset="0"/>
              </a:rPr>
              <a:t> la plaza.</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31" name="TextBox 30">
            <a:extLst>
              <a:ext uri="{FF2B5EF4-FFF2-40B4-BE49-F238E27FC236}">
                <a16:creationId xmlns:a16="http://schemas.microsoft.com/office/drawing/2014/main" id="{83421408-EE04-4DF6-8619-CF06D2A8AF3B}"/>
              </a:ext>
            </a:extLst>
          </p:cNvPr>
          <p:cNvSpPr txBox="1"/>
          <p:nvPr/>
        </p:nvSpPr>
        <p:spPr>
          <a:xfrm>
            <a:off x="623546" y="5674907"/>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Descansa</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por la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tarde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
        <p:nvSpPr>
          <p:cNvPr id="32" name="TextBox 31">
            <a:extLst>
              <a:ext uri="{FF2B5EF4-FFF2-40B4-BE49-F238E27FC236}">
                <a16:creationId xmlns:a16="http://schemas.microsoft.com/office/drawing/2014/main" id="{76547058-66CF-4B0F-A6BD-B4DA1A134BB6}"/>
              </a:ext>
            </a:extLst>
          </p:cNvPr>
          <p:cNvSpPr txBox="1"/>
          <p:nvPr/>
        </p:nvSpPr>
        <p:spPr>
          <a:xfrm>
            <a:off x="623546" y="3116762"/>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Vencen</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el</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miedo</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
        <p:nvSpPr>
          <p:cNvPr id="33" name="TextBox 32">
            <a:extLst>
              <a:ext uri="{FF2B5EF4-FFF2-40B4-BE49-F238E27FC236}">
                <a16:creationId xmlns:a16="http://schemas.microsoft.com/office/drawing/2014/main" id="{E77E3A3D-C801-43EC-87CC-CB0745AB2690}"/>
              </a:ext>
            </a:extLst>
          </p:cNvPr>
          <p:cNvSpPr txBox="1"/>
          <p:nvPr/>
        </p:nvSpPr>
        <p:spPr>
          <a:xfrm>
            <a:off x="6346583" y="963246"/>
            <a:ext cx="5096789" cy="54476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Persona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3">
            <a:alphaModFix/>
          </a:blip>
          <a:srcRect/>
          <a:stretch/>
        </p:blipFill>
        <p:spPr>
          <a:xfrm>
            <a:off x="11340109" y="66015"/>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1207325" y="917026"/>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34" name="TextBox 33">
            <a:extLst>
              <a:ext uri="{FF2B5EF4-FFF2-40B4-BE49-F238E27FC236}">
                <a16:creationId xmlns:a16="http://schemas.microsoft.com/office/drawing/2014/main" id="{0E6C6B64-83A0-49F1-BD2B-610CF09A4900}"/>
              </a:ext>
            </a:extLst>
          </p:cNvPr>
          <p:cNvSpPr txBox="1"/>
          <p:nvPr/>
        </p:nvSpPr>
        <p:spPr>
          <a:xfrm>
            <a:off x="6571591" y="1351038"/>
            <a:ext cx="1937991"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a:t>
            </a:r>
          </a:p>
        </p:txBody>
      </p:sp>
      <p:pic>
        <p:nvPicPr>
          <p:cNvPr id="35" name="Graphic 34" descr="Male profile">
            <a:extLst>
              <a:ext uri="{FF2B5EF4-FFF2-40B4-BE49-F238E27FC236}">
                <a16:creationId xmlns:a16="http://schemas.microsoft.com/office/drawing/2014/main" id="{71897F02-015B-45C9-B3C5-41BB115F3F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01017" y="1863593"/>
            <a:ext cx="523221" cy="523221"/>
          </a:xfrm>
          <a:prstGeom prst="rect">
            <a:avLst/>
          </a:prstGeom>
        </p:spPr>
      </p:pic>
      <p:grpSp>
        <p:nvGrpSpPr>
          <p:cNvPr id="36" name="Group 35">
            <a:extLst>
              <a:ext uri="{FF2B5EF4-FFF2-40B4-BE49-F238E27FC236}">
                <a16:creationId xmlns:a16="http://schemas.microsoft.com/office/drawing/2014/main" id="{C1C0D3D4-AACF-4FB7-B398-C53C5B01B008}"/>
              </a:ext>
            </a:extLst>
          </p:cNvPr>
          <p:cNvGrpSpPr/>
          <p:nvPr/>
        </p:nvGrpSpPr>
        <p:grpSpPr>
          <a:xfrm>
            <a:off x="6486247" y="1874258"/>
            <a:ext cx="780185" cy="523220"/>
            <a:chOff x="9404135" y="4373187"/>
            <a:chExt cx="1140800" cy="741960"/>
          </a:xfrm>
        </p:grpSpPr>
        <p:pic>
          <p:nvPicPr>
            <p:cNvPr id="37" name="Graphic 36" descr="Female Profile">
              <a:extLst>
                <a:ext uri="{FF2B5EF4-FFF2-40B4-BE49-F238E27FC236}">
                  <a16:creationId xmlns:a16="http://schemas.microsoft.com/office/drawing/2014/main" id="{909C1E23-61B1-48DA-9B54-897623F056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02975" y="4373187"/>
              <a:ext cx="741960" cy="741960"/>
            </a:xfrm>
            <a:prstGeom prst="rect">
              <a:avLst/>
            </a:prstGeom>
          </p:spPr>
        </p:pic>
        <p:pic>
          <p:nvPicPr>
            <p:cNvPr id="38" name="Graphic 37" descr="Female Profile">
              <a:extLst>
                <a:ext uri="{FF2B5EF4-FFF2-40B4-BE49-F238E27FC236}">
                  <a16:creationId xmlns:a16="http://schemas.microsoft.com/office/drawing/2014/main" id="{ADC6B15C-5855-414F-A991-4FDDD4B32B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04135" y="4373187"/>
              <a:ext cx="741960" cy="741960"/>
            </a:xfrm>
            <a:prstGeom prst="rect">
              <a:avLst/>
            </a:prstGeom>
          </p:spPr>
        </p:pic>
      </p:grpSp>
      <p:sp>
        <p:nvSpPr>
          <p:cNvPr id="42" name="Rectangle: Rounded Corners 41">
            <a:extLst>
              <a:ext uri="{FF2B5EF4-FFF2-40B4-BE49-F238E27FC236}">
                <a16:creationId xmlns:a16="http://schemas.microsoft.com/office/drawing/2014/main" id="{9BEB754A-65D0-4AA2-A557-F8DC0B26F89F}"/>
              </a:ext>
            </a:extLst>
          </p:cNvPr>
          <p:cNvSpPr/>
          <p:nvPr/>
        </p:nvSpPr>
        <p:spPr>
          <a:xfrm>
            <a:off x="6408467" y="1834565"/>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pic>
        <p:nvPicPr>
          <p:cNvPr id="46" name="Graphic 45" descr="Female Profile">
            <a:extLst>
              <a:ext uri="{FF2B5EF4-FFF2-40B4-BE49-F238E27FC236}">
                <a16:creationId xmlns:a16="http://schemas.microsoft.com/office/drawing/2014/main" id="{C8079A0C-5FEE-4010-A2D3-ABC4A41144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69209" y="2659087"/>
            <a:ext cx="507421" cy="523220"/>
          </a:xfrm>
          <a:prstGeom prst="rect">
            <a:avLst/>
          </a:prstGeom>
        </p:spPr>
      </p:pic>
      <p:grpSp>
        <p:nvGrpSpPr>
          <p:cNvPr id="6" name="Group 5">
            <a:extLst>
              <a:ext uri="{FF2B5EF4-FFF2-40B4-BE49-F238E27FC236}">
                <a16:creationId xmlns:a16="http://schemas.microsoft.com/office/drawing/2014/main" id="{C22D8E46-9AEE-4F76-90E2-06A88BD13D53}"/>
              </a:ext>
            </a:extLst>
          </p:cNvPr>
          <p:cNvGrpSpPr/>
          <p:nvPr/>
        </p:nvGrpSpPr>
        <p:grpSpPr>
          <a:xfrm>
            <a:off x="6511890" y="2659087"/>
            <a:ext cx="776931" cy="523221"/>
            <a:chOff x="11411815" y="2977734"/>
            <a:chExt cx="776931" cy="523221"/>
          </a:xfrm>
        </p:grpSpPr>
        <p:pic>
          <p:nvPicPr>
            <p:cNvPr id="47" name="Graphic 46" descr="Female Profile">
              <a:extLst>
                <a:ext uri="{FF2B5EF4-FFF2-40B4-BE49-F238E27FC236}">
                  <a16:creationId xmlns:a16="http://schemas.microsoft.com/office/drawing/2014/main" id="{CA0856D8-1048-4219-8A59-9AC4E8E66D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11815" y="2977734"/>
              <a:ext cx="507421" cy="523220"/>
            </a:xfrm>
            <a:prstGeom prst="rect">
              <a:avLst/>
            </a:prstGeom>
          </p:spPr>
        </p:pic>
        <p:pic>
          <p:nvPicPr>
            <p:cNvPr id="48" name="Graphic 47" descr="Male profile">
              <a:extLst>
                <a:ext uri="{FF2B5EF4-FFF2-40B4-BE49-F238E27FC236}">
                  <a16:creationId xmlns:a16="http://schemas.microsoft.com/office/drawing/2014/main" id="{D75EA224-F26D-4BF7-B74E-186EADA575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65525" y="2977734"/>
              <a:ext cx="523221" cy="523221"/>
            </a:xfrm>
            <a:prstGeom prst="rect">
              <a:avLst/>
            </a:prstGeom>
          </p:spPr>
        </p:pic>
      </p:grpSp>
      <p:sp>
        <p:nvSpPr>
          <p:cNvPr id="49" name="TextBox 48">
            <a:extLst>
              <a:ext uri="{FF2B5EF4-FFF2-40B4-BE49-F238E27FC236}">
                <a16:creationId xmlns:a16="http://schemas.microsoft.com/office/drawing/2014/main" id="{587B1787-92D1-4007-A4B5-A8DDFE910BDA}"/>
              </a:ext>
            </a:extLst>
          </p:cNvPr>
          <p:cNvSpPr txBox="1"/>
          <p:nvPr/>
        </p:nvSpPr>
        <p:spPr>
          <a:xfrm>
            <a:off x="8726809" y="1806795"/>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rPr>
              <a:t>They swim in the tomatoes.</a:t>
            </a:r>
          </a:p>
        </p:txBody>
      </p:sp>
      <p:sp>
        <p:nvSpPr>
          <p:cNvPr id="50" name="Rectangle: Rounded Corners 49">
            <a:extLst>
              <a:ext uri="{FF2B5EF4-FFF2-40B4-BE49-F238E27FC236}">
                <a16:creationId xmlns:a16="http://schemas.microsoft.com/office/drawing/2014/main" id="{15A80936-0936-4006-A74C-2E28ADD96247}"/>
              </a:ext>
            </a:extLst>
          </p:cNvPr>
          <p:cNvSpPr/>
          <p:nvPr/>
        </p:nvSpPr>
        <p:spPr>
          <a:xfrm>
            <a:off x="6453755" y="2669751"/>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1" name="TextBox 50">
            <a:extLst>
              <a:ext uri="{FF2B5EF4-FFF2-40B4-BE49-F238E27FC236}">
                <a16:creationId xmlns:a16="http://schemas.microsoft.com/office/drawing/2014/main" id="{F1958263-8C0B-4F35-8DDD-11BB6F69BFFF}"/>
              </a:ext>
            </a:extLst>
          </p:cNvPr>
          <p:cNvSpPr txBox="1"/>
          <p:nvPr/>
        </p:nvSpPr>
        <p:spPr>
          <a:xfrm>
            <a:off x="8688349" y="2682476"/>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FF0066"/>
                </a:solidFill>
                <a:latin typeface="Ink Free" panose="03080402000500000000" pitchFamily="66" charset="0"/>
              </a:rPr>
              <a:t>They overcome the fear.</a:t>
            </a:r>
            <a:endParaRPr kumimoji="0" lang="en-GB" sz="2000" b="0" i="1" u="none" strike="noStrike" kern="1200" cap="none" spc="0" normalizeH="0" baseline="0" noProof="0" dirty="0">
              <a:ln>
                <a:noFill/>
              </a:ln>
              <a:solidFill>
                <a:srgbClr val="FF0066"/>
              </a:solidFill>
              <a:effectLst/>
              <a:uLnTx/>
              <a:uFillTx/>
              <a:latin typeface="Ink Free" panose="03080402000500000000" pitchFamily="66" charset="0"/>
            </a:endParaRPr>
          </a:p>
        </p:txBody>
      </p:sp>
      <p:grpSp>
        <p:nvGrpSpPr>
          <p:cNvPr id="52" name="Group 51">
            <a:extLst>
              <a:ext uri="{FF2B5EF4-FFF2-40B4-BE49-F238E27FC236}">
                <a16:creationId xmlns:a16="http://schemas.microsoft.com/office/drawing/2014/main" id="{475CFFF5-0358-4E08-B84F-754BC8902DA5}"/>
              </a:ext>
            </a:extLst>
          </p:cNvPr>
          <p:cNvGrpSpPr/>
          <p:nvPr/>
        </p:nvGrpSpPr>
        <p:grpSpPr>
          <a:xfrm>
            <a:off x="6511890" y="3639982"/>
            <a:ext cx="814322" cy="523221"/>
            <a:chOff x="7278975" y="2744105"/>
            <a:chExt cx="814322" cy="523221"/>
          </a:xfrm>
        </p:grpSpPr>
        <p:pic>
          <p:nvPicPr>
            <p:cNvPr id="53" name="Graphic 52" descr="Male profile">
              <a:extLst>
                <a:ext uri="{FF2B5EF4-FFF2-40B4-BE49-F238E27FC236}">
                  <a16:creationId xmlns:a16="http://schemas.microsoft.com/office/drawing/2014/main" id="{0365BB82-366C-4E6A-91D8-169CA097F2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78975" y="2744105"/>
              <a:ext cx="523221" cy="523221"/>
            </a:xfrm>
            <a:prstGeom prst="rect">
              <a:avLst/>
            </a:prstGeom>
          </p:spPr>
        </p:pic>
        <p:pic>
          <p:nvPicPr>
            <p:cNvPr id="54" name="Graphic 53" descr="Male profile">
              <a:extLst>
                <a:ext uri="{FF2B5EF4-FFF2-40B4-BE49-F238E27FC236}">
                  <a16:creationId xmlns:a16="http://schemas.microsoft.com/office/drawing/2014/main" id="{5D1052EF-10C3-41B1-8A30-F8DB226C6D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70076" y="2744105"/>
              <a:ext cx="523221" cy="523221"/>
            </a:xfrm>
            <a:prstGeom prst="rect">
              <a:avLst/>
            </a:prstGeom>
          </p:spPr>
        </p:pic>
      </p:grpSp>
      <p:pic>
        <p:nvPicPr>
          <p:cNvPr id="55" name="Graphic 54" descr="Female Profile">
            <a:extLst>
              <a:ext uri="{FF2B5EF4-FFF2-40B4-BE49-F238E27FC236}">
                <a16:creationId xmlns:a16="http://schemas.microsoft.com/office/drawing/2014/main" id="{A325C9D0-C6EC-4C25-A948-9754C1CB7AD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69208" y="3625238"/>
            <a:ext cx="507421" cy="523220"/>
          </a:xfrm>
          <a:prstGeom prst="rect">
            <a:avLst/>
          </a:prstGeom>
        </p:spPr>
      </p:pic>
      <p:sp>
        <p:nvSpPr>
          <p:cNvPr id="56" name="Rectangle: Rounded Corners 55">
            <a:extLst>
              <a:ext uri="{FF2B5EF4-FFF2-40B4-BE49-F238E27FC236}">
                <a16:creationId xmlns:a16="http://schemas.microsoft.com/office/drawing/2014/main" id="{30D715D8-CB27-4A84-B71F-8F30467D08D8}"/>
              </a:ext>
            </a:extLst>
          </p:cNvPr>
          <p:cNvSpPr/>
          <p:nvPr/>
        </p:nvSpPr>
        <p:spPr>
          <a:xfrm>
            <a:off x="7613161" y="3602763"/>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7" name="TextBox 56">
            <a:extLst>
              <a:ext uri="{FF2B5EF4-FFF2-40B4-BE49-F238E27FC236}">
                <a16:creationId xmlns:a16="http://schemas.microsoft.com/office/drawing/2014/main" id="{D6CF682C-4148-414C-9773-0B798E023621}"/>
              </a:ext>
            </a:extLst>
          </p:cNvPr>
          <p:cNvSpPr txBox="1"/>
          <p:nvPr/>
        </p:nvSpPr>
        <p:spPr>
          <a:xfrm>
            <a:off x="8706245" y="3619472"/>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FF0066"/>
                </a:solidFill>
                <a:latin typeface="Ink Free" panose="03080402000500000000" pitchFamily="66" charset="0"/>
              </a:rPr>
              <a:t>S/he runs through the square.</a:t>
            </a:r>
            <a:endParaRPr kumimoji="0" lang="en-GB" sz="2000" b="0" i="1" u="none" strike="noStrike" kern="1200" cap="none" spc="0" normalizeH="0" baseline="0" noProof="0" dirty="0">
              <a:ln>
                <a:noFill/>
              </a:ln>
              <a:solidFill>
                <a:srgbClr val="FF0066"/>
              </a:solidFill>
              <a:effectLst/>
              <a:uLnTx/>
              <a:uFillTx/>
              <a:latin typeface="Ink Free" panose="03080402000500000000" pitchFamily="66" charset="0"/>
            </a:endParaRPr>
          </a:p>
        </p:txBody>
      </p:sp>
      <p:pic>
        <p:nvPicPr>
          <p:cNvPr id="58" name="Graphic 57" descr="Female Profile">
            <a:extLst>
              <a:ext uri="{FF2B5EF4-FFF2-40B4-BE49-F238E27FC236}">
                <a16:creationId xmlns:a16="http://schemas.microsoft.com/office/drawing/2014/main" id="{E1EEE32B-307A-4363-90B9-F0C8EFB7A5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08567" y="4646781"/>
            <a:ext cx="507421" cy="523220"/>
          </a:xfrm>
          <a:prstGeom prst="rect">
            <a:avLst/>
          </a:prstGeom>
        </p:spPr>
      </p:pic>
      <p:sp>
        <p:nvSpPr>
          <p:cNvPr id="59" name="Rectangle: Rounded Corners 58">
            <a:extLst>
              <a:ext uri="{FF2B5EF4-FFF2-40B4-BE49-F238E27FC236}">
                <a16:creationId xmlns:a16="http://schemas.microsoft.com/office/drawing/2014/main" id="{E1EBBF8F-D345-4A8D-81A5-37658F8DE4BC}"/>
              </a:ext>
            </a:extLst>
          </p:cNvPr>
          <p:cNvSpPr/>
          <p:nvPr/>
        </p:nvSpPr>
        <p:spPr>
          <a:xfrm>
            <a:off x="6468035" y="4626209"/>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nvGrpSpPr>
          <p:cNvPr id="60" name="Group 59">
            <a:extLst>
              <a:ext uri="{FF2B5EF4-FFF2-40B4-BE49-F238E27FC236}">
                <a16:creationId xmlns:a16="http://schemas.microsoft.com/office/drawing/2014/main" id="{6DB69326-ACB4-488B-A3F5-8D9230ED9965}"/>
              </a:ext>
            </a:extLst>
          </p:cNvPr>
          <p:cNvGrpSpPr/>
          <p:nvPr/>
        </p:nvGrpSpPr>
        <p:grpSpPr>
          <a:xfrm>
            <a:off x="7772040" y="4627875"/>
            <a:ext cx="780185" cy="523220"/>
            <a:chOff x="9404135" y="4373187"/>
            <a:chExt cx="1140800" cy="741960"/>
          </a:xfrm>
        </p:grpSpPr>
        <p:pic>
          <p:nvPicPr>
            <p:cNvPr id="61" name="Graphic 60" descr="Female Profile">
              <a:extLst>
                <a:ext uri="{FF2B5EF4-FFF2-40B4-BE49-F238E27FC236}">
                  <a16:creationId xmlns:a16="http://schemas.microsoft.com/office/drawing/2014/main" id="{61B8219E-CBD3-4949-9DB9-8A4ACE72E5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02975" y="4373187"/>
              <a:ext cx="741960" cy="741960"/>
            </a:xfrm>
            <a:prstGeom prst="rect">
              <a:avLst/>
            </a:prstGeom>
          </p:spPr>
        </p:pic>
        <p:pic>
          <p:nvPicPr>
            <p:cNvPr id="62" name="Graphic 61" descr="Female Profile">
              <a:extLst>
                <a:ext uri="{FF2B5EF4-FFF2-40B4-BE49-F238E27FC236}">
                  <a16:creationId xmlns:a16="http://schemas.microsoft.com/office/drawing/2014/main" id="{70D5ADD4-A437-4E12-AFBA-0CECF8F022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04135" y="4373187"/>
              <a:ext cx="741960" cy="741960"/>
            </a:xfrm>
            <a:prstGeom prst="rect">
              <a:avLst/>
            </a:prstGeom>
          </p:spPr>
        </p:pic>
      </p:grpSp>
      <p:sp>
        <p:nvSpPr>
          <p:cNvPr id="63" name="TextBox 62">
            <a:extLst>
              <a:ext uri="{FF2B5EF4-FFF2-40B4-BE49-F238E27FC236}">
                <a16:creationId xmlns:a16="http://schemas.microsoft.com/office/drawing/2014/main" id="{5333A4F8-A797-47BC-AF11-90352AB3B16D}"/>
              </a:ext>
            </a:extLst>
          </p:cNvPr>
          <p:cNvSpPr txBox="1"/>
          <p:nvPr/>
        </p:nvSpPr>
        <p:spPr>
          <a:xfrm>
            <a:off x="8726809" y="4528544"/>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FF0066"/>
                </a:solidFill>
                <a:latin typeface="Ink Free" panose="03080402000500000000" pitchFamily="66" charset="0"/>
              </a:rPr>
              <a:t>S/he cleans the square.</a:t>
            </a:r>
            <a:endParaRPr kumimoji="0" lang="en-GB" sz="2000" b="0" i="1" u="none" strike="noStrike" kern="1200" cap="none" spc="0" normalizeH="0" baseline="0" noProof="0" dirty="0">
              <a:ln>
                <a:noFill/>
              </a:ln>
              <a:solidFill>
                <a:srgbClr val="FF0066"/>
              </a:solidFill>
              <a:effectLst/>
              <a:uLnTx/>
              <a:uFillTx/>
              <a:latin typeface="Ink Free" panose="03080402000500000000" pitchFamily="66" charset="0"/>
            </a:endParaRPr>
          </a:p>
        </p:txBody>
      </p:sp>
      <p:grpSp>
        <p:nvGrpSpPr>
          <p:cNvPr id="64" name="Group 63">
            <a:extLst>
              <a:ext uri="{FF2B5EF4-FFF2-40B4-BE49-F238E27FC236}">
                <a16:creationId xmlns:a16="http://schemas.microsoft.com/office/drawing/2014/main" id="{A9607E7D-F40B-46A5-A32E-ED01EEEA2D01}"/>
              </a:ext>
            </a:extLst>
          </p:cNvPr>
          <p:cNvGrpSpPr/>
          <p:nvPr/>
        </p:nvGrpSpPr>
        <p:grpSpPr>
          <a:xfrm>
            <a:off x="7772040" y="5423368"/>
            <a:ext cx="776931" cy="523221"/>
            <a:chOff x="11411815" y="2977734"/>
            <a:chExt cx="776931" cy="523221"/>
          </a:xfrm>
        </p:grpSpPr>
        <p:pic>
          <p:nvPicPr>
            <p:cNvPr id="65" name="Graphic 64" descr="Female Profile">
              <a:extLst>
                <a:ext uri="{FF2B5EF4-FFF2-40B4-BE49-F238E27FC236}">
                  <a16:creationId xmlns:a16="http://schemas.microsoft.com/office/drawing/2014/main" id="{C2D98E16-B4A4-4FEF-9D10-A0B4040F21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11815" y="2977734"/>
              <a:ext cx="507421" cy="523220"/>
            </a:xfrm>
            <a:prstGeom prst="rect">
              <a:avLst/>
            </a:prstGeom>
          </p:spPr>
        </p:pic>
        <p:pic>
          <p:nvPicPr>
            <p:cNvPr id="66" name="Graphic 65" descr="Male profile">
              <a:extLst>
                <a:ext uri="{FF2B5EF4-FFF2-40B4-BE49-F238E27FC236}">
                  <a16:creationId xmlns:a16="http://schemas.microsoft.com/office/drawing/2014/main" id="{EB0762B2-2F0A-47CA-8F3E-69B3803626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65525" y="2977734"/>
              <a:ext cx="523221" cy="523221"/>
            </a:xfrm>
            <a:prstGeom prst="rect">
              <a:avLst/>
            </a:prstGeom>
          </p:spPr>
        </p:pic>
      </p:grpSp>
      <p:pic>
        <p:nvPicPr>
          <p:cNvPr id="67" name="Graphic 66" descr="Male profile">
            <a:extLst>
              <a:ext uri="{FF2B5EF4-FFF2-40B4-BE49-F238E27FC236}">
                <a16:creationId xmlns:a16="http://schemas.microsoft.com/office/drawing/2014/main" id="{8F8675EC-488B-4115-BAB9-07401D3EE9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74798" y="5431609"/>
            <a:ext cx="523221" cy="523221"/>
          </a:xfrm>
          <a:prstGeom prst="rect">
            <a:avLst/>
          </a:prstGeom>
        </p:spPr>
      </p:pic>
      <p:sp>
        <p:nvSpPr>
          <p:cNvPr id="68" name="Rectangle: Rounded Corners 67">
            <a:extLst>
              <a:ext uri="{FF2B5EF4-FFF2-40B4-BE49-F238E27FC236}">
                <a16:creationId xmlns:a16="http://schemas.microsoft.com/office/drawing/2014/main" id="{90B678F8-774D-49D4-887C-8B3C8E358E64}"/>
              </a:ext>
            </a:extLst>
          </p:cNvPr>
          <p:cNvSpPr/>
          <p:nvPr/>
        </p:nvSpPr>
        <p:spPr>
          <a:xfrm>
            <a:off x="6466050" y="5488494"/>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69" name="TextBox 68">
            <a:extLst>
              <a:ext uri="{FF2B5EF4-FFF2-40B4-BE49-F238E27FC236}">
                <a16:creationId xmlns:a16="http://schemas.microsoft.com/office/drawing/2014/main" id="{5799D3F7-EC89-455A-87C7-188111B02D0A}"/>
              </a:ext>
            </a:extLst>
          </p:cNvPr>
          <p:cNvSpPr txBox="1"/>
          <p:nvPr/>
        </p:nvSpPr>
        <p:spPr>
          <a:xfrm>
            <a:off x="8760526" y="5442274"/>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FF0066"/>
                </a:solidFill>
                <a:latin typeface="Ink Free" panose="03080402000500000000" pitchFamily="66" charset="0"/>
              </a:rPr>
              <a:t>S/he rests in the afternoon.</a:t>
            </a:r>
            <a:endParaRPr kumimoji="0" lang="en-GB" sz="2000" b="0" i="1" u="none" strike="noStrike" kern="1200" cap="none" spc="0" normalizeH="0" baseline="0" noProof="0" dirty="0">
              <a:ln>
                <a:noFill/>
              </a:ln>
              <a:solidFill>
                <a:srgbClr val="FF0066"/>
              </a:solidFill>
              <a:effectLst/>
              <a:uLnTx/>
              <a:uFillTx/>
              <a:latin typeface="Ink Free" panose="03080402000500000000" pitchFamily="66" charset="0"/>
            </a:endParaRPr>
          </a:p>
        </p:txBody>
      </p:sp>
    </p:spTree>
    <p:extLst>
      <p:ext uri="{BB962C8B-B14F-4D97-AF65-F5344CB8AC3E}">
        <p14:creationId xmlns:p14="http://schemas.microsoft.com/office/powerpoint/2010/main" val="236553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75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left)">
                                      <p:cBhvr>
                                        <p:cTn id="16" dur="175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175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left)">
                                      <p:cBhvr>
                                        <p:cTn id="30" dur="175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175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wipe(left)">
                                      <p:cBhvr>
                                        <p:cTn id="44" dur="1750"/>
                                        <p:tgtEl>
                                          <p:spTgt spid="5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left)">
                                      <p:cBhvr>
                                        <p:cTn id="49" dur="175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wipe(left)">
                                      <p:cBhvr>
                                        <p:cTn id="58" dur="1750"/>
                                        <p:tgtEl>
                                          <p:spTgt spid="6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left)">
                                      <p:cBhvr>
                                        <p:cTn id="63" dur="175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68"/>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69"/>
                                        </p:tgtEl>
                                        <p:attrNameLst>
                                          <p:attrName>style.visibility</p:attrName>
                                        </p:attrNameLst>
                                      </p:cBhvr>
                                      <p:to>
                                        <p:strVal val="visible"/>
                                      </p:to>
                                    </p:set>
                                    <p:animEffect transition="in" filter="wipe(left)">
                                      <p:cBhvr>
                                        <p:cTn id="72" dur="17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42" grpId="0" animBg="1"/>
      <p:bldP spid="49" grpId="0"/>
      <p:bldP spid="50" grpId="0" animBg="1"/>
      <p:bldP spid="51" grpId="0"/>
      <p:bldP spid="56" grpId="0" animBg="1"/>
      <p:bldP spid="57" grpId="0"/>
      <p:bldP spid="59" grpId="0" animBg="1"/>
      <p:bldP spid="63" grpId="0"/>
      <p:bldP spid="68" grpId="0" animBg="1"/>
      <p:bldP spid="6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88342" y="42225"/>
            <a:ext cx="2810719" cy="607174"/>
          </a:xfrm>
        </p:spPr>
        <p:txBody>
          <a:bodyPr>
            <a:normAutofit/>
          </a:bodyPr>
          <a:lstStyle/>
          <a:p>
            <a:r>
              <a:rPr lang="en-GB" sz="3200" b="1" dirty="0">
                <a:solidFill>
                  <a:srgbClr val="002060"/>
                </a:solidFill>
                <a:latin typeface="Century Gothic"/>
                <a:ea typeface="Century Gothic"/>
                <a:cs typeface="Century Gothic"/>
                <a:sym typeface="Century Gothic"/>
              </a:rPr>
              <a:t>Persona A</a:t>
            </a:r>
            <a:endParaRPr lang="en-GB" sz="3200" dirty="0"/>
          </a:p>
        </p:txBody>
      </p:sp>
      <p:sp>
        <p:nvSpPr>
          <p:cNvPr id="26" name="TextBox 25">
            <a:extLst>
              <a:ext uri="{FF2B5EF4-FFF2-40B4-BE49-F238E27FC236}">
                <a16:creationId xmlns:a16="http://schemas.microsoft.com/office/drawing/2014/main" id="{2F41F4F7-D2DE-4B9F-82C8-73EE584B8D65}"/>
              </a:ext>
            </a:extLst>
          </p:cNvPr>
          <p:cNvSpPr txBox="1"/>
          <p:nvPr/>
        </p:nvSpPr>
        <p:spPr>
          <a:xfrm>
            <a:off x="256706" y="1285057"/>
            <a:ext cx="5958019" cy="53245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Persona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S/he carries a bottle of water.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They read the list.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They walk to the square.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S/he throws tomatoes.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They are very pleased!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3">
            <a:alphaModFix/>
          </a:blip>
          <a:srcRect/>
          <a:stretch/>
        </p:blipFill>
        <p:spPr>
          <a:xfrm>
            <a:off x="11340109" y="66015"/>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1207325" y="917026"/>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43" name="TextBox 42">
            <a:extLst>
              <a:ext uri="{FF2B5EF4-FFF2-40B4-BE49-F238E27FC236}">
                <a16:creationId xmlns:a16="http://schemas.microsoft.com/office/drawing/2014/main" id="{E3DDC331-9FCD-4DC6-ACD7-688FDCB0C60A}"/>
              </a:ext>
            </a:extLst>
          </p:cNvPr>
          <p:cNvSpPr txBox="1"/>
          <p:nvPr/>
        </p:nvSpPr>
        <p:spPr>
          <a:xfrm>
            <a:off x="6651567" y="1263880"/>
            <a:ext cx="5096789" cy="54476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Persona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437F1043-6D2E-4322-AAC5-82D97CE440F1}"/>
              </a:ext>
            </a:extLst>
          </p:cNvPr>
          <p:cNvSpPr txBox="1"/>
          <p:nvPr/>
        </p:nvSpPr>
        <p:spPr>
          <a:xfrm>
            <a:off x="6897173" y="1772010"/>
            <a:ext cx="1937991"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a:t>
            </a:r>
          </a:p>
        </p:txBody>
      </p:sp>
      <p:pic>
        <p:nvPicPr>
          <p:cNvPr id="45" name="Graphic 44" descr="Male profile">
            <a:extLst>
              <a:ext uri="{FF2B5EF4-FFF2-40B4-BE49-F238E27FC236}">
                <a16:creationId xmlns:a16="http://schemas.microsoft.com/office/drawing/2014/main" id="{0F9C255F-9E14-4CB4-B520-2C1301ED42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1943" y="2305893"/>
            <a:ext cx="523221" cy="523221"/>
          </a:xfrm>
          <a:prstGeom prst="rect">
            <a:avLst/>
          </a:prstGeom>
        </p:spPr>
      </p:pic>
      <p:grpSp>
        <p:nvGrpSpPr>
          <p:cNvPr id="70" name="Group 69">
            <a:extLst>
              <a:ext uri="{FF2B5EF4-FFF2-40B4-BE49-F238E27FC236}">
                <a16:creationId xmlns:a16="http://schemas.microsoft.com/office/drawing/2014/main" id="{1214ADFC-8E41-4007-B662-660EE42337B9}"/>
              </a:ext>
            </a:extLst>
          </p:cNvPr>
          <p:cNvGrpSpPr/>
          <p:nvPr/>
        </p:nvGrpSpPr>
        <p:grpSpPr>
          <a:xfrm>
            <a:off x="6897173" y="2316558"/>
            <a:ext cx="780185" cy="523220"/>
            <a:chOff x="9404135" y="4373187"/>
            <a:chExt cx="1140800" cy="741960"/>
          </a:xfrm>
        </p:grpSpPr>
        <p:pic>
          <p:nvPicPr>
            <p:cNvPr id="71" name="Graphic 70" descr="Female Profile">
              <a:extLst>
                <a:ext uri="{FF2B5EF4-FFF2-40B4-BE49-F238E27FC236}">
                  <a16:creationId xmlns:a16="http://schemas.microsoft.com/office/drawing/2014/main" id="{E72E251C-15C1-427C-B933-1CA5742F5D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02975" y="4373187"/>
              <a:ext cx="741960" cy="741960"/>
            </a:xfrm>
            <a:prstGeom prst="rect">
              <a:avLst/>
            </a:prstGeom>
          </p:spPr>
        </p:pic>
        <p:pic>
          <p:nvPicPr>
            <p:cNvPr id="72" name="Graphic 71" descr="Female Profile">
              <a:extLst>
                <a:ext uri="{FF2B5EF4-FFF2-40B4-BE49-F238E27FC236}">
                  <a16:creationId xmlns:a16="http://schemas.microsoft.com/office/drawing/2014/main" id="{C870E21D-6D48-4799-9C8A-0FADA7F34B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04135" y="4373187"/>
              <a:ext cx="741960" cy="741960"/>
            </a:xfrm>
            <a:prstGeom prst="rect">
              <a:avLst/>
            </a:prstGeom>
          </p:spPr>
        </p:pic>
      </p:grpSp>
      <p:pic>
        <p:nvPicPr>
          <p:cNvPr id="73" name="Graphic 72" descr="Female Profile">
            <a:extLst>
              <a:ext uri="{FF2B5EF4-FFF2-40B4-BE49-F238E27FC236}">
                <a16:creationId xmlns:a16="http://schemas.microsoft.com/office/drawing/2014/main" id="{227A5EFC-7508-4442-B73F-6C9B6E6E79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80135" y="3101387"/>
            <a:ext cx="507421" cy="523220"/>
          </a:xfrm>
          <a:prstGeom prst="rect">
            <a:avLst/>
          </a:prstGeom>
        </p:spPr>
      </p:pic>
      <p:grpSp>
        <p:nvGrpSpPr>
          <p:cNvPr id="74" name="Group 73">
            <a:extLst>
              <a:ext uri="{FF2B5EF4-FFF2-40B4-BE49-F238E27FC236}">
                <a16:creationId xmlns:a16="http://schemas.microsoft.com/office/drawing/2014/main" id="{1CD0E403-52FA-438D-B986-1D9F57762E60}"/>
              </a:ext>
            </a:extLst>
          </p:cNvPr>
          <p:cNvGrpSpPr/>
          <p:nvPr/>
        </p:nvGrpSpPr>
        <p:grpSpPr>
          <a:xfrm>
            <a:off x="6922816" y="3101387"/>
            <a:ext cx="776931" cy="523221"/>
            <a:chOff x="11411815" y="2977734"/>
            <a:chExt cx="776931" cy="523221"/>
          </a:xfrm>
        </p:grpSpPr>
        <p:pic>
          <p:nvPicPr>
            <p:cNvPr id="75" name="Graphic 74" descr="Female Profile">
              <a:extLst>
                <a:ext uri="{FF2B5EF4-FFF2-40B4-BE49-F238E27FC236}">
                  <a16:creationId xmlns:a16="http://schemas.microsoft.com/office/drawing/2014/main" id="{D57EAD05-25FB-41BD-9BC8-FE33A3B7112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11815" y="2977734"/>
              <a:ext cx="507421" cy="523220"/>
            </a:xfrm>
            <a:prstGeom prst="rect">
              <a:avLst/>
            </a:prstGeom>
          </p:spPr>
        </p:pic>
        <p:pic>
          <p:nvPicPr>
            <p:cNvPr id="76" name="Graphic 75" descr="Male profile">
              <a:extLst>
                <a:ext uri="{FF2B5EF4-FFF2-40B4-BE49-F238E27FC236}">
                  <a16:creationId xmlns:a16="http://schemas.microsoft.com/office/drawing/2014/main" id="{6EAB4112-0B57-4983-841B-82368172A4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65525" y="2977734"/>
              <a:ext cx="523221" cy="523221"/>
            </a:xfrm>
            <a:prstGeom prst="rect">
              <a:avLst/>
            </a:prstGeom>
          </p:spPr>
        </p:pic>
      </p:grpSp>
      <p:grpSp>
        <p:nvGrpSpPr>
          <p:cNvPr id="77" name="Group 76">
            <a:extLst>
              <a:ext uri="{FF2B5EF4-FFF2-40B4-BE49-F238E27FC236}">
                <a16:creationId xmlns:a16="http://schemas.microsoft.com/office/drawing/2014/main" id="{202B9A5B-A536-446E-AE3F-F204CF97FF1B}"/>
              </a:ext>
            </a:extLst>
          </p:cNvPr>
          <p:cNvGrpSpPr/>
          <p:nvPr/>
        </p:nvGrpSpPr>
        <p:grpSpPr>
          <a:xfrm>
            <a:off x="6922816" y="4082282"/>
            <a:ext cx="814322" cy="523221"/>
            <a:chOff x="7278975" y="2744105"/>
            <a:chExt cx="814322" cy="523221"/>
          </a:xfrm>
        </p:grpSpPr>
        <p:pic>
          <p:nvPicPr>
            <p:cNvPr id="78" name="Graphic 77" descr="Male profile">
              <a:extLst>
                <a:ext uri="{FF2B5EF4-FFF2-40B4-BE49-F238E27FC236}">
                  <a16:creationId xmlns:a16="http://schemas.microsoft.com/office/drawing/2014/main" id="{67E0C924-D026-45C1-9671-5B8EAF0077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78975" y="2744105"/>
              <a:ext cx="523221" cy="523221"/>
            </a:xfrm>
            <a:prstGeom prst="rect">
              <a:avLst/>
            </a:prstGeom>
          </p:spPr>
        </p:pic>
        <p:pic>
          <p:nvPicPr>
            <p:cNvPr id="79" name="Graphic 78" descr="Male profile">
              <a:extLst>
                <a:ext uri="{FF2B5EF4-FFF2-40B4-BE49-F238E27FC236}">
                  <a16:creationId xmlns:a16="http://schemas.microsoft.com/office/drawing/2014/main" id="{F424E14E-4F1A-4508-8290-9AEEC5025E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70076" y="2744105"/>
              <a:ext cx="523221" cy="523221"/>
            </a:xfrm>
            <a:prstGeom prst="rect">
              <a:avLst/>
            </a:prstGeom>
          </p:spPr>
        </p:pic>
      </p:grpSp>
      <p:pic>
        <p:nvPicPr>
          <p:cNvPr id="80" name="Graphic 79" descr="Female Profile">
            <a:extLst>
              <a:ext uri="{FF2B5EF4-FFF2-40B4-BE49-F238E27FC236}">
                <a16:creationId xmlns:a16="http://schemas.microsoft.com/office/drawing/2014/main" id="{8361B060-9DA1-47CE-8B9B-5518912468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80134" y="4067538"/>
            <a:ext cx="507421" cy="523220"/>
          </a:xfrm>
          <a:prstGeom prst="rect">
            <a:avLst/>
          </a:prstGeom>
        </p:spPr>
      </p:pic>
      <p:pic>
        <p:nvPicPr>
          <p:cNvPr id="81" name="Graphic 80" descr="Female Profile">
            <a:extLst>
              <a:ext uri="{FF2B5EF4-FFF2-40B4-BE49-F238E27FC236}">
                <a16:creationId xmlns:a16="http://schemas.microsoft.com/office/drawing/2014/main" id="{AD9FF6DB-3ABE-43E7-9162-A8BBB86BECB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19493" y="5089081"/>
            <a:ext cx="507421" cy="523220"/>
          </a:xfrm>
          <a:prstGeom prst="rect">
            <a:avLst/>
          </a:prstGeom>
        </p:spPr>
      </p:pic>
      <p:grpSp>
        <p:nvGrpSpPr>
          <p:cNvPr id="82" name="Group 81">
            <a:extLst>
              <a:ext uri="{FF2B5EF4-FFF2-40B4-BE49-F238E27FC236}">
                <a16:creationId xmlns:a16="http://schemas.microsoft.com/office/drawing/2014/main" id="{0C0C3BD8-39A4-4992-A116-8EC62FF51387}"/>
              </a:ext>
            </a:extLst>
          </p:cNvPr>
          <p:cNvGrpSpPr/>
          <p:nvPr/>
        </p:nvGrpSpPr>
        <p:grpSpPr>
          <a:xfrm>
            <a:off x="8182966" y="5070175"/>
            <a:ext cx="780185" cy="523220"/>
            <a:chOff x="9404135" y="4373187"/>
            <a:chExt cx="1140800" cy="741960"/>
          </a:xfrm>
        </p:grpSpPr>
        <p:pic>
          <p:nvPicPr>
            <p:cNvPr id="83" name="Graphic 82" descr="Female Profile">
              <a:extLst>
                <a:ext uri="{FF2B5EF4-FFF2-40B4-BE49-F238E27FC236}">
                  <a16:creationId xmlns:a16="http://schemas.microsoft.com/office/drawing/2014/main" id="{551A070B-9150-49CD-923A-31721CF315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02975" y="4373187"/>
              <a:ext cx="741960" cy="741960"/>
            </a:xfrm>
            <a:prstGeom prst="rect">
              <a:avLst/>
            </a:prstGeom>
          </p:spPr>
        </p:pic>
        <p:pic>
          <p:nvPicPr>
            <p:cNvPr id="84" name="Graphic 83" descr="Female Profile">
              <a:extLst>
                <a:ext uri="{FF2B5EF4-FFF2-40B4-BE49-F238E27FC236}">
                  <a16:creationId xmlns:a16="http://schemas.microsoft.com/office/drawing/2014/main" id="{9659DEB0-F843-414C-8A6C-74CD883ED1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04135" y="4373187"/>
              <a:ext cx="741960" cy="741960"/>
            </a:xfrm>
            <a:prstGeom prst="rect">
              <a:avLst/>
            </a:prstGeom>
          </p:spPr>
        </p:pic>
      </p:grpSp>
      <p:grpSp>
        <p:nvGrpSpPr>
          <p:cNvPr id="85" name="Group 84">
            <a:extLst>
              <a:ext uri="{FF2B5EF4-FFF2-40B4-BE49-F238E27FC236}">
                <a16:creationId xmlns:a16="http://schemas.microsoft.com/office/drawing/2014/main" id="{C28B9F21-3A31-430E-AE82-00B15B946324}"/>
              </a:ext>
            </a:extLst>
          </p:cNvPr>
          <p:cNvGrpSpPr/>
          <p:nvPr/>
        </p:nvGrpSpPr>
        <p:grpSpPr>
          <a:xfrm>
            <a:off x="8182966" y="5932054"/>
            <a:ext cx="776931" cy="523221"/>
            <a:chOff x="11411815" y="2977734"/>
            <a:chExt cx="776931" cy="523221"/>
          </a:xfrm>
        </p:grpSpPr>
        <p:pic>
          <p:nvPicPr>
            <p:cNvPr id="86" name="Graphic 85" descr="Female Profile">
              <a:extLst>
                <a:ext uri="{FF2B5EF4-FFF2-40B4-BE49-F238E27FC236}">
                  <a16:creationId xmlns:a16="http://schemas.microsoft.com/office/drawing/2014/main" id="{2F2E6987-9A3F-46CD-AB8E-65D1454F8D0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11815" y="2977734"/>
              <a:ext cx="507421" cy="523220"/>
            </a:xfrm>
            <a:prstGeom prst="rect">
              <a:avLst/>
            </a:prstGeom>
          </p:spPr>
        </p:pic>
        <p:pic>
          <p:nvPicPr>
            <p:cNvPr id="87" name="Graphic 86" descr="Male profile">
              <a:extLst>
                <a:ext uri="{FF2B5EF4-FFF2-40B4-BE49-F238E27FC236}">
                  <a16:creationId xmlns:a16="http://schemas.microsoft.com/office/drawing/2014/main" id="{0E2FC901-7AEF-428A-88B0-8A803ACCDE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65525" y="2977734"/>
              <a:ext cx="523221" cy="523221"/>
            </a:xfrm>
            <a:prstGeom prst="rect">
              <a:avLst/>
            </a:prstGeom>
          </p:spPr>
        </p:pic>
      </p:grpSp>
      <p:pic>
        <p:nvPicPr>
          <p:cNvPr id="88" name="Graphic 87" descr="Male profile">
            <a:extLst>
              <a:ext uri="{FF2B5EF4-FFF2-40B4-BE49-F238E27FC236}">
                <a16:creationId xmlns:a16="http://schemas.microsoft.com/office/drawing/2014/main" id="{825C00A8-C867-4E34-8F62-BFDBDC6E11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08231" y="5938840"/>
            <a:ext cx="523221" cy="523221"/>
          </a:xfrm>
          <a:prstGeom prst="rect">
            <a:avLst/>
          </a:prstGeom>
        </p:spPr>
      </p:pic>
      <p:cxnSp>
        <p:nvCxnSpPr>
          <p:cNvPr id="89" name="Straight Connector 88">
            <a:extLst>
              <a:ext uri="{FF2B5EF4-FFF2-40B4-BE49-F238E27FC236}">
                <a16:creationId xmlns:a16="http://schemas.microsoft.com/office/drawing/2014/main" id="{60F71FB2-06F0-4BEB-9FE4-15C671B1BBA3}"/>
              </a:ext>
            </a:extLst>
          </p:cNvPr>
          <p:cNvCxnSpPr/>
          <p:nvPr/>
        </p:nvCxnSpPr>
        <p:spPr>
          <a:xfrm>
            <a:off x="8959897" y="2648979"/>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B3B62DC-C755-4839-B931-5598FA880B4C}"/>
              </a:ext>
            </a:extLst>
          </p:cNvPr>
          <p:cNvCxnSpPr/>
          <p:nvPr/>
        </p:nvCxnSpPr>
        <p:spPr>
          <a:xfrm>
            <a:off x="8959897" y="3563379"/>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D4A65CB-B33A-4DE3-B194-06D6844BD08F}"/>
              </a:ext>
            </a:extLst>
          </p:cNvPr>
          <p:cNvCxnSpPr/>
          <p:nvPr/>
        </p:nvCxnSpPr>
        <p:spPr>
          <a:xfrm>
            <a:off x="8959897" y="4401579"/>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E4289D8-0C2F-4349-9CC1-72A976614B39}"/>
              </a:ext>
            </a:extLst>
          </p:cNvPr>
          <p:cNvCxnSpPr/>
          <p:nvPr/>
        </p:nvCxnSpPr>
        <p:spPr>
          <a:xfrm>
            <a:off x="8959897" y="5440670"/>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622C6BC1-9C47-43A4-ADF9-4CB47F8A1146}"/>
              </a:ext>
            </a:extLst>
          </p:cNvPr>
          <p:cNvCxnSpPr/>
          <p:nvPr/>
        </p:nvCxnSpPr>
        <p:spPr>
          <a:xfrm>
            <a:off x="8959897" y="6388888"/>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8596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88342" y="42225"/>
            <a:ext cx="2810719" cy="607174"/>
          </a:xfrm>
        </p:spPr>
        <p:txBody>
          <a:bodyPr>
            <a:normAutofit/>
          </a:bodyPr>
          <a:lstStyle/>
          <a:p>
            <a:r>
              <a:rPr lang="en-GB" sz="3200" b="1" dirty="0">
                <a:solidFill>
                  <a:srgbClr val="002060"/>
                </a:solidFill>
                <a:latin typeface="Century Gothic"/>
                <a:ea typeface="Century Gothic"/>
                <a:cs typeface="Century Gothic"/>
                <a:sym typeface="Century Gothic"/>
              </a:rPr>
              <a:t>Persona B</a:t>
            </a:r>
            <a:endParaRPr lang="en-GB" sz="3200" dirty="0"/>
          </a:p>
        </p:txBody>
      </p:sp>
      <p:sp>
        <p:nvSpPr>
          <p:cNvPr id="33" name="TextBox 32">
            <a:extLst>
              <a:ext uri="{FF2B5EF4-FFF2-40B4-BE49-F238E27FC236}">
                <a16:creationId xmlns:a16="http://schemas.microsoft.com/office/drawing/2014/main" id="{E77E3A3D-C801-43EC-87CC-CB0745AB2690}"/>
              </a:ext>
            </a:extLst>
          </p:cNvPr>
          <p:cNvSpPr txBox="1"/>
          <p:nvPr/>
        </p:nvSpPr>
        <p:spPr>
          <a:xfrm>
            <a:off x="229985" y="1129501"/>
            <a:ext cx="5096789" cy="54476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3">
            <a:alphaModFix/>
          </a:blip>
          <a:srcRect/>
          <a:stretch/>
        </p:blipFill>
        <p:spPr>
          <a:xfrm>
            <a:off x="11340109" y="66015"/>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1207325" y="945485"/>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34" name="TextBox 33">
            <a:extLst>
              <a:ext uri="{FF2B5EF4-FFF2-40B4-BE49-F238E27FC236}">
                <a16:creationId xmlns:a16="http://schemas.microsoft.com/office/drawing/2014/main" id="{0E6C6B64-83A0-49F1-BD2B-610CF09A4900}"/>
              </a:ext>
            </a:extLst>
          </p:cNvPr>
          <p:cNvSpPr txBox="1"/>
          <p:nvPr/>
        </p:nvSpPr>
        <p:spPr>
          <a:xfrm>
            <a:off x="475591" y="1637631"/>
            <a:ext cx="1937991"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a:t>
            </a:r>
          </a:p>
        </p:txBody>
      </p:sp>
      <p:pic>
        <p:nvPicPr>
          <p:cNvPr id="35" name="Graphic 34" descr="Male profile">
            <a:extLst>
              <a:ext uri="{FF2B5EF4-FFF2-40B4-BE49-F238E27FC236}">
                <a16:creationId xmlns:a16="http://schemas.microsoft.com/office/drawing/2014/main" id="{71897F02-015B-45C9-B3C5-41BB115F3F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0361" y="2171514"/>
            <a:ext cx="523221" cy="523221"/>
          </a:xfrm>
          <a:prstGeom prst="rect">
            <a:avLst/>
          </a:prstGeom>
        </p:spPr>
      </p:pic>
      <p:grpSp>
        <p:nvGrpSpPr>
          <p:cNvPr id="36" name="Group 35">
            <a:extLst>
              <a:ext uri="{FF2B5EF4-FFF2-40B4-BE49-F238E27FC236}">
                <a16:creationId xmlns:a16="http://schemas.microsoft.com/office/drawing/2014/main" id="{C1C0D3D4-AACF-4FB7-B398-C53C5B01B008}"/>
              </a:ext>
            </a:extLst>
          </p:cNvPr>
          <p:cNvGrpSpPr/>
          <p:nvPr/>
        </p:nvGrpSpPr>
        <p:grpSpPr>
          <a:xfrm>
            <a:off x="475591" y="2182179"/>
            <a:ext cx="780185" cy="523220"/>
            <a:chOff x="9404135" y="4373187"/>
            <a:chExt cx="1140800" cy="741960"/>
          </a:xfrm>
        </p:grpSpPr>
        <p:pic>
          <p:nvPicPr>
            <p:cNvPr id="37" name="Graphic 36" descr="Female Profile">
              <a:extLst>
                <a:ext uri="{FF2B5EF4-FFF2-40B4-BE49-F238E27FC236}">
                  <a16:creationId xmlns:a16="http://schemas.microsoft.com/office/drawing/2014/main" id="{909C1E23-61B1-48DA-9B54-897623F056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02975" y="4373187"/>
              <a:ext cx="741960" cy="741960"/>
            </a:xfrm>
            <a:prstGeom prst="rect">
              <a:avLst/>
            </a:prstGeom>
          </p:spPr>
        </p:pic>
        <p:pic>
          <p:nvPicPr>
            <p:cNvPr id="38" name="Graphic 37" descr="Female Profile">
              <a:extLst>
                <a:ext uri="{FF2B5EF4-FFF2-40B4-BE49-F238E27FC236}">
                  <a16:creationId xmlns:a16="http://schemas.microsoft.com/office/drawing/2014/main" id="{ADC6B15C-5855-414F-A991-4FDDD4B32B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04135" y="4373187"/>
              <a:ext cx="741960" cy="741960"/>
            </a:xfrm>
            <a:prstGeom prst="rect">
              <a:avLst/>
            </a:prstGeom>
          </p:spPr>
        </p:pic>
      </p:grpSp>
      <p:pic>
        <p:nvPicPr>
          <p:cNvPr id="46" name="Graphic 45" descr="Female Profile">
            <a:extLst>
              <a:ext uri="{FF2B5EF4-FFF2-40B4-BE49-F238E27FC236}">
                <a16:creationId xmlns:a16="http://schemas.microsoft.com/office/drawing/2014/main" id="{C8079A0C-5FEE-4010-A2D3-ABC4A41144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58553" y="2967008"/>
            <a:ext cx="507421" cy="523220"/>
          </a:xfrm>
          <a:prstGeom prst="rect">
            <a:avLst/>
          </a:prstGeom>
        </p:spPr>
      </p:pic>
      <p:grpSp>
        <p:nvGrpSpPr>
          <p:cNvPr id="6" name="Group 5">
            <a:extLst>
              <a:ext uri="{FF2B5EF4-FFF2-40B4-BE49-F238E27FC236}">
                <a16:creationId xmlns:a16="http://schemas.microsoft.com/office/drawing/2014/main" id="{C22D8E46-9AEE-4F76-90E2-06A88BD13D53}"/>
              </a:ext>
            </a:extLst>
          </p:cNvPr>
          <p:cNvGrpSpPr/>
          <p:nvPr/>
        </p:nvGrpSpPr>
        <p:grpSpPr>
          <a:xfrm>
            <a:off x="501234" y="2967008"/>
            <a:ext cx="776931" cy="523221"/>
            <a:chOff x="11411815" y="2977734"/>
            <a:chExt cx="776931" cy="523221"/>
          </a:xfrm>
        </p:grpSpPr>
        <p:pic>
          <p:nvPicPr>
            <p:cNvPr id="47" name="Graphic 46" descr="Female Profile">
              <a:extLst>
                <a:ext uri="{FF2B5EF4-FFF2-40B4-BE49-F238E27FC236}">
                  <a16:creationId xmlns:a16="http://schemas.microsoft.com/office/drawing/2014/main" id="{CA0856D8-1048-4219-8A59-9AC4E8E66D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11815" y="2977734"/>
              <a:ext cx="507421" cy="523220"/>
            </a:xfrm>
            <a:prstGeom prst="rect">
              <a:avLst/>
            </a:prstGeom>
          </p:spPr>
        </p:pic>
        <p:pic>
          <p:nvPicPr>
            <p:cNvPr id="48" name="Graphic 47" descr="Male profile">
              <a:extLst>
                <a:ext uri="{FF2B5EF4-FFF2-40B4-BE49-F238E27FC236}">
                  <a16:creationId xmlns:a16="http://schemas.microsoft.com/office/drawing/2014/main" id="{D75EA224-F26D-4BF7-B74E-186EADA575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65525" y="2977734"/>
              <a:ext cx="523221" cy="523221"/>
            </a:xfrm>
            <a:prstGeom prst="rect">
              <a:avLst/>
            </a:prstGeom>
          </p:spPr>
        </p:pic>
      </p:grpSp>
      <p:grpSp>
        <p:nvGrpSpPr>
          <p:cNvPr id="52" name="Group 51">
            <a:extLst>
              <a:ext uri="{FF2B5EF4-FFF2-40B4-BE49-F238E27FC236}">
                <a16:creationId xmlns:a16="http://schemas.microsoft.com/office/drawing/2014/main" id="{475CFFF5-0358-4E08-B84F-754BC8902DA5}"/>
              </a:ext>
            </a:extLst>
          </p:cNvPr>
          <p:cNvGrpSpPr/>
          <p:nvPr/>
        </p:nvGrpSpPr>
        <p:grpSpPr>
          <a:xfrm>
            <a:off x="501234" y="3947903"/>
            <a:ext cx="814322" cy="523221"/>
            <a:chOff x="7278975" y="2744105"/>
            <a:chExt cx="814322" cy="523221"/>
          </a:xfrm>
        </p:grpSpPr>
        <p:pic>
          <p:nvPicPr>
            <p:cNvPr id="53" name="Graphic 52" descr="Male profile">
              <a:extLst>
                <a:ext uri="{FF2B5EF4-FFF2-40B4-BE49-F238E27FC236}">
                  <a16:creationId xmlns:a16="http://schemas.microsoft.com/office/drawing/2014/main" id="{0365BB82-366C-4E6A-91D8-169CA097F2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78975" y="2744105"/>
              <a:ext cx="523221" cy="523221"/>
            </a:xfrm>
            <a:prstGeom prst="rect">
              <a:avLst/>
            </a:prstGeom>
          </p:spPr>
        </p:pic>
        <p:pic>
          <p:nvPicPr>
            <p:cNvPr id="54" name="Graphic 53" descr="Male profile">
              <a:extLst>
                <a:ext uri="{FF2B5EF4-FFF2-40B4-BE49-F238E27FC236}">
                  <a16:creationId xmlns:a16="http://schemas.microsoft.com/office/drawing/2014/main" id="{5D1052EF-10C3-41B1-8A30-F8DB226C6D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70076" y="2744105"/>
              <a:ext cx="523221" cy="523221"/>
            </a:xfrm>
            <a:prstGeom prst="rect">
              <a:avLst/>
            </a:prstGeom>
          </p:spPr>
        </p:pic>
      </p:grpSp>
      <p:pic>
        <p:nvPicPr>
          <p:cNvPr id="55" name="Graphic 54" descr="Female Profile">
            <a:extLst>
              <a:ext uri="{FF2B5EF4-FFF2-40B4-BE49-F238E27FC236}">
                <a16:creationId xmlns:a16="http://schemas.microsoft.com/office/drawing/2014/main" id="{A325C9D0-C6EC-4C25-A948-9754C1CB7AD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58552" y="3933159"/>
            <a:ext cx="507421" cy="523220"/>
          </a:xfrm>
          <a:prstGeom prst="rect">
            <a:avLst/>
          </a:prstGeom>
        </p:spPr>
      </p:pic>
      <p:pic>
        <p:nvPicPr>
          <p:cNvPr id="58" name="Graphic 57" descr="Female Profile">
            <a:extLst>
              <a:ext uri="{FF2B5EF4-FFF2-40B4-BE49-F238E27FC236}">
                <a16:creationId xmlns:a16="http://schemas.microsoft.com/office/drawing/2014/main" id="{E1EEE32B-307A-4363-90B9-F0C8EFB7A5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7911" y="4954702"/>
            <a:ext cx="507421" cy="523220"/>
          </a:xfrm>
          <a:prstGeom prst="rect">
            <a:avLst/>
          </a:prstGeom>
        </p:spPr>
      </p:pic>
      <p:grpSp>
        <p:nvGrpSpPr>
          <p:cNvPr id="60" name="Group 59">
            <a:extLst>
              <a:ext uri="{FF2B5EF4-FFF2-40B4-BE49-F238E27FC236}">
                <a16:creationId xmlns:a16="http://schemas.microsoft.com/office/drawing/2014/main" id="{6DB69326-ACB4-488B-A3F5-8D9230ED9965}"/>
              </a:ext>
            </a:extLst>
          </p:cNvPr>
          <p:cNvGrpSpPr/>
          <p:nvPr/>
        </p:nvGrpSpPr>
        <p:grpSpPr>
          <a:xfrm>
            <a:off x="1761384" y="4935796"/>
            <a:ext cx="780185" cy="523220"/>
            <a:chOff x="9404135" y="4373187"/>
            <a:chExt cx="1140800" cy="741960"/>
          </a:xfrm>
        </p:grpSpPr>
        <p:pic>
          <p:nvPicPr>
            <p:cNvPr id="61" name="Graphic 60" descr="Female Profile">
              <a:extLst>
                <a:ext uri="{FF2B5EF4-FFF2-40B4-BE49-F238E27FC236}">
                  <a16:creationId xmlns:a16="http://schemas.microsoft.com/office/drawing/2014/main" id="{61B8219E-CBD3-4949-9DB9-8A4ACE72E5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02975" y="4373187"/>
              <a:ext cx="741960" cy="741960"/>
            </a:xfrm>
            <a:prstGeom prst="rect">
              <a:avLst/>
            </a:prstGeom>
          </p:spPr>
        </p:pic>
        <p:pic>
          <p:nvPicPr>
            <p:cNvPr id="62" name="Graphic 61" descr="Female Profile">
              <a:extLst>
                <a:ext uri="{FF2B5EF4-FFF2-40B4-BE49-F238E27FC236}">
                  <a16:creationId xmlns:a16="http://schemas.microsoft.com/office/drawing/2014/main" id="{70D5ADD4-A437-4E12-AFBA-0CECF8F022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04135" y="4373187"/>
              <a:ext cx="741960" cy="741960"/>
            </a:xfrm>
            <a:prstGeom prst="rect">
              <a:avLst/>
            </a:prstGeom>
          </p:spPr>
        </p:pic>
      </p:grpSp>
      <p:grpSp>
        <p:nvGrpSpPr>
          <p:cNvPr id="64" name="Group 63">
            <a:extLst>
              <a:ext uri="{FF2B5EF4-FFF2-40B4-BE49-F238E27FC236}">
                <a16:creationId xmlns:a16="http://schemas.microsoft.com/office/drawing/2014/main" id="{A9607E7D-F40B-46A5-A32E-ED01EEEA2D01}"/>
              </a:ext>
            </a:extLst>
          </p:cNvPr>
          <p:cNvGrpSpPr/>
          <p:nvPr/>
        </p:nvGrpSpPr>
        <p:grpSpPr>
          <a:xfrm>
            <a:off x="1761384" y="5797675"/>
            <a:ext cx="776931" cy="523221"/>
            <a:chOff x="11411815" y="2977734"/>
            <a:chExt cx="776931" cy="523221"/>
          </a:xfrm>
        </p:grpSpPr>
        <p:pic>
          <p:nvPicPr>
            <p:cNvPr id="65" name="Graphic 64" descr="Female Profile">
              <a:extLst>
                <a:ext uri="{FF2B5EF4-FFF2-40B4-BE49-F238E27FC236}">
                  <a16:creationId xmlns:a16="http://schemas.microsoft.com/office/drawing/2014/main" id="{C2D98E16-B4A4-4FEF-9D10-A0B4040F21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11815" y="2977734"/>
              <a:ext cx="507421" cy="523220"/>
            </a:xfrm>
            <a:prstGeom prst="rect">
              <a:avLst/>
            </a:prstGeom>
          </p:spPr>
        </p:pic>
        <p:pic>
          <p:nvPicPr>
            <p:cNvPr id="66" name="Graphic 65" descr="Male profile">
              <a:extLst>
                <a:ext uri="{FF2B5EF4-FFF2-40B4-BE49-F238E27FC236}">
                  <a16:creationId xmlns:a16="http://schemas.microsoft.com/office/drawing/2014/main" id="{EB0762B2-2F0A-47CA-8F3E-69B3803626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65525" y="2977734"/>
              <a:ext cx="523221" cy="523221"/>
            </a:xfrm>
            <a:prstGeom prst="rect">
              <a:avLst/>
            </a:prstGeom>
          </p:spPr>
        </p:pic>
      </p:grpSp>
      <p:pic>
        <p:nvPicPr>
          <p:cNvPr id="67" name="Graphic 66" descr="Male profile">
            <a:extLst>
              <a:ext uri="{FF2B5EF4-FFF2-40B4-BE49-F238E27FC236}">
                <a16:creationId xmlns:a16="http://schemas.microsoft.com/office/drawing/2014/main" id="{8F8675EC-488B-4115-BAB9-07401D3EE9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6649" y="5804461"/>
            <a:ext cx="523221" cy="523221"/>
          </a:xfrm>
          <a:prstGeom prst="rect">
            <a:avLst/>
          </a:prstGeom>
        </p:spPr>
      </p:pic>
      <p:cxnSp>
        <p:nvCxnSpPr>
          <p:cNvPr id="4" name="Straight Connector 3">
            <a:extLst>
              <a:ext uri="{FF2B5EF4-FFF2-40B4-BE49-F238E27FC236}">
                <a16:creationId xmlns:a16="http://schemas.microsoft.com/office/drawing/2014/main" id="{3DDA5AF5-3171-4BA1-903E-9D14BB1F2D2A}"/>
              </a:ext>
            </a:extLst>
          </p:cNvPr>
          <p:cNvCxnSpPr/>
          <p:nvPr/>
        </p:nvCxnSpPr>
        <p:spPr>
          <a:xfrm>
            <a:off x="2538315" y="2514600"/>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00BCF36-78EB-43F8-BA9B-7C4841928869}"/>
              </a:ext>
            </a:extLst>
          </p:cNvPr>
          <p:cNvCxnSpPr/>
          <p:nvPr/>
        </p:nvCxnSpPr>
        <p:spPr>
          <a:xfrm>
            <a:off x="2538315" y="3429000"/>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976FEEB-9525-4B4D-A332-C7A4C2DD5257}"/>
              </a:ext>
            </a:extLst>
          </p:cNvPr>
          <p:cNvCxnSpPr/>
          <p:nvPr/>
        </p:nvCxnSpPr>
        <p:spPr>
          <a:xfrm>
            <a:off x="2538315" y="4267200"/>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8BF22C7-19B8-466E-A6DF-C40308A89272}"/>
              </a:ext>
            </a:extLst>
          </p:cNvPr>
          <p:cNvCxnSpPr/>
          <p:nvPr/>
        </p:nvCxnSpPr>
        <p:spPr>
          <a:xfrm>
            <a:off x="2538315" y="5306291"/>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955850D-52DE-45C4-8343-AF9A8A675603}"/>
              </a:ext>
            </a:extLst>
          </p:cNvPr>
          <p:cNvCxnSpPr/>
          <p:nvPr/>
        </p:nvCxnSpPr>
        <p:spPr>
          <a:xfrm>
            <a:off x="2538315" y="6254509"/>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A42AC23E-9D8F-401E-B62C-5A372CF707A3}"/>
              </a:ext>
            </a:extLst>
          </p:cNvPr>
          <p:cNvSpPr txBox="1"/>
          <p:nvPr/>
        </p:nvSpPr>
        <p:spPr>
          <a:xfrm>
            <a:off x="5851733" y="1129501"/>
            <a:ext cx="5958019" cy="53245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They swim in the tomatoes.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They overcome the fear.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a:t>
            </a:r>
            <a:r>
              <a:rPr lang="en-GB" sz="2800" kern="0" dirty="0">
                <a:solidFill>
                  <a:srgbClr val="4472C4">
                    <a:lumMod val="50000"/>
                  </a:srgbClr>
                </a:solidFill>
                <a:latin typeface="Century Gothic" panose="020B0502020202020204" pitchFamily="34" charset="0"/>
              </a:rPr>
              <a:t>S/he runs through the square.</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a:t>
            </a:r>
            <a:r>
              <a:rPr lang="en-GB" sz="2800" kern="0" dirty="0">
                <a:solidFill>
                  <a:srgbClr val="4472C4">
                    <a:lumMod val="50000"/>
                  </a:srgbClr>
                </a:solidFill>
                <a:latin typeface="Century Gothic" panose="020B0502020202020204" pitchFamily="34" charset="0"/>
              </a:rPr>
              <a:t>S/he cleans the square.</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S/he rests in the afternoon.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79" name="Title 1">
            <a:extLst>
              <a:ext uri="{FF2B5EF4-FFF2-40B4-BE49-F238E27FC236}">
                <a16:creationId xmlns:a16="http://schemas.microsoft.com/office/drawing/2014/main" id="{EDF6F4C2-2A6A-48BA-A0DC-4F521A7942DD}"/>
              </a:ext>
            </a:extLst>
          </p:cNvPr>
          <p:cNvSpPr txBox="1">
            <a:spLocks/>
          </p:cNvSpPr>
          <p:nvPr/>
        </p:nvSpPr>
        <p:spPr>
          <a:xfrm>
            <a:off x="229985" y="610446"/>
            <a:ext cx="2810719" cy="607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Round 1</a:t>
            </a:r>
            <a:endParaRPr lang="en-GB" sz="3200" dirty="0"/>
          </a:p>
        </p:txBody>
      </p:sp>
      <p:sp>
        <p:nvSpPr>
          <p:cNvPr id="80" name="Title 1">
            <a:extLst>
              <a:ext uri="{FF2B5EF4-FFF2-40B4-BE49-F238E27FC236}">
                <a16:creationId xmlns:a16="http://schemas.microsoft.com/office/drawing/2014/main" id="{816B949B-CB51-4E3D-A179-ED14A45630E5}"/>
              </a:ext>
            </a:extLst>
          </p:cNvPr>
          <p:cNvSpPr txBox="1">
            <a:spLocks/>
          </p:cNvSpPr>
          <p:nvPr/>
        </p:nvSpPr>
        <p:spPr>
          <a:xfrm>
            <a:off x="5764226" y="610446"/>
            <a:ext cx="2810719" cy="607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Round 2</a:t>
            </a:r>
            <a:endParaRPr lang="en-GB" sz="3200" dirty="0"/>
          </a:p>
        </p:txBody>
      </p:sp>
    </p:spTree>
    <p:extLst>
      <p:ext uri="{BB962C8B-B14F-4D97-AF65-F5344CB8AC3E}">
        <p14:creationId xmlns:p14="http://schemas.microsoft.com/office/powerpoint/2010/main" val="2006191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3317208216"/>
              </p:ext>
            </p:extLst>
          </p:nvPr>
        </p:nvGraphicFramePr>
        <p:xfrm>
          <a:off x="571674" y="1152791"/>
          <a:ext cx="9370274" cy="5363712"/>
        </p:xfrm>
        <a:graphic>
          <a:graphicData uri="http://schemas.openxmlformats.org/drawingml/2006/table">
            <a:tbl>
              <a:tblPr firstRow="1" bandRow="1">
                <a:tableStyleId>{5940675A-B579-460E-94D1-54222C63F5DA}</a:tableStyleId>
              </a:tblPr>
              <a:tblGrid>
                <a:gridCol w="1652750">
                  <a:extLst>
                    <a:ext uri="{9D8B030D-6E8A-4147-A177-3AD203B41FA5}">
                      <a16:colId xmlns:a16="http://schemas.microsoft.com/office/drawing/2014/main" val="1203737284"/>
                    </a:ext>
                  </a:extLst>
                </a:gridCol>
                <a:gridCol w="2290772">
                  <a:extLst>
                    <a:ext uri="{9D8B030D-6E8A-4147-A177-3AD203B41FA5}">
                      <a16:colId xmlns:a16="http://schemas.microsoft.com/office/drawing/2014/main" val="1810222861"/>
                    </a:ext>
                  </a:extLst>
                </a:gridCol>
                <a:gridCol w="2854244">
                  <a:extLst>
                    <a:ext uri="{9D8B030D-6E8A-4147-A177-3AD203B41FA5}">
                      <a16:colId xmlns:a16="http://schemas.microsoft.com/office/drawing/2014/main" val="274413866"/>
                    </a:ext>
                  </a:extLst>
                </a:gridCol>
                <a:gridCol w="2572508">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miedo</a:t>
                      </a:r>
                      <a:endParaRPr lang="en-GB" sz="28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poner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prueba</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viaje</a:t>
                      </a:r>
                      <a:endParaRPr lang="en-GB" sz="28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vencer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sobre</a:t>
                      </a:r>
                      <a:endParaRPr lang="en-GB" sz="20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natación</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carrera</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dibujo</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hacer</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jardinería</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baile</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93952">
                <a:tc rowSpan="2">
                  <a:txBody>
                    <a:bodyPr/>
                    <a:lstStyle/>
                    <a:p>
                      <a:endParaRPr lang="en-GB" dirty="0"/>
                    </a:p>
                  </a:txBody>
                  <a:tcPr/>
                </a:tc>
                <a:tc>
                  <a:txBody>
                    <a:bodyPr/>
                    <a:lstStyle/>
                    <a:p>
                      <a:r>
                        <a:rPr lang="en-GB" sz="2800" b="1" dirty="0" err="1">
                          <a:solidFill>
                            <a:srgbClr val="FF3399"/>
                          </a:solidFill>
                          <a:latin typeface="Century Gothic" panose="020B0502020202020204" pitchFamily="34" charset="0"/>
                        </a:rPr>
                        <a:t>hace</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hago</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durante</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hora </a:t>
                      </a:r>
                    </a:p>
                  </a:txBody>
                  <a:tcPr/>
                </a:tc>
                <a:tc>
                  <a:txBody>
                    <a:bodyPr/>
                    <a:lstStyle/>
                    <a:p>
                      <a:r>
                        <a:rPr lang="en-GB" sz="2800" b="1" dirty="0" err="1">
                          <a:solidFill>
                            <a:srgbClr val="FF3399"/>
                          </a:solidFill>
                          <a:latin typeface="Century Gothic" panose="020B0502020202020204" pitchFamily="34" charset="0"/>
                        </a:rPr>
                        <a:t>tirar</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gente</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5b: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711647" y="317368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11647" y="48997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644539" y="595443"/>
            <a:ext cx="7578178"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233608" y="6101416"/>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hour</a:t>
            </a:r>
          </a:p>
        </p:txBody>
      </p:sp>
      <p:sp>
        <p:nvSpPr>
          <p:cNvPr id="29" name="TextBox 28">
            <a:extLst>
              <a:ext uri="{FF2B5EF4-FFF2-40B4-BE49-F238E27FC236}">
                <a16:creationId xmlns:a16="http://schemas.microsoft.com/office/drawing/2014/main" id="{C76FE1AD-4946-4740-8517-0D1662F488E0}"/>
              </a:ext>
            </a:extLst>
          </p:cNvPr>
          <p:cNvSpPr txBox="1"/>
          <p:nvPr/>
        </p:nvSpPr>
        <p:spPr>
          <a:xfrm>
            <a:off x="4484714" y="6083708"/>
            <a:ext cx="272057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throw</a:t>
            </a:r>
          </a:p>
        </p:txBody>
      </p:sp>
      <p:sp>
        <p:nvSpPr>
          <p:cNvPr id="30" name="TextBox 29">
            <a:extLst>
              <a:ext uri="{FF2B5EF4-FFF2-40B4-BE49-F238E27FC236}">
                <a16:creationId xmlns:a16="http://schemas.microsoft.com/office/drawing/2014/main" id="{4EAEAF29-DC2A-4A84-A343-84B356D8DD04}"/>
              </a:ext>
            </a:extLst>
          </p:cNvPr>
          <p:cNvSpPr txBox="1"/>
          <p:nvPr/>
        </p:nvSpPr>
        <p:spPr>
          <a:xfrm>
            <a:off x="7430600" y="6031393"/>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people</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250052" y="5256800"/>
            <a:ext cx="2330338"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s/he it does, makes</a:t>
            </a:r>
          </a:p>
        </p:txBody>
      </p:sp>
      <p:sp>
        <p:nvSpPr>
          <p:cNvPr id="32" name="TextBox 31">
            <a:extLst>
              <a:ext uri="{FF2B5EF4-FFF2-40B4-BE49-F238E27FC236}">
                <a16:creationId xmlns:a16="http://schemas.microsoft.com/office/drawing/2014/main" id="{6FB7D641-BFDC-45BB-8697-2A075D07FE3B}"/>
              </a:ext>
            </a:extLst>
          </p:cNvPr>
          <p:cNvSpPr txBox="1"/>
          <p:nvPr/>
        </p:nvSpPr>
        <p:spPr>
          <a:xfrm>
            <a:off x="4552279" y="5114359"/>
            <a:ext cx="271145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do, make</a:t>
            </a:r>
          </a:p>
        </p:txBody>
      </p:sp>
      <p:sp>
        <p:nvSpPr>
          <p:cNvPr id="34" name="TextBox 33">
            <a:extLst>
              <a:ext uri="{FF2B5EF4-FFF2-40B4-BE49-F238E27FC236}">
                <a16:creationId xmlns:a16="http://schemas.microsoft.com/office/drawing/2014/main" id="{14728464-02EF-4D58-A5BC-DF14CBB41329}"/>
              </a:ext>
            </a:extLst>
          </p:cNvPr>
          <p:cNvSpPr txBox="1"/>
          <p:nvPr/>
        </p:nvSpPr>
        <p:spPr>
          <a:xfrm>
            <a:off x="7355137" y="5124949"/>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during</a:t>
            </a:r>
          </a:p>
        </p:txBody>
      </p:sp>
      <p:sp>
        <p:nvSpPr>
          <p:cNvPr id="35" name="TextBox 34">
            <a:extLst>
              <a:ext uri="{FF2B5EF4-FFF2-40B4-BE49-F238E27FC236}">
                <a16:creationId xmlns:a16="http://schemas.microsoft.com/office/drawing/2014/main" id="{AB9ED005-4454-41B8-A663-C21826A85C58}"/>
              </a:ext>
            </a:extLst>
          </p:cNvPr>
          <p:cNvSpPr txBox="1"/>
          <p:nvPr/>
        </p:nvSpPr>
        <p:spPr>
          <a:xfrm>
            <a:off x="2263840" y="4322666"/>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do, make</a:t>
            </a:r>
          </a:p>
        </p:txBody>
      </p:sp>
      <p:sp>
        <p:nvSpPr>
          <p:cNvPr id="36" name="TextBox 35">
            <a:extLst>
              <a:ext uri="{FF2B5EF4-FFF2-40B4-BE49-F238E27FC236}">
                <a16:creationId xmlns:a16="http://schemas.microsoft.com/office/drawing/2014/main" id="{35A2D6B4-08E4-4B63-AE01-B33B44B11FC9}"/>
              </a:ext>
            </a:extLst>
          </p:cNvPr>
          <p:cNvSpPr txBox="1"/>
          <p:nvPr/>
        </p:nvSpPr>
        <p:spPr>
          <a:xfrm>
            <a:off x="4580390" y="4327726"/>
            <a:ext cx="354155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gardening</a:t>
            </a:r>
          </a:p>
        </p:txBody>
      </p:sp>
      <p:sp>
        <p:nvSpPr>
          <p:cNvPr id="37" name="TextBox 36">
            <a:extLst>
              <a:ext uri="{FF2B5EF4-FFF2-40B4-BE49-F238E27FC236}">
                <a16:creationId xmlns:a16="http://schemas.microsoft.com/office/drawing/2014/main" id="{4D0124B0-6CC7-4AA0-91A1-EE073678A85E}"/>
              </a:ext>
            </a:extLst>
          </p:cNvPr>
          <p:cNvSpPr txBox="1"/>
          <p:nvPr/>
        </p:nvSpPr>
        <p:spPr>
          <a:xfrm>
            <a:off x="7372594" y="4283604"/>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dance</a:t>
            </a:r>
          </a:p>
        </p:txBody>
      </p:sp>
      <p:sp>
        <p:nvSpPr>
          <p:cNvPr id="38" name="TextBox 37">
            <a:extLst>
              <a:ext uri="{FF2B5EF4-FFF2-40B4-BE49-F238E27FC236}">
                <a16:creationId xmlns:a16="http://schemas.microsoft.com/office/drawing/2014/main" id="{9948D3E4-A156-4947-B376-6644CC24CCDC}"/>
              </a:ext>
            </a:extLst>
          </p:cNvPr>
          <p:cNvSpPr txBox="1"/>
          <p:nvPr/>
        </p:nvSpPr>
        <p:spPr>
          <a:xfrm>
            <a:off x="2289254" y="3439890"/>
            <a:ext cx="2237697"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(the) swimming</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517949" y="3442258"/>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race</a:t>
            </a:r>
          </a:p>
        </p:txBody>
      </p:sp>
      <p:sp>
        <p:nvSpPr>
          <p:cNvPr id="40" name="TextBox 39">
            <a:extLst>
              <a:ext uri="{FF2B5EF4-FFF2-40B4-BE49-F238E27FC236}">
                <a16:creationId xmlns:a16="http://schemas.microsoft.com/office/drawing/2014/main" id="{4DCD1128-AD1B-4DC0-81CE-BBD68C5201EB}"/>
              </a:ext>
            </a:extLst>
          </p:cNvPr>
          <p:cNvSpPr txBox="1"/>
          <p:nvPr/>
        </p:nvSpPr>
        <p:spPr>
          <a:xfrm>
            <a:off x="7372594" y="3442259"/>
            <a:ext cx="249983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drawing</a:t>
            </a:r>
          </a:p>
        </p:txBody>
      </p:sp>
      <p:sp>
        <p:nvSpPr>
          <p:cNvPr id="41" name="TextBox 40">
            <a:extLst>
              <a:ext uri="{FF2B5EF4-FFF2-40B4-BE49-F238E27FC236}">
                <a16:creationId xmlns:a16="http://schemas.microsoft.com/office/drawing/2014/main" id="{A8C023EB-CECF-43FD-9C50-2E1FD3D043F9}"/>
              </a:ext>
            </a:extLst>
          </p:cNvPr>
          <p:cNvSpPr txBox="1"/>
          <p:nvPr/>
        </p:nvSpPr>
        <p:spPr>
          <a:xfrm>
            <a:off x="2191304" y="2498900"/>
            <a:ext cx="223769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journey</a:t>
            </a:r>
          </a:p>
        </p:txBody>
      </p:sp>
      <p:sp>
        <p:nvSpPr>
          <p:cNvPr id="42" name="TextBox 41">
            <a:extLst>
              <a:ext uri="{FF2B5EF4-FFF2-40B4-BE49-F238E27FC236}">
                <a16:creationId xmlns:a16="http://schemas.microsoft.com/office/drawing/2014/main" id="{441CCF8C-6A2B-42D1-9A29-267D4A3E95B2}"/>
              </a:ext>
            </a:extLst>
          </p:cNvPr>
          <p:cNvSpPr txBox="1"/>
          <p:nvPr/>
        </p:nvSpPr>
        <p:spPr>
          <a:xfrm>
            <a:off x="4526951" y="2501779"/>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overcome</a:t>
            </a:r>
          </a:p>
        </p:txBody>
      </p:sp>
      <p:sp>
        <p:nvSpPr>
          <p:cNvPr id="43" name="TextBox 42">
            <a:extLst>
              <a:ext uri="{FF2B5EF4-FFF2-40B4-BE49-F238E27FC236}">
                <a16:creationId xmlns:a16="http://schemas.microsoft.com/office/drawing/2014/main" id="{2C443888-DD79-4634-8C3F-DA91CF2D2866}"/>
              </a:ext>
            </a:extLst>
          </p:cNvPr>
          <p:cNvSpPr txBox="1"/>
          <p:nvPr/>
        </p:nvSpPr>
        <p:spPr>
          <a:xfrm>
            <a:off x="7338808" y="2439789"/>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about</a:t>
            </a:r>
          </a:p>
        </p:txBody>
      </p:sp>
      <p:sp>
        <p:nvSpPr>
          <p:cNvPr id="44" name="TextBox 43">
            <a:extLst>
              <a:ext uri="{FF2B5EF4-FFF2-40B4-BE49-F238E27FC236}">
                <a16:creationId xmlns:a16="http://schemas.microsoft.com/office/drawing/2014/main" id="{034E71BE-7DD3-4ED1-AFF3-AD0B6BA003B0}"/>
              </a:ext>
            </a:extLst>
          </p:cNvPr>
          <p:cNvSpPr txBox="1"/>
          <p:nvPr/>
        </p:nvSpPr>
        <p:spPr>
          <a:xfrm>
            <a:off x="2215607" y="1643919"/>
            <a:ext cx="239922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fear</a:t>
            </a:r>
          </a:p>
        </p:txBody>
      </p:sp>
      <p:sp>
        <p:nvSpPr>
          <p:cNvPr id="45" name="TextBox 44">
            <a:extLst>
              <a:ext uri="{FF2B5EF4-FFF2-40B4-BE49-F238E27FC236}">
                <a16:creationId xmlns:a16="http://schemas.microsoft.com/office/drawing/2014/main" id="{F0A700A9-502F-490C-9292-3D9EF8010AF9}"/>
              </a:ext>
            </a:extLst>
          </p:cNvPr>
          <p:cNvSpPr txBox="1"/>
          <p:nvPr/>
        </p:nvSpPr>
        <p:spPr>
          <a:xfrm>
            <a:off x="4510622" y="1551096"/>
            <a:ext cx="255249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put, putting</a:t>
            </a:r>
          </a:p>
        </p:txBody>
      </p:sp>
      <p:sp>
        <p:nvSpPr>
          <p:cNvPr id="46" name="TextBox 45">
            <a:extLst>
              <a:ext uri="{FF2B5EF4-FFF2-40B4-BE49-F238E27FC236}">
                <a16:creationId xmlns:a16="http://schemas.microsoft.com/office/drawing/2014/main" id="{0D315BE0-C647-4370-B56C-1C292BED493E}"/>
              </a:ext>
            </a:extLst>
          </p:cNvPr>
          <p:cNvSpPr txBox="1"/>
          <p:nvPr/>
        </p:nvSpPr>
        <p:spPr>
          <a:xfrm>
            <a:off x="7364674" y="1535694"/>
            <a:ext cx="339255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test</a:t>
            </a:r>
          </a:p>
        </p:txBody>
      </p:sp>
    </p:spTree>
    <p:extLst>
      <p:ext uri="{BB962C8B-B14F-4D97-AF65-F5344CB8AC3E}">
        <p14:creationId xmlns:p14="http://schemas.microsoft.com/office/powerpoint/2010/main" val="367306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1214011530"/>
              </p:ext>
            </p:extLst>
          </p:nvPr>
        </p:nvGraphicFramePr>
        <p:xfrm>
          <a:off x="571674" y="1102402"/>
          <a:ext cx="9859436" cy="5363712"/>
        </p:xfrm>
        <a:graphic>
          <a:graphicData uri="http://schemas.openxmlformats.org/drawingml/2006/table">
            <a:tbl>
              <a:tblPr firstRow="1" bandRow="1">
                <a:tableStyleId>{5940675A-B579-460E-94D1-54222C63F5DA}</a:tableStyleId>
              </a:tblPr>
              <a:tblGrid>
                <a:gridCol w="1739029">
                  <a:extLst>
                    <a:ext uri="{9D8B030D-6E8A-4147-A177-3AD203B41FA5}">
                      <a16:colId xmlns:a16="http://schemas.microsoft.com/office/drawing/2014/main" val="1203737284"/>
                    </a:ext>
                  </a:extLst>
                </a:gridCol>
                <a:gridCol w="2410359">
                  <a:extLst>
                    <a:ext uri="{9D8B030D-6E8A-4147-A177-3AD203B41FA5}">
                      <a16:colId xmlns:a16="http://schemas.microsoft.com/office/drawing/2014/main" val="1810222861"/>
                    </a:ext>
                  </a:extLst>
                </a:gridCol>
                <a:gridCol w="3003246">
                  <a:extLst>
                    <a:ext uri="{9D8B030D-6E8A-4147-A177-3AD203B41FA5}">
                      <a16:colId xmlns:a16="http://schemas.microsoft.com/office/drawing/2014/main" val="274413866"/>
                    </a:ext>
                  </a:extLst>
                </a:gridCol>
                <a:gridCol w="2706802">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fear</a:t>
                      </a:r>
                    </a:p>
                  </a:txBody>
                  <a:tcPr/>
                </a:tc>
                <a:tc>
                  <a:txBody>
                    <a:bodyPr/>
                    <a:lstStyle/>
                    <a:p>
                      <a:r>
                        <a:rPr lang="en-GB" sz="2400" b="1" dirty="0">
                          <a:solidFill>
                            <a:srgbClr val="00B0F0"/>
                          </a:solidFill>
                          <a:latin typeface="Century Gothic" panose="020B0502020202020204" pitchFamily="34" charset="0"/>
                        </a:rPr>
                        <a:t>(the) test</a:t>
                      </a:r>
                    </a:p>
                  </a:txBody>
                  <a:tcPr/>
                </a:tc>
                <a:tc>
                  <a:txBody>
                    <a:bodyPr/>
                    <a:lstStyle/>
                    <a:p>
                      <a:r>
                        <a:rPr lang="en-GB" sz="2800" b="1" dirty="0">
                          <a:solidFill>
                            <a:srgbClr val="00B0F0"/>
                          </a:solidFill>
                          <a:latin typeface="Century Gothic" panose="020B0502020202020204" pitchFamily="34" charset="0"/>
                        </a:rPr>
                        <a:t>about</a:t>
                      </a: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journey</a:t>
                      </a:r>
                    </a:p>
                  </a:txBody>
                  <a:tcPr/>
                </a:tc>
                <a:tc>
                  <a:txBody>
                    <a:bodyPr/>
                    <a:lstStyle/>
                    <a:p>
                      <a:r>
                        <a:rPr lang="en-GB" sz="2400" b="1" dirty="0">
                          <a:solidFill>
                            <a:srgbClr val="00B0F0"/>
                          </a:solidFill>
                          <a:latin typeface="Century Gothic" panose="020B0502020202020204" pitchFamily="34" charset="0"/>
                        </a:rPr>
                        <a:t>to put, putting</a:t>
                      </a:r>
                    </a:p>
                  </a:txBody>
                  <a:tcPr/>
                </a:tc>
                <a:tc>
                  <a:txBody>
                    <a:bodyPr/>
                    <a:lstStyle/>
                    <a:p>
                      <a:r>
                        <a:rPr lang="en-GB" sz="2400" b="1" dirty="0">
                          <a:solidFill>
                            <a:srgbClr val="00B0F0"/>
                          </a:solidFill>
                          <a:latin typeface="Century Gothic" panose="020B0502020202020204" pitchFamily="34" charset="0"/>
                        </a:rPr>
                        <a:t>to overcome</a:t>
                      </a:r>
                      <a:endParaRPr lang="en-GB" sz="20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drawing</a:t>
                      </a:r>
                      <a:endParaRPr lang="en-GB" sz="32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gardening</a:t>
                      </a:r>
                    </a:p>
                  </a:txBody>
                  <a:tcPr/>
                </a:tc>
                <a:tc>
                  <a:txBody>
                    <a:bodyPr/>
                    <a:lstStyle/>
                    <a:p>
                      <a:r>
                        <a:rPr lang="en-GB" sz="2400" b="1" dirty="0">
                          <a:solidFill>
                            <a:srgbClr val="92D050"/>
                          </a:solidFill>
                          <a:latin typeface="Century Gothic" panose="020B0502020202020204" pitchFamily="34" charset="0"/>
                        </a:rPr>
                        <a:t>(the) swimming</a:t>
                      </a: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I do, make</a:t>
                      </a:r>
                    </a:p>
                  </a:txBody>
                  <a:tcPr/>
                </a:tc>
                <a:tc>
                  <a:txBody>
                    <a:bodyPr/>
                    <a:lstStyle/>
                    <a:p>
                      <a:r>
                        <a:rPr lang="en-GB" sz="2800" b="1" dirty="0">
                          <a:solidFill>
                            <a:srgbClr val="92D050"/>
                          </a:solidFill>
                          <a:latin typeface="Century Gothic" panose="020B0502020202020204" pitchFamily="34" charset="0"/>
                        </a:rPr>
                        <a:t>(the) dance</a:t>
                      </a:r>
                    </a:p>
                  </a:txBody>
                  <a:tcPr/>
                </a:tc>
                <a:tc>
                  <a:txBody>
                    <a:bodyPr/>
                    <a:lstStyle/>
                    <a:p>
                      <a:r>
                        <a:rPr lang="en-GB" sz="2800" b="1" dirty="0">
                          <a:solidFill>
                            <a:srgbClr val="92D050"/>
                          </a:solidFill>
                          <a:latin typeface="Century Gothic" panose="020B0502020202020204" pitchFamily="34" charset="0"/>
                        </a:rPr>
                        <a:t>(the) race</a:t>
                      </a:r>
                    </a:p>
                  </a:txBody>
                  <a:tcPr/>
                </a:tc>
                <a:extLst>
                  <a:ext uri="{0D108BD9-81ED-4DB2-BD59-A6C34878D82A}">
                    <a16:rowId xmlns:a16="http://schemas.microsoft.com/office/drawing/2014/main" val="1047692962"/>
                  </a:ext>
                </a:extLst>
              </a:tr>
              <a:tr h="893952">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during</a:t>
                      </a:r>
                    </a:p>
                  </a:txBody>
                  <a:tcPr/>
                </a:tc>
                <a:tc>
                  <a:txBody>
                    <a:bodyPr/>
                    <a:lstStyle/>
                    <a:p>
                      <a:r>
                        <a:rPr lang="en-GB" sz="2800" b="1" dirty="0">
                          <a:solidFill>
                            <a:srgbClr val="FF3399"/>
                          </a:solidFill>
                          <a:latin typeface="Century Gothic" panose="020B0502020202020204" pitchFamily="34" charset="0"/>
                        </a:rPr>
                        <a:t>to do, make</a:t>
                      </a:r>
                    </a:p>
                  </a:txBody>
                  <a:tcPr/>
                </a:tc>
                <a:tc>
                  <a:txBody>
                    <a:bodyPr/>
                    <a:lstStyle/>
                    <a:p>
                      <a:r>
                        <a:rPr lang="en-GB" sz="2000" b="1" dirty="0">
                          <a:solidFill>
                            <a:srgbClr val="FF3399"/>
                          </a:solidFill>
                          <a:latin typeface="Century Gothic" panose="020B0502020202020204" pitchFamily="34" charset="0"/>
                        </a:rPr>
                        <a:t>s/he, it does, makes</a:t>
                      </a: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to throw</a:t>
                      </a:r>
                    </a:p>
                  </a:txBody>
                  <a:tcPr/>
                </a:tc>
                <a:tc>
                  <a:txBody>
                    <a:bodyPr/>
                    <a:lstStyle/>
                    <a:p>
                      <a:r>
                        <a:rPr lang="en-GB" sz="2800" b="1" dirty="0">
                          <a:solidFill>
                            <a:srgbClr val="FF3399"/>
                          </a:solidFill>
                          <a:latin typeface="Century Gothic" panose="020B0502020202020204" pitchFamily="34" charset="0"/>
                        </a:rPr>
                        <a:t>(the) people</a:t>
                      </a:r>
                    </a:p>
                  </a:txBody>
                  <a:tcPr/>
                </a:tc>
                <a:tc>
                  <a:txBody>
                    <a:bodyPr/>
                    <a:lstStyle/>
                    <a:p>
                      <a:r>
                        <a:rPr lang="en-GB" sz="2800" b="1" dirty="0">
                          <a:solidFill>
                            <a:srgbClr val="FF3399"/>
                          </a:solidFill>
                          <a:latin typeface="Century Gothic" panose="020B0502020202020204" pitchFamily="34" charset="0"/>
                        </a:rPr>
                        <a:t>(the) hour</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5b: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711647" y="317368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11647" y="48997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301371" y="117656"/>
            <a:ext cx="564057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215174" y="5922690"/>
            <a:ext cx="2211554"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tirar</a:t>
            </a:r>
            <a:endParaRPr lang="en-GB" sz="2800"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C76FE1AD-4946-4740-8517-0D1662F488E0}"/>
              </a:ext>
            </a:extLst>
          </p:cNvPr>
          <p:cNvSpPr txBox="1"/>
          <p:nvPr/>
        </p:nvSpPr>
        <p:spPr>
          <a:xfrm>
            <a:off x="4655895" y="6000943"/>
            <a:ext cx="388451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gente</a:t>
            </a:r>
            <a:endParaRPr lang="en-GB" sz="2400"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4EAEAF29-DC2A-4A84-A343-84B356D8DD04}"/>
              </a:ext>
            </a:extLst>
          </p:cNvPr>
          <p:cNvSpPr txBox="1"/>
          <p:nvPr/>
        </p:nvSpPr>
        <p:spPr>
          <a:xfrm>
            <a:off x="7763778" y="6003021"/>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hora</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250052" y="5072078"/>
            <a:ext cx="233033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durante</a:t>
            </a:r>
            <a:endParaRPr lang="en-GB" sz="2400"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6FB7D641-BFDC-45BB-8697-2A075D07FE3B}"/>
              </a:ext>
            </a:extLst>
          </p:cNvPr>
          <p:cNvSpPr txBox="1"/>
          <p:nvPr/>
        </p:nvSpPr>
        <p:spPr>
          <a:xfrm>
            <a:off x="4782701" y="5094499"/>
            <a:ext cx="271145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hacer</a:t>
            </a:r>
            <a:endParaRPr lang="en-GB" sz="2400"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14728464-02EF-4D58-A5BC-DF14CBB41329}"/>
              </a:ext>
            </a:extLst>
          </p:cNvPr>
          <p:cNvSpPr txBox="1"/>
          <p:nvPr/>
        </p:nvSpPr>
        <p:spPr>
          <a:xfrm>
            <a:off x="7688315" y="5096577"/>
            <a:ext cx="251729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hace</a:t>
            </a:r>
            <a:endParaRPr lang="en-GB" sz="2400"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AB9ED005-4454-41B8-A663-C21826A85C58}"/>
              </a:ext>
            </a:extLst>
          </p:cNvPr>
          <p:cNvSpPr txBox="1"/>
          <p:nvPr/>
        </p:nvSpPr>
        <p:spPr>
          <a:xfrm>
            <a:off x="2285433" y="4199228"/>
            <a:ext cx="221155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hago</a:t>
            </a:r>
            <a:endParaRPr lang="en-GB" sz="2400" dirty="0">
              <a:solidFill>
                <a:srgbClr val="002060"/>
              </a:solidFill>
              <a:latin typeface="Century Gothic" panose="020B0502020202020204" pitchFamily="34" charset="0"/>
            </a:endParaRPr>
          </a:p>
        </p:txBody>
      </p:sp>
      <p:sp>
        <p:nvSpPr>
          <p:cNvPr id="36" name="TextBox 35">
            <a:extLst>
              <a:ext uri="{FF2B5EF4-FFF2-40B4-BE49-F238E27FC236}">
                <a16:creationId xmlns:a16="http://schemas.microsoft.com/office/drawing/2014/main" id="{35A2D6B4-08E4-4B63-AE01-B33B44B11FC9}"/>
              </a:ext>
            </a:extLst>
          </p:cNvPr>
          <p:cNvSpPr txBox="1"/>
          <p:nvPr/>
        </p:nvSpPr>
        <p:spPr>
          <a:xfrm>
            <a:off x="4678920" y="4200464"/>
            <a:ext cx="3541557"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baile</a:t>
            </a:r>
            <a:endParaRPr lang="en-GB" sz="2400"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4D0124B0-6CC7-4AA0-91A1-EE073678A85E}"/>
              </a:ext>
            </a:extLst>
          </p:cNvPr>
          <p:cNvSpPr txBox="1"/>
          <p:nvPr/>
        </p:nvSpPr>
        <p:spPr>
          <a:xfrm>
            <a:off x="7705772" y="4192023"/>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carrera</a:t>
            </a:r>
            <a:endParaRPr lang="en-GB" sz="2400"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9948D3E4-A156-4947-B376-6644CC24CCDC}"/>
              </a:ext>
            </a:extLst>
          </p:cNvPr>
          <p:cNvSpPr txBox="1"/>
          <p:nvPr/>
        </p:nvSpPr>
        <p:spPr>
          <a:xfrm>
            <a:off x="2223691" y="3348616"/>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dibujo</a:t>
            </a:r>
            <a:endParaRPr lang="en-GB" sz="2400" dirty="0">
              <a:solidFill>
                <a:srgbClr val="002060"/>
              </a:solidFill>
              <a:latin typeface="Century Gothic" panose="020B0502020202020204" pitchFamily="34" charset="0"/>
            </a:endParaRPr>
          </a:p>
        </p:txBody>
      </p:sp>
      <p:sp>
        <p:nvSpPr>
          <p:cNvPr id="39" name="TextBox 38">
            <a:extLst>
              <a:ext uri="{FF2B5EF4-FFF2-40B4-BE49-F238E27FC236}">
                <a16:creationId xmlns:a16="http://schemas.microsoft.com/office/drawing/2014/main" id="{E9CBBF2E-97E2-4F06-9FC1-F5BA50F78FE3}"/>
              </a:ext>
            </a:extLst>
          </p:cNvPr>
          <p:cNvSpPr txBox="1"/>
          <p:nvPr/>
        </p:nvSpPr>
        <p:spPr>
          <a:xfrm>
            <a:off x="4728739" y="3358593"/>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jardinería</a:t>
            </a:r>
            <a:endParaRPr lang="en-GB" sz="2400" dirty="0">
              <a:solidFill>
                <a:srgbClr val="002060"/>
              </a:solidFill>
              <a:latin typeface="Century Gothic" panose="020B0502020202020204" pitchFamily="34" charset="0"/>
            </a:endParaRPr>
          </a:p>
        </p:txBody>
      </p:sp>
      <p:sp>
        <p:nvSpPr>
          <p:cNvPr id="40" name="TextBox 39">
            <a:extLst>
              <a:ext uri="{FF2B5EF4-FFF2-40B4-BE49-F238E27FC236}">
                <a16:creationId xmlns:a16="http://schemas.microsoft.com/office/drawing/2014/main" id="{4DCD1128-AD1B-4DC0-81CE-BBD68C5201EB}"/>
              </a:ext>
            </a:extLst>
          </p:cNvPr>
          <p:cNvSpPr txBox="1"/>
          <p:nvPr/>
        </p:nvSpPr>
        <p:spPr>
          <a:xfrm>
            <a:off x="7705772" y="3309892"/>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natación</a:t>
            </a:r>
            <a:endParaRPr lang="en-GB" sz="2400"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A8C023EB-CECF-43FD-9C50-2E1FD3D043F9}"/>
              </a:ext>
            </a:extLst>
          </p:cNvPr>
          <p:cNvSpPr txBox="1"/>
          <p:nvPr/>
        </p:nvSpPr>
        <p:spPr>
          <a:xfrm>
            <a:off x="2337635" y="2436234"/>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viaje</a:t>
            </a:r>
            <a:endParaRPr lang="en-GB" sz="2400"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441CCF8C-6A2B-42D1-9A29-267D4A3E95B2}"/>
              </a:ext>
            </a:extLst>
          </p:cNvPr>
          <p:cNvSpPr txBox="1"/>
          <p:nvPr/>
        </p:nvSpPr>
        <p:spPr>
          <a:xfrm>
            <a:off x="4695250" y="2439790"/>
            <a:ext cx="274974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poner</a:t>
            </a:r>
            <a:endParaRPr lang="en-GB" sz="2400" dirty="0">
              <a:solidFill>
                <a:srgbClr val="002060"/>
              </a:solidFill>
              <a:latin typeface="Century Gothic" panose="020B0502020202020204" pitchFamily="34" charset="0"/>
            </a:endParaRPr>
          </a:p>
        </p:txBody>
      </p:sp>
      <p:sp>
        <p:nvSpPr>
          <p:cNvPr id="43" name="TextBox 42">
            <a:extLst>
              <a:ext uri="{FF2B5EF4-FFF2-40B4-BE49-F238E27FC236}">
                <a16:creationId xmlns:a16="http://schemas.microsoft.com/office/drawing/2014/main" id="{2C443888-DD79-4634-8C3F-DA91CF2D2866}"/>
              </a:ext>
            </a:extLst>
          </p:cNvPr>
          <p:cNvSpPr txBox="1"/>
          <p:nvPr/>
        </p:nvSpPr>
        <p:spPr>
          <a:xfrm>
            <a:off x="7671986" y="2411417"/>
            <a:ext cx="282845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vencer</a:t>
            </a:r>
            <a:endParaRPr lang="en-GB" sz="2400" dirty="0">
              <a:solidFill>
                <a:srgbClr val="002060"/>
              </a:solidFill>
              <a:latin typeface="Century Gothic" panose="020B0502020202020204" pitchFamily="34" charset="0"/>
            </a:endParaRPr>
          </a:p>
        </p:txBody>
      </p:sp>
      <p:sp>
        <p:nvSpPr>
          <p:cNvPr id="44" name="TextBox 43">
            <a:extLst>
              <a:ext uri="{FF2B5EF4-FFF2-40B4-BE49-F238E27FC236}">
                <a16:creationId xmlns:a16="http://schemas.microsoft.com/office/drawing/2014/main" id="{034E71BE-7DD3-4ED1-AFF3-AD0B6BA003B0}"/>
              </a:ext>
            </a:extLst>
          </p:cNvPr>
          <p:cNvSpPr txBox="1"/>
          <p:nvPr/>
        </p:nvSpPr>
        <p:spPr>
          <a:xfrm>
            <a:off x="2215174" y="1581874"/>
            <a:ext cx="239922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miedo</a:t>
            </a:r>
            <a:endParaRPr lang="en-GB" sz="2400"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F0A700A9-502F-490C-9292-3D9EF8010AF9}"/>
              </a:ext>
            </a:extLst>
          </p:cNvPr>
          <p:cNvSpPr txBox="1"/>
          <p:nvPr/>
        </p:nvSpPr>
        <p:spPr>
          <a:xfrm>
            <a:off x="4678921" y="1551096"/>
            <a:ext cx="255249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prueba</a:t>
            </a:r>
            <a:endParaRPr lang="en-GB" sz="2400" dirty="0">
              <a:solidFill>
                <a:srgbClr val="002060"/>
              </a:solidFill>
              <a:latin typeface="Century Gothic" panose="020B0502020202020204" pitchFamily="34" charset="0"/>
            </a:endParaRPr>
          </a:p>
        </p:txBody>
      </p:sp>
      <p:sp>
        <p:nvSpPr>
          <p:cNvPr id="46" name="TextBox 45">
            <a:extLst>
              <a:ext uri="{FF2B5EF4-FFF2-40B4-BE49-F238E27FC236}">
                <a16:creationId xmlns:a16="http://schemas.microsoft.com/office/drawing/2014/main" id="{0D315BE0-C647-4370-B56C-1C292BED493E}"/>
              </a:ext>
            </a:extLst>
          </p:cNvPr>
          <p:cNvSpPr txBox="1"/>
          <p:nvPr/>
        </p:nvSpPr>
        <p:spPr>
          <a:xfrm>
            <a:off x="7697852" y="1507322"/>
            <a:ext cx="339255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sobre</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95263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5"/>
          <a:stretch/>
        </p:blipFill>
        <p:spPr>
          <a:xfrm>
            <a:off x="11477281" y="182903"/>
            <a:ext cx="642594" cy="607139"/>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691604" y="934595"/>
            <a:ext cx="1437332" cy="396360"/>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sp>
        <p:nvSpPr>
          <p:cNvPr id="56" name="Google Shape;167;p2">
            <a:extLst>
              <a:ext uri="{FF2B5EF4-FFF2-40B4-BE49-F238E27FC236}">
                <a16:creationId xmlns:a16="http://schemas.microsoft.com/office/drawing/2014/main" id="{E5BC5592-0512-4FC9-B919-70A12FD283AC}"/>
              </a:ext>
            </a:extLst>
          </p:cNvPr>
          <p:cNvSpPr/>
          <p:nvPr/>
        </p:nvSpPr>
        <p:spPr>
          <a:xfrm>
            <a:off x="72125" y="14195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TextBox 54">
            <a:extLst>
              <a:ext uri="{FF2B5EF4-FFF2-40B4-BE49-F238E27FC236}">
                <a16:creationId xmlns:a16="http://schemas.microsoft.com/office/drawing/2014/main" id="{C4123708-2510-4853-B2D0-B59B13CAA5F9}"/>
              </a:ext>
            </a:extLst>
          </p:cNvPr>
          <p:cNvSpPr txBox="1"/>
          <p:nvPr/>
        </p:nvSpPr>
        <p:spPr>
          <a:xfrm>
            <a:off x="696867" y="112375"/>
            <a:ext cx="25566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Follow up 1</a:t>
            </a:r>
          </a:p>
        </p:txBody>
      </p:sp>
      <p:graphicFrame>
        <p:nvGraphicFramePr>
          <p:cNvPr id="29" name="Table 28">
            <a:extLst>
              <a:ext uri="{FF2B5EF4-FFF2-40B4-BE49-F238E27FC236}">
                <a16:creationId xmlns:a16="http://schemas.microsoft.com/office/drawing/2014/main" id="{E5EF1EEA-1020-44C4-938F-D2863E5E1EA4}"/>
              </a:ext>
            </a:extLst>
          </p:cNvPr>
          <p:cNvGraphicFramePr>
            <a:graphicFrameLocks noGrp="1"/>
          </p:cNvGraphicFramePr>
          <p:nvPr/>
        </p:nvGraphicFramePr>
        <p:xfrm>
          <a:off x="479229" y="1351167"/>
          <a:ext cx="10151851" cy="3840340"/>
        </p:xfrm>
        <a:graphic>
          <a:graphicData uri="http://schemas.openxmlformats.org/drawingml/2006/table">
            <a:tbl>
              <a:tblPr>
                <a:noFill/>
              </a:tblPr>
              <a:tblGrid>
                <a:gridCol w="750029">
                  <a:extLst>
                    <a:ext uri="{9D8B030D-6E8A-4147-A177-3AD203B41FA5}">
                      <a16:colId xmlns:a16="http://schemas.microsoft.com/office/drawing/2014/main" val="1523036112"/>
                    </a:ext>
                  </a:extLst>
                </a:gridCol>
                <a:gridCol w="9401822">
                  <a:extLst>
                    <a:ext uri="{9D8B030D-6E8A-4147-A177-3AD203B41FA5}">
                      <a16:colId xmlns:a16="http://schemas.microsoft.com/office/drawing/2014/main" val="3922332982"/>
                    </a:ext>
                  </a:extLst>
                </a:gridCol>
              </a:tblGrid>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1" dirty="0" err="1">
                          <a:solidFill>
                            <a:srgbClr val="002060"/>
                          </a:solidFill>
                          <a:latin typeface="Century Gothic" panose="020B0502020202020204" pitchFamily="34" charset="0"/>
                          <a:ea typeface="Montserrat"/>
                          <a:cs typeface="Montserrat"/>
                          <a:sym typeface="Montserrat"/>
                        </a:rPr>
                        <a:t>calles</a:t>
                      </a:r>
                      <a:r>
                        <a:rPr lang="en-GB" sz="2800" b="1" dirty="0">
                          <a:solidFill>
                            <a:srgbClr val="002060"/>
                          </a:solidFill>
                          <a:latin typeface="Century Gothic" panose="020B0502020202020204" pitchFamily="34" charset="0"/>
                          <a:ea typeface="Montserrat"/>
                          <a:cs typeface="Montserrat"/>
                          <a:sym typeface="Montserrat"/>
                        </a:rPr>
                        <a:t> de </a:t>
                      </a:r>
                      <a:r>
                        <a:rPr lang="en-GB" sz="2800" b="1" dirty="0" err="1">
                          <a:solidFill>
                            <a:srgbClr val="002060"/>
                          </a:solidFill>
                          <a:latin typeface="Century Gothic" panose="020B0502020202020204" pitchFamily="34" charset="0"/>
                          <a:ea typeface="Montserrat"/>
                          <a:cs typeface="Montserrat"/>
                          <a:sym typeface="Montserrat"/>
                        </a:rPr>
                        <a:t>Buñol</a:t>
                      </a:r>
                      <a:endParaRPr sz="28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Avenida de _ _ _ _ _ _   </a:t>
                      </a:r>
                      <a:r>
                        <a:rPr lang="en-GB" sz="2800" b="0" dirty="0" err="1">
                          <a:solidFill>
                            <a:srgbClr val="002060"/>
                          </a:solidFill>
                          <a:latin typeface="Century Gothic" panose="020B0502020202020204" pitchFamily="34" charset="0"/>
                          <a:ea typeface="Montserrat"/>
                          <a:cs typeface="Montserrat"/>
                          <a:sym typeface="Montserrat"/>
                        </a:rPr>
                        <a:t>Baguena</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ea typeface="Montserrat"/>
                          <a:cs typeface="Montserrat"/>
                          <a:sym typeface="Montserrat"/>
                        </a:rPr>
                        <a:t>Avenida de la </a:t>
                      </a:r>
                      <a:r>
                        <a:rPr lang="en-GB" sz="2800" b="0" dirty="0" err="1">
                          <a:solidFill>
                            <a:srgbClr val="002060"/>
                          </a:solidFill>
                          <a:latin typeface="Century Gothic" panose="020B0502020202020204" pitchFamily="34" charset="0"/>
                          <a:ea typeface="Montserrat"/>
                          <a:cs typeface="Montserrat"/>
                          <a:sym typeface="Montserrat"/>
                        </a:rPr>
                        <a:t>Brigada</a:t>
                      </a:r>
                      <a:r>
                        <a:rPr lang="en-GB" sz="2800" b="0" dirty="0">
                          <a:solidFill>
                            <a:srgbClr val="002060"/>
                          </a:solidFill>
                          <a:latin typeface="Century Gothic" panose="020B0502020202020204" pitchFamily="34" charset="0"/>
                          <a:ea typeface="Montserrat"/>
                          <a:cs typeface="Montserrat"/>
                          <a:sym typeface="Montserrat"/>
                        </a:rPr>
                        <a:t>  _ _ _ _ _ _ _</a:t>
                      </a: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Calle </a:t>
                      </a:r>
                      <a:r>
                        <a:rPr lang="en-GB" sz="2800" b="0" dirty="0" err="1">
                          <a:solidFill>
                            <a:srgbClr val="002060"/>
                          </a:solidFill>
                          <a:latin typeface="Century Gothic" panose="020B0502020202020204" pitchFamily="34" charset="0"/>
                          <a:ea typeface="Montserrat"/>
                          <a:cs typeface="Montserrat"/>
                          <a:sym typeface="Montserrat"/>
                        </a:rPr>
                        <a:t>Poeta</a:t>
                      </a:r>
                      <a:r>
                        <a:rPr lang="en-GB" sz="2800" b="0" dirty="0">
                          <a:solidFill>
                            <a:srgbClr val="002060"/>
                          </a:solidFill>
                          <a:latin typeface="Century Gothic" panose="020B0502020202020204" pitchFamily="34" charset="0"/>
                          <a:ea typeface="Montserrat"/>
                          <a:cs typeface="Montserrat"/>
                          <a:sym typeface="Montserrat"/>
                        </a:rPr>
                        <a:t>  _ _ _ _ _   _ 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Calle Cat Ernesto  _ _ _ 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Avenida de Vicente </a:t>
                      </a:r>
                      <a:r>
                        <a:rPr lang="en-GB" sz="2800" b="0" dirty="0" err="1">
                          <a:solidFill>
                            <a:srgbClr val="002060"/>
                          </a:solidFill>
                          <a:latin typeface="Century Gothic" panose="020B0502020202020204" pitchFamily="34" charset="0"/>
                          <a:ea typeface="Montserrat"/>
                          <a:cs typeface="Montserrat"/>
                          <a:sym typeface="Montserrat"/>
                        </a:rPr>
                        <a:t>Blasco</a:t>
                      </a:r>
                      <a:r>
                        <a:rPr lang="en-GB" sz="2800" b="0" dirty="0">
                          <a:solidFill>
                            <a:srgbClr val="002060"/>
                          </a:solidFill>
                          <a:latin typeface="Century Gothic" panose="020B0502020202020204" pitchFamily="34" charset="0"/>
                          <a:ea typeface="Montserrat"/>
                          <a:cs typeface="Montserrat"/>
                          <a:sym typeface="Montserrat"/>
                        </a:rPr>
                        <a:t>  _ _ 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Calle Dolores  _ _ _ _ 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10406523"/>
                  </a:ext>
                </a:extLst>
              </a:tr>
            </a:tbl>
          </a:graphicData>
        </a:graphic>
      </p:graphicFrame>
      <p:sp>
        <p:nvSpPr>
          <p:cNvPr id="32" name="Rectangle 31">
            <a:hlinkClick r:id="" action="ppaction://noaction">
              <a:snd r:embed="rId6" name="1_3.wav"/>
            </a:hlinkClick>
            <a:extLst>
              <a:ext uri="{FF2B5EF4-FFF2-40B4-BE49-F238E27FC236}">
                <a16:creationId xmlns:a16="http://schemas.microsoft.com/office/drawing/2014/main" id="{8F2D41A7-088F-4358-8DE0-57E59484CC49}"/>
              </a:ext>
            </a:extLst>
          </p:cNvPr>
          <p:cNvSpPr/>
          <p:nvPr/>
        </p:nvSpPr>
        <p:spPr>
          <a:xfrm>
            <a:off x="625629" y="1959988"/>
            <a:ext cx="396467" cy="420450"/>
          </a:xfrm>
          <a:prstGeom prst="rect">
            <a:avLst/>
          </a:prstGeom>
          <a:solidFill>
            <a:srgbClr val="2994B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33" name="Rectangle 32">
            <a:hlinkClick r:id="" action="ppaction://noaction">
              <a:snd r:embed="rId7" name="1_4.wav"/>
            </a:hlinkClick>
            <a:extLst>
              <a:ext uri="{FF2B5EF4-FFF2-40B4-BE49-F238E27FC236}">
                <a16:creationId xmlns:a16="http://schemas.microsoft.com/office/drawing/2014/main" id="{E21AD3D3-04FC-419E-8034-E06B8331BDF8}"/>
              </a:ext>
            </a:extLst>
          </p:cNvPr>
          <p:cNvSpPr/>
          <p:nvPr/>
        </p:nvSpPr>
        <p:spPr>
          <a:xfrm>
            <a:off x="625629" y="2502987"/>
            <a:ext cx="396467" cy="420450"/>
          </a:xfrm>
          <a:prstGeom prst="rect">
            <a:avLst/>
          </a:prstGeom>
          <a:solidFill>
            <a:srgbClr val="2994B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34" name="Rectangle 33">
            <a:hlinkClick r:id="" action="ppaction://noaction">
              <a:snd r:embed="rId8" name="1_5.wav"/>
            </a:hlinkClick>
            <a:extLst>
              <a:ext uri="{FF2B5EF4-FFF2-40B4-BE49-F238E27FC236}">
                <a16:creationId xmlns:a16="http://schemas.microsoft.com/office/drawing/2014/main" id="{B62F73B8-0EEA-49E5-B9D5-50A84871A2F4}"/>
              </a:ext>
            </a:extLst>
          </p:cNvPr>
          <p:cNvSpPr/>
          <p:nvPr/>
        </p:nvSpPr>
        <p:spPr>
          <a:xfrm>
            <a:off x="624980" y="3047126"/>
            <a:ext cx="396467" cy="420450"/>
          </a:xfrm>
          <a:prstGeom prst="rect">
            <a:avLst/>
          </a:prstGeom>
          <a:solidFill>
            <a:srgbClr val="2994B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37" name="Rectangle 36">
            <a:hlinkClick r:id="" action="ppaction://noaction">
              <a:snd r:embed="rId9" name="1_7.wav"/>
            </a:hlinkClick>
            <a:extLst>
              <a:ext uri="{FF2B5EF4-FFF2-40B4-BE49-F238E27FC236}">
                <a16:creationId xmlns:a16="http://schemas.microsoft.com/office/drawing/2014/main" id="{8B6062D6-4CB2-4F2B-81BF-CAABF4FCDC80}"/>
              </a:ext>
            </a:extLst>
          </p:cNvPr>
          <p:cNvSpPr/>
          <p:nvPr/>
        </p:nvSpPr>
        <p:spPr>
          <a:xfrm>
            <a:off x="624980" y="4160076"/>
            <a:ext cx="396467" cy="420450"/>
          </a:xfrm>
          <a:prstGeom prst="rect">
            <a:avLst/>
          </a:prstGeom>
          <a:solidFill>
            <a:srgbClr val="2994B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42" name="Rectangle 41">
            <a:hlinkClick r:id="" action="ppaction://noaction">
              <a:snd r:embed="rId10" name="1_8.wav"/>
            </a:hlinkClick>
            <a:extLst>
              <a:ext uri="{FF2B5EF4-FFF2-40B4-BE49-F238E27FC236}">
                <a16:creationId xmlns:a16="http://schemas.microsoft.com/office/drawing/2014/main" id="{6F81350D-DFE0-4A0A-89D2-C9665F0E9B84}"/>
              </a:ext>
            </a:extLst>
          </p:cNvPr>
          <p:cNvSpPr/>
          <p:nvPr/>
        </p:nvSpPr>
        <p:spPr>
          <a:xfrm>
            <a:off x="614113" y="4702666"/>
            <a:ext cx="396467" cy="420450"/>
          </a:xfrm>
          <a:prstGeom prst="rect">
            <a:avLst/>
          </a:prstGeom>
          <a:solidFill>
            <a:srgbClr val="2994B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sp>
        <p:nvSpPr>
          <p:cNvPr id="6" name="TextBox 5">
            <a:extLst>
              <a:ext uri="{FF2B5EF4-FFF2-40B4-BE49-F238E27FC236}">
                <a16:creationId xmlns:a16="http://schemas.microsoft.com/office/drawing/2014/main" id="{916A8F14-D8E7-4606-BC0D-E4D8A109A264}"/>
              </a:ext>
            </a:extLst>
          </p:cNvPr>
          <p:cNvSpPr txBox="1"/>
          <p:nvPr/>
        </p:nvSpPr>
        <p:spPr>
          <a:xfrm>
            <a:off x="3281663" y="1873138"/>
            <a:ext cx="1962973" cy="584775"/>
          </a:xfrm>
          <a:prstGeom prst="rect">
            <a:avLst/>
          </a:prstGeom>
          <a:noFill/>
        </p:spPr>
        <p:txBody>
          <a:bodyPr wrap="none" rtlCol="0">
            <a:spAutoFit/>
          </a:bodyPr>
          <a:lstStyle/>
          <a:p>
            <a:r>
              <a:rPr lang="en-GB" sz="3200" b="1" spc="600" dirty="0">
                <a:solidFill>
                  <a:srgbClr val="92D050"/>
                </a:solidFill>
                <a:latin typeface="Dreaming Outloud Pro" panose="03050502040302030504" pitchFamily="66" charset="0"/>
                <a:cs typeface="Dreaming Outloud Pro" panose="03050502040302030504" pitchFamily="66" charset="0"/>
              </a:rPr>
              <a:t>Beltran</a:t>
            </a:r>
          </a:p>
        </p:txBody>
      </p:sp>
      <p:sp>
        <p:nvSpPr>
          <p:cNvPr id="43" name="TextBox 42">
            <a:extLst>
              <a:ext uri="{FF2B5EF4-FFF2-40B4-BE49-F238E27FC236}">
                <a16:creationId xmlns:a16="http://schemas.microsoft.com/office/drawing/2014/main" id="{188535AD-6834-469C-BEE1-D6D3E4B34505}"/>
              </a:ext>
            </a:extLst>
          </p:cNvPr>
          <p:cNvSpPr txBox="1"/>
          <p:nvPr/>
        </p:nvSpPr>
        <p:spPr>
          <a:xfrm rot="1020148" flipH="1" flipV="1">
            <a:off x="3644523" y="1407613"/>
            <a:ext cx="1237253" cy="646331"/>
          </a:xfrm>
          <a:prstGeom prst="rect">
            <a:avLst/>
          </a:prstGeom>
          <a:noFill/>
        </p:spPr>
        <p:txBody>
          <a:bodyPr wrap="square" rtlCol="0">
            <a:spAutoFit/>
          </a:bodyPr>
          <a:lstStyle/>
          <a:p>
            <a:r>
              <a:rPr lang="en-GB" sz="3600" b="1" dirty="0">
                <a:solidFill>
                  <a:srgbClr val="FF0066"/>
                </a:solidFill>
                <a:latin typeface="Dreaming Outloud Pro" panose="03050502040302030504" pitchFamily="66" charset="0"/>
                <a:cs typeface="Dreaming Outloud Pro" panose="03050502040302030504" pitchFamily="66" charset="0"/>
              </a:rPr>
              <a:t>‘</a:t>
            </a:r>
          </a:p>
        </p:txBody>
      </p:sp>
      <p:grpSp>
        <p:nvGrpSpPr>
          <p:cNvPr id="75" name="Group 74">
            <a:extLst>
              <a:ext uri="{FF2B5EF4-FFF2-40B4-BE49-F238E27FC236}">
                <a16:creationId xmlns:a16="http://schemas.microsoft.com/office/drawing/2014/main" id="{A429415C-F1AE-4F56-BAC8-BB266BF6D2BB}"/>
              </a:ext>
            </a:extLst>
          </p:cNvPr>
          <p:cNvGrpSpPr/>
          <p:nvPr/>
        </p:nvGrpSpPr>
        <p:grpSpPr>
          <a:xfrm>
            <a:off x="2297152" y="71497"/>
            <a:ext cx="5600498" cy="581682"/>
            <a:chOff x="728767" y="6277096"/>
            <a:chExt cx="3574396" cy="518040"/>
          </a:xfrm>
        </p:grpSpPr>
        <p:sp>
          <p:nvSpPr>
            <p:cNvPr id="76" name="Speech Bubble: Rectangle with Corners Rounded 75">
              <a:extLst>
                <a:ext uri="{FF2B5EF4-FFF2-40B4-BE49-F238E27FC236}">
                  <a16:creationId xmlns:a16="http://schemas.microsoft.com/office/drawing/2014/main" id="{957A65EC-F793-4044-BD3F-490E5E09ABE4}"/>
                </a:ext>
              </a:extLst>
            </p:cNvPr>
            <p:cNvSpPr/>
            <p:nvPr/>
          </p:nvSpPr>
          <p:spPr>
            <a:xfrm>
              <a:off x="1173502" y="6277096"/>
              <a:ext cx="2771012" cy="518040"/>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7" name="TextBox 76">
              <a:extLst>
                <a:ext uri="{FF2B5EF4-FFF2-40B4-BE49-F238E27FC236}">
                  <a16:creationId xmlns:a16="http://schemas.microsoft.com/office/drawing/2014/main" id="{FD2DFE4C-A729-4FF1-9D90-3DB5BA8F97C4}"/>
                </a:ext>
              </a:extLst>
            </p:cNvPr>
            <p:cNvSpPr txBox="1"/>
            <p:nvPr/>
          </p:nvSpPr>
          <p:spPr>
            <a:xfrm>
              <a:off x="728767" y="6309017"/>
              <a:ext cx="3574396" cy="465974"/>
            </a:xfrm>
            <a:prstGeom prst="rect">
              <a:avLst/>
            </a:prstGeom>
            <a:noFill/>
            <a:ln>
              <a:noFill/>
            </a:ln>
          </p:spPr>
          <p:txBody>
            <a:bodyPr wrap="square" rtlCol="0">
              <a:spAutoFit/>
            </a:bodyPr>
            <a:lstStyle/>
            <a:p>
              <a:pPr algn="ctr"/>
              <a:r>
                <a:rPr lang="en-GB" sz="2800" b="1" dirty="0">
                  <a:solidFill>
                    <a:schemeClr val="bg1"/>
                  </a:solidFill>
                  <a:latin typeface="Century Gothic" panose="020B0502020202020204" pitchFamily="34" charset="0"/>
                </a:rPr>
                <a:t>¿</a:t>
              </a:r>
              <a:r>
                <a:rPr lang="en-GB" sz="2800" b="1" dirty="0" err="1">
                  <a:solidFill>
                    <a:schemeClr val="bg1"/>
                  </a:solidFill>
                  <a:latin typeface="Century Gothic" panose="020B0502020202020204" pitchFamily="34" charset="0"/>
                </a:rPr>
                <a:t>Dónde</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tiene</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acento</a:t>
              </a:r>
              <a:r>
                <a:rPr lang="en-GB" sz="2800" b="1" dirty="0">
                  <a:solidFill>
                    <a:schemeClr val="bg1"/>
                  </a:solidFill>
                  <a:latin typeface="Century Gothic" panose="020B0502020202020204" pitchFamily="34" charset="0"/>
                </a:rPr>
                <a:t>?</a:t>
              </a:r>
            </a:p>
          </p:txBody>
        </p:sp>
      </p:grpSp>
      <p:sp>
        <p:nvSpPr>
          <p:cNvPr id="57" name="TextBox 56">
            <a:hlinkClick r:id="" action="ppaction://noaction">
              <a:snd r:embed="rId11" name="1_1.wav"/>
            </a:hlinkClick>
            <a:extLst>
              <a:ext uri="{FF2B5EF4-FFF2-40B4-BE49-F238E27FC236}">
                <a16:creationId xmlns:a16="http://schemas.microsoft.com/office/drawing/2014/main" id="{333886CF-351A-460F-A7F2-917D64FA8ED2}"/>
              </a:ext>
            </a:extLst>
          </p:cNvPr>
          <p:cNvSpPr txBox="1"/>
          <p:nvPr/>
        </p:nvSpPr>
        <p:spPr>
          <a:xfrm>
            <a:off x="125021" y="519558"/>
            <a:ext cx="75259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Escucha</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y escribe las palabras. </a:t>
            </a:r>
            <a:r>
              <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6" name="Google Shape;170;p8" descr="Jigsaw, Puzzle, Piece, Game, Concept, Solution">
            <a:extLst>
              <a:ext uri="{FF2B5EF4-FFF2-40B4-BE49-F238E27FC236}">
                <a16:creationId xmlns:a16="http://schemas.microsoft.com/office/drawing/2014/main" id="{2ED00E83-B309-4F34-B571-96543EB22D73}"/>
              </a:ext>
            </a:extLst>
          </p:cNvPr>
          <p:cNvPicPr preferRelativeResize="0"/>
          <p:nvPr/>
        </p:nvPicPr>
        <p:blipFill rotWithShape="1">
          <a:blip r:embed="rId12">
            <a:alphaModFix/>
          </a:blip>
          <a:srcRect/>
          <a:stretch/>
        </p:blipFill>
        <p:spPr>
          <a:xfrm>
            <a:off x="10787001" y="101015"/>
            <a:ext cx="642594" cy="704731"/>
          </a:xfrm>
          <a:prstGeom prst="rect">
            <a:avLst/>
          </a:prstGeom>
          <a:noFill/>
          <a:ln>
            <a:noFill/>
          </a:ln>
        </p:spPr>
      </p:pic>
      <p:sp>
        <p:nvSpPr>
          <p:cNvPr id="66" name="Google Shape;387;p19">
            <a:extLst>
              <a:ext uri="{FF2B5EF4-FFF2-40B4-BE49-F238E27FC236}">
                <a16:creationId xmlns:a16="http://schemas.microsoft.com/office/drawing/2014/main" id="{639DA545-0AE4-46CB-985C-650E27A23798}"/>
              </a:ext>
            </a:extLst>
          </p:cNvPr>
          <p:cNvSpPr/>
          <p:nvPr/>
        </p:nvSpPr>
        <p:spPr>
          <a:xfrm>
            <a:off x="11270327" y="1634249"/>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98" name="Google Shape;395;p19">
            <a:extLst>
              <a:ext uri="{FF2B5EF4-FFF2-40B4-BE49-F238E27FC236}">
                <a16:creationId xmlns:a16="http://schemas.microsoft.com/office/drawing/2014/main" id="{DB44B052-E0B9-4FCD-99D4-D2FB73F76AD6}"/>
              </a:ext>
            </a:extLst>
          </p:cNvPr>
          <p:cNvSpPr/>
          <p:nvPr/>
        </p:nvSpPr>
        <p:spPr>
          <a:xfrm>
            <a:off x="11047786" y="5113232"/>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99" name="Google Shape;388;p19">
            <a:extLst>
              <a:ext uri="{FF2B5EF4-FFF2-40B4-BE49-F238E27FC236}">
                <a16:creationId xmlns:a16="http://schemas.microsoft.com/office/drawing/2014/main" id="{E4B12F0B-38E1-49B1-B408-65A3494F0BA8}"/>
              </a:ext>
            </a:extLst>
          </p:cNvPr>
          <p:cNvSpPr/>
          <p:nvPr/>
        </p:nvSpPr>
        <p:spPr>
          <a:xfrm>
            <a:off x="11266200" y="1634247"/>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00" name="Google Shape;157;p2">
            <a:extLst>
              <a:ext uri="{FF2B5EF4-FFF2-40B4-BE49-F238E27FC236}">
                <a16:creationId xmlns:a16="http://schemas.microsoft.com/office/drawing/2014/main" id="{713FA05E-A5AC-4CFD-AD42-758F7EFA2DBB}"/>
              </a:ext>
            </a:extLst>
          </p:cNvPr>
          <p:cNvSpPr txBox="1"/>
          <p:nvPr/>
        </p:nvSpPr>
        <p:spPr>
          <a:xfrm>
            <a:off x="11046764" y="1148967"/>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minuto</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CA5AEBD2-233F-49B5-B6FE-7A3585184F5F}"/>
              </a:ext>
            </a:extLst>
          </p:cNvPr>
          <p:cNvSpPr txBox="1"/>
          <p:nvPr/>
        </p:nvSpPr>
        <p:spPr>
          <a:xfrm>
            <a:off x="7698704" y="211718"/>
            <a:ext cx="2947254" cy="707886"/>
          </a:xfrm>
          <a:prstGeom prst="rect">
            <a:avLst/>
          </a:prstGeom>
          <a:solidFill>
            <a:srgbClr val="92D050"/>
          </a:solidFill>
        </p:spPr>
        <p:txBody>
          <a:bodyPr wrap="square" rtlCol="0">
            <a:spAutoFit/>
          </a:bodyPr>
          <a:lstStyle/>
          <a:p>
            <a:pPr algn="ctr"/>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avenida</a:t>
            </a:r>
            <a:r>
              <a:rPr lang="en-GB" sz="2000" dirty="0">
                <a:solidFill>
                  <a:srgbClr val="002060"/>
                </a:solidFill>
                <a:latin typeface="Century Gothic" panose="020B0502020202020204" pitchFamily="34" charset="0"/>
              </a:rPr>
              <a:t> – avenue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calle</a:t>
            </a:r>
            <a:r>
              <a:rPr lang="en-GB" sz="2000" dirty="0">
                <a:solidFill>
                  <a:srgbClr val="002060"/>
                </a:solidFill>
                <a:latin typeface="Century Gothic" panose="020B0502020202020204" pitchFamily="34" charset="0"/>
              </a:rPr>
              <a:t> – street </a:t>
            </a:r>
          </a:p>
        </p:txBody>
      </p:sp>
      <p:sp>
        <p:nvSpPr>
          <p:cNvPr id="35" name="Rectangle 34">
            <a:hlinkClick r:id="" action="ppaction://noaction">
              <a:snd r:embed="rId13" name="1_6.wav"/>
            </a:hlinkClick>
            <a:extLst>
              <a:ext uri="{FF2B5EF4-FFF2-40B4-BE49-F238E27FC236}">
                <a16:creationId xmlns:a16="http://schemas.microsoft.com/office/drawing/2014/main" id="{3F574D30-8A41-483A-9027-B28E9F5A404C}"/>
              </a:ext>
            </a:extLst>
          </p:cNvPr>
          <p:cNvSpPr/>
          <p:nvPr/>
        </p:nvSpPr>
        <p:spPr>
          <a:xfrm>
            <a:off x="624980" y="3590125"/>
            <a:ext cx="396467" cy="420450"/>
          </a:xfrm>
          <a:prstGeom prst="rect">
            <a:avLst/>
          </a:prstGeom>
          <a:solidFill>
            <a:srgbClr val="2994B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102" name="TextBox 101">
            <a:extLst>
              <a:ext uri="{FF2B5EF4-FFF2-40B4-BE49-F238E27FC236}">
                <a16:creationId xmlns:a16="http://schemas.microsoft.com/office/drawing/2014/main" id="{7D04727A-298F-4A33-843B-03E7B1D1654E}"/>
              </a:ext>
            </a:extLst>
          </p:cNvPr>
          <p:cNvSpPr txBox="1"/>
          <p:nvPr/>
        </p:nvSpPr>
        <p:spPr>
          <a:xfrm>
            <a:off x="5244636" y="2425844"/>
            <a:ext cx="2211631" cy="584775"/>
          </a:xfrm>
          <a:prstGeom prst="rect">
            <a:avLst/>
          </a:prstGeom>
          <a:noFill/>
        </p:spPr>
        <p:txBody>
          <a:bodyPr wrap="none" rtlCol="0">
            <a:spAutoFit/>
          </a:bodyPr>
          <a:lstStyle/>
          <a:p>
            <a:r>
              <a:rPr lang="en-GB" sz="3200" b="1" spc="600" dirty="0">
                <a:solidFill>
                  <a:srgbClr val="92D050"/>
                </a:solidFill>
                <a:latin typeface="Dreaming Outloud Pro" panose="03050502040302030504" pitchFamily="66" charset="0"/>
                <a:cs typeface="Dreaming Outloud Pro" panose="03050502040302030504" pitchFamily="66" charset="0"/>
              </a:rPr>
              <a:t>Gimenez</a:t>
            </a:r>
          </a:p>
        </p:txBody>
      </p:sp>
      <p:sp>
        <p:nvSpPr>
          <p:cNvPr id="103" name="TextBox 102">
            <a:extLst>
              <a:ext uri="{FF2B5EF4-FFF2-40B4-BE49-F238E27FC236}">
                <a16:creationId xmlns:a16="http://schemas.microsoft.com/office/drawing/2014/main" id="{01BF1891-2A1E-45BF-B69F-21AC743266F6}"/>
              </a:ext>
            </a:extLst>
          </p:cNvPr>
          <p:cNvSpPr txBox="1"/>
          <p:nvPr/>
        </p:nvSpPr>
        <p:spPr>
          <a:xfrm>
            <a:off x="3342295" y="2964963"/>
            <a:ext cx="1708096" cy="584775"/>
          </a:xfrm>
          <a:prstGeom prst="rect">
            <a:avLst/>
          </a:prstGeom>
          <a:noFill/>
        </p:spPr>
        <p:txBody>
          <a:bodyPr wrap="none" rtlCol="0">
            <a:spAutoFit/>
          </a:bodyPr>
          <a:lstStyle/>
          <a:p>
            <a:r>
              <a:rPr lang="en-GB" sz="3200" b="1" spc="600" dirty="0">
                <a:solidFill>
                  <a:srgbClr val="92D050"/>
                </a:solidFill>
                <a:latin typeface="Dreaming Outloud Pro" panose="03050502040302030504" pitchFamily="66" charset="0"/>
                <a:cs typeface="Dreaming Outloud Pro" panose="03050502040302030504" pitchFamily="66" charset="0"/>
              </a:rPr>
              <a:t>Moran</a:t>
            </a:r>
          </a:p>
        </p:txBody>
      </p:sp>
      <p:sp>
        <p:nvSpPr>
          <p:cNvPr id="104" name="TextBox 103">
            <a:extLst>
              <a:ext uri="{FF2B5EF4-FFF2-40B4-BE49-F238E27FC236}">
                <a16:creationId xmlns:a16="http://schemas.microsoft.com/office/drawing/2014/main" id="{EEFECC55-1DB3-4C03-812D-D301A5DEAA42}"/>
              </a:ext>
            </a:extLst>
          </p:cNvPr>
          <p:cNvSpPr txBox="1"/>
          <p:nvPr/>
        </p:nvSpPr>
        <p:spPr>
          <a:xfrm rot="1020148" flipH="1" flipV="1">
            <a:off x="5276926" y="1967822"/>
            <a:ext cx="1237253" cy="646331"/>
          </a:xfrm>
          <a:prstGeom prst="rect">
            <a:avLst/>
          </a:prstGeom>
          <a:noFill/>
        </p:spPr>
        <p:txBody>
          <a:bodyPr wrap="square" rtlCol="0">
            <a:spAutoFit/>
          </a:bodyPr>
          <a:lstStyle/>
          <a:p>
            <a:r>
              <a:rPr lang="en-GB" sz="3600" b="1" dirty="0">
                <a:solidFill>
                  <a:srgbClr val="FF0066"/>
                </a:solidFill>
                <a:latin typeface="Dreaming Outloud Pro" panose="03050502040302030504" pitchFamily="66" charset="0"/>
                <a:cs typeface="Dreaming Outloud Pro" panose="03050502040302030504" pitchFamily="66" charset="0"/>
              </a:rPr>
              <a:t>‘</a:t>
            </a:r>
          </a:p>
        </p:txBody>
      </p:sp>
      <p:sp>
        <p:nvSpPr>
          <p:cNvPr id="105" name="TextBox 104">
            <a:extLst>
              <a:ext uri="{FF2B5EF4-FFF2-40B4-BE49-F238E27FC236}">
                <a16:creationId xmlns:a16="http://schemas.microsoft.com/office/drawing/2014/main" id="{F80E1C86-4C05-4EF1-8BE3-F7503AF692AE}"/>
              </a:ext>
            </a:extLst>
          </p:cNvPr>
          <p:cNvSpPr txBox="1"/>
          <p:nvPr/>
        </p:nvSpPr>
        <p:spPr>
          <a:xfrm>
            <a:off x="4999708" y="2978550"/>
            <a:ext cx="1524776" cy="584775"/>
          </a:xfrm>
          <a:prstGeom prst="rect">
            <a:avLst/>
          </a:prstGeom>
          <a:noFill/>
        </p:spPr>
        <p:txBody>
          <a:bodyPr wrap="none" rtlCol="0">
            <a:spAutoFit/>
          </a:bodyPr>
          <a:lstStyle/>
          <a:p>
            <a:r>
              <a:rPr lang="en-GB" sz="3200" b="1" spc="600" dirty="0" err="1">
                <a:solidFill>
                  <a:srgbClr val="92D050"/>
                </a:solidFill>
                <a:latin typeface="Dreaming Outloud Pro" panose="03050502040302030504" pitchFamily="66" charset="0"/>
                <a:cs typeface="Dreaming Outloud Pro" panose="03050502040302030504" pitchFamily="66" charset="0"/>
              </a:rPr>
              <a:t>Badia</a:t>
            </a:r>
            <a:endParaRPr lang="en-GB" sz="3200" b="1" spc="600" dirty="0">
              <a:solidFill>
                <a:srgbClr val="92D050"/>
              </a:solidFill>
              <a:latin typeface="Dreaming Outloud Pro" panose="03050502040302030504" pitchFamily="66" charset="0"/>
              <a:cs typeface="Dreaming Outloud Pro" panose="03050502040302030504" pitchFamily="66" charset="0"/>
            </a:endParaRPr>
          </a:p>
        </p:txBody>
      </p:sp>
      <p:sp>
        <p:nvSpPr>
          <p:cNvPr id="106" name="TextBox 105">
            <a:extLst>
              <a:ext uri="{FF2B5EF4-FFF2-40B4-BE49-F238E27FC236}">
                <a16:creationId xmlns:a16="http://schemas.microsoft.com/office/drawing/2014/main" id="{3F9ABA97-56BD-4112-B9A5-335B835F84A4}"/>
              </a:ext>
            </a:extLst>
          </p:cNvPr>
          <p:cNvSpPr txBox="1"/>
          <p:nvPr/>
        </p:nvSpPr>
        <p:spPr>
          <a:xfrm rot="1020148" flipH="1" flipV="1">
            <a:off x="3414576" y="2511323"/>
            <a:ext cx="1237253" cy="646331"/>
          </a:xfrm>
          <a:prstGeom prst="rect">
            <a:avLst/>
          </a:prstGeom>
          <a:noFill/>
        </p:spPr>
        <p:txBody>
          <a:bodyPr wrap="square" rtlCol="0">
            <a:spAutoFit/>
          </a:bodyPr>
          <a:lstStyle/>
          <a:p>
            <a:r>
              <a:rPr lang="en-GB" sz="3600" b="1" dirty="0">
                <a:solidFill>
                  <a:srgbClr val="FF0066"/>
                </a:solidFill>
                <a:latin typeface="Dreaming Outloud Pro" panose="03050502040302030504" pitchFamily="66" charset="0"/>
                <a:cs typeface="Dreaming Outloud Pro" panose="03050502040302030504" pitchFamily="66" charset="0"/>
              </a:rPr>
              <a:t>‘</a:t>
            </a:r>
          </a:p>
        </p:txBody>
      </p:sp>
      <p:sp>
        <p:nvSpPr>
          <p:cNvPr id="107" name="TextBox 106">
            <a:extLst>
              <a:ext uri="{FF2B5EF4-FFF2-40B4-BE49-F238E27FC236}">
                <a16:creationId xmlns:a16="http://schemas.microsoft.com/office/drawing/2014/main" id="{2090DB95-6D11-40B3-A081-B72F5620B5B4}"/>
              </a:ext>
            </a:extLst>
          </p:cNvPr>
          <p:cNvSpPr txBox="1"/>
          <p:nvPr/>
        </p:nvSpPr>
        <p:spPr>
          <a:xfrm rot="1020148" flipH="1" flipV="1">
            <a:off x="5016202" y="2529507"/>
            <a:ext cx="1237253" cy="646331"/>
          </a:xfrm>
          <a:prstGeom prst="rect">
            <a:avLst/>
          </a:prstGeom>
          <a:noFill/>
        </p:spPr>
        <p:txBody>
          <a:bodyPr wrap="square" rtlCol="0">
            <a:spAutoFit/>
          </a:bodyPr>
          <a:lstStyle/>
          <a:p>
            <a:r>
              <a:rPr lang="en-GB" sz="3600" b="1" dirty="0">
                <a:solidFill>
                  <a:srgbClr val="FF0066"/>
                </a:solidFill>
                <a:latin typeface="Dreaming Outloud Pro" panose="03050502040302030504" pitchFamily="66" charset="0"/>
                <a:cs typeface="Dreaming Outloud Pro" panose="03050502040302030504" pitchFamily="66" charset="0"/>
              </a:rPr>
              <a:t>‘</a:t>
            </a:r>
          </a:p>
        </p:txBody>
      </p:sp>
      <p:sp>
        <p:nvSpPr>
          <p:cNvPr id="108" name="TextBox 107">
            <a:extLst>
              <a:ext uri="{FF2B5EF4-FFF2-40B4-BE49-F238E27FC236}">
                <a16:creationId xmlns:a16="http://schemas.microsoft.com/office/drawing/2014/main" id="{A90137FE-BC2A-4505-BC45-38401D154189}"/>
              </a:ext>
            </a:extLst>
          </p:cNvPr>
          <p:cNvSpPr txBox="1"/>
          <p:nvPr/>
        </p:nvSpPr>
        <p:spPr>
          <a:xfrm>
            <a:off x="4387538" y="3526756"/>
            <a:ext cx="2086597" cy="584775"/>
          </a:xfrm>
          <a:prstGeom prst="rect">
            <a:avLst/>
          </a:prstGeom>
          <a:noFill/>
        </p:spPr>
        <p:txBody>
          <a:bodyPr wrap="none" rtlCol="0">
            <a:spAutoFit/>
          </a:bodyPr>
          <a:lstStyle/>
          <a:p>
            <a:r>
              <a:rPr lang="en-GB" sz="3200" b="1" spc="600" dirty="0">
                <a:solidFill>
                  <a:srgbClr val="92D050"/>
                </a:solidFill>
                <a:latin typeface="Dreaming Outloud Pro" panose="03050502040302030504" pitchFamily="66" charset="0"/>
                <a:cs typeface="Dreaming Outloud Pro" panose="03050502040302030504" pitchFamily="66" charset="0"/>
              </a:rPr>
              <a:t>Jimenez</a:t>
            </a:r>
          </a:p>
        </p:txBody>
      </p:sp>
      <p:sp>
        <p:nvSpPr>
          <p:cNvPr id="109" name="TextBox 108">
            <a:extLst>
              <a:ext uri="{FF2B5EF4-FFF2-40B4-BE49-F238E27FC236}">
                <a16:creationId xmlns:a16="http://schemas.microsoft.com/office/drawing/2014/main" id="{41549F10-4764-43D4-A212-ADE8173B6499}"/>
              </a:ext>
            </a:extLst>
          </p:cNvPr>
          <p:cNvSpPr txBox="1"/>
          <p:nvPr/>
        </p:nvSpPr>
        <p:spPr>
          <a:xfrm rot="1020148" flipH="1" flipV="1">
            <a:off x="4388023" y="3087800"/>
            <a:ext cx="1237253" cy="646331"/>
          </a:xfrm>
          <a:prstGeom prst="rect">
            <a:avLst/>
          </a:prstGeom>
          <a:noFill/>
        </p:spPr>
        <p:txBody>
          <a:bodyPr wrap="square" rtlCol="0">
            <a:spAutoFit/>
          </a:bodyPr>
          <a:lstStyle/>
          <a:p>
            <a:r>
              <a:rPr lang="en-GB" sz="3600" b="1" dirty="0">
                <a:solidFill>
                  <a:srgbClr val="FF0066"/>
                </a:solidFill>
                <a:latin typeface="Dreaming Outloud Pro" panose="03050502040302030504" pitchFamily="66" charset="0"/>
                <a:cs typeface="Dreaming Outloud Pro" panose="03050502040302030504" pitchFamily="66" charset="0"/>
              </a:rPr>
              <a:t>‘</a:t>
            </a:r>
          </a:p>
        </p:txBody>
      </p:sp>
      <p:sp>
        <p:nvSpPr>
          <p:cNvPr id="110" name="TextBox 109">
            <a:extLst>
              <a:ext uri="{FF2B5EF4-FFF2-40B4-BE49-F238E27FC236}">
                <a16:creationId xmlns:a16="http://schemas.microsoft.com/office/drawing/2014/main" id="{C445D77E-F846-4D0A-85D6-4AE9F638B20E}"/>
              </a:ext>
            </a:extLst>
          </p:cNvPr>
          <p:cNvSpPr txBox="1"/>
          <p:nvPr/>
        </p:nvSpPr>
        <p:spPr>
          <a:xfrm>
            <a:off x="6096000" y="4096465"/>
            <a:ext cx="1762790" cy="584775"/>
          </a:xfrm>
          <a:prstGeom prst="rect">
            <a:avLst/>
          </a:prstGeom>
          <a:noFill/>
        </p:spPr>
        <p:txBody>
          <a:bodyPr wrap="none" rtlCol="0">
            <a:spAutoFit/>
          </a:bodyPr>
          <a:lstStyle/>
          <a:p>
            <a:r>
              <a:rPr lang="en-GB" sz="3200" b="1" spc="600" dirty="0" err="1">
                <a:solidFill>
                  <a:srgbClr val="92D050"/>
                </a:solidFill>
                <a:latin typeface="Dreaming Outloud Pro" panose="03050502040302030504" pitchFamily="66" charset="0"/>
                <a:cs typeface="Dreaming Outloud Pro" panose="03050502040302030504" pitchFamily="66" charset="0"/>
              </a:rPr>
              <a:t>Ibañez</a:t>
            </a:r>
            <a:endParaRPr lang="en-GB" sz="3200" b="1" spc="600" dirty="0">
              <a:solidFill>
                <a:srgbClr val="92D050"/>
              </a:solidFill>
              <a:latin typeface="Dreaming Outloud Pro" panose="03050502040302030504" pitchFamily="66" charset="0"/>
              <a:cs typeface="Dreaming Outloud Pro" panose="03050502040302030504" pitchFamily="66" charset="0"/>
            </a:endParaRPr>
          </a:p>
        </p:txBody>
      </p:sp>
      <p:sp>
        <p:nvSpPr>
          <p:cNvPr id="111" name="TextBox 110">
            <a:extLst>
              <a:ext uri="{FF2B5EF4-FFF2-40B4-BE49-F238E27FC236}">
                <a16:creationId xmlns:a16="http://schemas.microsoft.com/office/drawing/2014/main" id="{B8199166-27D0-41C8-8D66-32ED08BCD00A}"/>
              </a:ext>
            </a:extLst>
          </p:cNvPr>
          <p:cNvSpPr txBox="1"/>
          <p:nvPr/>
        </p:nvSpPr>
        <p:spPr>
          <a:xfrm rot="1020148" flipH="1" flipV="1">
            <a:off x="5769595" y="3627403"/>
            <a:ext cx="1237253" cy="646331"/>
          </a:xfrm>
          <a:prstGeom prst="rect">
            <a:avLst/>
          </a:prstGeom>
          <a:noFill/>
        </p:spPr>
        <p:txBody>
          <a:bodyPr wrap="square" rtlCol="0">
            <a:spAutoFit/>
          </a:bodyPr>
          <a:lstStyle/>
          <a:p>
            <a:r>
              <a:rPr lang="en-GB" sz="3600" b="1" dirty="0">
                <a:solidFill>
                  <a:srgbClr val="FF0066"/>
                </a:solidFill>
                <a:latin typeface="Dreaming Outloud Pro" panose="03050502040302030504" pitchFamily="66" charset="0"/>
                <a:cs typeface="Dreaming Outloud Pro" panose="03050502040302030504" pitchFamily="66" charset="0"/>
              </a:rPr>
              <a:t>‘</a:t>
            </a:r>
          </a:p>
        </p:txBody>
      </p:sp>
      <p:sp>
        <p:nvSpPr>
          <p:cNvPr id="112" name="TextBox 111">
            <a:extLst>
              <a:ext uri="{FF2B5EF4-FFF2-40B4-BE49-F238E27FC236}">
                <a16:creationId xmlns:a16="http://schemas.microsoft.com/office/drawing/2014/main" id="{F82E3AED-5471-4980-B4B8-2C53DDD9ACA9}"/>
              </a:ext>
            </a:extLst>
          </p:cNvPr>
          <p:cNvSpPr txBox="1"/>
          <p:nvPr/>
        </p:nvSpPr>
        <p:spPr>
          <a:xfrm>
            <a:off x="3708021" y="4627668"/>
            <a:ext cx="2089033" cy="584775"/>
          </a:xfrm>
          <a:prstGeom prst="rect">
            <a:avLst/>
          </a:prstGeom>
          <a:noFill/>
        </p:spPr>
        <p:txBody>
          <a:bodyPr wrap="none" rtlCol="0">
            <a:spAutoFit/>
          </a:bodyPr>
          <a:lstStyle/>
          <a:p>
            <a:r>
              <a:rPr lang="en-GB" sz="3200" b="1" spc="600" dirty="0" err="1">
                <a:solidFill>
                  <a:srgbClr val="92D050"/>
                </a:solidFill>
                <a:latin typeface="Dreaming Outloud Pro" panose="03050502040302030504" pitchFamily="66" charset="0"/>
                <a:cs typeface="Dreaming Outloud Pro" panose="03050502040302030504" pitchFamily="66" charset="0"/>
              </a:rPr>
              <a:t>Ibarruri</a:t>
            </a:r>
            <a:endParaRPr lang="en-GB" sz="3200" b="1" spc="600" dirty="0">
              <a:solidFill>
                <a:srgbClr val="92D050"/>
              </a:solidFill>
              <a:latin typeface="Dreaming Outloud Pro" panose="03050502040302030504" pitchFamily="66" charset="0"/>
              <a:cs typeface="Dreaming Outloud Pro" panose="03050502040302030504" pitchFamily="66" charset="0"/>
            </a:endParaRPr>
          </a:p>
        </p:txBody>
      </p:sp>
      <p:sp>
        <p:nvSpPr>
          <p:cNvPr id="113" name="TextBox 112">
            <a:extLst>
              <a:ext uri="{FF2B5EF4-FFF2-40B4-BE49-F238E27FC236}">
                <a16:creationId xmlns:a16="http://schemas.microsoft.com/office/drawing/2014/main" id="{3A18F64A-DFC6-439E-9EF3-F04CB7099A03}"/>
              </a:ext>
            </a:extLst>
          </p:cNvPr>
          <p:cNvSpPr txBox="1"/>
          <p:nvPr/>
        </p:nvSpPr>
        <p:spPr>
          <a:xfrm rot="1020148" flipH="1" flipV="1">
            <a:off x="3376623" y="4183838"/>
            <a:ext cx="1237253" cy="646331"/>
          </a:xfrm>
          <a:prstGeom prst="rect">
            <a:avLst/>
          </a:prstGeom>
          <a:noFill/>
        </p:spPr>
        <p:txBody>
          <a:bodyPr wrap="square" rtlCol="0">
            <a:spAutoFit/>
          </a:bodyPr>
          <a:lstStyle/>
          <a:p>
            <a:r>
              <a:rPr lang="en-GB" sz="3600" b="1" dirty="0">
                <a:solidFill>
                  <a:srgbClr val="FF0066"/>
                </a:solidFill>
                <a:latin typeface="Dreaming Outloud Pro" panose="03050502040302030504" pitchFamily="66" charset="0"/>
                <a:cs typeface="Dreaming Outloud Pro" panose="03050502040302030504" pitchFamily="66" charset="0"/>
              </a:rPr>
              <a:t>‘</a:t>
            </a:r>
          </a:p>
        </p:txBody>
      </p:sp>
      <p:grpSp>
        <p:nvGrpSpPr>
          <p:cNvPr id="11" name="Group 10">
            <a:extLst>
              <a:ext uri="{FF2B5EF4-FFF2-40B4-BE49-F238E27FC236}">
                <a16:creationId xmlns:a16="http://schemas.microsoft.com/office/drawing/2014/main" id="{EFA793F2-1AC6-43B5-B634-DF62A8BCFD7A}"/>
              </a:ext>
            </a:extLst>
          </p:cNvPr>
          <p:cNvGrpSpPr/>
          <p:nvPr/>
        </p:nvGrpSpPr>
        <p:grpSpPr>
          <a:xfrm>
            <a:off x="163698" y="5550365"/>
            <a:ext cx="11965238" cy="1153136"/>
            <a:chOff x="-1002836" y="5522038"/>
            <a:chExt cx="11965238" cy="1153136"/>
          </a:xfrm>
        </p:grpSpPr>
        <p:grpSp>
          <p:nvGrpSpPr>
            <p:cNvPr id="10" name="Group 9">
              <a:extLst>
                <a:ext uri="{FF2B5EF4-FFF2-40B4-BE49-F238E27FC236}">
                  <a16:creationId xmlns:a16="http://schemas.microsoft.com/office/drawing/2014/main" id="{D397B31E-BA31-463C-A446-27D59919880A}"/>
                </a:ext>
              </a:extLst>
            </p:cNvPr>
            <p:cNvGrpSpPr/>
            <p:nvPr/>
          </p:nvGrpSpPr>
          <p:grpSpPr>
            <a:xfrm>
              <a:off x="479229" y="5522038"/>
              <a:ext cx="10483173" cy="1153136"/>
              <a:chOff x="391102" y="5236769"/>
              <a:chExt cx="10483173" cy="1153136"/>
            </a:xfrm>
          </p:grpSpPr>
          <p:sp>
            <p:nvSpPr>
              <p:cNvPr id="73" name="Google Shape;169;p8">
                <a:hlinkClick r:id="" action="ppaction://noaction">
                  <a:snd r:embed="rId4" name="1_9.wav"/>
                </a:hlinkClick>
                <a:extLst>
                  <a:ext uri="{FF2B5EF4-FFF2-40B4-BE49-F238E27FC236}">
                    <a16:creationId xmlns:a16="http://schemas.microsoft.com/office/drawing/2014/main" id="{7EC47D2A-DBD9-4F79-902E-AFE337A733D8}"/>
                  </a:ext>
                </a:extLst>
              </p:cNvPr>
              <p:cNvSpPr txBox="1"/>
              <p:nvPr/>
            </p:nvSpPr>
            <p:spPr>
              <a:xfrm>
                <a:off x="391102" y="5369354"/>
                <a:ext cx="8796000" cy="1015622"/>
              </a:xfrm>
              <a:prstGeom prst="rect">
                <a:avLst/>
              </a:prstGeom>
              <a:solidFill>
                <a:schemeClr val="accent4">
                  <a:lumMod val="40000"/>
                  <a:lumOff val="60000"/>
                </a:schemeClr>
              </a:solidFill>
              <a:ln>
                <a:noFill/>
              </a:ln>
            </p:spPr>
            <p:txBody>
              <a:bodyPr spcFirstLastPara="1" wrap="square" lIns="91425" tIns="45700" rIns="91425" bIns="45700" anchor="t" anchorCtr="0">
                <a:spAutoFit/>
              </a:bodyPr>
              <a:lstStyle/>
              <a:p>
                <a:pPr lvl="0">
                  <a:buClr>
                    <a:srgbClr val="1E4E79"/>
                  </a:buClr>
                  <a:buSzPts val="2800"/>
                  <a:defRPr/>
                </a:pPr>
                <a:r>
                  <a:rPr lang="en-GB" sz="2000" dirty="0" err="1">
                    <a:solidFill>
                      <a:srgbClr val="002060"/>
                    </a:solidFill>
                    <a:latin typeface="Century Gothic" panose="020B0502020202020204" pitchFamily="34" charset="0"/>
                  </a:rPr>
                  <a:t>Muchas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calles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en</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España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llevan</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nombre</a:t>
                </a:r>
                <a:r>
                  <a:rPr lang="en-GB" sz="2000" dirty="0">
                    <a:solidFill>
                      <a:srgbClr val="002060"/>
                    </a:solidFill>
                    <a:latin typeface="Century Gothic" panose="020B0502020202020204" pitchFamily="34" charset="0"/>
                  </a:rPr>
                  <a:t> de personas </a:t>
                </a:r>
                <a:r>
                  <a:rPr lang="en-GB" sz="2000" dirty="0" err="1">
                    <a:solidFill>
                      <a:srgbClr val="002060"/>
                    </a:solidFill>
                    <a:latin typeface="Century Gothic" panose="020B0502020202020204" pitchFamily="34" charset="0"/>
                  </a:rPr>
                  <a:t>famosas</a:t>
                </a:r>
                <a:r>
                  <a:rPr lang="en-GB" sz="2000" dirty="0">
                    <a:solidFill>
                      <a:srgbClr val="002060"/>
                    </a:solidFill>
                    <a:latin typeface="Century Gothic" panose="020B0502020202020204" pitchFamily="34" charset="0"/>
                  </a:rPr>
                  <a:t>. Por </a:t>
                </a:r>
                <a:r>
                  <a:rPr lang="en-GB" sz="2000" dirty="0" err="1">
                    <a:solidFill>
                      <a:srgbClr val="002060"/>
                    </a:solidFill>
                    <a:latin typeface="Century Gothic" panose="020B0502020202020204" pitchFamily="34" charset="0"/>
                  </a:rPr>
                  <a:t>ejemplo</a:t>
                </a:r>
                <a:r>
                  <a:rPr lang="en-GB" sz="2000" dirty="0">
                    <a:solidFill>
                      <a:srgbClr val="002060"/>
                    </a:solidFill>
                    <a:latin typeface="Century Gothic" panose="020B0502020202020204" pitchFamily="34" charset="0"/>
                  </a:rPr>
                  <a:t>, Calle Cervantes.  </a:t>
                </a:r>
                <a:r>
                  <a:rPr lang="en-GB" sz="2000" b="1" dirty="0">
                    <a:solidFill>
                      <a:srgbClr val="002060"/>
                    </a:solidFill>
                    <a:latin typeface="Century Gothic" panose="020B0502020202020204" pitchFamily="34" charset="0"/>
                  </a:rPr>
                  <a:t>Miguel de Cervantes </a:t>
                </a:r>
                <a:r>
                  <a:rPr lang="en-GB" sz="2000" dirty="0">
                    <a:solidFill>
                      <a:srgbClr val="002060"/>
                    </a:solidFill>
                    <a:latin typeface="Century Gothic" panose="020B0502020202020204" pitchFamily="34" charset="0"/>
                  </a:rPr>
                  <a:t>es </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autor</a:t>
                </a:r>
                <a:r>
                  <a:rPr lang="en-GB" sz="2000" dirty="0">
                    <a:solidFill>
                      <a:srgbClr val="002060"/>
                    </a:solidFill>
                    <a:latin typeface="Century Gothic" panose="020B0502020202020204" pitchFamily="34" charset="0"/>
                  </a:rPr>
                  <a:t> de la </a:t>
                </a:r>
                <a:r>
                  <a:rPr lang="en-GB" sz="2000" dirty="0" err="1">
                    <a:solidFill>
                      <a:srgbClr val="002060"/>
                    </a:solidFill>
                    <a:latin typeface="Century Gothic" panose="020B0502020202020204" pitchFamily="34" charset="0"/>
                  </a:rPr>
                  <a:t>novela</a:t>
                </a:r>
                <a:r>
                  <a:rPr lang="en-GB" sz="2000" dirty="0">
                    <a:solidFill>
                      <a:srgbClr val="002060"/>
                    </a:solidFill>
                    <a:latin typeface="Century Gothic" panose="020B0502020202020204" pitchFamily="34" charset="0"/>
                  </a:rPr>
                  <a:t> </a:t>
                </a:r>
                <a:r>
                  <a:rPr lang="en-GB" sz="2000" b="1" i="1" dirty="0">
                    <a:solidFill>
                      <a:srgbClr val="002060"/>
                    </a:solidFill>
                    <a:latin typeface="Century Gothic" panose="020B0502020202020204" pitchFamily="34" charset="0"/>
                  </a:rPr>
                  <a:t>Don Quixote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considerada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la </a:t>
                </a:r>
                <a:r>
                  <a:rPr lang="en-GB" sz="2000" dirty="0" err="1">
                    <a:solidFill>
                      <a:srgbClr val="002060"/>
                    </a:solidFill>
                    <a:latin typeface="Century Gothic" panose="020B0502020202020204" pitchFamily="34" charset="0"/>
                  </a:rPr>
                  <a:t>primera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novela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moderna</a:t>
                </a:r>
                <a:r>
                  <a:rPr lang="en-GB" sz="2000" dirty="0">
                    <a:solidFill>
                      <a:srgbClr val="002060"/>
                    </a:solidFill>
                    <a:latin typeface="Century Gothic" panose="020B0502020202020204" pitchFamily="34" charset="0"/>
                  </a:rPr>
                  <a:t>.</a:t>
                </a:r>
                <a:endParaRPr lang="en-GB" sz="2000" dirty="0">
                  <a:solidFill>
                    <a:srgbClr val="002060"/>
                  </a:solidFill>
                  <a:latin typeface="Century Gothic" panose="020B0502020202020204" pitchFamily="34" charset="0"/>
                  <a:ea typeface="Century Gothic"/>
                  <a:cs typeface="Century Gothic"/>
                  <a:sym typeface="Century Gothic"/>
                </a:endParaRPr>
              </a:p>
            </p:txBody>
          </p:sp>
          <p:pic>
            <p:nvPicPr>
              <p:cNvPr id="1026" name="Picture 2">
                <a:extLst>
                  <a:ext uri="{FF2B5EF4-FFF2-40B4-BE49-F238E27FC236}">
                    <a16:creationId xmlns:a16="http://schemas.microsoft.com/office/drawing/2014/main" id="{59CBBF8F-F9A8-43A0-9046-BC47CED9A44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89412" y="5369355"/>
                <a:ext cx="1124967" cy="1020550"/>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Group 73">
                <a:extLst>
                  <a:ext uri="{FF2B5EF4-FFF2-40B4-BE49-F238E27FC236}">
                    <a16:creationId xmlns:a16="http://schemas.microsoft.com/office/drawing/2014/main" id="{5968305E-7AFC-45D7-BC6E-47CEF9E39954}"/>
                  </a:ext>
                </a:extLst>
              </p:cNvPr>
              <p:cNvGrpSpPr/>
              <p:nvPr/>
            </p:nvGrpSpPr>
            <p:grpSpPr>
              <a:xfrm>
                <a:off x="10153761" y="5236769"/>
                <a:ext cx="720514" cy="640396"/>
                <a:chOff x="6210543" y="3764108"/>
                <a:chExt cx="801046" cy="775262"/>
              </a:xfrm>
            </p:grpSpPr>
            <p:sp>
              <p:nvSpPr>
                <p:cNvPr id="78" name="Oval 77">
                  <a:extLst>
                    <a:ext uri="{FF2B5EF4-FFF2-40B4-BE49-F238E27FC236}">
                      <a16:creationId xmlns:a16="http://schemas.microsoft.com/office/drawing/2014/main" id="{35E7303C-BCE6-467A-B476-19A500071A0E}"/>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9" name="Picture 78">
                  <a:extLst>
                    <a:ext uri="{FF2B5EF4-FFF2-40B4-BE49-F238E27FC236}">
                      <a16:creationId xmlns:a16="http://schemas.microsoft.com/office/drawing/2014/main" id="{72A13178-5603-41E7-A057-4E7347C975A4}"/>
                    </a:ext>
                  </a:extLst>
                </p:cNvPr>
                <p:cNvPicPr>
                  <a:picLocks noChangeAspect="1"/>
                </p:cNvPicPr>
                <p:nvPr/>
              </p:nvPicPr>
              <p:blipFill rotWithShape="1">
                <a:blip r:embed="rId15">
                  <a:alphaModFix amt="35000"/>
                  <a:extLst>
                    <a:ext uri="{28A0092B-C50C-407E-A947-70E740481C1C}">
                      <a14:useLocalDpi xmlns:a14="http://schemas.microsoft.com/office/drawing/2010/main" val="0"/>
                    </a:ext>
                  </a:extLst>
                </a:blip>
                <a:srcRect b="12589"/>
                <a:stretch/>
              </p:blipFill>
              <p:spPr>
                <a:xfrm>
                  <a:off x="6388813" y="3871335"/>
                  <a:ext cx="469443" cy="634353"/>
                </a:xfrm>
                <a:prstGeom prst="rect">
                  <a:avLst/>
                </a:prstGeom>
              </p:spPr>
            </p:pic>
            <p:pic>
              <p:nvPicPr>
                <p:cNvPr id="80" name="Picture 79" descr="A picture containing text, tableware, cup, clipart&#10;&#10;Description automatically generated">
                  <a:extLst>
                    <a:ext uri="{FF2B5EF4-FFF2-40B4-BE49-F238E27FC236}">
                      <a16:creationId xmlns:a16="http://schemas.microsoft.com/office/drawing/2014/main" id="{B4E65FCB-447A-4D1D-B4AB-A971984B670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grpSp>
        <p:pic>
          <p:nvPicPr>
            <p:cNvPr id="1028" name="Picture 4">
              <a:extLst>
                <a:ext uri="{FF2B5EF4-FFF2-40B4-BE49-F238E27FC236}">
                  <a16:creationId xmlns:a16="http://schemas.microsoft.com/office/drawing/2014/main" id="{80157E60-69D3-4290-9A9A-208A8EA0CB1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02836" y="5649995"/>
              <a:ext cx="1497574" cy="101562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5381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subTnLst>
                                    <p:audio>
                                      <p:cMediaNode>
                                        <p:cTn display="0" masterRel="sameClick">
                                          <p:stCondLst>
                                            <p:cond evt="begin" delay="0">
                                              <p:tn val="5"/>
                                            </p:cond>
                                          </p:stCondLst>
                                          <p:endCondLst>
                                            <p:cond evt="onStopAudio" delay="0">
                                              <p:tgtEl>
                                                <p:sldTgt/>
                                              </p:tgtEl>
                                            </p:cond>
                                          </p:endCondLst>
                                        </p:cTn>
                                        <p:tgtEl>
                                          <p:sndTgt r:embed="rId3" name="1_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2"/>
                                        </p:tgtEl>
                                        <p:attrNameLst>
                                          <p:attrName>style.visibility</p:attrName>
                                        </p:attrNameLst>
                                      </p:cBhvr>
                                      <p:to>
                                        <p:strVal val="visible"/>
                                      </p:to>
                                    </p:set>
                                    <p:animEffect transition="in" filter="fade">
                                      <p:cBhvr>
                                        <p:cTn id="22" dur="500"/>
                                        <p:tgtEl>
                                          <p:spTgt spid="10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fade">
                                      <p:cBhvr>
                                        <p:cTn id="27" dur="500"/>
                                        <p:tgtEl>
                                          <p:spTgt spid="10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3"/>
                                        </p:tgtEl>
                                        <p:attrNameLst>
                                          <p:attrName>style.visibility</p:attrName>
                                        </p:attrNameLst>
                                      </p:cBhvr>
                                      <p:to>
                                        <p:strVal val="visible"/>
                                      </p:to>
                                    </p:set>
                                    <p:animEffect transition="in" filter="fade">
                                      <p:cBhvr>
                                        <p:cTn id="32" dur="500"/>
                                        <p:tgtEl>
                                          <p:spTgt spid="10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6"/>
                                        </p:tgtEl>
                                        <p:attrNameLst>
                                          <p:attrName>style.visibility</p:attrName>
                                        </p:attrNameLst>
                                      </p:cBhvr>
                                      <p:to>
                                        <p:strVal val="visible"/>
                                      </p:to>
                                    </p:set>
                                    <p:animEffect transition="in" filter="fade">
                                      <p:cBhvr>
                                        <p:cTn id="37" dur="500"/>
                                        <p:tgtEl>
                                          <p:spTgt spid="10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5"/>
                                        </p:tgtEl>
                                        <p:attrNameLst>
                                          <p:attrName>style.visibility</p:attrName>
                                        </p:attrNameLst>
                                      </p:cBhvr>
                                      <p:to>
                                        <p:strVal val="visible"/>
                                      </p:to>
                                    </p:set>
                                    <p:animEffect transition="in" filter="fade">
                                      <p:cBhvr>
                                        <p:cTn id="42" dur="500"/>
                                        <p:tgtEl>
                                          <p:spTgt spid="10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7"/>
                                        </p:tgtEl>
                                        <p:attrNameLst>
                                          <p:attrName>style.visibility</p:attrName>
                                        </p:attrNameLst>
                                      </p:cBhvr>
                                      <p:to>
                                        <p:strVal val="visible"/>
                                      </p:to>
                                    </p:set>
                                    <p:animEffect transition="in" filter="fade">
                                      <p:cBhvr>
                                        <p:cTn id="47" dur="500"/>
                                        <p:tgtEl>
                                          <p:spTgt spid="10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8"/>
                                        </p:tgtEl>
                                        <p:attrNameLst>
                                          <p:attrName>style.visibility</p:attrName>
                                        </p:attrNameLst>
                                      </p:cBhvr>
                                      <p:to>
                                        <p:strVal val="visible"/>
                                      </p:to>
                                    </p:set>
                                    <p:animEffect transition="in" filter="fade">
                                      <p:cBhvr>
                                        <p:cTn id="52" dur="500"/>
                                        <p:tgtEl>
                                          <p:spTgt spid="10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9"/>
                                        </p:tgtEl>
                                        <p:attrNameLst>
                                          <p:attrName>style.visibility</p:attrName>
                                        </p:attrNameLst>
                                      </p:cBhvr>
                                      <p:to>
                                        <p:strVal val="visible"/>
                                      </p:to>
                                    </p:set>
                                    <p:animEffect transition="in" filter="fade">
                                      <p:cBhvr>
                                        <p:cTn id="57" dur="500"/>
                                        <p:tgtEl>
                                          <p:spTgt spid="10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10"/>
                                        </p:tgtEl>
                                        <p:attrNameLst>
                                          <p:attrName>style.visibility</p:attrName>
                                        </p:attrNameLst>
                                      </p:cBhvr>
                                      <p:to>
                                        <p:strVal val="visible"/>
                                      </p:to>
                                    </p:set>
                                    <p:animEffect transition="in" filter="fade">
                                      <p:cBhvr>
                                        <p:cTn id="62" dur="500"/>
                                        <p:tgtEl>
                                          <p:spTgt spid="11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11"/>
                                        </p:tgtEl>
                                        <p:attrNameLst>
                                          <p:attrName>style.visibility</p:attrName>
                                        </p:attrNameLst>
                                      </p:cBhvr>
                                      <p:to>
                                        <p:strVal val="visible"/>
                                      </p:to>
                                    </p:set>
                                    <p:animEffect transition="in" filter="fade">
                                      <p:cBhvr>
                                        <p:cTn id="67" dur="500"/>
                                        <p:tgtEl>
                                          <p:spTgt spid="11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12"/>
                                        </p:tgtEl>
                                        <p:attrNameLst>
                                          <p:attrName>style.visibility</p:attrName>
                                        </p:attrNameLst>
                                      </p:cBhvr>
                                      <p:to>
                                        <p:strVal val="visible"/>
                                      </p:to>
                                    </p:set>
                                    <p:animEffect transition="in" filter="fade">
                                      <p:cBhvr>
                                        <p:cTn id="72" dur="500"/>
                                        <p:tgtEl>
                                          <p:spTgt spid="11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13"/>
                                        </p:tgtEl>
                                        <p:attrNameLst>
                                          <p:attrName>style.visibility</p:attrName>
                                        </p:attrNameLst>
                                      </p:cBhvr>
                                      <p:to>
                                        <p:strVal val="visible"/>
                                      </p:to>
                                    </p:set>
                                    <p:animEffect transition="in" filter="fade">
                                      <p:cBhvr>
                                        <p:cTn id="77" dur="500"/>
                                        <p:tgtEl>
                                          <p:spTgt spid="113"/>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99"/>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98"/>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100"/>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4" name="1_9.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98"/>
                    </p:tgtEl>
                  </p:cond>
                </p:stCondLst>
                <p:endSync evt="end" delay="0">
                  <p:rtn val="all"/>
                </p:endSync>
                <p:childTnLst>
                  <p:par>
                    <p:cTn id="93" fill="hold">
                      <p:stCondLst>
                        <p:cond delay="0"/>
                      </p:stCondLst>
                      <p:childTnLst>
                        <p:par>
                          <p:cTn id="94" fill="hold">
                            <p:stCondLst>
                              <p:cond delay="0"/>
                            </p:stCondLst>
                            <p:childTnLst>
                              <p:par>
                                <p:cTn id="95" presetID="12" presetClass="exit" presetSubtype="4" fill="hold" grpId="1" nodeType="clickEffect">
                                  <p:stCondLst>
                                    <p:cond delay="0"/>
                                  </p:stCondLst>
                                  <p:childTnLst>
                                    <p:anim calcmode="lin" valueType="num">
                                      <p:cBhvr additive="base">
                                        <p:cTn id="96" dur="59000"/>
                                        <p:tgtEl>
                                          <p:spTgt spid="99"/>
                                        </p:tgtEl>
                                        <p:attrNameLst>
                                          <p:attrName>ppt_y</p:attrName>
                                        </p:attrNameLst>
                                      </p:cBhvr>
                                      <p:tavLst>
                                        <p:tav tm="0">
                                          <p:val>
                                            <p:strVal val="#ppt_y"/>
                                          </p:val>
                                        </p:tav>
                                        <p:tav tm="100000">
                                          <p:val>
                                            <p:strVal val="#ppt_y+#ppt_h*1.125000"/>
                                          </p:val>
                                        </p:tav>
                                      </p:tavLst>
                                    </p:anim>
                                    <p:animEffect transition="out" filter="wipe(down)">
                                      <p:cBhvr>
                                        <p:cTn id="97" dur="59000"/>
                                        <p:tgtEl>
                                          <p:spTgt spid="99"/>
                                        </p:tgtEl>
                                      </p:cBhvr>
                                    </p:animEffect>
                                    <p:set>
                                      <p:cBhvr>
                                        <p:cTn id="98" dur="1" fill="hold">
                                          <p:stCondLst>
                                            <p:cond delay="589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8"/>
                  </p:tgtEl>
                </p:cond>
              </p:nextCondLst>
            </p:seq>
          </p:childTnLst>
        </p:cTn>
      </p:par>
    </p:tnLst>
    <p:bldLst>
      <p:bldP spid="6" grpId="0"/>
      <p:bldP spid="43" grpId="0"/>
      <p:bldP spid="66" grpId="0" animBg="1"/>
      <p:bldP spid="98" grpId="0" animBg="1"/>
      <p:bldP spid="99" grpId="0" animBg="1"/>
      <p:bldP spid="99" grpId="1" animBg="1"/>
      <p:bldP spid="100" grpId="0"/>
      <p:bldP spid="102" grpId="0"/>
      <p:bldP spid="103" grpId="0"/>
      <p:bldP spid="104" grpId="0"/>
      <p:bldP spid="105" grpId="0"/>
      <p:bldP spid="106" grpId="0"/>
      <p:bldP spid="107" grpId="0"/>
      <p:bldP spid="108" grpId="0"/>
      <p:bldP spid="109" grpId="0"/>
      <p:bldP spid="110" grpId="0"/>
      <p:bldP spid="111" grpId="0"/>
      <p:bldP spid="112" grpId="0"/>
      <p:bldP spid="1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6" name="Google Shape;419;p21" descr="background rectangle">
            <a:extLst>
              <a:ext uri="{FF2B5EF4-FFF2-40B4-BE49-F238E27FC236}">
                <a16:creationId xmlns:a16="http://schemas.microsoft.com/office/drawing/2014/main" id="{6ADDCC5E-D66B-4BFB-8CC7-7FF7A6326B2C}"/>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70C0"/>
                </a:solidFill>
                <a:latin typeface="Modern Love" panose="04090805081005020601" pitchFamily="82" charset="0"/>
                <a:ea typeface="Arial"/>
                <a:cs typeface="Aharoni" panose="02010803020104030203" pitchFamily="2" charset="-79"/>
                <a:sym typeface="Arial"/>
              </a:rPr>
              <a:t>azul</a:t>
            </a:r>
            <a:endParaRPr dirty="0">
              <a:solidFill>
                <a:srgbClr val="0070C0"/>
              </a:solidFill>
              <a:latin typeface="Modern Love" panose="04090805081005020601" pitchFamily="82" charset="0"/>
              <a:cs typeface="Aharoni" panose="02010803020104030203" pitchFamily="2" charset="-79"/>
            </a:endParaRPr>
          </a:p>
        </p:txBody>
      </p:sp>
      <p:grpSp>
        <p:nvGrpSpPr>
          <p:cNvPr id="12" name="Group 11">
            <a:extLst>
              <a:ext uri="{FF2B5EF4-FFF2-40B4-BE49-F238E27FC236}">
                <a16:creationId xmlns:a16="http://schemas.microsoft.com/office/drawing/2014/main" id="{E9143968-4E95-4229-B20F-82307F1028A1}"/>
              </a:ext>
            </a:extLst>
          </p:cNvPr>
          <p:cNvGrpSpPr/>
          <p:nvPr/>
        </p:nvGrpSpPr>
        <p:grpSpPr>
          <a:xfrm>
            <a:off x="276174" y="197376"/>
            <a:ext cx="2405090" cy="616352"/>
            <a:chOff x="2931436" y="40300"/>
            <a:chExt cx="2405090" cy="616352"/>
          </a:xfrm>
        </p:grpSpPr>
        <p:pic>
          <p:nvPicPr>
            <p:cNvPr id="13" name="Picture 12" descr="Logo, icon&#10;&#10;Description automatically generated">
              <a:extLst>
                <a:ext uri="{FF2B5EF4-FFF2-40B4-BE49-F238E27FC236}">
                  <a16:creationId xmlns:a16="http://schemas.microsoft.com/office/drawing/2014/main" id="{55C4D1F2-90DA-4CBB-957C-321F4F7B24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0163" y="40300"/>
              <a:ext cx="652548" cy="616352"/>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3B9CEAB1-19F7-4F80-AADF-E7274B094B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1436" y="218494"/>
              <a:ext cx="2405090" cy="437289"/>
            </a:xfrm>
            <a:prstGeom prst="rect">
              <a:avLst/>
            </a:prstGeom>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2126717743"/>
              </p:ext>
            </p:extLst>
          </p:nvPr>
        </p:nvGraphicFramePr>
        <p:xfrm>
          <a:off x="571674" y="1152791"/>
          <a:ext cx="9370274" cy="5363712"/>
        </p:xfrm>
        <a:graphic>
          <a:graphicData uri="http://schemas.openxmlformats.org/drawingml/2006/table">
            <a:tbl>
              <a:tblPr firstRow="1" bandRow="1">
                <a:tableStyleId>{5940675A-B579-460E-94D1-54222C63F5DA}</a:tableStyleId>
              </a:tblPr>
              <a:tblGrid>
                <a:gridCol w="1652750">
                  <a:extLst>
                    <a:ext uri="{9D8B030D-6E8A-4147-A177-3AD203B41FA5}">
                      <a16:colId xmlns:a16="http://schemas.microsoft.com/office/drawing/2014/main" val="1203737284"/>
                    </a:ext>
                  </a:extLst>
                </a:gridCol>
                <a:gridCol w="2290772">
                  <a:extLst>
                    <a:ext uri="{9D8B030D-6E8A-4147-A177-3AD203B41FA5}">
                      <a16:colId xmlns:a16="http://schemas.microsoft.com/office/drawing/2014/main" val="1810222861"/>
                    </a:ext>
                  </a:extLst>
                </a:gridCol>
                <a:gridCol w="2854244">
                  <a:extLst>
                    <a:ext uri="{9D8B030D-6E8A-4147-A177-3AD203B41FA5}">
                      <a16:colId xmlns:a16="http://schemas.microsoft.com/office/drawing/2014/main" val="274413866"/>
                    </a:ext>
                  </a:extLst>
                </a:gridCol>
                <a:gridCol w="2572508">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miedo</a:t>
                      </a:r>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poner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prueba</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viaje</a:t>
                      </a:r>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vencer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sobre</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natación</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carrera</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dibujo</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hacer</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jardinería</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baile</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93952">
                <a:tc rowSpan="2">
                  <a:txBody>
                    <a:bodyPr/>
                    <a:lstStyle/>
                    <a:p>
                      <a:endParaRPr lang="en-GB" dirty="0"/>
                    </a:p>
                  </a:txBody>
                  <a:tcPr/>
                </a:tc>
                <a:tc>
                  <a:txBody>
                    <a:bodyPr/>
                    <a:lstStyle/>
                    <a:p>
                      <a:r>
                        <a:rPr lang="en-GB" sz="2800" b="1" dirty="0" err="1">
                          <a:solidFill>
                            <a:srgbClr val="002060"/>
                          </a:solidFill>
                          <a:latin typeface="Century Gothic" panose="020B0502020202020204" pitchFamily="34" charset="0"/>
                        </a:rPr>
                        <a:t>hace</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hago</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durante</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hora </a:t>
                      </a:r>
                    </a:p>
                  </a:txBody>
                  <a:tcPr/>
                </a:tc>
                <a:tc>
                  <a:txBody>
                    <a:bodyPr/>
                    <a:lstStyle/>
                    <a:p>
                      <a:r>
                        <a:rPr lang="en-GB" sz="2800" b="1" dirty="0" err="1">
                          <a:solidFill>
                            <a:srgbClr val="002060"/>
                          </a:solidFill>
                          <a:latin typeface="Century Gothic" panose="020B0502020202020204" pitchFamily="34" charset="0"/>
                        </a:rPr>
                        <a:t>tirar</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gente</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5b: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711647" y="317368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11647" y="48997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644539" y="595443"/>
            <a:ext cx="7578178"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Tree>
    <p:extLst>
      <p:ext uri="{BB962C8B-B14F-4D97-AF65-F5344CB8AC3E}">
        <p14:creationId xmlns:p14="http://schemas.microsoft.com/office/powerpoint/2010/main" val="206121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380451255"/>
              </p:ext>
            </p:extLst>
          </p:nvPr>
        </p:nvGraphicFramePr>
        <p:xfrm>
          <a:off x="571674" y="1102402"/>
          <a:ext cx="9859436" cy="5363712"/>
        </p:xfrm>
        <a:graphic>
          <a:graphicData uri="http://schemas.openxmlformats.org/drawingml/2006/table">
            <a:tbl>
              <a:tblPr firstRow="1" bandRow="1">
                <a:tableStyleId>{5940675A-B579-460E-94D1-54222C63F5DA}</a:tableStyleId>
              </a:tblPr>
              <a:tblGrid>
                <a:gridCol w="1739029">
                  <a:extLst>
                    <a:ext uri="{9D8B030D-6E8A-4147-A177-3AD203B41FA5}">
                      <a16:colId xmlns:a16="http://schemas.microsoft.com/office/drawing/2014/main" val="1203737284"/>
                    </a:ext>
                  </a:extLst>
                </a:gridCol>
                <a:gridCol w="2410359">
                  <a:extLst>
                    <a:ext uri="{9D8B030D-6E8A-4147-A177-3AD203B41FA5}">
                      <a16:colId xmlns:a16="http://schemas.microsoft.com/office/drawing/2014/main" val="1810222861"/>
                    </a:ext>
                  </a:extLst>
                </a:gridCol>
                <a:gridCol w="3003246">
                  <a:extLst>
                    <a:ext uri="{9D8B030D-6E8A-4147-A177-3AD203B41FA5}">
                      <a16:colId xmlns:a16="http://schemas.microsoft.com/office/drawing/2014/main" val="274413866"/>
                    </a:ext>
                  </a:extLst>
                </a:gridCol>
                <a:gridCol w="2706802">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fear</a:t>
                      </a:r>
                    </a:p>
                  </a:txBody>
                  <a:tcPr/>
                </a:tc>
                <a:tc>
                  <a:txBody>
                    <a:bodyPr/>
                    <a:lstStyle/>
                    <a:p>
                      <a:r>
                        <a:rPr lang="en-GB" sz="2400" b="1" dirty="0">
                          <a:solidFill>
                            <a:srgbClr val="002060"/>
                          </a:solidFill>
                          <a:latin typeface="Century Gothic" panose="020B0502020202020204" pitchFamily="34" charset="0"/>
                        </a:rPr>
                        <a:t>(the) test</a:t>
                      </a:r>
                    </a:p>
                  </a:txBody>
                  <a:tcPr/>
                </a:tc>
                <a:tc>
                  <a:txBody>
                    <a:bodyPr/>
                    <a:lstStyle/>
                    <a:p>
                      <a:r>
                        <a:rPr lang="en-GB" sz="2800" b="1" dirty="0">
                          <a:solidFill>
                            <a:srgbClr val="002060"/>
                          </a:solidFill>
                          <a:latin typeface="Century Gothic" panose="020B0502020202020204" pitchFamily="34" charset="0"/>
                        </a:rPr>
                        <a:t>about</a:t>
                      </a: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journey</a:t>
                      </a:r>
                    </a:p>
                  </a:txBody>
                  <a:tcPr/>
                </a:tc>
                <a:tc>
                  <a:txBody>
                    <a:bodyPr/>
                    <a:lstStyle/>
                    <a:p>
                      <a:r>
                        <a:rPr lang="en-GB" sz="2400" b="1" dirty="0">
                          <a:solidFill>
                            <a:srgbClr val="002060"/>
                          </a:solidFill>
                          <a:latin typeface="Century Gothic" panose="020B0502020202020204" pitchFamily="34" charset="0"/>
                        </a:rPr>
                        <a:t>to put, putting</a:t>
                      </a:r>
                    </a:p>
                  </a:txBody>
                  <a:tcPr/>
                </a:tc>
                <a:tc>
                  <a:txBody>
                    <a:bodyPr/>
                    <a:lstStyle/>
                    <a:p>
                      <a:r>
                        <a:rPr lang="en-GB" sz="2400" b="1" dirty="0">
                          <a:solidFill>
                            <a:srgbClr val="002060"/>
                          </a:solidFill>
                          <a:latin typeface="Century Gothic" panose="020B0502020202020204" pitchFamily="34" charset="0"/>
                        </a:rPr>
                        <a:t>to overcome</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drawing</a:t>
                      </a:r>
                      <a:endParaRPr lang="en-GB" sz="32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gardening</a:t>
                      </a:r>
                    </a:p>
                  </a:txBody>
                  <a:tcPr/>
                </a:tc>
                <a:tc>
                  <a:txBody>
                    <a:bodyPr/>
                    <a:lstStyle/>
                    <a:p>
                      <a:r>
                        <a:rPr lang="en-GB" sz="2400" b="1" dirty="0">
                          <a:solidFill>
                            <a:srgbClr val="002060"/>
                          </a:solidFill>
                          <a:latin typeface="Century Gothic" panose="020B0502020202020204" pitchFamily="34" charset="0"/>
                        </a:rPr>
                        <a:t>(the) swimming</a:t>
                      </a: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I do, make</a:t>
                      </a:r>
                    </a:p>
                  </a:txBody>
                  <a:tcPr/>
                </a:tc>
                <a:tc>
                  <a:txBody>
                    <a:bodyPr/>
                    <a:lstStyle/>
                    <a:p>
                      <a:r>
                        <a:rPr lang="en-GB" sz="2800" b="1" dirty="0">
                          <a:solidFill>
                            <a:srgbClr val="002060"/>
                          </a:solidFill>
                          <a:latin typeface="Century Gothic" panose="020B0502020202020204" pitchFamily="34" charset="0"/>
                        </a:rPr>
                        <a:t>(the) dance</a:t>
                      </a:r>
                    </a:p>
                  </a:txBody>
                  <a:tcPr/>
                </a:tc>
                <a:tc>
                  <a:txBody>
                    <a:bodyPr/>
                    <a:lstStyle/>
                    <a:p>
                      <a:r>
                        <a:rPr lang="en-GB" sz="2800" b="1" dirty="0">
                          <a:solidFill>
                            <a:srgbClr val="002060"/>
                          </a:solidFill>
                          <a:latin typeface="Century Gothic" panose="020B0502020202020204" pitchFamily="34" charset="0"/>
                        </a:rPr>
                        <a:t>(the) race</a:t>
                      </a:r>
                    </a:p>
                  </a:txBody>
                  <a:tcPr/>
                </a:tc>
                <a:extLst>
                  <a:ext uri="{0D108BD9-81ED-4DB2-BD59-A6C34878D82A}">
                    <a16:rowId xmlns:a16="http://schemas.microsoft.com/office/drawing/2014/main" val="1047692962"/>
                  </a:ext>
                </a:extLst>
              </a:tr>
              <a:tr h="893952">
                <a:tc rowSpan="2">
                  <a:txBody>
                    <a:bodyPr/>
                    <a:lstStyle/>
                    <a:p>
                      <a:endParaRPr lang="en-GB" dirty="0"/>
                    </a:p>
                  </a:txBody>
                  <a:tcPr/>
                </a:tc>
                <a:tc>
                  <a:txBody>
                    <a:bodyPr/>
                    <a:lstStyle/>
                    <a:p>
                      <a:r>
                        <a:rPr lang="en-GB" sz="2800" b="1" dirty="0">
                          <a:solidFill>
                            <a:srgbClr val="002060"/>
                          </a:solidFill>
                          <a:latin typeface="Century Gothic" panose="020B0502020202020204" pitchFamily="34" charset="0"/>
                        </a:rPr>
                        <a:t>during</a:t>
                      </a:r>
                    </a:p>
                  </a:txBody>
                  <a:tcPr/>
                </a:tc>
                <a:tc>
                  <a:txBody>
                    <a:bodyPr/>
                    <a:lstStyle/>
                    <a:p>
                      <a:r>
                        <a:rPr lang="en-GB" sz="2800" b="1" dirty="0">
                          <a:solidFill>
                            <a:srgbClr val="002060"/>
                          </a:solidFill>
                          <a:latin typeface="Century Gothic" panose="020B0502020202020204" pitchFamily="34" charset="0"/>
                        </a:rPr>
                        <a:t>to do, make</a:t>
                      </a:r>
                    </a:p>
                  </a:txBody>
                  <a:tcPr/>
                </a:tc>
                <a:tc>
                  <a:txBody>
                    <a:bodyPr/>
                    <a:lstStyle/>
                    <a:p>
                      <a:r>
                        <a:rPr lang="en-GB" sz="2000" b="1" dirty="0">
                          <a:solidFill>
                            <a:srgbClr val="002060"/>
                          </a:solidFill>
                          <a:latin typeface="Century Gothic" panose="020B0502020202020204" pitchFamily="34" charset="0"/>
                        </a:rPr>
                        <a:t>s/he, it does, makes</a:t>
                      </a: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to throw</a:t>
                      </a:r>
                    </a:p>
                  </a:txBody>
                  <a:tcPr/>
                </a:tc>
                <a:tc>
                  <a:txBody>
                    <a:bodyPr/>
                    <a:lstStyle/>
                    <a:p>
                      <a:r>
                        <a:rPr lang="en-GB" sz="2800" b="1" dirty="0">
                          <a:solidFill>
                            <a:srgbClr val="002060"/>
                          </a:solidFill>
                          <a:latin typeface="Century Gothic" panose="020B0502020202020204" pitchFamily="34" charset="0"/>
                        </a:rPr>
                        <a:t>(the) people</a:t>
                      </a:r>
                    </a:p>
                  </a:txBody>
                  <a:tcPr/>
                </a:tc>
                <a:tc>
                  <a:txBody>
                    <a:bodyPr/>
                    <a:lstStyle/>
                    <a:p>
                      <a:r>
                        <a:rPr lang="en-GB" sz="2800" b="1" dirty="0">
                          <a:solidFill>
                            <a:srgbClr val="002060"/>
                          </a:solidFill>
                          <a:latin typeface="Century Gothic" panose="020B0502020202020204" pitchFamily="34" charset="0"/>
                        </a:rPr>
                        <a:t>(the) hour</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5b: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711647" y="317368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11647" y="48997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301371" y="117656"/>
            <a:ext cx="564057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Tree>
    <p:extLst>
      <p:ext uri="{BB962C8B-B14F-4D97-AF65-F5344CB8AC3E}">
        <p14:creationId xmlns:p14="http://schemas.microsoft.com/office/powerpoint/2010/main" val="1754839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5">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18" name="Google Shape;108;p3">
            <a:hlinkClick r:id="" action="ppaction://noaction">
              <a:snd r:embed="rId6" name="2_2.wav"/>
            </a:hlinkClick>
            <a:extLst>
              <a:ext uri="{FF2B5EF4-FFF2-40B4-BE49-F238E27FC236}">
                <a16:creationId xmlns:a16="http://schemas.microsoft.com/office/drawing/2014/main" id="{489BD0E6-764A-47EF-8762-55FD6BC0D9C8}"/>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0" name="CustomShape 23">
            <a:hlinkClick r:id="" action="ppaction://noaction">
              <a:snd r:embed="rId4" name="2_4.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E</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5" name="TextBox 14">
            <a:hlinkClick r:id="" action="ppaction://noaction">
              <a:snd r:embed="rId7" name="exemple.wav"/>
            </a:hlinkClick>
            <a:extLst>
              <a:ext uri="{FF2B5EF4-FFF2-40B4-BE49-F238E27FC236}">
                <a16:creationId xmlns:a16="http://schemas.microsoft.com/office/drawing/2014/main" id="{9B8FA61C-DEB8-4103-8610-6EF570E9FB3A}"/>
              </a:ext>
            </a:extLst>
          </p:cNvPr>
          <p:cNvSpPr txBox="1"/>
          <p:nvPr/>
        </p:nvSpPr>
        <p:spPr>
          <a:xfrm>
            <a:off x="806115" y="1495727"/>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prstClr val="white"/>
                </a:solidFill>
                <a:effectLst/>
                <a:uLnTx/>
                <a:uFillTx/>
                <a:latin typeface="Century Gothic" panose="020B0502020202020204" pitchFamily="34" charset="0"/>
              </a:rPr>
              <a:t>Ejemplo</a:t>
            </a:r>
            <a:endPar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prstClr val="white"/>
                </a:solidFill>
                <a:latin typeface="Century Gothic" panose="020B0502020202020204" pitchFamily="34" charset="0"/>
              </a:rPr>
              <a:t>L</a:t>
            </a:r>
            <a:r>
              <a:rPr kumimoji="0" lang="en-GB" sz="3200" b="1" i="0" u="none" strike="noStrike" kern="0" cap="none" spc="0" normalizeH="0" baseline="0" noProof="0" dirty="0" err="1">
                <a:ln>
                  <a:noFill/>
                </a:ln>
                <a:solidFill>
                  <a:prstClr val="white"/>
                </a:solidFill>
                <a:effectLst/>
                <a:uLnTx/>
                <a:uFillTx/>
                <a:latin typeface="Century Gothic" panose="020B0502020202020204" pitchFamily="34" charset="0"/>
              </a:rPr>
              <a:t>levan</a:t>
            </a: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rPr>
              <a:t> </a:t>
            </a:r>
            <a:r>
              <a:rPr kumimoji="0" lang="en-GB" sz="3200" b="1" i="0" u="none" strike="noStrike" kern="0" cap="none" spc="0" normalizeH="0" baseline="0" noProof="0" dirty="0" err="1">
                <a:ln>
                  <a:noFill/>
                </a:ln>
                <a:solidFill>
                  <a:prstClr val="white"/>
                </a:solidFill>
                <a:effectLst/>
                <a:uLnTx/>
                <a:uFillTx/>
                <a:latin typeface="Century Gothic" panose="020B0502020202020204" pitchFamily="34" charset="0"/>
              </a:rPr>
              <a:t>uniforme</a:t>
            </a: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rPr>
              <a:t>.</a:t>
            </a:r>
          </a:p>
        </p:txBody>
      </p:sp>
      <p:sp>
        <p:nvSpPr>
          <p:cNvPr id="32" name="Oval 31">
            <a:hlinkClick r:id="" action="ppaction://noaction">
              <a:snd r:embed="rId8" name="ils regardent.wav"/>
            </a:hlinkClick>
            <a:extLst>
              <a:ext uri="{FF2B5EF4-FFF2-40B4-BE49-F238E27FC236}">
                <a16:creationId xmlns:a16="http://schemas.microsoft.com/office/drawing/2014/main" id="{8DDB8D2A-D5D6-4E53-B81A-89A4FFB5C5A6}"/>
              </a:ext>
            </a:extLst>
          </p:cNvPr>
          <p:cNvSpPr/>
          <p:nvPr/>
        </p:nvSpPr>
        <p:spPr>
          <a:xfrm>
            <a:off x="7227324" y="2209609"/>
            <a:ext cx="4008025" cy="3399210"/>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4" name="Picture 3" descr="A person wearing a garment&#10;&#10;Description automatically generated with low confidence">
            <a:extLst>
              <a:ext uri="{FF2B5EF4-FFF2-40B4-BE49-F238E27FC236}">
                <a16:creationId xmlns:a16="http://schemas.microsoft.com/office/drawing/2014/main" id="{67414F01-C27B-427C-8D67-35864697B5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90449" y="2836365"/>
            <a:ext cx="1240888" cy="2481776"/>
          </a:xfrm>
          <a:prstGeom prst="rect">
            <a:avLst/>
          </a:prstGeom>
        </p:spPr>
      </p:pic>
      <p:pic>
        <p:nvPicPr>
          <p:cNvPr id="33" name="Picture 32" descr="A person wearing a garment&#10;&#10;Description automatically generated with low confidence">
            <a:extLst>
              <a:ext uri="{FF2B5EF4-FFF2-40B4-BE49-F238E27FC236}">
                <a16:creationId xmlns:a16="http://schemas.microsoft.com/office/drawing/2014/main" id="{202C41CF-7CFA-428F-95BC-27407D586F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1337" y="2859905"/>
            <a:ext cx="1240888" cy="2481776"/>
          </a:xfrm>
          <a:prstGeom prst="rect">
            <a:avLst/>
          </a:prstGeom>
        </p:spPr>
      </p:pic>
      <p:pic>
        <p:nvPicPr>
          <p:cNvPr id="34" name="Picture 33" descr="A person wearing a garment&#10;&#10;Description automatically generated with low confidence">
            <a:extLst>
              <a:ext uri="{FF2B5EF4-FFF2-40B4-BE49-F238E27FC236}">
                <a16:creationId xmlns:a16="http://schemas.microsoft.com/office/drawing/2014/main" id="{78655737-47F5-42A1-B6C6-77114BF828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0350" y="2911902"/>
            <a:ext cx="1240888" cy="2481776"/>
          </a:xfrm>
          <a:prstGeom prst="rect">
            <a:avLst/>
          </a:prstGeom>
        </p:spPr>
      </p:pic>
      <p:sp>
        <p:nvSpPr>
          <p:cNvPr id="5" name="TextBox 4">
            <a:extLst>
              <a:ext uri="{FF2B5EF4-FFF2-40B4-BE49-F238E27FC236}">
                <a16:creationId xmlns:a16="http://schemas.microsoft.com/office/drawing/2014/main" id="{1F7857ED-D02D-439D-A45C-184EA5C43AD0}"/>
              </a:ext>
            </a:extLst>
          </p:cNvPr>
          <p:cNvSpPr txBox="1"/>
          <p:nvPr/>
        </p:nvSpPr>
        <p:spPr>
          <a:xfrm>
            <a:off x="2364814" y="2168218"/>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8819999" y="2209608"/>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B</a:t>
            </a:r>
          </a:p>
        </p:txBody>
      </p:sp>
      <p:sp>
        <p:nvSpPr>
          <p:cNvPr id="19" name="Google Shape;108;p3">
            <a:hlinkClick r:id="" action="ppaction://noaction">
              <a:snd r:embed="rId10" name="2_1.wav"/>
            </a:hlinkClick>
            <a:extLst>
              <a:ext uri="{FF2B5EF4-FFF2-40B4-BE49-F238E27FC236}">
                <a16:creationId xmlns:a16="http://schemas.microsoft.com/office/drawing/2014/main" id="{342B4350-38B4-4701-9FB1-F0DAD79AD55F}"/>
              </a:ext>
            </a:extLst>
          </p:cNvPr>
          <p:cNvSpPr txBox="1"/>
          <p:nvPr/>
        </p:nvSpPr>
        <p:spPr>
          <a:xfrm>
            <a:off x="761710" y="107411"/>
            <a:ext cx="9462429" cy="5385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900" b="1" dirty="0">
                <a:solidFill>
                  <a:srgbClr val="002060"/>
                </a:solidFill>
                <a:latin typeface="Century Gothic"/>
                <a:ea typeface="Century Gothic"/>
                <a:cs typeface="Century Gothic"/>
                <a:sym typeface="Century Gothic"/>
              </a:rPr>
              <a:t>Follow up 2: </a:t>
            </a:r>
            <a:r>
              <a:rPr lang="en-GB" sz="2900" b="1" dirty="0" err="1">
                <a:solidFill>
                  <a:srgbClr val="002060"/>
                </a:solidFill>
                <a:latin typeface="Century Gothic"/>
                <a:ea typeface="Century Gothic"/>
                <a:cs typeface="Century Gothic"/>
                <a:sym typeface="Century Gothic"/>
              </a:rPr>
              <a:t>Escucha</a:t>
            </a:r>
            <a:r>
              <a:rPr lang="en-GB" sz="2900" b="1" dirty="0">
                <a:solidFill>
                  <a:srgbClr val="002060"/>
                </a:solidFill>
                <a:latin typeface="Century Gothic"/>
                <a:ea typeface="Century Gothic"/>
                <a:cs typeface="Century Gothic"/>
                <a:sym typeface="Century Gothic"/>
              </a:rPr>
              <a:t>. ¿Una persona o 2+ personas? </a:t>
            </a:r>
            <a:endParaRPr kumimoji="0" sz="29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4035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2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2: [1/8]</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20" name="CustomShape 23">
            <a:hlinkClick r:id="" action="ppaction://noaction">
              <a:snd r:embed="rId3" name="2_5.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prstClr val="white"/>
                </a:solidFill>
                <a:latin typeface="Century Gothic" panose="020B0502020202020204" pitchFamily="34" charset="0"/>
              </a:rPr>
              <a:t>Visitan</a:t>
            </a:r>
            <a:r>
              <a:rPr lang="en-GB" sz="3200" b="1" kern="0" dirty="0">
                <a:solidFill>
                  <a:prstClr val="white"/>
                </a:solidFill>
                <a:latin typeface="Century Gothic" panose="020B0502020202020204" pitchFamily="34" charset="0"/>
              </a:rPr>
              <a:t> </a:t>
            </a:r>
            <a:r>
              <a:rPr lang="en-GB" sz="3200" b="1" kern="0" dirty="0" err="1">
                <a:solidFill>
                  <a:prstClr val="white"/>
                </a:solidFill>
                <a:latin typeface="Century Gothic" panose="020B0502020202020204" pitchFamily="34" charset="0"/>
              </a:rPr>
              <a:t>el</a:t>
            </a:r>
            <a:r>
              <a:rPr lang="en-GB" sz="3200" b="1" kern="0" dirty="0">
                <a:solidFill>
                  <a:prstClr val="white"/>
                </a:solidFill>
                <a:latin typeface="Century Gothic" panose="020B0502020202020204" pitchFamily="34" charset="0"/>
              </a:rPr>
              <a:t> pueblo de </a:t>
            </a:r>
            <a:r>
              <a:rPr lang="en-GB" sz="3200" b="1" kern="0" dirty="0" err="1">
                <a:solidFill>
                  <a:prstClr val="white"/>
                </a:solidFill>
                <a:latin typeface="Century Gothic" panose="020B0502020202020204" pitchFamily="34" charset="0"/>
              </a:rPr>
              <a:t>Buñol</a:t>
            </a: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rPr>
              <a:t>.</a:t>
            </a:r>
          </a:p>
        </p:txBody>
      </p:sp>
      <p:sp>
        <p:nvSpPr>
          <p:cNvPr id="5" name="TextBox 4">
            <a:extLst>
              <a:ext uri="{FF2B5EF4-FFF2-40B4-BE49-F238E27FC236}">
                <a16:creationId xmlns:a16="http://schemas.microsoft.com/office/drawing/2014/main" id="{1F7857ED-D02D-439D-A45C-184EA5C43AD0}"/>
              </a:ext>
            </a:extLst>
          </p:cNvPr>
          <p:cNvSpPr txBox="1"/>
          <p:nvPr/>
        </p:nvSpPr>
        <p:spPr>
          <a:xfrm>
            <a:off x="2659954" y="1828683"/>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8764957" y="1787380"/>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B</a:t>
            </a:r>
          </a:p>
        </p:txBody>
      </p:sp>
      <p:grpSp>
        <p:nvGrpSpPr>
          <p:cNvPr id="9" name="Group 8">
            <a:extLst>
              <a:ext uri="{FF2B5EF4-FFF2-40B4-BE49-F238E27FC236}">
                <a16:creationId xmlns:a16="http://schemas.microsoft.com/office/drawing/2014/main" id="{B4AB17A2-382E-45BA-BCA2-E77876FB2E2C}"/>
              </a:ext>
            </a:extLst>
          </p:cNvPr>
          <p:cNvGrpSpPr/>
          <p:nvPr/>
        </p:nvGrpSpPr>
        <p:grpSpPr>
          <a:xfrm>
            <a:off x="6839205" y="2790438"/>
            <a:ext cx="4412973" cy="2588563"/>
            <a:chOff x="6839205" y="2790438"/>
            <a:chExt cx="4412973" cy="2588563"/>
          </a:xfrm>
        </p:grpSpPr>
        <p:pic>
          <p:nvPicPr>
            <p:cNvPr id="7" name="Picture 6" descr="A picture containing sky&#10;&#10;Description automatically generated">
              <a:extLst>
                <a:ext uri="{FF2B5EF4-FFF2-40B4-BE49-F238E27FC236}">
                  <a16:creationId xmlns:a16="http://schemas.microsoft.com/office/drawing/2014/main" id="{C207FBCE-C68E-4B58-ADED-B5AF3AC386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9943" y="2790438"/>
              <a:ext cx="3782235" cy="2245702"/>
            </a:xfrm>
            <a:prstGeom prst="rect">
              <a:avLst/>
            </a:prstGeom>
          </p:spPr>
        </p:pic>
        <p:pic>
          <p:nvPicPr>
            <p:cNvPr id="34" name="Graphic 33" descr="Male profile">
              <a:extLst>
                <a:ext uri="{FF2B5EF4-FFF2-40B4-BE49-F238E27FC236}">
                  <a16:creationId xmlns:a16="http://schemas.microsoft.com/office/drawing/2014/main" id="{D4BC8228-2D94-4304-8C23-BBE934A279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39205" y="4117526"/>
              <a:ext cx="1261475" cy="1261475"/>
            </a:xfrm>
            <a:prstGeom prst="rect">
              <a:avLst/>
            </a:prstGeom>
          </p:spPr>
        </p:pic>
      </p:grpSp>
      <p:grpSp>
        <p:nvGrpSpPr>
          <p:cNvPr id="8" name="Group 7">
            <a:extLst>
              <a:ext uri="{FF2B5EF4-FFF2-40B4-BE49-F238E27FC236}">
                <a16:creationId xmlns:a16="http://schemas.microsoft.com/office/drawing/2014/main" id="{32A3725C-74E4-4EAB-987A-56E4EEB92AB3}"/>
              </a:ext>
            </a:extLst>
          </p:cNvPr>
          <p:cNvGrpSpPr/>
          <p:nvPr/>
        </p:nvGrpSpPr>
        <p:grpSpPr>
          <a:xfrm>
            <a:off x="171900" y="2727346"/>
            <a:ext cx="4771555" cy="2822456"/>
            <a:chOff x="171900" y="2727346"/>
            <a:chExt cx="4771555" cy="2822456"/>
          </a:xfrm>
        </p:grpSpPr>
        <p:pic>
          <p:nvPicPr>
            <p:cNvPr id="33" name="Picture 32" descr="A picture containing sky&#10;&#10;Description automatically generated">
              <a:extLst>
                <a:ext uri="{FF2B5EF4-FFF2-40B4-BE49-F238E27FC236}">
                  <a16:creationId xmlns:a16="http://schemas.microsoft.com/office/drawing/2014/main" id="{44C327DC-BEA3-40CC-96D8-664C5BC34C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1220" y="2727346"/>
              <a:ext cx="3782235" cy="2245702"/>
            </a:xfrm>
            <a:prstGeom prst="rect">
              <a:avLst/>
            </a:prstGeom>
          </p:spPr>
        </p:pic>
        <p:pic>
          <p:nvPicPr>
            <p:cNvPr id="36" name="Graphic 35" descr="School boy">
              <a:extLst>
                <a:ext uri="{FF2B5EF4-FFF2-40B4-BE49-F238E27FC236}">
                  <a16:creationId xmlns:a16="http://schemas.microsoft.com/office/drawing/2014/main" id="{1E720FD2-2384-4CF3-B394-1A3F37AAE5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08195" y="4018419"/>
              <a:ext cx="1531383" cy="1531383"/>
            </a:xfrm>
            <a:prstGeom prst="rect">
              <a:avLst/>
            </a:prstGeom>
          </p:spPr>
        </p:pic>
        <p:pic>
          <p:nvPicPr>
            <p:cNvPr id="37" name="Graphic 36" descr="Female Profile">
              <a:extLst>
                <a:ext uri="{FF2B5EF4-FFF2-40B4-BE49-F238E27FC236}">
                  <a16:creationId xmlns:a16="http://schemas.microsoft.com/office/drawing/2014/main" id="{1C06F5C1-1779-4C10-A7E4-BF08219EC4C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33972" y="4154333"/>
              <a:ext cx="1333609" cy="1333609"/>
            </a:xfrm>
            <a:prstGeom prst="rect">
              <a:avLst/>
            </a:prstGeom>
          </p:spPr>
        </p:pic>
        <p:pic>
          <p:nvPicPr>
            <p:cNvPr id="38" name="Graphic 37" descr="Male profile">
              <a:extLst>
                <a:ext uri="{FF2B5EF4-FFF2-40B4-BE49-F238E27FC236}">
                  <a16:creationId xmlns:a16="http://schemas.microsoft.com/office/drawing/2014/main" id="{1F8B5BFF-1C58-4355-813A-975FBDD70BA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9003" y="4103366"/>
              <a:ext cx="1261475" cy="1261475"/>
            </a:xfrm>
            <a:prstGeom prst="rect">
              <a:avLst/>
            </a:prstGeom>
          </p:spPr>
        </p:pic>
        <p:pic>
          <p:nvPicPr>
            <p:cNvPr id="39" name="Graphic 38" descr="Female Profile">
              <a:extLst>
                <a:ext uri="{FF2B5EF4-FFF2-40B4-BE49-F238E27FC236}">
                  <a16:creationId xmlns:a16="http://schemas.microsoft.com/office/drawing/2014/main" id="{AF0A7111-F475-405D-90DD-E8EC31CC98B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1900" y="4171998"/>
              <a:ext cx="1333609" cy="1333609"/>
            </a:xfrm>
            <a:prstGeom prst="rect">
              <a:avLst/>
            </a:prstGeom>
          </p:spPr>
        </p:pic>
      </p:grpSp>
      <p:sp>
        <p:nvSpPr>
          <p:cNvPr id="32" name="Oval 31">
            <a:hlinkClick r:id="" action="ppaction://noaction">
              <a:snd r:embed="rId12" name="ils regardent.wav"/>
            </a:hlinkClick>
            <a:extLst>
              <a:ext uri="{FF2B5EF4-FFF2-40B4-BE49-F238E27FC236}">
                <a16:creationId xmlns:a16="http://schemas.microsoft.com/office/drawing/2014/main" id="{8DDB8D2A-D5D6-4E53-B81A-89A4FFB5C5A6}"/>
              </a:ext>
            </a:extLst>
          </p:cNvPr>
          <p:cNvSpPr/>
          <p:nvPr/>
        </p:nvSpPr>
        <p:spPr>
          <a:xfrm>
            <a:off x="517791" y="1829313"/>
            <a:ext cx="5126934" cy="3721119"/>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1" name="Google Shape;108;p3">
            <a:hlinkClick r:id="" action="ppaction://noaction">
              <a:snd r:embed="rId13" name="2_2.wav"/>
            </a:hlinkClick>
            <a:extLst>
              <a:ext uri="{FF2B5EF4-FFF2-40B4-BE49-F238E27FC236}">
                <a16:creationId xmlns:a16="http://schemas.microsoft.com/office/drawing/2014/main" id="{29AA1346-0C78-45DC-AE07-00F36DDC043C}"/>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85109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5.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2: [2/8]</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20" name="CustomShape 23">
            <a:hlinkClick r:id="" action="ppaction://noaction">
              <a:snd r:embed="rId3" name="2_6.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prstClr val="white"/>
                </a:solidFill>
                <a:latin typeface="Century Gothic" panose="020B0502020202020204" pitchFamily="34" charset="0"/>
              </a:rPr>
              <a:t>Celebra</a:t>
            </a:r>
            <a:r>
              <a:rPr lang="en-GB" sz="3200" b="1" kern="0" dirty="0">
                <a:solidFill>
                  <a:prstClr val="white"/>
                </a:solidFill>
                <a:latin typeface="Century Gothic" panose="020B0502020202020204" pitchFamily="34" charset="0"/>
              </a:rPr>
              <a:t> </a:t>
            </a:r>
            <a:r>
              <a:rPr lang="en-GB" sz="3200" b="1" kern="0" dirty="0" err="1">
                <a:solidFill>
                  <a:prstClr val="white"/>
                </a:solidFill>
                <a:latin typeface="Century Gothic" panose="020B0502020202020204" pitchFamily="34" charset="0"/>
              </a:rPr>
              <a:t>el</a:t>
            </a:r>
            <a:r>
              <a:rPr lang="en-GB" sz="3200" b="1" kern="0" dirty="0">
                <a:solidFill>
                  <a:prstClr val="white"/>
                </a:solidFill>
                <a:latin typeface="Century Gothic" panose="020B0502020202020204" pitchFamily="34" charset="0"/>
              </a:rPr>
              <a:t> festival</a:t>
            </a: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rPr>
              <a:t>.</a:t>
            </a:r>
          </a:p>
        </p:txBody>
      </p:sp>
      <p:sp>
        <p:nvSpPr>
          <p:cNvPr id="5" name="TextBox 4">
            <a:extLst>
              <a:ext uri="{FF2B5EF4-FFF2-40B4-BE49-F238E27FC236}">
                <a16:creationId xmlns:a16="http://schemas.microsoft.com/office/drawing/2014/main" id="{1F7857ED-D02D-439D-A45C-184EA5C43AD0}"/>
              </a:ext>
            </a:extLst>
          </p:cNvPr>
          <p:cNvSpPr txBox="1"/>
          <p:nvPr/>
        </p:nvSpPr>
        <p:spPr>
          <a:xfrm>
            <a:off x="2659954" y="1828683"/>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8764957" y="1787380"/>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B</a:t>
            </a:r>
          </a:p>
        </p:txBody>
      </p:sp>
      <p:grpSp>
        <p:nvGrpSpPr>
          <p:cNvPr id="6" name="Group 5">
            <a:extLst>
              <a:ext uri="{FF2B5EF4-FFF2-40B4-BE49-F238E27FC236}">
                <a16:creationId xmlns:a16="http://schemas.microsoft.com/office/drawing/2014/main" id="{0BE15B78-C860-4D27-9A9F-8A2EAEE2BB14}"/>
              </a:ext>
            </a:extLst>
          </p:cNvPr>
          <p:cNvGrpSpPr/>
          <p:nvPr/>
        </p:nvGrpSpPr>
        <p:grpSpPr>
          <a:xfrm>
            <a:off x="1471931" y="2579775"/>
            <a:ext cx="3431183" cy="2597135"/>
            <a:chOff x="1437025" y="2880535"/>
            <a:chExt cx="3431183" cy="2597135"/>
          </a:xfrm>
        </p:grpSpPr>
        <p:grpSp>
          <p:nvGrpSpPr>
            <p:cNvPr id="19" name="Group 18">
              <a:extLst>
                <a:ext uri="{FF2B5EF4-FFF2-40B4-BE49-F238E27FC236}">
                  <a16:creationId xmlns:a16="http://schemas.microsoft.com/office/drawing/2014/main" id="{834F8649-83B8-48B3-9DAB-99313EE3937A}"/>
                </a:ext>
              </a:extLst>
            </p:cNvPr>
            <p:cNvGrpSpPr/>
            <p:nvPr/>
          </p:nvGrpSpPr>
          <p:grpSpPr>
            <a:xfrm>
              <a:off x="1437025" y="2880535"/>
              <a:ext cx="3431183" cy="2104280"/>
              <a:chOff x="199103" y="494279"/>
              <a:chExt cx="3431183" cy="2104280"/>
            </a:xfrm>
          </p:grpSpPr>
          <p:pic>
            <p:nvPicPr>
              <p:cNvPr id="21" name="Picture 20">
                <a:extLst>
                  <a:ext uri="{FF2B5EF4-FFF2-40B4-BE49-F238E27FC236}">
                    <a16:creationId xmlns:a16="http://schemas.microsoft.com/office/drawing/2014/main" id="{5E9F3BA2-66E2-41B5-9401-89855C304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22" name="Picture 21">
                <a:extLst>
                  <a:ext uri="{FF2B5EF4-FFF2-40B4-BE49-F238E27FC236}">
                    <a16:creationId xmlns:a16="http://schemas.microsoft.com/office/drawing/2014/main" id="{2B127D12-27B0-4037-AD8A-3EC5C7D251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pic>
          <p:nvPicPr>
            <p:cNvPr id="29" name="Graphic 28" descr="Male profile">
              <a:extLst>
                <a:ext uri="{FF2B5EF4-FFF2-40B4-BE49-F238E27FC236}">
                  <a16:creationId xmlns:a16="http://schemas.microsoft.com/office/drawing/2014/main" id="{BDB08CBC-4724-406B-AE2E-C50D8D7A36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91894" y="4216195"/>
              <a:ext cx="1261475" cy="1261475"/>
            </a:xfrm>
            <a:prstGeom prst="rect">
              <a:avLst/>
            </a:prstGeom>
          </p:spPr>
        </p:pic>
      </p:grpSp>
      <p:grpSp>
        <p:nvGrpSpPr>
          <p:cNvPr id="3" name="Group 2">
            <a:extLst>
              <a:ext uri="{FF2B5EF4-FFF2-40B4-BE49-F238E27FC236}">
                <a16:creationId xmlns:a16="http://schemas.microsoft.com/office/drawing/2014/main" id="{3AA4A302-C229-487A-B047-37113FE7660F}"/>
              </a:ext>
            </a:extLst>
          </p:cNvPr>
          <p:cNvGrpSpPr/>
          <p:nvPr/>
        </p:nvGrpSpPr>
        <p:grpSpPr>
          <a:xfrm>
            <a:off x="7446313" y="2573842"/>
            <a:ext cx="3697361" cy="2900096"/>
            <a:chOff x="7028743" y="2849788"/>
            <a:chExt cx="3697361" cy="2900096"/>
          </a:xfrm>
        </p:grpSpPr>
        <p:grpSp>
          <p:nvGrpSpPr>
            <p:cNvPr id="23" name="Group 22">
              <a:extLst>
                <a:ext uri="{FF2B5EF4-FFF2-40B4-BE49-F238E27FC236}">
                  <a16:creationId xmlns:a16="http://schemas.microsoft.com/office/drawing/2014/main" id="{CB2F0903-F951-4D95-BFF7-1702F248357E}"/>
                </a:ext>
              </a:extLst>
            </p:cNvPr>
            <p:cNvGrpSpPr/>
            <p:nvPr/>
          </p:nvGrpSpPr>
          <p:grpSpPr>
            <a:xfrm>
              <a:off x="7294921" y="2849788"/>
              <a:ext cx="3431183" cy="2104280"/>
              <a:chOff x="199103" y="494279"/>
              <a:chExt cx="3431183" cy="2104280"/>
            </a:xfrm>
          </p:grpSpPr>
          <p:pic>
            <p:nvPicPr>
              <p:cNvPr id="24" name="Picture 23">
                <a:extLst>
                  <a:ext uri="{FF2B5EF4-FFF2-40B4-BE49-F238E27FC236}">
                    <a16:creationId xmlns:a16="http://schemas.microsoft.com/office/drawing/2014/main" id="{F54710DB-3915-4ACB-B213-B95C1177B3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25" name="Picture 24">
                <a:extLst>
                  <a:ext uri="{FF2B5EF4-FFF2-40B4-BE49-F238E27FC236}">
                    <a16:creationId xmlns:a16="http://schemas.microsoft.com/office/drawing/2014/main" id="{7940C85E-19AE-42BA-89DA-66BA7E3919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pic>
          <p:nvPicPr>
            <p:cNvPr id="27" name="Graphic 26" descr="School boy">
              <a:extLst>
                <a:ext uri="{FF2B5EF4-FFF2-40B4-BE49-F238E27FC236}">
                  <a16:creationId xmlns:a16="http://schemas.microsoft.com/office/drawing/2014/main" id="{1028B6F9-5FFC-4771-AC10-2AD6E7B3147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65038" y="4218501"/>
              <a:ext cx="1531383" cy="1531383"/>
            </a:xfrm>
            <a:prstGeom prst="rect">
              <a:avLst/>
            </a:prstGeom>
          </p:spPr>
        </p:pic>
        <p:pic>
          <p:nvPicPr>
            <p:cNvPr id="28" name="Graphic 27" descr="Female Profile">
              <a:extLst>
                <a:ext uri="{FF2B5EF4-FFF2-40B4-BE49-F238E27FC236}">
                  <a16:creationId xmlns:a16="http://schemas.microsoft.com/office/drawing/2014/main" id="{DE6F6ABE-B4AF-44BB-9153-F09C0BF7679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90815" y="4354415"/>
              <a:ext cx="1333609" cy="1333609"/>
            </a:xfrm>
            <a:prstGeom prst="rect">
              <a:avLst/>
            </a:prstGeom>
          </p:spPr>
        </p:pic>
        <p:pic>
          <p:nvPicPr>
            <p:cNvPr id="30" name="Graphic 29" descr="Male profile">
              <a:extLst>
                <a:ext uri="{FF2B5EF4-FFF2-40B4-BE49-F238E27FC236}">
                  <a16:creationId xmlns:a16="http://schemas.microsoft.com/office/drawing/2014/main" id="{723D6FD7-278E-4526-8B8A-0E35EFD86C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45846" y="4303448"/>
              <a:ext cx="1261475" cy="1261475"/>
            </a:xfrm>
            <a:prstGeom prst="rect">
              <a:avLst/>
            </a:prstGeom>
          </p:spPr>
        </p:pic>
        <p:pic>
          <p:nvPicPr>
            <p:cNvPr id="31" name="Graphic 30" descr="Female Profile">
              <a:extLst>
                <a:ext uri="{FF2B5EF4-FFF2-40B4-BE49-F238E27FC236}">
                  <a16:creationId xmlns:a16="http://schemas.microsoft.com/office/drawing/2014/main" id="{1F649BF5-5ED2-41B9-AE32-8AECEE123A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28743" y="4372080"/>
              <a:ext cx="1333609" cy="1333609"/>
            </a:xfrm>
            <a:prstGeom prst="rect">
              <a:avLst/>
            </a:prstGeom>
          </p:spPr>
        </p:pic>
      </p:grpSp>
      <p:sp>
        <p:nvSpPr>
          <p:cNvPr id="33" name="Oval 32">
            <a:hlinkClick r:id="" action="ppaction://noaction">
              <a:snd r:embed="rId13" name="ils regardent.wav"/>
            </a:hlinkClick>
            <a:extLst>
              <a:ext uri="{FF2B5EF4-FFF2-40B4-BE49-F238E27FC236}">
                <a16:creationId xmlns:a16="http://schemas.microsoft.com/office/drawing/2014/main" id="{2AA6EE96-24B3-4F17-B88A-C928DE3F7EC9}"/>
              </a:ext>
            </a:extLst>
          </p:cNvPr>
          <p:cNvSpPr/>
          <p:nvPr/>
        </p:nvSpPr>
        <p:spPr>
          <a:xfrm>
            <a:off x="517791" y="1829313"/>
            <a:ext cx="5126934" cy="3721119"/>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2" name="Google Shape;108;p3">
            <a:hlinkClick r:id="" action="ppaction://noaction">
              <a:snd r:embed="rId14" name="2_2.wav"/>
            </a:hlinkClick>
            <a:extLst>
              <a:ext uri="{FF2B5EF4-FFF2-40B4-BE49-F238E27FC236}">
                <a16:creationId xmlns:a16="http://schemas.microsoft.com/office/drawing/2014/main" id="{8036B6A7-C42F-4687-8C04-BFA4BDF5EED2}"/>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120079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6.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2: [3/8]</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20" name="CustomShape 23">
            <a:hlinkClick r:id="" action="ppaction://noaction">
              <a:snd r:embed="rId3" name="2_7.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prstClr val="white"/>
                </a:solidFill>
                <a:latin typeface="Century Gothic" panose="020B0502020202020204" pitchFamily="34" charset="0"/>
              </a:rPr>
              <a:t>Lee una </a:t>
            </a:r>
            <a:r>
              <a:rPr lang="en-GB" sz="3200" b="1" kern="0" dirty="0" err="1">
                <a:solidFill>
                  <a:prstClr val="white"/>
                </a:solidFill>
                <a:latin typeface="Century Gothic" panose="020B0502020202020204" pitchFamily="34" charset="0"/>
              </a:rPr>
              <a:t>revista</a:t>
            </a:r>
            <a:r>
              <a:rPr lang="en-GB" sz="3200" b="1" kern="0" dirty="0">
                <a:solidFill>
                  <a:prstClr val="white"/>
                </a:solidFill>
                <a:latin typeface="Century Gothic" panose="020B0502020202020204" pitchFamily="34" charset="0"/>
              </a:rPr>
              <a:t>.</a:t>
            </a:r>
            <a:endPar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 name="TextBox 4">
            <a:extLst>
              <a:ext uri="{FF2B5EF4-FFF2-40B4-BE49-F238E27FC236}">
                <a16:creationId xmlns:a16="http://schemas.microsoft.com/office/drawing/2014/main" id="{1F7857ED-D02D-439D-A45C-184EA5C43AD0}"/>
              </a:ext>
            </a:extLst>
          </p:cNvPr>
          <p:cNvSpPr txBox="1"/>
          <p:nvPr/>
        </p:nvSpPr>
        <p:spPr>
          <a:xfrm>
            <a:off x="2659954" y="1828683"/>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8764957" y="1787380"/>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B</a:t>
            </a:r>
          </a:p>
        </p:txBody>
      </p:sp>
      <p:grpSp>
        <p:nvGrpSpPr>
          <p:cNvPr id="8" name="Group 7">
            <a:extLst>
              <a:ext uri="{FF2B5EF4-FFF2-40B4-BE49-F238E27FC236}">
                <a16:creationId xmlns:a16="http://schemas.microsoft.com/office/drawing/2014/main" id="{EC924C51-2413-4302-B198-B3B4B2826F0F}"/>
              </a:ext>
            </a:extLst>
          </p:cNvPr>
          <p:cNvGrpSpPr/>
          <p:nvPr/>
        </p:nvGrpSpPr>
        <p:grpSpPr>
          <a:xfrm>
            <a:off x="1222153" y="2986768"/>
            <a:ext cx="3667678" cy="2282991"/>
            <a:chOff x="1222153" y="2986768"/>
            <a:chExt cx="3667678" cy="2282991"/>
          </a:xfrm>
        </p:grpSpPr>
        <p:pic>
          <p:nvPicPr>
            <p:cNvPr id="7" name="Picture 6" descr="A picture containing text, sign&#10;&#10;Description automatically generated">
              <a:extLst>
                <a:ext uri="{FF2B5EF4-FFF2-40B4-BE49-F238E27FC236}">
                  <a16:creationId xmlns:a16="http://schemas.microsoft.com/office/drawing/2014/main" id="{2D3D0369-4915-4F06-9D14-DD66B932CB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7648" y="2986768"/>
              <a:ext cx="1344673" cy="1503215"/>
            </a:xfrm>
            <a:prstGeom prst="rect">
              <a:avLst/>
            </a:prstGeom>
          </p:spPr>
        </p:pic>
        <p:grpSp>
          <p:nvGrpSpPr>
            <p:cNvPr id="3" name="Group 2">
              <a:extLst>
                <a:ext uri="{FF2B5EF4-FFF2-40B4-BE49-F238E27FC236}">
                  <a16:creationId xmlns:a16="http://schemas.microsoft.com/office/drawing/2014/main" id="{3AA4A302-C229-487A-B047-37113FE7660F}"/>
                </a:ext>
              </a:extLst>
            </p:cNvPr>
            <p:cNvGrpSpPr/>
            <p:nvPr/>
          </p:nvGrpSpPr>
          <p:grpSpPr>
            <a:xfrm>
              <a:off x="1222153" y="3738376"/>
              <a:ext cx="3667678" cy="1531383"/>
              <a:chOff x="7028743" y="4218501"/>
              <a:chExt cx="3667678" cy="1531383"/>
            </a:xfrm>
          </p:grpSpPr>
          <p:pic>
            <p:nvPicPr>
              <p:cNvPr id="27" name="Graphic 26" descr="School boy">
                <a:extLst>
                  <a:ext uri="{FF2B5EF4-FFF2-40B4-BE49-F238E27FC236}">
                    <a16:creationId xmlns:a16="http://schemas.microsoft.com/office/drawing/2014/main" id="{1028B6F9-5FFC-4771-AC10-2AD6E7B314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65038" y="4218501"/>
                <a:ext cx="1531383" cy="1531383"/>
              </a:xfrm>
              <a:prstGeom prst="rect">
                <a:avLst/>
              </a:prstGeom>
            </p:spPr>
          </p:pic>
          <p:pic>
            <p:nvPicPr>
              <p:cNvPr id="28" name="Graphic 27" descr="Female Profile">
                <a:extLst>
                  <a:ext uri="{FF2B5EF4-FFF2-40B4-BE49-F238E27FC236}">
                    <a16:creationId xmlns:a16="http://schemas.microsoft.com/office/drawing/2014/main" id="{DE6F6ABE-B4AF-44BB-9153-F09C0BF767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90815" y="4354415"/>
                <a:ext cx="1333609" cy="1333609"/>
              </a:xfrm>
              <a:prstGeom prst="rect">
                <a:avLst/>
              </a:prstGeom>
            </p:spPr>
          </p:pic>
          <p:pic>
            <p:nvPicPr>
              <p:cNvPr id="30" name="Graphic 29" descr="Male profile">
                <a:extLst>
                  <a:ext uri="{FF2B5EF4-FFF2-40B4-BE49-F238E27FC236}">
                    <a16:creationId xmlns:a16="http://schemas.microsoft.com/office/drawing/2014/main" id="{723D6FD7-278E-4526-8B8A-0E35EFD86C9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45846" y="4303448"/>
                <a:ext cx="1261475" cy="1261475"/>
              </a:xfrm>
              <a:prstGeom prst="rect">
                <a:avLst/>
              </a:prstGeom>
            </p:spPr>
          </p:pic>
          <p:pic>
            <p:nvPicPr>
              <p:cNvPr id="31" name="Graphic 30" descr="Female Profile">
                <a:extLst>
                  <a:ext uri="{FF2B5EF4-FFF2-40B4-BE49-F238E27FC236}">
                    <a16:creationId xmlns:a16="http://schemas.microsoft.com/office/drawing/2014/main" id="{1F649BF5-5ED2-41B9-AE32-8AECEE123A5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28743" y="4372080"/>
                <a:ext cx="1333609" cy="1333609"/>
              </a:xfrm>
              <a:prstGeom prst="rect">
                <a:avLst/>
              </a:prstGeom>
            </p:spPr>
          </p:pic>
        </p:grpSp>
      </p:grpSp>
      <p:grpSp>
        <p:nvGrpSpPr>
          <p:cNvPr id="9" name="Group 8">
            <a:extLst>
              <a:ext uri="{FF2B5EF4-FFF2-40B4-BE49-F238E27FC236}">
                <a16:creationId xmlns:a16="http://schemas.microsoft.com/office/drawing/2014/main" id="{21882D44-EDDA-4D90-8A0A-4C25A65E7B79}"/>
              </a:ext>
            </a:extLst>
          </p:cNvPr>
          <p:cNvGrpSpPr/>
          <p:nvPr/>
        </p:nvGrpSpPr>
        <p:grpSpPr>
          <a:xfrm>
            <a:off x="8415945" y="2762853"/>
            <a:ext cx="1344673" cy="2261232"/>
            <a:chOff x="8415945" y="2762853"/>
            <a:chExt cx="1344673" cy="2261232"/>
          </a:xfrm>
        </p:grpSpPr>
        <p:pic>
          <p:nvPicPr>
            <p:cNvPr id="34" name="Picture 33" descr="A picture containing text, sign&#10;&#10;Description automatically generated">
              <a:extLst>
                <a:ext uri="{FF2B5EF4-FFF2-40B4-BE49-F238E27FC236}">
                  <a16:creationId xmlns:a16="http://schemas.microsoft.com/office/drawing/2014/main" id="{260D9B8A-DF0C-40F1-8D6E-2BBC236506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5945" y="2762853"/>
              <a:ext cx="1344673" cy="1503215"/>
            </a:xfrm>
            <a:prstGeom prst="rect">
              <a:avLst/>
            </a:prstGeom>
          </p:spPr>
        </p:pic>
        <p:pic>
          <p:nvPicPr>
            <p:cNvPr id="33" name="Graphic 32" descr="Male profile">
              <a:extLst>
                <a:ext uri="{FF2B5EF4-FFF2-40B4-BE49-F238E27FC236}">
                  <a16:creationId xmlns:a16="http://schemas.microsoft.com/office/drawing/2014/main" id="{9B8B1AC3-6C7E-424C-88DE-4CC94697B84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54135" y="3762610"/>
              <a:ext cx="1261475" cy="1261475"/>
            </a:xfrm>
            <a:prstGeom prst="rect">
              <a:avLst/>
            </a:prstGeom>
          </p:spPr>
        </p:pic>
      </p:grpSp>
      <p:sp>
        <p:nvSpPr>
          <p:cNvPr id="22" name="Oval 21">
            <a:hlinkClick r:id="" action="ppaction://noaction">
              <a:snd r:embed="rId12" name="ils regardent.wav"/>
            </a:hlinkClick>
            <a:extLst>
              <a:ext uri="{FF2B5EF4-FFF2-40B4-BE49-F238E27FC236}">
                <a16:creationId xmlns:a16="http://schemas.microsoft.com/office/drawing/2014/main" id="{38E8FE8B-EE86-4D7D-8244-F48020162FAB}"/>
              </a:ext>
            </a:extLst>
          </p:cNvPr>
          <p:cNvSpPr/>
          <p:nvPr/>
        </p:nvSpPr>
        <p:spPr>
          <a:xfrm>
            <a:off x="6804315" y="1664427"/>
            <a:ext cx="5126934" cy="3721119"/>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3" name="Google Shape;108;p3">
            <a:hlinkClick r:id="" action="ppaction://noaction">
              <a:snd r:embed="rId13" name="2_2.wav"/>
            </a:hlinkClick>
            <a:extLst>
              <a:ext uri="{FF2B5EF4-FFF2-40B4-BE49-F238E27FC236}">
                <a16:creationId xmlns:a16="http://schemas.microsoft.com/office/drawing/2014/main" id="{419D8C72-661C-4553-B7C8-82D9FC5349F1}"/>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428220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7.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2: [4/8]</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20" name="CustomShape 23">
            <a:hlinkClick r:id="" action="ppaction://noaction">
              <a:snd r:embed="rId3" name="2_8.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prstClr val="white"/>
                </a:solidFill>
                <a:latin typeface="Century Gothic" panose="020B0502020202020204" pitchFamily="34" charset="0"/>
              </a:rPr>
              <a:t>Comprenden</a:t>
            </a:r>
            <a:r>
              <a:rPr lang="en-GB" sz="3200" b="1" kern="0" dirty="0">
                <a:solidFill>
                  <a:prstClr val="white"/>
                </a:solidFill>
                <a:latin typeface="Century Gothic" panose="020B0502020202020204" pitchFamily="34" charset="0"/>
              </a:rPr>
              <a:t> las </a:t>
            </a:r>
            <a:r>
              <a:rPr lang="en-GB" sz="3200" b="1" kern="0" dirty="0" err="1">
                <a:solidFill>
                  <a:prstClr val="white"/>
                </a:solidFill>
                <a:latin typeface="Century Gothic" panose="020B0502020202020204" pitchFamily="34" charset="0"/>
              </a:rPr>
              <a:t>preguntas</a:t>
            </a: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rPr>
              <a:t>.</a:t>
            </a:r>
          </a:p>
        </p:txBody>
      </p:sp>
      <p:sp>
        <p:nvSpPr>
          <p:cNvPr id="5" name="TextBox 4">
            <a:extLst>
              <a:ext uri="{FF2B5EF4-FFF2-40B4-BE49-F238E27FC236}">
                <a16:creationId xmlns:a16="http://schemas.microsoft.com/office/drawing/2014/main" id="{1F7857ED-D02D-439D-A45C-184EA5C43AD0}"/>
              </a:ext>
            </a:extLst>
          </p:cNvPr>
          <p:cNvSpPr txBox="1"/>
          <p:nvPr/>
        </p:nvSpPr>
        <p:spPr>
          <a:xfrm>
            <a:off x="2659954" y="1828683"/>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8764957" y="1787380"/>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B</a:t>
            </a:r>
          </a:p>
        </p:txBody>
      </p:sp>
      <p:grpSp>
        <p:nvGrpSpPr>
          <p:cNvPr id="11" name="Group 10">
            <a:extLst>
              <a:ext uri="{FF2B5EF4-FFF2-40B4-BE49-F238E27FC236}">
                <a16:creationId xmlns:a16="http://schemas.microsoft.com/office/drawing/2014/main" id="{186AE834-79EC-4D9A-B64B-7AC74A4CA6EF}"/>
              </a:ext>
            </a:extLst>
          </p:cNvPr>
          <p:cNvGrpSpPr/>
          <p:nvPr/>
        </p:nvGrpSpPr>
        <p:grpSpPr>
          <a:xfrm>
            <a:off x="2279597" y="2565503"/>
            <a:ext cx="1427779" cy="2908435"/>
            <a:chOff x="2279597" y="2565503"/>
            <a:chExt cx="1427779" cy="2908435"/>
          </a:xfrm>
        </p:grpSpPr>
        <p:pic>
          <p:nvPicPr>
            <p:cNvPr id="29" name="Graphic 28" descr="Male profile">
              <a:extLst>
                <a:ext uri="{FF2B5EF4-FFF2-40B4-BE49-F238E27FC236}">
                  <a16:creationId xmlns:a16="http://schemas.microsoft.com/office/drawing/2014/main" id="{BDB08CBC-4724-406B-AE2E-C50D8D7A36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62750" y="4212463"/>
              <a:ext cx="1261475" cy="1261475"/>
            </a:xfrm>
            <a:prstGeom prst="rect">
              <a:avLst/>
            </a:prstGeom>
          </p:spPr>
        </p:pic>
        <p:pic>
          <p:nvPicPr>
            <p:cNvPr id="9" name="Picture 8" descr="Icon&#10;&#10;Description automatically generated">
              <a:extLst>
                <a:ext uri="{FF2B5EF4-FFF2-40B4-BE49-F238E27FC236}">
                  <a16:creationId xmlns:a16="http://schemas.microsoft.com/office/drawing/2014/main" id="{31545FBB-2B56-488B-8EE4-497FAA4FCC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9597" y="2565503"/>
              <a:ext cx="1427779" cy="1624495"/>
            </a:xfrm>
            <a:prstGeom prst="rect">
              <a:avLst/>
            </a:prstGeom>
          </p:spPr>
        </p:pic>
      </p:grpSp>
      <p:grpSp>
        <p:nvGrpSpPr>
          <p:cNvPr id="10" name="Group 9">
            <a:extLst>
              <a:ext uri="{FF2B5EF4-FFF2-40B4-BE49-F238E27FC236}">
                <a16:creationId xmlns:a16="http://schemas.microsoft.com/office/drawing/2014/main" id="{49F15BBC-6C58-4D54-AA52-54CE386D18AA}"/>
              </a:ext>
            </a:extLst>
          </p:cNvPr>
          <p:cNvGrpSpPr/>
          <p:nvPr/>
        </p:nvGrpSpPr>
        <p:grpSpPr>
          <a:xfrm>
            <a:off x="7423780" y="2618377"/>
            <a:ext cx="3667678" cy="2889487"/>
            <a:chOff x="7446313" y="2584451"/>
            <a:chExt cx="3667678" cy="2889487"/>
          </a:xfrm>
        </p:grpSpPr>
        <p:grpSp>
          <p:nvGrpSpPr>
            <p:cNvPr id="3" name="Group 2">
              <a:extLst>
                <a:ext uri="{FF2B5EF4-FFF2-40B4-BE49-F238E27FC236}">
                  <a16:creationId xmlns:a16="http://schemas.microsoft.com/office/drawing/2014/main" id="{3AA4A302-C229-487A-B047-37113FE7660F}"/>
                </a:ext>
              </a:extLst>
            </p:cNvPr>
            <p:cNvGrpSpPr/>
            <p:nvPr/>
          </p:nvGrpSpPr>
          <p:grpSpPr>
            <a:xfrm>
              <a:off x="7446313" y="3942555"/>
              <a:ext cx="3667678" cy="1531383"/>
              <a:chOff x="7028743" y="4218501"/>
              <a:chExt cx="3667678" cy="1531383"/>
            </a:xfrm>
          </p:grpSpPr>
          <p:pic>
            <p:nvPicPr>
              <p:cNvPr id="27" name="Graphic 26" descr="School boy">
                <a:extLst>
                  <a:ext uri="{FF2B5EF4-FFF2-40B4-BE49-F238E27FC236}">
                    <a16:creationId xmlns:a16="http://schemas.microsoft.com/office/drawing/2014/main" id="{1028B6F9-5FFC-4771-AC10-2AD6E7B314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165038" y="4218501"/>
                <a:ext cx="1531383" cy="1531383"/>
              </a:xfrm>
              <a:prstGeom prst="rect">
                <a:avLst/>
              </a:prstGeom>
            </p:spPr>
          </p:pic>
          <p:pic>
            <p:nvPicPr>
              <p:cNvPr id="28" name="Graphic 27" descr="Female Profile">
                <a:extLst>
                  <a:ext uri="{FF2B5EF4-FFF2-40B4-BE49-F238E27FC236}">
                    <a16:creationId xmlns:a16="http://schemas.microsoft.com/office/drawing/2014/main" id="{DE6F6ABE-B4AF-44BB-9153-F09C0BF7679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90815" y="4354415"/>
                <a:ext cx="1333609" cy="1333609"/>
              </a:xfrm>
              <a:prstGeom prst="rect">
                <a:avLst/>
              </a:prstGeom>
            </p:spPr>
          </p:pic>
          <p:pic>
            <p:nvPicPr>
              <p:cNvPr id="30" name="Graphic 29" descr="Male profile">
                <a:extLst>
                  <a:ext uri="{FF2B5EF4-FFF2-40B4-BE49-F238E27FC236}">
                    <a16:creationId xmlns:a16="http://schemas.microsoft.com/office/drawing/2014/main" id="{723D6FD7-278E-4526-8B8A-0E35EFD86C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45846" y="4303448"/>
                <a:ext cx="1261475" cy="1261475"/>
              </a:xfrm>
              <a:prstGeom prst="rect">
                <a:avLst/>
              </a:prstGeom>
            </p:spPr>
          </p:pic>
          <p:pic>
            <p:nvPicPr>
              <p:cNvPr id="31" name="Graphic 30" descr="Female Profile">
                <a:extLst>
                  <a:ext uri="{FF2B5EF4-FFF2-40B4-BE49-F238E27FC236}">
                    <a16:creationId xmlns:a16="http://schemas.microsoft.com/office/drawing/2014/main" id="{1F649BF5-5ED2-41B9-AE32-8AECEE123A5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28743" y="4372080"/>
                <a:ext cx="1333609" cy="1333609"/>
              </a:xfrm>
              <a:prstGeom prst="rect">
                <a:avLst/>
              </a:prstGeom>
            </p:spPr>
          </p:pic>
        </p:grpSp>
        <p:pic>
          <p:nvPicPr>
            <p:cNvPr id="33" name="Picture 32" descr="Icon&#10;&#10;Description automatically generated">
              <a:extLst>
                <a:ext uri="{FF2B5EF4-FFF2-40B4-BE49-F238E27FC236}">
                  <a16:creationId xmlns:a16="http://schemas.microsoft.com/office/drawing/2014/main" id="{4C05A32A-4B06-4C7B-BA6E-1DA89A0D22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1607" y="2584451"/>
              <a:ext cx="1427779" cy="1624495"/>
            </a:xfrm>
            <a:prstGeom prst="rect">
              <a:avLst/>
            </a:prstGeom>
          </p:spPr>
        </p:pic>
      </p:grpSp>
      <p:sp>
        <p:nvSpPr>
          <p:cNvPr id="22" name="Oval 21">
            <a:hlinkClick r:id="" action="ppaction://noaction">
              <a:snd r:embed="rId12" name="ils regardent.wav"/>
            </a:hlinkClick>
            <a:extLst>
              <a:ext uri="{FF2B5EF4-FFF2-40B4-BE49-F238E27FC236}">
                <a16:creationId xmlns:a16="http://schemas.microsoft.com/office/drawing/2014/main" id="{EF7ED516-7504-4E7D-990E-961C2B93A7DF}"/>
              </a:ext>
            </a:extLst>
          </p:cNvPr>
          <p:cNvSpPr/>
          <p:nvPr/>
        </p:nvSpPr>
        <p:spPr>
          <a:xfrm>
            <a:off x="6694152" y="1893744"/>
            <a:ext cx="5126934" cy="3721119"/>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3" name="Google Shape;108;p3">
            <a:hlinkClick r:id="" action="ppaction://noaction">
              <a:snd r:embed="rId13" name="2_2.wav"/>
            </a:hlinkClick>
            <a:extLst>
              <a:ext uri="{FF2B5EF4-FFF2-40B4-BE49-F238E27FC236}">
                <a16:creationId xmlns:a16="http://schemas.microsoft.com/office/drawing/2014/main" id="{DCF024F3-88C0-4EBC-84A4-D04DE25F50E3}"/>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27906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2: [5/8]</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20" name="CustomShape 23">
            <a:hlinkClick r:id="" action="ppaction://noaction">
              <a:snd r:embed="rId3" name="2_9.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prstClr val="white"/>
                </a:solidFill>
                <a:latin typeface="Century Gothic" panose="020B0502020202020204" pitchFamily="34" charset="0"/>
              </a:rPr>
              <a:t>Tiene </a:t>
            </a:r>
            <a:r>
              <a:rPr lang="en-GB" sz="3200" b="1" kern="0" dirty="0" err="1">
                <a:solidFill>
                  <a:prstClr val="white"/>
                </a:solidFill>
                <a:latin typeface="Century Gothic" panose="020B0502020202020204" pitchFamily="34" charset="0"/>
              </a:rPr>
              <a:t>miedo</a:t>
            </a:r>
            <a:r>
              <a:rPr lang="en-GB" sz="3200" b="1" kern="0" dirty="0">
                <a:solidFill>
                  <a:prstClr val="white"/>
                </a:solidFill>
                <a:latin typeface="Century Gothic" panose="020B0502020202020204" pitchFamily="34" charset="0"/>
              </a:rPr>
              <a:t>.</a:t>
            </a:r>
            <a:endPar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 name="TextBox 4">
            <a:extLst>
              <a:ext uri="{FF2B5EF4-FFF2-40B4-BE49-F238E27FC236}">
                <a16:creationId xmlns:a16="http://schemas.microsoft.com/office/drawing/2014/main" id="{1F7857ED-D02D-439D-A45C-184EA5C43AD0}"/>
              </a:ext>
            </a:extLst>
          </p:cNvPr>
          <p:cNvSpPr txBox="1"/>
          <p:nvPr/>
        </p:nvSpPr>
        <p:spPr>
          <a:xfrm>
            <a:off x="2659954" y="1828683"/>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8764957" y="1787380"/>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B</a:t>
            </a:r>
          </a:p>
        </p:txBody>
      </p:sp>
      <p:grpSp>
        <p:nvGrpSpPr>
          <p:cNvPr id="11" name="Group 10">
            <a:extLst>
              <a:ext uri="{FF2B5EF4-FFF2-40B4-BE49-F238E27FC236}">
                <a16:creationId xmlns:a16="http://schemas.microsoft.com/office/drawing/2014/main" id="{94CCCF9B-5892-49DF-AD11-2CD6129DCC8B}"/>
              </a:ext>
            </a:extLst>
          </p:cNvPr>
          <p:cNvGrpSpPr/>
          <p:nvPr/>
        </p:nvGrpSpPr>
        <p:grpSpPr>
          <a:xfrm>
            <a:off x="1318777" y="2772732"/>
            <a:ext cx="3667678" cy="2625216"/>
            <a:chOff x="1318777" y="2772732"/>
            <a:chExt cx="3667678" cy="2625216"/>
          </a:xfrm>
        </p:grpSpPr>
        <p:grpSp>
          <p:nvGrpSpPr>
            <p:cNvPr id="34" name="Group 33">
              <a:extLst>
                <a:ext uri="{FF2B5EF4-FFF2-40B4-BE49-F238E27FC236}">
                  <a16:creationId xmlns:a16="http://schemas.microsoft.com/office/drawing/2014/main" id="{F1DB8CC2-4B40-4217-BC3D-4201AE4BC4F5}"/>
                </a:ext>
              </a:extLst>
            </p:cNvPr>
            <p:cNvGrpSpPr/>
            <p:nvPr/>
          </p:nvGrpSpPr>
          <p:grpSpPr>
            <a:xfrm>
              <a:off x="1318777" y="3866565"/>
              <a:ext cx="3667678" cy="1531383"/>
              <a:chOff x="7028743" y="4218501"/>
              <a:chExt cx="3667678" cy="1531383"/>
            </a:xfrm>
          </p:grpSpPr>
          <p:pic>
            <p:nvPicPr>
              <p:cNvPr id="36" name="Graphic 35" descr="School boy">
                <a:extLst>
                  <a:ext uri="{FF2B5EF4-FFF2-40B4-BE49-F238E27FC236}">
                    <a16:creationId xmlns:a16="http://schemas.microsoft.com/office/drawing/2014/main" id="{76A132A2-3236-4777-BC66-0891697392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65038" y="4218501"/>
                <a:ext cx="1531383" cy="1531383"/>
              </a:xfrm>
              <a:prstGeom prst="rect">
                <a:avLst/>
              </a:prstGeom>
            </p:spPr>
          </p:pic>
          <p:pic>
            <p:nvPicPr>
              <p:cNvPr id="37" name="Graphic 36" descr="Female Profile">
                <a:extLst>
                  <a:ext uri="{FF2B5EF4-FFF2-40B4-BE49-F238E27FC236}">
                    <a16:creationId xmlns:a16="http://schemas.microsoft.com/office/drawing/2014/main" id="{030AEDB6-9377-443E-B6E6-DCF9990D8D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90815" y="4354415"/>
                <a:ext cx="1333609" cy="1333609"/>
              </a:xfrm>
              <a:prstGeom prst="rect">
                <a:avLst/>
              </a:prstGeom>
            </p:spPr>
          </p:pic>
          <p:pic>
            <p:nvPicPr>
              <p:cNvPr id="38" name="Graphic 37" descr="Male profile">
                <a:extLst>
                  <a:ext uri="{FF2B5EF4-FFF2-40B4-BE49-F238E27FC236}">
                    <a16:creationId xmlns:a16="http://schemas.microsoft.com/office/drawing/2014/main" id="{C61D9FE7-200F-417C-8EBD-8494BB46339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45846" y="4303448"/>
                <a:ext cx="1261475" cy="1261475"/>
              </a:xfrm>
              <a:prstGeom prst="rect">
                <a:avLst/>
              </a:prstGeom>
            </p:spPr>
          </p:pic>
          <p:pic>
            <p:nvPicPr>
              <p:cNvPr id="39" name="Graphic 38" descr="Female Profile">
                <a:extLst>
                  <a:ext uri="{FF2B5EF4-FFF2-40B4-BE49-F238E27FC236}">
                    <a16:creationId xmlns:a16="http://schemas.microsoft.com/office/drawing/2014/main" id="{4C94272F-79FE-4A5B-B3B0-E1D807A492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28743" y="4372080"/>
                <a:ext cx="1333609" cy="1333609"/>
              </a:xfrm>
              <a:prstGeom prst="rect">
                <a:avLst/>
              </a:prstGeom>
            </p:spPr>
          </p:pic>
        </p:grpSp>
        <p:pic>
          <p:nvPicPr>
            <p:cNvPr id="9" name="Picture 8" descr="Shape, circle&#10;&#10;Description automatically generated">
              <a:extLst>
                <a:ext uri="{FF2B5EF4-FFF2-40B4-BE49-F238E27FC236}">
                  <a16:creationId xmlns:a16="http://schemas.microsoft.com/office/drawing/2014/main" id="{5D3F00F9-BE75-4E61-8282-E93292330D8D}"/>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574221" y="2772732"/>
              <a:ext cx="1114613" cy="1237385"/>
            </a:xfrm>
            <a:prstGeom prst="rect">
              <a:avLst/>
            </a:prstGeom>
          </p:spPr>
        </p:pic>
      </p:grpSp>
      <p:grpSp>
        <p:nvGrpSpPr>
          <p:cNvPr id="10" name="Group 9">
            <a:extLst>
              <a:ext uri="{FF2B5EF4-FFF2-40B4-BE49-F238E27FC236}">
                <a16:creationId xmlns:a16="http://schemas.microsoft.com/office/drawing/2014/main" id="{12D18976-1B43-43B3-99B9-1EE2E3176B97}"/>
              </a:ext>
            </a:extLst>
          </p:cNvPr>
          <p:cNvGrpSpPr/>
          <p:nvPr/>
        </p:nvGrpSpPr>
        <p:grpSpPr>
          <a:xfrm>
            <a:off x="8680413" y="2755053"/>
            <a:ext cx="1261475" cy="2533186"/>
            <a:chOff x="8680413" y="2755053"/>
            <a:chExt cx="1261475" cy="2533186"/>
          </a:xfrm>
        </p:grpSpPr>
        <p:pic>
          <p:nvPicPr>
            <p:cNvPr id="33" name="Graphic 32" descr="Male profile">
              <a:extLst>
                <a:ext uri="{FF2B5EF4-FFF2-40B4-BE49-F238E27FC236}">
                  <a16:creationId xmlns:a16="http://schemas.microsoft.com/office/drawing/2014/main" id="{9BEB4D65-E28D-409D-95F5-90CE71DA613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80413" y="4026764"/>
              <a:ext cx="1261475" cy="1261475"/>
            </a:xfrm>
            <a:prstGeom prst="rect">
              <a:avLst/>
            </a:prstGeom>
          </p:spPr>
        </p:pic>
        <p:pic>
          <p:nvPicPr>
            <p:cNvPr id="40" name="Picture 39" descr="Shape, circle&#10;&#10;Description automatically generated">
              <a:extLst>
                <a:ext uri="{FF2B5EF4-FFF2-40B4-BE49-F238E27FC236}">
                  <a16:creationId xmlns:a16="http://schemas.microsoft.com/office/drawing/2014/main" id="{0D92DA25-FEF5-44F3-BB22-D1CCDF062033}"/>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718719" y="2755053"/>
              <a:ext cx="1114613" cy="1237385"/>
            </a:xfrm>
            <a:prstGeom prst="rect">
              <a:avLst/>
            </a:prstGeom>
          </p:spPr>
        </p:pic>
      </p:grpSp>
      <p:sp>
        <p:nvSpPr>
          <p:cNvPr id="22" name="Oval 21">
            <a:hlinkClick r:id="" action="ppaction://noaction">
              <a:snd r:embed="rId12" name="ils regardent.wav"/>
            </a:hlinkClick>
            <a:extLst>
              <a:ext uri="{FF2B5EF4-FFF2-40B4-BE49-F238E27FC236}">
                <a16:creationId xmlns:a16="http://schemas.microsoft.com/office/drawing/2014/main" id="{A33FDE6A-C7FA-4C02-BD57-9C44ADE929FD}"/>
              </a:ext>
            </a:extLst>
          </p:cNvPr>
          <p:cNvSpPr/>
          <p:nvPr/>
        </p:nvSpPr>
        <p:spPr>
          <a:xfrm>
            <a:off x="6804315" y="1816689"/>
            <a:ext cx="5126934" cy="3721119"/>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3" name="Google Shape;108;p3">
            <a:hlinkClick r:id="" action="ppaction://noaction">
              <a:snd r:embed="rId13" name="2_2.wav"/>
            </a:hlinkClick>
            <a:extLst>
              <a:ext uri="{FF2B5EF4-FFF2-40B4-BE49-F238E27FC236}">
                <a16:creationId xmlns:a16="http://schemas.microsoft.com/office/drawing/2014/main" id="{F77B573D-A48C-468C-87D0-AFD08530BC1A}"/>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116940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9.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2: [6/8]</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20" name="CustomShape 23">
            <a:hlinkClick r:id="" action="ppaction://noaction">
              <a:snd r:embed="rId3" name="2_10.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prstClr val="white"/>
                </a:solidFill>
                <a:latin typeface="Century Gothic" panose="020B0502020202020204" pitchFamily="34" charset="0"/>
              </a:rPr>
              <a:t>Tiran </a:t>
            </a:r>
            <a:r>
              <a:rPr lang="en-GB" sz="3200" b="1" kern="0" dirty="0" err="1">
                <a:solidFill>
                  <a:prstClr val="white"/>
                </a:solidFill>
                <a:latin typeface="Century Gothic" panose="020B0502020202020204" pitchFamily="34" charset="0"/>
              </a:rPr>
              <a:t>tomates</a:t>
            </a:r>
            <a:r>
              <a:rPr lang="en-GB" sz="3200" b="1" kern="0" dirty="0">
                <a:solidFill>
                  <a:prstClr val="white"/>
                </a:solidFill>
                <a:latin typeface="Century Gothic" panose="020B0502020202020204" pitchFamily="34" charset="0"/>
              </a:rPr>
              <a:t>.</a:t>
            </a:r>
            <a:endPar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 name="TextBox 4">
            <a:extLst>
              <a:ext uri="{FF2B5EF4-FFF2-40B4-BE49-F238E27FC236}">
                <a16:creationId xmlns:a16="http://schemas.microsoft.com/office/drawing/2014/main" id="{1F7857ED-D02D-439D-A45C-184EA5C43AD0}"/>
              </a:ext>
            </a:extLst>
          </p:cNvPr>
          <p:cNvSpPr txBox="1"/>
          <p:nvPr/>
        </p:nvSpPr>
        <p:spPr>
          <a:xfrm>
            <a:off x="2659954" y="1828683"/>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8764957" y="1787380"/>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B</a:t>
            </a:r>
          </a:p>
        </p:txBody>
      </p:sp>
      <p:grpSp>
        <p:nvGrpSpPr>
          <p:cNvPr id="7" name="Group 6">
            <a:extLst>
              <a:ext uri="{FF2B5EF4-FFF2-40B4-BE49-F238E27FC236}">
                <a16:creationId xmlns:a16="http://schemas.microsoft.com/office/drawing/2014/main" id="{A0E66285-B8C7-4680-BF97-36EBF9733B65}"/>
              </a:ext>
            </a:extLst>
          </p:cNvPr>
          <p:cNvGrpSpPr/>
          <p:nvPr/>
        </p:nvGrpSpPr>
        <p:grpSpPr>
          <a:xfrm>
            <a:off x="1318777" y="2504328"/>
            <a:ext cx="3907926" cy="2877251"/>
            <a:chOff x="1318777" y="2504328"/>
            <a:chExt cx="3907926" cy="2877251"/>
          </a:xfrm>
        </p:grpSpPr>
        <p:grpSp>
          <p:nvGrpSpPr>
            <p:cNvPr id="34" name="Group 33">
              <a:extLst>
                <a:ext uri="{FF2B5EF4-FFF2-40B4-BE49-F238E27FC236}">
                  <a16:creationId xmlns:a16="http://schemas.microsoft.com/office/drawing/2014/main" id="{1B62E775-8B56-44E2-B0B8-7E3923F61E0E}"/>
                </a:ext>
              </a:extLst>
            </p:cNvPr>
            <p:cNvGrpSpPr/>
            <p:nvPr/>
          </p:nvGrpSpPr>
          <p:grpSpPr>
            <a:xfrm>
              <a:off x="1318777" y="3850196"/>
              <a:ext cx="3667678" cy="1531383"/>
              <a:chOff x="7028743" y="4218501"/>
              <a:chExt cx="3667678" cy="1531383"/>
            </a:xfrm>
          </p:grpSpPr>
          <p:pic>
            <p:nvPicPr>
              <p:cNvPr id="36" name="Graphic 35" descr="School boy">
                <a:extLst>
                  <a:ext uri="{FF2B5EF4-FFF2-40B4-BE49-F238E27FC236}">
                    <a16:creationId xmlns:a16="http://schemas.microsoft.com/office/drawing/2014/main" id="{A2E58915-63B4-4620-A6F4-3827B4FB18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65038" y="4218501"/>
                <a:ext cx="1531383" cy="1531383"/>
              </a:xfrm>
              <a:prstGeom prst="rect">
                <a:avLst/>
              </a:prstGeom>
            </p:spPr>
          </p:pic>
          <p:pic>
            <p:nvPicPr>
              <p:cNvPr id="37" name="Graphic 36" descr="Female Profile">
                <a:extLst>
                  <a:ext uri="{FF2B5EF4-FFF2-40B4-BE49-F238E27FC236}">
                    <a16:creationId xmlns:a16="http://schemas.microsoft.com/office/drawing/2014/main" id="{EFC6B216-8062-41B2-BA2F-19ED6B7783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90815" y="4354415"/>
                <a:ext cx="1333609" cy="1333609"/>
              </a:xfrm>
              <a:prstGeom prst="rect">
                <a:avLst/>
              </a:prstGeom>
            </p:spPr>
          </p:pic>
          <p:pic>
            <p:nvPicPr>
              <p:cNvPr id="38" name="Graphic 37" descr="Male profile">
                <a:extLst>
                  <a:ext uri="{FF2B5EF4-FFF2-40B4-BE49-F238E27FC236}">
                    <a16:creationId xmlns:a16="http://schemas.microsoft.com/office/drawing/2014/main" id="{9BB9A7C3-EA21-428D-9994-5986DED3A03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45846" y="4303448"/>
                <a:ext cx="1261475" cy="1261475"/>
              </a:xfrm>
              <a:prstGeom prst="rect">
                <a:avLst/>
              </a:prstGeom>
            </p:spPr>
          </p:pic>
          <p:pic>
            <p:nvPicPr>
              <p:cNvPr id="39" name="Graphic 38" descr="Female Profile">
                <a:extLst>
                  <a:ext uri="{FF2B5EF4-FFF2-40B4-BE49-F238E27FC236}">
                    <a16:creationId xmlns:a16="http://schemas.microsoft.com/office/drawing/2014/main" id="{2669B6D0-036A-4662-A7A7-FD02A7C747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28743" y="4372080"/>
                <a:ext cx="1333609" cy="1333609"/>
              </a:xfrm>
              <a:prstGeom prst="rect">
                <a:avLst/>
              </a:prstGeom>
            </p:spPr>
          </p:pic>
        </p:grpSp>
        <p:grpSp>
          <p:nvGrpSpPr>
            <p:cNvPr id="41" name="Google Shape;829;p29">
              <a:extLst>
                <a:ext uri="{FF2B5EF4-FFF2-40B4-BE49-F238E27FC236}">
                  <a16:creationId xmlns:a16="http://schemas.microsoft.com/office/drawing/2014/main" id="{9B2AAF96-CECF-40C9-BF47-2B82A2AEA07F}"/>
                </a:ext>
              </a:extLst>
            </p:cNvPr>
            <p:cNvGrpSpPr/>
            <p:nvPr/>
          </p:nvGrpSpPr>
          <p:grpSpPr>
            <a:xfrm>
              <a:off x="2130873" y="2504328"/>
              <a:ext cx="2148917" cy="2077238"/>
              <a:chOff x="9254641" y="4352759"/>
              <a:chExt cx="2076891" cy="1957764"/>
            </a:xfrm>
          </p:grpSpPr>
          <p:pic>
            <p:nvPicPr>
              <p:cNvPr id="43" name="Google Shape;830;p29" descr="threw clipart - Clip Art Library">
                <a:extLst>
                  <a:ext uri="{FF2B5EF4-FFF2-40B4-BE49-F238E27FC236}">
                    <a16:creationId xmlns:a16="http://schemas.microsoft.com/office/drawing/2014/main" id="{4A98A2C0-F318-4573-A4AE-D34F681F8204}"/>
                  </a:ext>
                </a:extLst>
              </p:cNvPr>
              <p:cNvPicPr preferRelativeResize="0"/>
              <p:nvPr/>
            </p:nvPicPr>
            <p:blipFill rotWithShape="1">
              <a:blip r:embed="rId11">
                <a:alphaModFix/>
              </a:blip>
              <a:srcRect r="59805"/>
              <a:stretch/>
            </p:blipFill>
            <p:spPr>
              <a:xfrm>
                <a:off x="9930643" y="4352759"/>
                <a:ext cx="557089" cy="1957764"/>
              </a:xfrm>
              <a:prstGeom prst="rect">
                <a:avLst/>
              </a:prstGeom>
              <a:noFill/>
              <a:ln>
                <a:noFill/>
              </a:ln>
            </p:spPr>
          </p:pic>
          <p:sp>
            <p:nvSpPr>
              <p:cNvPr id="44" name="Google Shape;831;p29">
                <a:extLst>
                  <a:ext uri="{FF2B5EF4-FFF2-40B4-BE49-F238E27FC236}">
                    <a16:creationId xmlns:a16="http://schemas.microsoft.com/office/drawing/2014/main" id="{CFB4FCD1-6EDF-4F9A-9A1D-0D231C173E81}"/>
                  </a:ext>
                </a:extLst>
              </p:cNvPr>
              <p:cNvSpPr/>
              <p:nvPr/>
            </p:nvSpPr>
            <p:spPr>
              <a:xfrm rot="1010095">
                <a:off x="11185775" y="5299766"/>
                <a:ext cx="145757" cy="815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45" name="Google Shape;832;p29" descr="tomato drawing png - Clip Art Library">
                <a:extLst>
                  <a:ext uri="{FF2B5EF4-FFF2-40B4-BE49-F238E27FC236}">
                    <a16:creationId xmlns:a16="http://schemas.microsoft.com/office/drawing/2014/main" id="{B1B4A9BF-205B-4D10-96AA-0D517EDF6EEF}"/>
                  </a:ext>
                </a:extLst>
              </p:cNvPr>
              <p:cNvPicPr preferRelativeResize="0"/>
              <p:nvPr/>
            </p:nvPicPr>
            <p:blipFill rotWithShape="1">
              <a:blip r:embed="rId12">
                <a:clrChange>
                  <a:clrFrom>
                    <a:srgbClr val="FEFEFE"/>
                  </a:clrFrom>
                  <a:clrTo>
                    <a:srgbClr val="FEFEFE">
                      <a:alpha val="0"/>
                    </a:srgbClr>
                  </a:clrTo>
                </a:clrChange>
                <a:alphaModFix/>
              </a:blip>
              <a:srcRect/>
              <a:stretch/>
            </p:blipFill>
            <p:spPr>
              <a:xfrm rot="-2591979">
                <a:off x="9254641" y="4541492"/>
                <a:ext cx="672346" cy="633050"/>
              </a:xfrm>
              <a:prstGeom prst="rect">
                <a:avLst/>
              </a:prstGeom>
              <a:noFill/>
              <a:ln>
                <a:noFill/>
              </a:ln>
            </p:spPr>
          </p:pic>
        </p:grpSp>
        <p:grpSp>
          <p:nvGrpSpPr>
            <p:cNvPr id="46" name="Google Shape;829;p29">
              <a:extLst>
                <a:ext uri="{FF2B5EF4-FFF2-40B4-BE49-F238E27FC236}">
                  <a16:creationId xmlns:a16="http://schemas.microsoft.com/office/drawing/2014/main" id="{362F2702-B9FF-45B5-AED5-C3E601E25240}"/>
                </a:ext>
              </a:extLst>
            </p:cNvPr>
            <p:cNvGrpSpPr/>
            <p:nvPr/>
          </p:nvGrpSpPr>
          <p:grpSpPr>
            <a:xfrm>
              <a:off x="3077786" y="3077544"/>
              <a:ext cx="2148917" cy="2077238"/>
              <a:chOff x="9254641" y="4352759"/>
              <a:chExt cx="2076891" cy="1957764"/>
            </a:xfrm>
          </p:grpSpPr>
          <p:pic>
            <p:nvPicPr>
              <p:cNvPr id="47" name="Google Shape;830;p29" descr="threw clipart - Clip Art Library">
                <a:extLst>
                  <a:ext uri="{FF2B5EF4-FFF2-40B4-BE49-F238E27FC236}">
                    <a16:creationId xmlns:a16="http://schemas.microsoft.com/office/drawing/2014/main" id="{687CCE5D-103E-475C-873C-8599403D906A}"/>
                  </a:ext>
                </a:extLst>
              </p:cNvPr>
              <p:cNvPicPr preferRelativeResize="0"/>
              <p:nvPr/>
            </p:nvPicPr>
            <p:blipFill rotWithShape="1">
              <a:blip r:embed="rId11">
                <a:alphaModFix/>
              </a:blip>
              <a:srcRect r="59805"/>
              <a:stretch/>
            </p:blipFill>
            <p:spPr>
              <a:xfrm>
                <a:off x="9930643" y="4352759"/>
                <a:ext cx="557089" cy="1957764"/>
              </a:xfrm>
              <a:prstGeom prst="rect">
                <a:avLst/>
              </a:prstGeom>
              <a:noFill/>
              <a:ln>
                <a:noFill/>
              </a:ln>
            </p:spPr>
          </p:pic>
          <p:sp>
            <p:nvSpPr>
              <p:cNvPr id="48" name="Google Shape;831;p29">
                <a:extLst>
                  <a:ext uri="{FF2B5EF4-FFF2-40B4-BE49-F238E27FC236}">
                    <a16:creationId xmlns:a16="http://schemas.microsoft.com/office/drawing/2014/main" id="{A6750378-BB84-46A7-B201-6EE80E9A7741}"/>
                  </a:ext>
                </a:extLst>
              </p:cNvPr>
              <p:cNvSpPr/>
              <p:nvPr/>
            </p:nvSpPr>
            <p:spPr>
              <a:xfrm rot="1010095">
                <a:off x="11185775" y="5299766"/>
                <a:ext cx="145757" cy="815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49" name="Google Shape;832;p29" descr="tomato drawing png - Clip Art Library">
                <a:extLst>
                  <a:ext uri="{FF2B5EF4-FFF2-40B4-BE49-F238E27FC236}">
                    <a16:creationId xmlns:a16="http://schemas.microsoft.com/office/drawing/2014/main" id="{C5704FB4-1871-49D1-9663-D04839222DF3}"/>
                  </a:ext>
                </a:extLst>
              </p:cNvPr>
              <p:cNvPicPr preferRelativeResize="0"/>
              <p:nvPr/>
            </p:nvPicPr>
            <p:blipFill rotWithShape="1">
              <a:blip r:embed="rId12">
                <a:clrChange>
                  <a:clrFrom>
                    <a:srgbClr val="FEFEFE"/>
                  </a:clrFrom>
                  <a:clrTo>
                    <a:srgbClr val="FEFEFE">
                      <a:alpha val="0"/>
                    </a:srgbClr>
                  </a:clrTo>
                </a:clrChange>
                <a:alphaModFix/>
              </a:blip>
              <a:srcRect/>
              <a:stretch/>
            </p:blipFill>
            <p:spPr>
              <a:xfrm rot="-2591979">
                <a:off x="9254641" y="4541492"/>
                <a:ext cx="672346" cy="633050"/>
              </a:xfrm>
              <a:prstGeom prst="rect">
                <a:avLst/>
              </a:prstGeom>
              <a:noFill/>
              <a:ln>
                <a:noFill/>
              </a:ln>
            </p:spPr>
          </p:pic>
        </p:grpSp>
      </p:grpSp>
      <p:grpSp>
        <p:nvGrpSpPr>
          <p:cNvPr id="4" name="Group 3">
            <a:extLst>
              <a:ext uri="{FF2B5EF4-FFF2-40B4-BE49-F238E27FC236}">
                <a16:creationId xmlns:a16="http://schemas.microsoft.com/office/drawing/2014/main" id="{0AB6F6D4-A0A2-4962-84A1-A25DD7CFD706}"/>
              </a:ext>
            </a:extLst>
          </p:cNvPr>
          <p:cNvGrpSpPr/>
          <p:nvPr/>
        </p:nvGrpSpPr>
        <p:grpSpPr>
          <a:xfrm>
            <a:off x="7907203" y="2618377"/>
            <a:ext cx="3095830" cy="2650454"/>
            <a:chOff x="7907203" y="2618377"/>
            <a:chExt cx="3095830" cy="2650454"/>
          </a:xfrm>
        </p:grpSpPr>
        <p:pic>
          <p:nvPicPr>
            <p:cNvPr id="33" name="Graphic 32" descr="Male profile">
              <a:extLst>
                <a:ext uri="{FF2B5EF4-FFF2-40B4-BE49-F238E27FC236}">
                  <a16:creationId xmlns:a16="http://schemas.microsoft.com/office/drawing/2014/main" id="{F80D0940-682E-4FE2-9082-45E36ECC5D1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26881" y="3985149"/>
              <a:ext cx="1261475" cy="1261475"/>
            </a:xfrm>
            <a:prstGeom prst="rect">
              <a:avLst/>
            </a:prstGeom>
          </p:spPr>
        </p:pic>
        <p:grpSp>
          <p:nvGrpSpPr>
            <p:cNvPr id="50" name="Google Shape;829;p29">
              <a:extLst>
                <a:ext uri="{FF2B5EF4-FFF2-40B4-BE49-F238E27FC236}">
                  <a16:creationId xmlns:a16="http://schemas.microsoft.com/office/drawing/2014/main" id="{179F84AF-37A4-4EDB-B286-DC014CC45BDF}"/>
                </a:ext>
              </a:extLst>
            </p:cNvPr>
            <p:cNvGrpSpPr/>
            <p:nvPr/>
          </p:nvGrpSpPr>
          <p:grpSpPr>
            <a:xfrm>
              <a:off x="7907203" y="2618377"/>
              <a:ext cx="2148917" cy="2077238"/>
              <a:chOff x="9254641" y="4352759"/>
              <a:chExt cx="2076891" cy="1957764"/>
            </a:xfrm>
          </p:grpSpPr>
          <p:pic>
            <p:nvPicPr>
              <p:cNvPr id="51" name="Google Shape;830;p29" descr="threw clipart - Clip Art Library">
                <a:extLst>
                  <a:ext uri="{FF2B5EF4-FFF2-40B4-BE49-F238E27FC236}">
                    <a16:creationId xmlns:a16="http://schemas.microsoft.com/office/drawing/2014/main" id="{AEA358CA-2042-4517-9A6C-55ED598F2589}"/>
                  </a:ext>
                </a:extLst>
              </p:cNvPr>
              <p:cNvPicPr preferRelativeResize="0"/>
              <p:nvPr/>
            </p:nvPicPr>
            <p:blipFill rotWithShape="1">
              <a:blip r:embed="rId11">
                <a:alphaModFix/>
              </a:blip>
              <a:srcRect r="59805"/>
              <a:stretch/>
            </p:blipFill>
            <p:spPr>
              <a:xfrm>
                <a:off x="9930643" y="4352759"/>
                <a:ext cx="557089" cy="1957764"/>
              </a:xfrm>
              <a:prstGeom prst="rect">
                <a:avLst/>
              </a:prstGeom>
              <a:noFill/>
              <a:ln>
                <a:noFill/>
              </a:ln>
            </p:spPr>
          </p:pic>
          <p:sp>
            <p:nvSpPr>
              <p:cNvPr id="52" name="Google Shape;831;p29">
                <a:extLst>
                  <a:ext uri="{FF2B5EF4-FFF2-40B4-BE49-F238E27FC236}">
                    <a16:creationId xmlns:a16="http://schemas.microsoft.com/office/drawing/2014/main" id="{EA9B2DA9-6DD3-4A63-98F2-32932C1E2B55}"/>
                  </a:ext>
                </a:extLst>
              </p:cNvPr>
              <p:cNvSpPr/>
              <p:nvPr/>
            </p:nvSpPr>
            <p:spPr>
              <a:xfrm rot="1010095">
                <a:off x="11185775" y="5299766"/>
                <a:ext cx="145757" cy="815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53" name="Google Shape;832;p29" descr="tomato drawing png - Clip Art Library">
                <a:extLst>
                  <a:ext uri="{FF2B5EF4-FFF2-40B4-BE49-F238E27FC236}">
                    <a16:creationId xmlns:a16="http://schemas.microsoft.com/office/drawing/2014/main" id="{6AD89168-73F8-46CE-894A-68A7D4702FC7}"/>
                  </a:ext>
                </a:extLst>
              </p:cNvPr>
              <p:cNvPicPr preferRelativeResize="0"/>
              <p:nvPr/>
            </p:nvPicPr>
            <p:blipFill rotWithShape="1">
              <a:blip r:embed="rId12">
                <a:clrChange>
                  <a:clrFrom>
                    <a:srgbClr val="FEFEFE"/>
                  </a:clrFrom>
                  <a:clrTo>
                    <a:srgbClr val="FEFEFE">
                      <a:alpha val="0"/>
                    </a:srgbClr>
                  </a:clrTo>
                </a:clrChange>
                <a:alphaModFix/>
              </a:blip>
              <a:srcRect/>
              <a:stretch/>
            </p:blipFill>
            <p:spPr>
              <a:xfrm rot="-2591979">
                <a:off x="9254641" y="4541492"/>
                <a:ext cx="672346" cy="633050"/>
              </a:xfrm>
              <a:prstGeom prst="rect">
                <a:avLst/>
              </a:prstGeom>
              <a:noFill/>
              <a:ln>
                <a:noFill/>
              </a:ln>
            </p:spPr>
          </p:pic>
        </p:grpSp>
        <p:grpSp>
          <p:nvGrpSpPr>
            <p:cNvPr id="54" name="Google Shape;829;p29">
              <a:extLst>
                <a:ext uri="{FF2B5EF4-FFF2-40B4-BE49-F238E27FC236}">
                  <a16:creationId xmlns:a16="http://schemas.microsoft.com/office/drawing/2014/main" id="{0E549947-C19A-4880-8B24-FBEDCC3DB638}"/>
                </a:ext>
              </a:extLst>
            </p:cNvPr>
            <p:cNvGrpSpPr/>
            <p:nvPr/>
          </p:nvGrpSpPr>
          <p:grpSpPr>
            <a:xfrm>
              <a:off x="8854116" y="3191593"/>
              <a:ext cx="2148917" cy="2077238"/>
              <a:chOff x="9254641" y="4352759"/>
              <a:chExt cx="2076891" cy="1957764"/>
            </a:xfrm>
          </p:grpSpPr>
          <p:pic>
            <p:nvPicPr>
              <p:cNvPr id="55" name="Google Shape;830;p29" descr="threw clipart - Clip Art Library">
                <a:extLst>
                  <a:ext uri="{FF2B5EF4-FFF2-40B4-BE49-F238E27FC236}">
                    <a16:creationId xmlns:a16="http://schemas.microsoft.com/office/drawing/2014/main" id="{40712B39-D3C1-4A0B-AA27-1D900855098D}"/>
                  </a:ext>
                </a:extLst>
              </p:cNvPr>
              <p:cNvPicPr preferRelativeResize="0"/>
              <p:nvPr/>
            </p:nvPicPr>
            <p:blipFill rotWithShape="1">
              <a:blip r:embed="rId11">
                <a:alphaModFix/>
              </a:blip>
              <a:srcRect r="59805"/>
              <a:stretch/>
            </p:blipFill>
            <p:spPr>
              <a:xfrm>
                <a:off x="9930643" y="4352759"/>
                <a:ext cx="557089" cy="1957764"/>
              </a:xfrm>
              <a:prstGeom prst="rect">
                <a:avLst/>
              </a:prstGeom>
              <a:noFill/>
              <a:ln>
                <a:noFill/>
              </a:ln>
            </p:spPr>
          </p:pic>
          <p:sp>
            <p:nvSpPr>
              <p:cNvPr id="56" name="Google Shape;831;p29">
                <a:extLst>
                  <a:ext uri="{FF2B5EF4-FFF2-40B4-BE49-F238E27FC236}">
                    <a16:creationId xmlns:a16="http://schemas.microsoft.com/office/drawing/2014/main" id="{E2390166-625D-4C4E-BEB7-CE962AB531F4}"/>
                  </a:ext>
                </a:extLst>
              </p:cNvPr>
              <p:cNvSpPr/>
              <p:nvPr/>
            </p:nvSpPr>
            <p:spPr>
              <a:xfrm rot="1010095">
                <a:off x="11185775" y="5299766"/>
                <a:ext cx="145757" cy="815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57" name="Google Shape;832;p29" descr="tomato drawing png - Clip Art Library">
                <a:extLst>
                  <a:ext uri="{FF2B5EF4-FFF2-40B4-BE49-F238E27FC236}">
                    <a16:creationId xmlns:a16="http://schemas.microsoft.com/office/drawing/2014/main" id="{F61442D0-DE76-4187-B126-91AD2B71E449}"/>
                  </a:ext>
                </a:extLst>
              </p:cNvPr>
              <p:cNvPicPr preferRelativeResize="0"/>
              <p:nvPr/>
            </p:nvPicPr>
            <p:blipFill rotWithShape="1">
              <a:blip r:embed="rId12">
                <a:clrChange>
                  <a:clrFrom>
                    <a:srgbClr val="FEFEFE"/>
                  </a:clrFrom>
                  <a:clrTo>
                    <a:srgbClr val="FEFEFE">
                      <a:alpha val="0"/>
                    </a:srgbClr>
                  </a:clrTo>
                </a:clrChange>
                <a:alphaModFix/>
              </a:blip>
              <a:srcRect/>
              <a:stretch/>
            </p:blipFill>
            <p:spPr>
              <a:xfrm rot="-2591979">
                <a:off x="9254641" y="4541492"/>
                <a:ext cx="672346" cy="633050"/>
              </a:xfrm>
              <a:prstGeom prst="rect">
                <a:avLst/>
              </a:prstGeom>
              <a:noFill/>
              <a:ln>
                <a:noFill/>
              </a:ln>
            </p:spPr>
          </p:pic>
        </p:grpSp>
      </p:grpSp>
      <p:sp>
        <p:nvSpPr>
          <p:cNvPr id="40" name="Oval 39">
            <a:hlinkClick r:id="" action="ppaction://noaction">
              <a:snd r:embed="rId13" name="ils regardent.wav"/>
            </a:hlinkClick>
            <a:extLst>
              <a:ext uri="{FF2B5EF4-FFF2-40B4-BE49-F238E27FC236}">
                <a16:creationId xmlns:a16="http://schemas.microsoft.com/office/drawing/2014/main" id="{289F26C0-192D-40B4-B58A-D8B812CE979D}"/>
              </a:ext>
            </a:extLst>
          </p:cNvPr>
          <p:cNvSpPr/>
          <p:nvPr/>
        </p:nvSpPr>
        <p:spPr>
          <a:xfrm>
            <a:off x="517791" y="1829313"/>
            <a:ext cx="5126934" cy="3721119"/>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2" name="Google Shape;108;p3">
            <a:hlinkClick r:id="" action="ppaction://noaction">
              <a:snd r:embed="rId14" name="2_2.wav"/>
            </a:hlinkClick>
            <a:extLst>
              <a:ext uri="{FF2B5EF4-FFF2-40B4-BE49-F238E27FC236}">
                <a16:creationId xmlns:a16="http://schemas.microsoft.com/office/drawing/2014/main" id="{531ECFBF-45FC-4CB9-A277-57007E9AB7D8}"/>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8182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1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7103</TotalTime>
  <Words>2423</Words>
  <Application>Microsoft Office PowerPoint</Application>
  <PresentationFormat>Widescreen</PresentationFormat>
  <Paragraphs>503</Paragraphs>
  <Slides>22</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docs-Century Gothic</vt:lpstr>
      <vt:lpstr>Dreaming Outloud Pro</vt:lpstr>
      <vt:lpstr>Arial</vt:lpstr>
      <vt:lpstr>Calibri</vt:lpstr>
      <vt:lpstr>Calibri Light</vt:lpstr>
      <vt:lpstr>Century Gothic</vt:lpstr>
      <vt:lpstr>Ink Free</vt:lpstr>
      <vt:lpstr>Modern Love</vt:lpstr>
      <vt:lpstr>Segoe Print</vt:lpstr>
      <vt:lpstr>Tw Cen MT</vt:lpstr>
      <vt:lpstr>Office Theme</vt:lpstr>
      <vt:lpstr>Saying what I and others do</vt:lpstr>
      <vt:lpstr>pronunciar</vt:lpstr>
      <vt:lpstr>PowerPoint Presentation</vt:lpstr>
      <vt:lpstr>Follow up 2: [1/8]</vt:lpstr>
      <vt:lpstr>Follow up 2: [2/8]</vt:lpstr>
      <vt:lpstr>Follow up 2: [3/8]</vt:lpstr>
      <vt:lpstr>Follow up 2: [4/8]</vt:lpstr>
      <vt:lpstr>Follow up 2: [5/8]</vt:lpstr>
      <vt:lpstr>Follow up 2: [6/8]</vt:lpstr>
      <vt:lpstr>Follow up 2: [7/8]</vt:lpstr>
      <vt:lpstr>Follow up 2: [8/8]</vt:lpstr>
      <vt:lpstr>Follow up 3: </vt:lpstr>
      <vt:lpstr>Follow up 4: </vt:lpstr>
      <vt:lpstr>Round 1</vt:lpstr>
      <vt:lpstr>Round 2</vt:lpstr>
      <vt:lpstr>Persona A</vt:lpstr>
      <vt:lpstr>Persona B</vt:lpstr>
      <vt:lpstr>follow up 5b: </vt:lpstr>
      <vt:lpstr>follow up 5b: </vt:lpstr>
      <vt:lpstr>¡adiós!</vt:lpstr>
      <vt:lpstr>follow up 5b: </vt:lpstr>
      <vt:lpstr>follow up 5b: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72</cp:revision>
  <dcterms:created xsi:type="dcterms:W3CDTF">2022-01-14T14:50:57Z</dcterms:created>
  <dcterms:modified xsi:type="dcterms:W3CDTF">2022-06-25T08:33:38Z</dcterms:modified>
</cp:coreProperties>
</file>