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86" r:id="rId2"/>
    <p:sldId id="477" r:id="rId3"/>
    <p:sldId id="828" r:id="rId4"/>
    <p:sldId id="925" r:id="rId5"/>
    <p:sldId id="936" r:id="rId6"/>
    <p:sldId id="911" r:id="rId7"/>
    <p:sldId id="926" r:id="rId8"/>
    <p:sldId id="805" r:id="rId9"/>
    <p:sldId id="938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4B94"/>
    <a:srgbClr val="FFECA2"/>
    <a:srgbClr val="1C8ADB"/>
    <a:srgbClr val="198569"/>
    <a:srgbClr val="1D9A78"/>
    <a:srgbClr val="FF8FBC"/>
    <a:srgbClr val="FFDF69"/>
    <a:srgbClr val="41DBB3"/>
    <a:srgbClr val="91E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BC02FD-588C-4CA5-BC0B-58D5CFF2BD73}" v="79" dt="2022-06-23T14:14:00.1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0" autoAdjust="0"/>
    <p:restoredTop sz="81589" autoAdjust="0"/>
  </p:normalViewPr>
  <p:slideViewPr>
    <p:cSldViewPr snapToGrid="0">
      <p:cViewPr varScale="1">
        <p:scale>
          <a:sx n="45" d="100"/>
          <a:sy n="45" d="100"/>
        </p:scale>
        <p:origin x="106" y="58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Dawes" userId="fe899cd594ff6f3a" providerId="LiveId" clId="{7CBC02FD-588C-4CA5-BC0B-58D5CFF2BD73}"/>
    <pc:docChg chg="custSel modSld">
      <pc:chgData name="Tom Dawes" userId="fe899cd594ff6f3a" providerId="LiveId" clId="{7CBC02FD-588C-4CA5-BC0B-58D5CFF2BD73}" dt="2022-06-23T14:18:35.829" v="120" actId="14100"/>
      <pc:docMkLst>
        <pc:docMk/>
      </pc:docMkLst>
      <pc:sldChg chg="delSp mod">
        <pc:chgData name="Tom Dawes" userId="fe899cd594ff6f3a" providerId="LiveId" clId="{7CBC02FD-588C-4CA5-BC0B-58D5CFF2BD73}" dt="2022-06-23T14:11:17.326" v="35" actId="478"/>
        <pc:sldMkLst>
          <pc:docMk/>
          <pc:sldMk cId="0" sldId="477"/>
        </pc:sldMkLst>
        <pc:spChg chg="del">
          <ac:chgData name="Tom Dawes" userId="fe899cd594ff6f3a" providerId="LiveId" clId="{7CBC02FD-588C-4CA5-BC0B-58D5CFF2BD73}" dt="2022-06-23T14:11:17.326" v="35" actId="478"/>
          <ac:spMkLst>
            <pc:docMk/>
            <pc:sldMk cId="0" sldId="477"/>
            <ac:spMk id="3" creationId="{96903409-CDFC-4AA6-9224-A3DFE905943D}"/>
          </ac:spMkLst>
        </pc:spChg>
      </pc:sldChg>
      <pc:sldChg chg="modSp mod">
        <pc:chgData name="Tom Dawes" userId="fe899cd594ff6f3a" providerId="LiveId" clId="{7CBC02FD-588C-4CA5-BC0B-58D5CFF2BD73}" dt="2022-06-23T13:52:16.845" v="0" actId="14100"/>
        <pc:sldMkLst>
          <pc:docMk/>
          <pc:sldMk cId="0" sldId="828"/>
        </pc:sldMkLst>
        <pc:spChg chg="mod">
          <ac:chgData name="Tom Dawes" userId="fe899cd594ff6f3a" providerId="LiveId" clId="{7CBC02FD-588C-4CA5-BC0B-58D5CFF2BD73}" dt="2022-06-23T13:52:16.845" v="0" actId="14100"/>
          <ac:spMkLst>
            <pc:docMk/>
            <pc:sldMk cId="0" sldId="828"/>
            <ac:spMk id="55" creationId="{2AF4C1B8-D92F-447F-B3AF-AE0C8C79275C}"/>
          </ac:spMkLst>
        </pc:spChg>
      </pc:sldChg>
      <pc:sldChg chg="addSp delSp modSp mod modAnim">
        <pc:chgData name="Tom Dawes" userId="fe899cd594ff6f3a" providerId="LiveId" clId="{7CBC02FD-588C-4CA5-BC0B-58D5CFF2BD73}" dt="2022-06-23T14:18:35.829" v="120" actId="14100"/>
        <pc:sldMkLst>
          <pc:docMk/>
          <pc:sldMk cId="3995985095" sldId="911"/>
        </pc:sldMkLst>
        <pc:spChg chg="del">
          <ac:chgData name="Tom Dawes" userId="fe899cd594ff6f3a" providerId="LiveId" clId="{7CBC02FD-588C-4CA5-BC0B-58D5CFF2BD73}" dt="2022-06-23T14:13:37.489" v="61" actId="478"/>
          <ac:spMkLst>
            <pc:docMk/>
            <pc:sldMk cId="3995985095" sldId="911"/>
            <ac:spMk id="2" creationId="{D974A6DC-187E-4C4A-92B8-4D8EDD2BB1DF}"/>
          </ac:spMkLst>
        </pc:spChg>
        <pc:spChg chg="add del mod">
          <ac:chgData name="Tom Dawes" userId="fe899cd594ff6f3a" providerId="LiveId" clId="{7CBC02FD-588C-4CA5-BC0B-58D5CFF2BD73}" dt="2022-06-23T14:13:40.143" v="62" actId="478"/>
          <ac:spMkLst>
            <pc:docMk/>
            <pc:sldMk cId="3995985095" sldId="911"/>
            <ac:spMk id="4" creationId="{AC68C984-32BC-4C5F-BE88-CFE63510DB53}"/>
          </ac:spMkLst>
        </pc:spChg>
        <pc:spChg chg="mod">
          <ac:chgData name="Tom Dawes" userId="fe899cd594ff6f3a" providerId="LiveId" clId="{7CBC02FD-588C-4CA5-BC0B-58D5CFF2BD73}" dt="2022-06-23T14:18:22.558" v="116" actId="14100"/>
          <ac:spMkLst>
            <pc:docMk/>
            <pc:sldMk cId="3995985095" sldId="911"/>
            <ac:spMk id="25" creationId="{1A64050D-70F4-443B-A72C-7D95C16F9434}"/>
          </ac:spMkLst>
        </pc:spChg>
        <pc:spChg chg="mod">
          <ac:chgData name="Tom Dawes" userId="fe899cd594ff6f3a" providerId="LiveId" clId="{7CBC02FD-588C-4CA5-BC0B-58D5CFF2BD73}" dt="2022-06-23T14:18:18.910" v="115" actId="14100"/>
          <ac:spMkLst>
            <pc:docMk/>
            <pc:sldMk cId="3995985095" sldId="911"/>
            <ac:spMk id="27" creationId="{3F759C0D-9F9E-46C2-AAA6-6839950CC040}"/>
          </ac:spMkLst>
        </pc:spChg>
        <pc:spChg chg="mod">
          <ac:chgData name="Tom Dawes" userId="fe899cd594ff6f3a" providerId="LiveId" clId="{7CBC02FD-588C-4CA5-BC0B-58D5CFF2BD73}" dt="2022-06-23T14:18:16.667" v="114" actId="14100"/>
          <ac:spMkLst>
            <pc:docMk/>
            <pc:sldMk cId="3995985095" sldId="911"/>
            <ac:spMk id="30" creationId="{264CD5C4-AE0A-46CE-AE2A-D47D46446521}"/>
          </ac:spMkLst>
        </pc:spChg>
        <pc:spChg chg="mod">
          <ac:chgData name="Tom Dawes" userId="fe899cd594ff6f3a" providerId="LiveId" clId="{7CBC02FD-588C-4CA5-BC0B-58D5CFF2BD73}" dt="2022-06-23T14:18:12.445" v="113" actId="14100"/>
          <ac:spMkLst>
            <pc:docMk/>
            <pc:sldMk cId="3995985095" sldId="911"/>
            <ac:spMk id="31" creationId="{DB547200-5E79-44F0-BCF3-FBA08A52D0BD}"/>
          </ac:spMkLst>
        </pc:spChg>
        <pc:spChg chg="add mod">
          <ac:chgData name="Tom Dawes" userId="fe899cd594ff6f3a" providerId="LiveId" clId="{7CBC02FD-588C-4CA5-BC0B-58D5CFF2BD73}" dt="2022-06-23T14:13:49.987" v="112" actId="1035"/>
          <ac:spMkLst>
            <pc:docMk/>
            <pc:sldMk cId="3995985095" sldId="911"/>
            <ac:spMk id="34" creationId="{08F9D3C7-98DB-48EA-94E8-668103849DF9}"/>
          </ac:spMkLst>
        </pc:spChg>
        <pc:spChg chg="mod">
          <ac:chgData name="Tom Dawes" userId="fe899cd594ff6f3a" providerId="LiveId" clId="{7CBC02FD-588C-4CA5-BC0B-58D5CFF2BD73}" dt="2022-06-23T14:18:35.829" v="120" actId="14100"/>
          <ac:spMkLst>
            <pc:docMk/>
            <pc:sldMk cId="3995985095" sldId="911"/>
            <ac:spMk id="40" creationId="{EA751E30-53C2-466E-8110-A37D62F2FC45}"/>
          </ac:spMkLst>
        </pc:spChg>
        <pc:spChg chg="mod">
          <ac:chgData name="Tom Dawes" userId="fe899cd594ff6f3a" providerId="LiveId" clId="{7CBC02FD-588C-4CA5-BC0B-58D5CFF2BD73}" dt="2022-06-23T14:18:32.199" v="119" actId="14100"/>
          <ac:spMkLst>
            <pc:docMk/>
            <pc:sldMk cId="3995985095" sldId="911"/>
            <ac:spMk id="41" creationId="{B72470DF-644A-40B2-81DB-5BEE5EF8A820}"/>
          </ac:spMkLst>
        </pc:spChg>
        <pc:spChg chg="mod">
          <ac:chgData name="Tom Dawes" userId="fe899cd594ff6f3a" providerId="LiveId" clId="{7CBC02FD-588C-4CA5-BC0B-58D5CFF2BD73}" dt="2022-06-23T14:18:25.048" v="117" actId="14100"/>
          <ac:spMkLst>
            <pc:docMk/>
            <pc:sldMk cId="3995985095" sldId="911"/>
            <ac:spMk id="62" creationId="{39EBB1DC-9A49-4F60-AA18-4DAF95C63A01}"/>
          </ac:spMkLst>
        </pc:spChg>
        <pc:spChg chg="mod">
          <ac:chgData name="Tom Dawes" userId="fe899cd594ff6f3a" providerId="LiveId" clId="{7CBC02FD-588C-4CA5-BC0B-58D5CFF2BD73}" dt="2022-06-23T14:18:28.582" v="118" actId="14100"/>
          <ac:spMkLst>
            <pc:docMk/>
            <pc:sldMk cId="3995985095" sldId="911"/>
            <ac:spMk id="100" creationId="{AA337944-6D25-4473-B07E-B9B3D545B6C7}"/>
          </ac:spMkLst>
        </pc:spChg>
      </pc:sldChg>
      <pc:sldChg chg="modSp modAnim">
        <pc:chgData name="Tom Dawes" userId="fe899cd594ff6f3a" providerId="LiveId" clId="{7CBC02FD-588C-4CA5-BC0B-58D5CFF2BD73}" dt="2022-06-23T14:12:14.964" v="46" actId="20577"/>
        <pc:sldMkLst>
          <pc:docMk/>
          <pc:sldMk cId="1884289662" sldId="925"/>
        </pc:sldMkLst>
        <pc:spChg chg="mod">
          <ac:chgData name="Tom Dawes" userId="fe899cd594ff6f3a" providerId="LiveId" clId="{7CBC02FD-588C-4CA5-BC0B-58D5CFF2BD73}" dt="2022-06-23T14:12:05.727" v="42" actId="20577"/>
          <ac:spMkLst>
            <pc:docMk/>
            <pc:sldMk cId="1884289662" sldId="925"/>
            <ac:spMk id="80" creationId="{C7A7F847-F233-4DE9-9980-E587A284CAA4}"/>
          </ac:spMkLst>
        </pc:spChg>
        <pc:spChg chg="mod">
          <ac:chgData name="Tom Dawes" userId="fe899cd594ff6f3a" providerId="LiveId" clId="{7CBC02FD-588C-4CA5-BC0B-58D5CFF2BD73}" dt="2022-06-23T14:12:10.284" v="44" actId="20577"/>
          <ac:spMkLst>
            <pc:docMk/>
            <pc:sldMk cId="1884289662" sldId="925"/>
            <ac:spMk id="81" creationId="{F5546794-A436-431E-8A03-9DB3D2734B73}"/>
          </ac:spMkLst>
        </pc:spChg>
        <pc:spChg chg="mod">
          <ac:chgData name="Tom Dawes" userId="fe899cd594ff6f3a" providerId="LiveId" clId="{7CBC02FD-588C-4CA5-BC0B-58D5CFF2BD73}" dt="2022-06-23T14:12:14.964" v="46" actId="20577"/>
          <ac:spMkLst>
            <pc:docMk/>
            <pc:sldMk cId="1884289662" sldId="925"/>
            <ac:spMk id="82" creationId="{8E39FD56-ED2D-4F7C-888D-39D27697155A}"/>
          </ac:spMkLst>
        </pc:spChg>
      </pc:sldChg>
      <pc:sldChg chg="modSp modAnim">
        <pc:chgData name="Tom Dawes" userId="fe899cd594ff6f3a" providerId="LiveId" clId="{7CBC02FD-588C-4CA5-BC0B-58D5CFF2BD73}" dt="2022-06-23T14:12:34.320" v="54" actId="20577"/>
        <pc:sldMkLst>
          <pc:docMk/>
          <pc:sldMk cId="1258396813" sldId="936"/>
        </pc:sldMkLst>
        <pc:spChg chg="mod">
          <ac:chgData name="Tom Dawes" userId="fe899cd594ff6f3a" providerId="LiveId" clId="{7CBC02FD-588C-4CA5-BC0B-58D5CFF2BD73}" dt="2022-06-23T14:12:23.610" v="50" actId="20577"/>
          <ac:spMkLst>
            <pc:docMk/>
            <pc:sldMk cId="1258396813" sldId="936"/>
            <ac:spMk id="46" creationId="{8254FC4E-FB00-40DA-91AB-3702B48C6359}"/>
          </ac:spMkLst>
        </pc:spChg>
        <pc:spChg chg="mod">
          <ac:chgData name="Tom Dawes" userId="fe899cd594ff6f3a" providerId="LiveId" clId="{7CBC02FD-588C-4CA5-BC0B-58D5CFF2BD73}" dt="2022-06-23T14:12:34.320" v="54" actId="20577"/>
          <ac:spMkLst>
            <pc:docMk/>
            <pc:sldMk cId="1258396813" sldId="936"/>
            <ac:spMk id="47" creationId="{12FAD774-6468-48A6-932B-A957FEF3A6AB}"/>
          </ac:spMkLst>
        </pc:spChg>
        <pc:spChg chg="mod">
          <ac:chgData name="Tom Dawes" userId="fe899cd594ff6f3a" providerId="LiveId" clId="{7CBC02FD-588C-4CA5-BC0B-58D5CFF2BD73}" dt="2022-06-23T14:12:28.888" v="52" actId="20577"/>
          <ac:spMkLst>
            <pc:docMk/>
            <pc:sldMk cId="1258396813" sldId="936"/>
            <ac:spMk id="52" creationId="{E6AA3E87-A4B5-4ADA-80FD-A7BD967082AC}"/>
          </ac:spMkLst>
        </pc:spChg>
        <pc:spChg chg="mod">
          <ac:chgData name="Tom Dawes" userId="fe899cd594ff6f3a" providerId="LiveId" clId="{7CBC02FD-588C-4CA5-BC0B-58D5CFF2BD73}" dt="2022-06-23T13:59:41.789" v="26" actId="20577"/>
          <ac:spMkLst>
            <pc:docMk/>
            <pc:sldMk cId="1258396813" sldId="936"/>
            <ac:spMk id="53" creationId="{D15D7F87-BC9C-42A3-8BC6-6EE463B79923}"/>
          </ac:spMkLst>
        </pc:spChg>
      </pc:sldChg>
      <pc:sldChg chg="addSp delSp modSp mod">
        <pc:chgData name="Tom Dawes" userId="fe899cd594ff6f3a" providerId="LiveId" clId="{7CBC02FD-588C-4CA5-BC0B-58D5CFF2BD73}" dt="2022-06-23T14:10:57.829" v="34"/>
        <pc:sldMkLst>
          <pc:docMk/>
          <pc:sldMk cId="1969654651" sldId="938"/>
        </pc:sldMkLst>
        <pc:spChg chg="add mod">
          <ac:chgData name="Tom Dawes" userId="fe899cd594ff6f3a" providerId="LiveId" clId="{7CBC02FD-588C-4CA5-BC0B-58D5CFF2BD73}" dt="2022-06-23T14:10:57.829" v="34"/>
          <ac:spMkLst>
            <pc:docMk/>
            <pc:sldMk cId="1969654651" sldId="938"/>
            <ac:spMk id="25" creationId="{FEE69BA9-D542-47E7-B51A-7AAC5ADFA1A5}"/>
          </ac:spMkLst>
        </pc:spChg>
        <pc:spChg chg="add mod">
          <ac:chgData name="Tom Dawes" userId="fe899cd594ff6f3a" providerId="LiveId" clId="{7CBC02FD-588C-4CA5-BC0B-58D5CFF2BD73}" dt="2022-06-23T14:10:57.829" v="34"/>
          <ac:spMkLst>
            <pc:docMk/>
            <pc:sldMk cId="1969654651" sldId="938"/>
            <ac:spMk id="26" creationId="{5B1EBDA6-4CCD-48EC-8E91-C803E4AE0259}"/>
          </ac:spMkLst>
        </pc:spChg>
        <pc:spChg chg="add mod">
          <ac:chgData name="Tom Dawes" userId="fe899cd594ff6f3a" providerId="LiveId" clId="{7CBC02FD-588C-4CA5-BC0B-58D5CFF2BD73}" dt="2022-06-23T14:10:57.829" v="34"/>
          <ac:spMkLst>
            <pc:docMk/>
            <pc:sldMk cId="1969654651" sldId="938"/>
            <ac:spMk id="27" creationId="{418E03A1-5A21-4FAF-9E03-EFC5B7277822}"/>
          </ac:spMkLst>
        </pc:spChg>
        <pc:spChg chg="add mod">
          <ac:chgData name="Tom Dawes" userId="fe899cd594ff6f3a" providerId="LiveId" clId="{7CBC02FD-588C-4CA5-BC0B-58D5CFF2BD73}" dt="2022-06-23T14:10:57.829" v="34"/>
          <ac:spMkLst>
            <pc:docMk/>
            <pc:sldMk cId="1969654651" sldId="938"/>
            <ac:spMk id="28" creationId="{E16457D4-5BE8-4BDD-8714-8EE8C9B84064}"/>
          </ac:spMkLst>
        </pc:spChg>
        <pc:spChg chg="add mod">
          <ac:chgData name="Tom Dawes" userId="fe899cd594ff6f3a" providerId="LiveId" clId="{7CBC02FD-588C-4CA5-BC0B-58D5CFF2BD73}" dt="2022-06-23T14:10:57.829" v="34"/>
          <ac:spMkLst>
            <pc:docMk/>
            <pc:sldMk cId="1969654651" sldId="938"/>
            <ac:spMk id="29" creationId="{DAC4ED90-33DF-471F-B77F-04D1D2F19F03}"/>
          </ac:spMkLst>
        </pc:spChg>
        <pc:spChg chg="add mod">
          <ac:chgData name="Tom Dawes" userId="fe899cd594ff6f3a" providerId="LiveId" clId="{7CBC02FD-588C-4CA5-BC0B-58D5CFF2BD73}" dt="2022-06-23T14:10:57.829" v="34"/>
          <ac:spMkLst>
            <pc:docMk/>
            <pc:sldMk cId="1969654651" sldId="938"/>
            <ac:spMk id="30" creationId="{5C02F35A-0E0C-4D38-8B3B-D353724D0F55}"/>
          </ac:spMkLst>
        </pc:spChg>
        <pc:spChg chg="add mod">
          <ac:chgData name="Tom Dawes" userId="fe899cd594ff6f3a" providerId="LiveId" clId="{7CBC02FD-588C-4CA5-BC0B-58D5CFF2BD73}" dt="2022-06-23T14:10:57.829" v="34"/>
          <ac:spMkLst>
            <pc:docMk/>
            <pc:sldMk cId="1969654651" sldId="938"/>
            <ac:spMk id="31" creationId="{C7954E94-1713-450D-ABB4-141FCA76E3A1}"/>
          </ac:spMkLst>
        </pc:spChg>
        <pc:spChg chg="add mod">
          <ac:chgData name="Tom Dawes" userId="fe899cd594ff6f3a" providerId="LiveId" clId="{7CBC02FD-588C-4CA5-BC0B-58D5CFF2BD73}" dt="2022-06-23T14:10:57.829" v="34"/>
          <ac:spMkLst>
            <pc:docMk/>
            <pc:sldMk cId="1969654651" sldId="938"/>
            <ac:spMk id="32" creationId="{64E9E4E1-0037-4D63-9207-3CD2A35D9571}"/>
          </ac:spMkLst>
        </pc:spChg>
        <pc:spChg chg="del">
          <ac:chgData name="Tom Dawes" userId="fe899cd594ff6f3a" providerId="LiveId" clId="{7CBC02FD-588C-4CA5-BC0B-58D5CFF2BD73}" dt="2022-06-23T14:10:56.742" v="33" actId="478"/>
          <ac:spMkLst>
            <pc:docMk/>
            <pc:sldMk cId="1969654651" sldId="938"/>
            <ac:spMk id="116" creationId="{7D373382-EFFE-4FC4-9460-6E4511764A41}"/>
          </ac:spMkLst>
        </pc:spChg>
        <pc:spChg chg="del">
          <ac:chgData name="Tom Dawes" userId="fe899cd594ff6f3a" providerId="LiveId" clId="{7CBC02FD-588C-4CA5-BC0B-58D5CFF2BD73}" dt="2022-06-23T14:10:56.742" v="33" actId="478"/>
          <ac:spMkLst>
            <pc:docMk/>
            <pc:sldMk cId="1969654651" sldId="938"/>
            <ac:spMk id="117" creationId="{38E7715B-B013-46CE-9E69-5F16EB98F89B}"/>
          </ac:spMkLst>
        </pc:spChg>
        <pc:spChg chg="del">
          <ac:chgData name="Tom Dawes" userId="fe899cd594ff6f3a" providerId="LiveId" clId="{7CBC02FD-588C-4CA5-BC0B-58D5CFF2BD73}" dt="2022-06-23T14:10:56.742" v="33" actId="478"/>
          <ac:spMkLst>
            <pc:docMk/>
            <pc:sldMk cId="1969654651" sldId="938"/>
            <ac:spMk id="118" creationId="{3F30FF72-0102-45D5-A300-1639AC2C7D6E}"/>
          </ac:spMkLst>
        </pc:spChg>
        <pc:spChg chg="del">
          <ac:chgData name="Tom Dawes" userId="fe899cd594ff6f3a" providerId="LiveId" clId="{7CBC02FD-588C-4CA5-BC0B-58D5CFF2BD73}" dt="2022-06-23T14:10:56.742" v="33" actId="478"/>
          <ac:spMkLst>
            <pc:docMk/>
            <pc:sldMk cId="1969654651" sldId="938"/>
            <ac:spMk id="119" creationId="{2883C198-FA0D-44F8-98B0-1AF3D0A25A80}"/>
          </ac:spMkLst>
        </pc:spChg>
        <pc:spChg chg="del">
          <ac:chgData name="Tom Dawes" userId="fe899cd594ff6f3a" providerId="LiveId" clId="{7CBC02FD-588C-4CA5-BC0B-58D5CFF2BD73}" dt="2022-06-23T14:10:56.742" v="33" actId="478"/>
          <ac:spMkLst>
            <pc:docMk/>
            <pc:sldMk cId="1969654651" sldId="938"/>
            <ac:spMk id="120" creationId="{83A8EEEE-CF3C-45AB-A389-210C10F89EA9}"/>
          </ac:spMkLst>
        </pc:spChg>
        <pc:spChg chg="del">
          <ac:chgData name="Tom Dawes" userId="fe899cd594ff6f3a" providerId="LiveId" clId="{7CBC02FD-588C-4CA5-BC0B-58D5CFF2BD73}" dt="2022-06-23T14:10:56.742" v="33" actId="478"/>
          <ac:spMkLst>
            <pc:docMk/>
            <pc:sldMk cId="1969654651" sldId="938"/>
            <ac:spMk id="121" creationId="{0A60C9AB-B1D5-4797-A509-935AF8070CBB}"/>
          </ac:spMkLst>
        </pc:spChg>
        <pc:spChg chg="del">
          <ac:chgData name="Tom Dawes" userId="fe899cd594ff6f3a" providerId="LiveId" clId="{7CBC02FD-588C-4CA5-BC0B-58D5CFF2BD73}" dt="2022-06-23T14:10:56.742" v="33" actId="478"/>
          <ac:spMkLst>
            <pc:docMk/>
            <pc:sldMk cId="1969654651" sldId="938"/>
            <ac:spMk id="122" creationId="{1A64F8CB-9B5A-4909-B798-9769FF726446}"/>
          </ac:spMkLst>
        </pc:spChg>
        <pc:spChg chg="del">
          <ac:chgData name="Tom Dawes" userId="fe899cd594ff6f3a" providerId="LiveId" clId="{7CBC02FD-588C-4CA5-BC0B-58D5CFF2BD73}" dt="2022-06-23T14:10:56.742" v="33" actId="478"/>
          <ac:spMkLst>
            <pc:docMk/>
            <pc:sldMk cId="1969654651" sldId="938"/>
            <ac:spMk id="123" creationId="{2269FA5D-58BA-451A-9ED4-0A57CAEA3EB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F2BA9-D6A4-4CE8-884A-737DBDF8B45E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50263-D2D8-41AF-88E1-57F41DEA8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28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</a:p>
          <a:p>
            <a:endParaRPr lang="es-ES_tradnl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Phonics: </a:t>
            </a:r>
            <a:r>
              <a:rPr lang="en-GB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López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[N/A] </a:t>
            </a:r>
            <a:r>
              <a:rPr lang="en-GB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Héctor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[N/A] </a:t>
            </a:r>
            <a:r>
              <a:rPr lang="en-GB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Félix 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[N/A]</a:t>
            </a:r>
            <a:r>
              <a:rPr lang="en-GB" sz="28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Vocabulary (new words in bold</a:t>
            </a:r>
            <a:r>
              <a:rPr lang="es-ES_tradnl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 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hace [26]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invierno 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[1813]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otoño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[3504]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primavera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[2735]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verano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[1139] frío [1020] calor [945] sol [383] </a:t>
            </a:r>
            <a:endParaRPr lang="en-GB" sz="1800" b="0" i="0" u="none" strike="noStrike" kern="12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Revisit 1</a:t>
            </a:r>
            <a:r>
              <a:rPr lang="es-ES_tradnl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hay [13] dos [64] tres [134] cuatro [241] cinco [284] seis [438] siete [603] ocho [641] nueve [991] diez [449] once [1701] doce [1138] trece [2700] catorce [2411] quince[1215] dieciséis [3373] diecisiete [3400] dieciocho [2730] diecinueve [4232] veinte [819] veintiuno [819/425] veintidós, veintitrés, veinticuatro, veinticinco, veintiséis, veintisiete, veintiocho, veintinueve, treinta [830] treinta y uno [830/4/425]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Revisit 2</a:t>
            </a:r>
            <a:r>
              <a:rPr lang="es-ES_tradnl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bailar [1323] cocinar [3074] mandar [588] mirar [125] luz [278]  pollo [3577] suéter [&gt;5000] tarjeta [1958]  común [742]</a:t>
            </a:r>
            <a:endParaRPr lang="es-ES_tradnl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_tradnl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any 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other 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i="0" u="none" strike="noStrike" dirty="0">
              <a:solidFill>
                <a:srgbClr val="002060"/>
              </a:solidFill>
              <a:effectLst/>
              <a:latin typeface="docs-Century Gothic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dirty="0"/>
              <a:t>Timing: </a:t>
            </a:r>
            <a:r>
              <a:rPr lang="en-US" b="0" dirty="0"/>
              <a:t>3 minutes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Aim: </a:t>
            </a:r>
            <a:r>
              <a:rPr lang="en-US" b="0" dirty="0"/>
              <a:t>to explain the 3rd rule of </a:t>
            </a:r>
            <a:r>
              <a:rPr lang="en-US" b="0" baseline="0" dirty="0"/>
              <a:t>written accents.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pPr marL="228600" indent="-228600">
              <a:buAutoNum type="arabicPeriod"/>
            </a:pPr>
            <a:r>
              <a:rPr lang="en-US" b="0" baseline="0" dirty="0"/>
              <a:t>Read the explanation.</a:t>
            </a:r>
          </a:p>
          <a:p>
            <a:pPr marL="228600" indent="-228600">
              <a:buAutoNum type="arabicPeriod"/>
            </a:pPr>
            <a:r>
              <a:rPr lang="en-US" b="0" baseline="0" dirty="0"/>
              <a:t>Introduce the example words to exemplify the rule.</a:t>
            </a:r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7 minutes (two slides)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present and practise written comprehension and read aloud of previously taught vocabulary and the six new words for this week.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Click to bring up the Spanish word and say the word together with the pupils.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2. Click to bring up the English meaning.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3. Click to animate the Spanish word again and elicit repetition of the word.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4. Repeat with all 8 items and then proceed to the next slide.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en-GB" b="0" dirty="0"/>
            </a:br>
            <a:endParaRPr lang="en-GB" sz="1200" b="0" strike="noStrike" spc="-1" dirty="0">
              <a:latin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5E8F0-3074-4A24-9073-AEBB709440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461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[2/2]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written comprehension and read aloud of previously taught vocabulary and the six new words for this week.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Click to bring up an English picture/word prompt.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2. Pupils find the corresponding Spanish word and read it aloud, chorally.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3. Repeat with all 8 items.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4. Click on the Spanish word to hear it pronounced, if desired.</a:t>
            </a:r>
            <a:br>
              <a:rPr lang="en-GB" b="0" dirty="0"/>
            </a:br>
            <a:endParaRPr lang="en-GB" sz="1200" b="0" strike="noStrike" spc="-1" dirty="0">
              <a:latin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5E8F0-3074-4A24-9073-AEBB709440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109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1A2A5C5-5043-4518-B089-45895BB67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Timing: 2 minutes</a:t>
            </a:r>
          </a:p>
          <a:p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Aim: </a:t>
            </a:r>
            <a:r>
              <a:rPr lang="en-GB" dirty="0"/>
              <a:t>to recap</a:t>
            </a:r>
            <a:r>
              <a:rPr lang="en-GB" b="1" dirty="0"/>
              <a:t> hace </a:t>
            </a:r>
            <a:r>
              <a:rPr lang="en-GB" dirty="0"/>
              <a:t>meaning ‘he does, is doing’ and introduce it to mean ‘it is’ for weather. </a:t>
            </a:r>
            <a:br>
              <a:rPr lang="en-GB" dirty="0"/>
            </a:b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through the animations to present the information.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translations for the Spanish examples provided.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896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 6 minutes</a:t>
            </a:r>
          </a:p>
          <a:p>
            <a:endParaRPr lang="en-US" b="1" dirty="0"/>
          </a:p>
          <a:p>
            <a:r>
              <a:rPr lang="en-US" b="1" dirty="0"/>
              <a:t>Aim: </a:t>
            </a:r>
            <a:r>
              <a:rPr lang="en-US" b="0" dirty="0"/>
              <a:t>to </a:t>
            </a:r>
            <a:r>
              <a:rPr lang="en-US" b="0" dirty="0" err="1"/>
              <a:t>practise</a:t>
            </a:r>
            <a:r>
              <a:rPr lang="en-US" b="0" dirty="0"/>
              <a:t> aural recognition of vocabulary and its connection with two meanings of ‘</a:t>
            </a:r>
            <a:r>
              <a:rPr lang="en-US" b="0" dirty="0" err="1"/>
              <a:t>hace</a:t>
            </a:r>
            <a:r>
              <a:rPr lang="en-US" b="0" dirty="0"/>
              <a:t>’.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/>
              <a:t>Pupils listen to each phrase.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/>
              <a:t>Attending to the vocabulary following ‘</a:t>
            </a:r>
            <a:r>
              <a:rPr lang="en-US" b="0" dirty="0" err="1"/>
              <a:t>hace</a:t>
            </a:r>
            <a:r>
              <a:rPr lang="en-US" b="0" dirty="0"/>
              <a:t>’ pupils decide between Quique’s activity and a weather expression.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/>
              <a:t>On the 2</a:t>
            </a:r>
            <a:r>
              <a:rPr lang="en-US" b="0" baseline="30000" dirty="0"/>
              <a:t>nd</a:t>
            </a:r>
            <a:r>
              <a:rPr lang="en-US" b="0" dirty="0"/>
              <a:t> time of listening, pupils write the English meaning of the sentences.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/>
              <a:t>Click to reveal answers.</a:t>
            </a:r>
          </a:p>
          <a:p>
            <a:endParaRPr lang="en-US" b="1" dirty="0"/>
          </a:p>
          <a:p>
            <a:r>
              <a:rPr lang="en-US" b="1" dirty="0"/>
              <a:t>Transcript:</a:t>
            </a:r>
          </a:p>
          <a:p>
            <a:r>
              <a:rPr lang="en-GB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Hace un </a:t>
            </a:r>
            <a:r>
              <a:rPr lang="en-GB" sz="1800" b="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viaje</a:t>
            </a:r>
            <a:br>
              <a:rPr lang="en-GB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GB" sz="1800" b="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Hace</a:t>
            </a:r>
            <a:r>
              <a:rPr lang="en-GB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sol.</a:t>
            </a:r>
          </a:p>
          <a:p>
            <a:r>
              <a:rPr lang="en-GB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2 </a:t>
            </a:r>
            <a:r>
              <a:rPr lang="en-GB" sz="1800" b="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Hace</a:t>
            </a:r>
            <a:r>
              <a:rPr lang="en-GB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1800" b="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frío</a:t>
            </a:r>
            <a:r>
              <a:rPr lang="en-GB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3 Hace una </a:t>
            </a:r>
            <a:r>
              <a:rPr lang="en-GB" sz="1800" b="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carrera</a:t>
            </a:r>
            <a:endParaRPr lang="en-GB" sz="1800" b="0" dirty="0">
              <a:solidFill>
                <a:srgbClr val="1F4E79"/>
              </a:solidFill>
              <a:effectLst/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en-GB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4 Hace una </a:t>
            </a:r>
            <a:r>
              <a:rPr lang="en-GB" sz="1800" b="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tarjeta</a:t>
            </a:r>
            <a:r>
              <a:rPr lang="en-GB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5 </a:t>
            </a:r>
            <a:r>
              <a:rPr lang="en-GB" sz="1800" b="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Hace</a:t>
            </a:r>
            <a:r>
              <a:rPr lang="en-GB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1800" b="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calor</a:t>
            </a:r>
            <a:r>
              <a:rPr lang="en-GB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GB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6 </a:t>
            </a:r>
            <a:r>
              <a:rPr lang="en-GB" sz="1800" b="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Hace</a:t>
            </a:r>
            <a:r>
              <a:rPr lang="en-GB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1800" b="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natación</a:t>
            </a:r>
            <a:r>
              <a:rPr lang="en-GB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sz="12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7460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 6 minutes</a:t>
            </a:r>
          </a:p>
          <a:p>
            <a:endParaRPr lang="en-US" b="1" dirty="0"/>
          </a:p>
          <a:p>
            <a:r>
              <a:rPr lang="en-US" b="1" dirty="0"/>
              <a:t>Aim:</a:t>
            </a:r>
            <a:r>
              <a:rPr lang="en-US" b="0" dirty="0"/>
              <a:t> to </a:t>
            </a:r>
            <a:r>
              <a:rPr lang="en-US" b="0" dirty="0" err="1"/>
              <a:t>practise</a:t>
            </a:r>
            <a:r>
              <a:rPr lang="en-US" b="0" dirty="0"/>
              <a:t> written recognition of the singular forms of ‘</a:t>
            </a:r>
            <a:r>
              <a:rPr lang="en-US" b="0" dirty="0" err="1"/>
              <a:t>hacer</a:t>
            </a:r>
            <a:r>
              <a:rPr lang="en-US" b="0" dirty="0"/>
              <a:t>’ and connect these with meaning.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r>
              <a:rPr lang="en-US" b="0" dirty="0"/>
              <a:t>1. Read the rubric and ensure that pupils understand the task.</a:t>
            </a:r>
          </a:p>
          <a:p>
            <a:r>
              <a:rPr lang="en-US" b="0" dirty="0"/>
              <a:t>2. Pupils read the sentences and note down the letter of the picture. (1=A etc.)</a:t>
            </a:r>
          </a:p>
          <a:p>
            <a:r>
              <a:rPr lang="en-US" b="0" dirty="0"/>
              <a:t>3. Answers revealed on clicks.</a:t>
            </a:r>
          </a:p>
          <a:p>
            <a:r>
              <a:rPr lang="en-US" b="0" dirty="0"/>
              <a:t>4. Optional – click the numbered buttons to hear the full sentences.</a:t>
            </a:r>
          </a:p>
          <a:p>
            <a:r>
              <a:rPr lang="en-US" b="0" dirty="0"/>
              <a:t>5. Ask additional questions to assess comprehension of the singular forms of </a:t>
            </a:r>
            <a:r>
              <a:rPr lang="en-US" b="0" dirty="0" err="1"/>
              <a:t>hacer</a:t>
            </a:r>
            <a:r>
              <a:rPr lang="en-US" b="0" dirty="0"/>
              <a:t> – e.g., who is doing the shopping?  </a:t>
            </a:r>
            <a:endParaRPr lang="en-US" b="1" dirty="0"/>
          </a:p>
          <a:p>
            <a:endParaRPr lang="en-GB" b="0" dirty="0"/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1457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 5 minutes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Aim: </a:t>
            </a:r>
            <a:r>
              <a:rPr lang="en-US" b="0" dirty="0"/>
              <a:t>to </a:t>
            </a:r>
            <a:r>
              <a:rPr lang="en-GB" baseline="0" dirty="0"/>
              <a:t>check more complete understanding of the new vocabulary and of the person of the verb used in each sentence, engaging the pupils again with the grammar feature from the past 2-3 weeks (singular persons of the verb </a:t>
            </a:r>
            <a:r>
              <a:rPr lang="en-GB" i="1" baseline="0" dirty="0"/>
              <a:t>hacer</a:t>
            </a:r>
            <a:r>
              <a:rPr lang="en-GB" baseline="0" dirty="0"/>
              <a:t>).</a:t>
            </a:r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r>
              <a:rPr lang="en-US" b="0" dirty="0"/>
              <a:t>1. Pupils translate</a:t>
            </a:r>
            <a:r>
              <a:rPr lang="en-US" b="0" baseline="0" dirty="0"/>
              <a:t> each sentence into English. This could be orally, on mini whiteboards or in exercise books.</a:t>
            </a:r>
            <a:endParaRPr lang="en-US" b="0" dirty="0"/>
          </a:p>
          <a:p>
            <a:r>
              <a:rPr lang="en-US" b="0" dirty="0"/>
              <a:t>2. Answers are revealed on</a:t>
            </a:r>
            <a:r>
              <a:rPr lang="en-US" b="0" baseline="0" dirty="0"/>
              <a:t> a mouse click.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Note that is time is short, teachers can elicit answers orally or omit this activity.</a:t>
            </a:r>
          </a:p>
          <a:p>
            <a:endParaRPr lang="en-GB" b="0" dirty="0"/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9270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A0085-9E05-4721-B2FE-E4C508761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41E7F-C8F8-4876-9E85-E576126B0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3670-786C-4994-90AC-38DC2219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FF42B-C116-48FC-824F-975DB8F66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C3341-A72A-4E50-9297-34B73008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8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5D9E-6823-44B8-BCF8-13C10911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7951F-ED15-493D-8836-C8F9BD9ED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E37E7-955A-49DC-B3DE-26BB8A3A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9A4BE-2E42-4B06-9F34-26E11A924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7AF00-542F-4BDC-822F-C6DDE648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20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31A80A-513E-4252-AC0C-55EE56A18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80647-7275-4826-8E12-E027C1631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BF2DF-19CF-4D79-803C-4FE464ED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2B955-FDD1-4737-8BF0-24661BA4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E0797-7D01-4300-B803-123C31EFE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3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4FD64-A50B-49FB-8517-7730C8A1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67240-D4F8-4796-8CCB-22593ECCB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5D7E2-DA7C-4CA5-8197-B1129EB6F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9BF29-2A7B-4D27-A12B-EA9E5CC5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86413-9A55-4275-8394-71640BE7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59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52D99-241A-4CC7-950F-F50CA688A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C5FD7-F438-4194-BE7B-C0696CA22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2AE1D-1737-41A4-896D-FD81FF55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3950A-703C-4422-A508-C9E1F38D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DDAF2-A88F-454F-9EAD-06243D07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38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A3344-CC0E-404F-B9C4-ACB311FEB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799E1-71D1-4005-A188-241BCD854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B0D6A-9D01-4A4C-AAD8-CA7DC1581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5AAD-C158-4355-B13F-DB496E49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9AC5D-CED9-409C-ACC5-97608014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E3891-0D2B-46F4-81C7-C3A487F0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86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AE98-C8A6-4F22-A816-2F2C7DD0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D5D8F-4F8E-4731-BBA2-4D3430700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8178D-1A5A-468D-9FCA-7C53CB165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ECF231-E262-49AD-B91F-6554CECFE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27F17-6BBC-4F9E-8FAA-AC5D0AFB6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5AAB48-4AC9-454A-BB19-C94CE78FC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6BA71-1FCD-4768-BCA1-F863CCBF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484AE0-1E1A-4F2E-85A0-7C6F469D9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07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407E-74A2-4A16-924C-E163BFF30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789330-8BCA-4FE9-A112-EA53B3959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74342-EC3B-4746-ACCF-CCE2B0A94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B6DA6-349D-46B3-BAA4-787E8EBB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49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469702-67B4-4C2F-9506-E073BF49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3F4947-C1D9-41A1-94D9-288EB2E9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FAF71-080E-446D-8197-0468E278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98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C4F32-7115-4B6A-8F51-39C1CD24A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DA0AA-24AD-48CD-8EF1-17266C9B1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CE7DC-550B-4DFD-8AAF-B28446D61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2CD48-3ACF-405B-A0DB-1992C0673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6C707-E74D-4017-9BA2-1DD6A4ED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A33C0-52BC-424F-A443-61019B43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81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D02AB-C350-4FDF-A6D5-AED0967DE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9F564D-1F19-4B50-9EEE-B2F668CFB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18C87-B907-4900-8144-DFE4B2688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F9922-58C6-4732-A74E-B0AB7CF9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90685-7898-4EE2-80C5-6DF9C4CF4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D908F-C67A-4502-8AF7-AF862FEE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41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49A597-5101-43C1-AE90-249FF1A07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EFEAF-10E9-4C05-8DEE-6D9B2CB18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55A13-CD99-4BA4-A888-8813F389D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35FE3-5E96-469A-AB59-BAA952968745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006ED-636C-4C19-A9AE-0AA198C15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2431B-AEF7-4E46-B492-B48E1EC9A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18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11.svg"/><Relationship Id="rId18" Type="http://schemas.microsoft.com/office/2007/relationships/hdphoto" Target="../media/hdphoto2.wdp"/><Relationship Id="rId3" Type="http://schemas.openxmlformats.org/officeDocument/2006/relationships/audio" Target="../media/audio4.wav"/><Relationship Id="rId21" Type="http://schemas.openxmlformats.org/officeDocument/2006/relationships/image" Target="../media/image15.png"/><Relationship Id="rId7" Type="http://schemas.openxmlformats.org/officeDocument/2006/relationships/audio" Target="../media/audio8.wav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5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6" Type="http://schemas.microsoft.com/office/2007/relationships/hdphoto" Target="../media/hdphoto1.wdp"/><Relationship Id="rId20" Type="http://schemas.microsoft.com/office/2007/relationships/hdphoto" Target="../media/hdphoto3.wdp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7.wav"/><Relationship Id="rId11" Type="http://schemas.openxmlformats.org/officeDocument/2006/relationships/audio" Target="../media/audio11.wav"/><Relationship Id="rId24" Type="http://schemas.openxmlformats.org/officeDocument/2006/relationships/image" Target="../media/image4.png"/><Relationship Id="rId5" Type="http://schemas.openxmlformats.org/officeDocument/2006/relationships/audio" Target="../media/audio6.wav"/><Relationship Id="rId15" Type="http://schemas.openxmlformats.org/officeDocument/2006/relationships/image" Target="../media/image12.png"/><Relationship Id="rId23" Type="http://schemas.openxmlformats.org/officeDocument/2006/relationships/image" Target="../media/image5.png"/><Relationship Id="rId10" Type="http://schemas.openxmlformats.org/officeDocument/2006/relationships/image" Target="../media/image9.png"/><Relationship Id="rId19" Type="http://schemas.openxmlformats.org/officeDocument/2006/relationships/image" Target="../media/image14.png"/><Relationship Id="rId4" Type="http://schemas.openxmlformats.org/officeDocument/2006/relationships/audio" Target="../media/audio5.wav"/><Relationship Id="rId9" Type="http://schemas.openxmlformats.org/officeDocument/2006/relationships/audio" Target="../media/audio10.wav"/><Relationship Id="rId14" Type="http://schemas.openxmlformats.org/officeDocument/2006/relationships/audio" Target="../media/audio12.wav"/><Relationship Id="rId22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1.svg"/><Relationship Id="rId18" Type="http://schemas.openxmlformats.org/officeDocument/2006/relationships/image" Target="../media/image19.png"/><Relationship Id="rId3" Type="http://schemas.openxmlformats.org/officeDocument/2006/relationships/audio" Target="../media/audio9.wav"/><Relationship Id="rId21" Type="http://schemas.openxmlformats.org/officeDocument/2006/relationships/image" Target="../media/image6.png"/><Relationship Id="rId7" Type="http://schemas.openxmlformats.org/officeDocument/2006/relationships/audio" Target="../media/audio6.wav"/><Relationship Id="rId12" Type="http://schemas.openxmlformats.org/officeDocument/2006/relationships/image" Target="../media/image10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.wav"/><Relationship Id="rId11" Type="http://schemas.openxmlformats.org/officeDocument/2006/relationships/audio" Target="../media/audio13.wav"/><Relationship Id="rId5" Type="http://schemas.openxmlformats.org/officeDocument/2006/relationships/audio" Target="../media/audio8.wav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19" Type="http://schemas.openxmlformats.org/officeDocument/2006/relationships/image" Target="../media/image20.png"/><Relationship Id="rId4" Type="http://schemas.openxmlformats.org/officeDocument/2006/relationships/audio" Target="../media/audio7.wav"/><Relationship Id="rId9" Type="http://schemas.openxmlformats.org/officeDocument/2006/relationships/audio" Target="../media/audio10.wav"/><Relationship Id="rId14" Type="http://schemas.openxmlformats.org/officeDocument/2006/relationships/audio" Target="../media/audio1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4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7.wav"/><Relationship Id="rId5" Type="http://schemas.openxmlformats.org/officeDocument/2006/relationships/audio" Target="../media/audio16.wav"/><Relationship Id="rId4" Type="http://schemas.openxmlformats.org/officeDocument/2006/relationships/audio" Target="../media/audio15.wav"/><Relationship Id="rId9" Type="http://schemas.openxmlformats.org/officeDocument/2006/relationships/audio" Target="../media/audio18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audio" Target="../media/audio23.wav"/><Relationship Id="rId18" Type="http://schemas.openxmlformats.org/officeDocument/2006/relationships/image" Target="../media/image5.png"/><Relationship Id="rId3" Type="http://schemas.openxmlformats.org/officeDocument/2006/relationships/image" Target="../media/image23.png"/><Relationship Id="rId7" Type="http://schemas.openxmlformats.org/officeDocument/2006/relationships/image" Target="../media/image6.png"/><Relationship Id="rId12" Type="http://schemas.openxmlformats.org/officeDocument/2006/relationships/audio" Target="../media/audio22.wav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6" Type="http://schemas.openxmlformats.org/officeDocument/2006/relationships/audio" Target="../media/audio26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svg"/><Relationship Id="rId11" Type="http://schemas.openxmlformats.org/officeDocument/2006/relationships/audio" Target="../media/audio21.wav"/><Relationship Id="rId5" Type="http://schemas.openxmlformats.org/officeDocument/2006/relationships/image" Target="../media/image24.png"/><Relationship Id="rId15" Type="http://schemas.openxmlformats.org/officeDocument/2006/relationships/audio" Target="../media/audio25.wav"/><Relationship Id="rId10" Type="http://schemas.openxmlformats.org/officeDocument/2006/relationships/audio" Target="../media/audio20.wav"/><Relationship Id="rId4" Type="http://schemas.openxmlformats.org/officeDocument/2006/relationships/audio" Target="../media/audio19.wav"/><Relationship Id="rId9" Type="http://schemas.openxmlformats.org/officeDocument/2006/relationships/image" Target="../media/image2.gif"/><Relationship Id="rId14" Type="http://schemas.openxmlformats.org/officeDocument/2006/relationships/audio" Target="../media/audio2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7.wav"/><Relationship Id="rId13" Type="http://schemas.openxmlformats.org/officeDocument/2006/relationships/audio" Target="../media/audio32.wav"/><Relationship Id="rId18" Type="http://schemas.openxmlformats.org/officeDocument/2006/relationships/image" Target="../media/image30.png"/><Relationship Id="rId3" Type="http://schemas.openxmlformats.org/officeDocument/2006/relationships/image" Target="../media/image27.png"/><Relationship Id="rId21" Type="http://schemas.openxmlformats.org/officeDocument/2006/relationships/image" Target="../media/image32.png"/><Relationship Id="rId7" Type="http://schemas.openxmlformats.org/officeDocument/2006/relationships/image" Target="../media/image25.svg"/><Relationship Id="rId12" Type="http://schemas.openxmlformats.org/officeDocument/2006/relationships/audio" Target="../media/audio31.wav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8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audio" Target="../media/audio30.wav"/><Relationship Id="rId5" Type="http://schemas.openxmlformats.org/officeDocument/2006/relationships/image" Target="../media/image4.png"/><Relationship Id="rId15" Type="http://schemas.openxmlformats.org/officeDocument/2006/relationships/audio" Target="../media/audio34.wav"/><Relationship Id="rId10" Type="http://schemas.openxmlformats.org/officeDocument/2006/relationships/audio" Target="../media/audio29.wav"/><Relationship Id="rId19" Type="http://schemas.openxmlformats.org/officeDocument/2006/relationships/image" Target="../media/image6.png"/><Relationship Id="rId4" Type="http://schemas.microsoft.com/office/2007/relationships/hdphoto" Target="../media/hdphoto5.wdp"/><Relationship Id="rId9" Type="http://schemas.openxmlformats.org/officeDocument/2006/relationships/audio" Target="../media/audio28.wav"/><Relationship Id="rId14" Type="http://schemas.openxmlformats.org/officeDocument/2006/relationships/audio" Target="../media/audio33.wav"/><Relationship Id="rId22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8.wav"/><Relationship Id="rId13" Type="http://schemas.openxmlformats.org/officeDocument/2006/relationships/audio" Target="../media/audio33.wav"/><Relationship Id="rId3" Type="http://schemas.openxmlformats.org/officeDocument/2006/relationships/image" Target="../media/image27.png"/><Relationship Id="rId7" Type="http://schemas.openxmlformats.org/officeDocument/2006/relationships/audio" Target="../media/audio27.wav"/><Relationship Id="rId12" Type="http://schemas.openxmlformats.org/officeDocument/2006/relationships/audio" Target="../media/audio3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svg"/><Relationship Id="rId11" Type="http://schemas.openxmlformats.org/officeDocument/2006/relationships/audio" Target="../media/audio31.wav"/><Relationship Id="rId5" Type="http://schemas.openxmlformats.org/officeDocument/2006/relationships/image" Target="../media/image24.png"/><Relationship Id="rId10" Type="http://schemas.openxmlformats.org/officeDocument/2006/relationships/audio" Target="../media/audio30.wav"/><Relationship Id="rId4" Type="http://schemas.microsoft.com/office/2007/relationships/hdphoto" Target="../media/hdphoto5.wdp"/><Relationship Id="rId9" Type="http://schemas.openxmlformats.org/officeDocument/2006/relationships/audio" Target="../media/audio29.wav"/><Relationship Id="rId14" Type="http://schemas.openxmlformats.org/officeDocument/2006/relationships/audio" Target="../media/audio3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A4F1-87DE-4B3C-9C9B-D27F7050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0613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Segoe Print" panose="02000600000000000000" pitchFamily="2" charset="0"/>
              </a:rPr>
              <a:t>español</a:t>
            </a:r>
            <a:r>
              <a:rPr lang="en-GB" sz="4000" dirty="0">
                <a:solidFill>
                  <a:srgbClr val="002060"/>
                </a:solidFill>
                <a:latin typeface="Segoe Print" panose="02000600000000000000" pitchFamily="2" charset="0"/>
              </a:rPr>
              <a:t>, con </a:t>
            </a:r>
            <a:r>
              <a:rPr lang="en-GB" sz="4000" dirty="0" err="1">
                <a:solidFill>
                  <a:srgbClr val="002060"/>
                </a:solidFill>
                <a:latin typeface="Segoe Print" panose="02000600000000000000" pitchFamily="2" charset="0"/>
              </a:rPr>
              <a:t>Quique</a:t>
            </a:r>
            <a:endParaRPr lang="en-GB" sz="40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1EDF5-25CC-431F-AC78-F4B496CC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293" y="696758"/>
            <a:ext cx="6621960" cy="5678129"/>
          </a:xfrm>
          <a:prstGeom prst="rect">
            <a:avLst/>
          </a:prstGeom>
        </p:spPr>
      </p:pic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F80D9B88-B2CA-4E92-9EFE-41298FDBCBB9}"/>
              </a:ext>
            </a:extLst>
          </p:cNvPr>
          <p:cNvSpPr/>
          <p:nvPr/>
        </p:nvSpPr>
        <p:spPr>
          <a:xfrm>
            <a:off x="241159" y="7184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007BAD55-AF3E-4DB2-B919-E4AD07517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21" y="2724682"/>
            <a:ext cx="2527059" cy="410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22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19;p21" descr="background rectangle">
            <a:extLst>
              <a:ext uri="{FF2B5EF4-FFF2-40B4-BE49-F238E27FC236}">
                <a16:creationId xmlns:a16="http://schemas.microsoft.com/office/drawing/2014/main" id="{6ADDCC5E-D66B-4BFB-8CC7-7FF7A6326B2C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4F55C3-A2F8-4910-ADD9-148ED9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6302">
            <a:off x="187038" y="2904693"/>
            <a:ext cx="397690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¡</a:t>
            </a:r>
            <a:r>
              <a:rPr lang="en-GB" sz="8000" b="1" dirty="0" err="1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adiós</a:t>
            </a: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!</a:t>
            </a:r>
            <a:endParaRPr lang="en-GB" dirty="0"/>
          </a:p>
        </p:txBody>
      </p:sp>
      <p:sp>
        <p:nvSpPr>
          <p:cNvPr id="7" name="Google Shape;421;p21">
            <a:extLst>
              <a:ext uri="{FF2B5EF4-FFF2-40B4-BE49-F238E27FC236}">
                <a16:creationId xmlns:a16="http://schemas.microsoft.com/office/drawing/2014/main" id="{C56FA95A-3C48-4E74-BF3B-4E41A382A86D}"/>
              </a:ext>
            </a:extLst>
          </p:cNvPr>
          <p:cNvSpPr/>
          <p:nvPr/>
        </p:nvSpPr>
        <p:spPr>
          <a:xfrm>
            <a:off x="6215144" y="5128536"/>
            <a:ext cx="595511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0070C0"/>
                </a:solidFill>
                <a:latin typeface="Modern Love" panose="04090805081005020601" pitchFamily="82" charset="0"/>
                <a:ea typeface="Arial"/>
                <a:cs typeface="Aharoni" panose="02010803020104030203" pitchFamily="2" charset="-79"/>
                <a:sym typeface="Arial"/>
              </a:rPr>
              <a:t>azul</a:t>
            </a:r>
            <a:endParaRPr dirty="0">
              <a:solidFill>
                <a:srgbClr val="0070C0"/>
              </a:solidFill>
              <a:latin typeface="Modern Love" panose="04090805081005020601" pitchFamily="82" charset="0"/>
              <a:cs typeface="Aharoni" panose="02010803020104030203" pitchFamily="2" charset="-79"/>
            </a:endParaRP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04F3744E-ECF1-495C-80DA-DB8FE81098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7" t="50000"/>
          <a:stretch/>
        </p:blipFill>
        <p:spPr>
          <a:xfrm>
            <a:off x="2362084" y="4197596"/>
            <a:ext cx="1760657" cy="1761905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9C27ED25-8947-49F9-A16D-FA9547FCCA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43" r="49634"/>
          <a:stretch/>
        </p:blipFill>
        <p:spPr>
          <a:xfrm>
            <a:off x="276985" y="4736488"/>
            <a:ext cx="1742333" cy="1741288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4E9225EF-6B2C-47E2-BEDC-AD8D513079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5" b="49665"/>
          <a:stretch/>
        </p:blipFill>
        <p:spPr>
          <a:xfrm>
            <a:off x="2391744" y="608770"/>
            <a:ext cx="1730997" cy="1741288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89A7AF85-7237-45C9-A7C1-AD9CBCFD05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59" b="49896"/>
          <a:stretch/>
        </p:blipFill>
        <p:spPr>
          <a:xfrm>
            <a:off x="177029" y="379504"/>
            <a:ext cx="1730997" cy="17358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8;p2" descr="background rectangle">
            <a:extLst>
              <a:ext uri="{FF2B5EF4-FFF2-40B4-BE49-F238E27FC236}">
                <a16:creationId xmlns:a16="http://schemas.microsoft.com/office/drawing/2014/main" id="{09433CD3-426E-4B6A-9485-2B7DBF7E511F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92802" y="5222420"/>
            <a:ext cx="4350984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 fontAlgn="auto">
              <a:buClr>
                <a:srgbClr val="FFFFFF"/>
              </a:buClr>
              <a:buSzPts val="2800"/>
              <a:buFontTx/>
              <a:buChar char="-"/>
              <a:tabLst/>
              <a:defRPr/>
            </a:pPr>
            <a:r>
              <a:rPr lang="fr-FR" sz="2500" b="1" dirty="0">
                <a:solidFill>
                  <a:schemeClr val="bg2"/>
                </a:solidFill>
                <a:latin typeface="Century Gothic"/>
              </a:rPr>
              <a:t>hacer (hace) for weather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Char char="-"/>
            </a:pPr>
            <a:r>
              <a:rPr lang="es-ES" sz="25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accents 3</a:t>
            </a:r>
            <a:endParaRPr lang="es-ES" sz="2500" b="0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F0534-389A-424E-948D-9C52302B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4350984" cy="1325563"/>
          </a:xfrm>
        </p:spPr>
        <p:txBody>
          <a:bodyPr>
            <a:noAutofit/>
          </a:bodyPr>
          <a:lstStyle/>
          <a:p>
            <a:pPr algn="ctr" rtl="0" fontAlgn="ctr"/>
            <a:r>
              <a:rPr lang="en-GB" sz="3600" b="1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</a:rPr>
              <a:t>Saying what others and I do</a:t>
            </a:r>
          </a:p>
        </p:txBody>
      </p:sp>
      <p:sp>
        <p:nvSpPr>
          <p:cNvPr id="8" name="Google Shape;100;p2">
            <a:extLst>
              <a:ext uri="{FF2B5EF4-FFF2-40B4-BE49-F238E27FC236}">
                <a16:creationId xmlns:a16="http://schemas.microsoft.com/office/drawing/2014/main" id="{AD017EE6-D313-46C9-9C36-8CE9B548176E}"/>
              </a:ext>
            </a:extLst>
          </p:cNvPr>
          <p:cNvSpPr/>
          <p:nvPr/>
        </p:nvSpPr>
        <p:spPr>
          <a:xfrm>
            <a:off x="6368181" y="4552388"/>
            <a:ext cx="564562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i="0" u="none" strike="noStrike" cap="none" dirty="0" err="1">
                <a:solidFill>
                  <a:srgbClr val="0070C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azul</a:t>
            </a:r>
            <a:endParaRPr dirty="0">
              <a:solidFill>
                <a:srgbClr val="0070C0"/>
              </a:solidFill>
              <a:latin typeface="Modern Love" panose="04090805081005020601" pitchFamily="82" charset="0"/>
              <a:ea typeface="STHupo" panose="02010800040101010101" pitchFamily="2" charset="-122"/>
              <a:cs typeface="Aharoni" panose="02010803020104030203" pitchFamily="2" charset="-79"/>
            </a:endParaRP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42306BC1-24A9-4515-9E39-D14A836BD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978" y="3437676"/>
            <a:ext cx="800821" cy="1765074"/>
          </a:xfrm>
          <a:prstGeom prst="rect">
            <a:avLst/>
          </a:prstGeom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E7BBEECB-D405-4A5C-9EAD-2132C04062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14"/>
          <a:stretch/>
        </p:blipFill>
        <p:spPr>
          <a:xfrm>
            <a:off x="612490" y="1720133"/>
            <a:ext cx="585450" cy="1708867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B6AE4711-604D-4E94-A9ED-B5B2872A06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2" t="19766" r="19651" b="21659"/>
          <a:stretch/>
        </p:blipFill>
        <p:spPr>
          <a:xfrm>
            <a:off x="1396529" y="2574566"/>
            <a:ext cx="1743529" cy="17921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9059" y="135043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334843" y="971171"/>
            <a:ext cx="1544012" cy="400110"/>
          </a:xfrm>
          <a:prstGeom prst="rect">
            <a:avLst/>
          </a:prstGeom>
          <a:solidFill>
            <a:srgbClr val="FF4B94"/>
          </a:solidFill>
          <a:ln>
            <a:solidFill>
              <a:srgbClr val="FF4B94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108;p3">
            <a:extLst>
              <a:ext uri="{FF2B5EF4-FFF2-40B4-BE49-F238E27FC236}">
                <a16:creationId xmlns:a16="http://schemas.microsoft.com/office/drawing/2014/main" id="{A2B8486C-2C8F-4BA2-ABC9-39C585CF9966}"/>
              </a:ext>
            </a:extLst>
          </p:cNvPr>
          <p:cNvSpPr txBox="1"/>
          <p:nvPr/>
        </p:nvSpPr>
        <p:spPr>
          <a:xfrm>
            <a:off x="268175" y="146634"/>
            <a:ext cx="45720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4400" b="1" dirty="0">
                <a:solidFill>
                  <a:srgbClr val="002060"/>
                </a:solidFill>
                <a:latin typeface="Century Gothic"/>
                <a:ea typeface="Calibri"/>
                <a:cs typeface="Calibri"/>
                <a:sym typeface="Century Gothic"/>
              </a:rPr>
              <a:t>Accents 3</a:t>
            </a:r>
            <a:endParaRPr sz="4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08;p3">
            <a:extLst>
              <a:ext uri="{FF2B5EF4-FFF2-40B4-BE49-F238E27FC236}">
                <a16:creationId xmlns:a16="http://schemas.microsoft.com/office/drawing/2014/main" id="{56E1FAFB-6F1C-4D4F-A96D-C35E0763BD1B}"/>
              </a:ext>
            </a:extLst>
          </p:cNvPr>
          <p:cNvSpPr txBox="1"/>
          <p:nvPr/>
        </p:nvSpPr>
        <p:spPr>
          <a:xfrm>
            <a:off x="278933" y="945315"/>
            <a:ext cx="10080962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Words with penultimate (second-last) syllable stress that end in any consonants other than ‘n’ or ‘s’ need an accent.</a:t>
            </a:r>
            <a:endParaRPr lang="en-GB" sz="2800" b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5" name="Google Shape;170;p8" descr="Jigsaw, Puzzle, Piece, Game, Concept, Solution">
            <a:extLst>
              <a:ext uri="{FF2B5EF4-FFF2-40B4-BE49-F238E27FC236}">
                <a16:creationId xmlns:a16="http://schemas.microsoft.com/office/drawing/2014/main" id="{F02D169E-4CBF-4692-9B66-47A157B8161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47657" y="103837"/>
            <a:ext cx="776168" cy="7694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TextBox 51">
            <a:hlinkClick r:id="" action="ppaction://noaction">
              <a:snd r:embed="rId5" name="3_1.wav"/>
            </a:hlinkClick>
            <a:extLst>
              <a:ext uri="{FF2B5EF4-FFF2-40B4-BE49-F238E27FC236}">
                <a16:creationId xmlns:a16="http://schemas.microsoft.com/office/drawing/2014/main" id="{7436134C-4FB9-4094-A2C0-7700E241894D}"/>
              </a:ext>
            </a:extLst>
          </p:cNvPr>
          <p:cNvSpPr txBox="1"/>
          <p:nvPr/>
        </p:nvSpPr>
        <p:spPr>
          <a:xfrm>
            <a:off x="268175" y="2641324"/>
            <a:ext cx="62943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L</a:t>
            </a:r>
            <a:r>
              <a:rPr lang="en-GB" sz="4000" b="1" i="0" u="none" strike="noStrike" dirty="0">
                <a:solidFill>
                  <a:srgbClr val="FF4B94"/>
                </a:solidFill>
                <a:effectLst/>
                <a:latin typeface="Century Gothic" panose="020B0502020202020204" pitchFamily="34" charset="0"/>
              </a:rPr>
              <a:t>ó</a:t>
            </a:r>
            <a:r>
              <a:rPr lang="en-GB" sz="40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pez</a:t>
            </a:r>
            <a:r>
              <a:rPr lang="en-GB" sz="40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endParaRPr lang="en-GB" sz="5400" dirty="0"/>
          </a:p>
        </p:txBody>
      </p:sp>
      <p:sp>
        <p:nvSpPr>
          <p:cNvPr id="55" name="TextBox 54">
            <a:hlinkClick r:id="" action="ppaction://noaction">
              <a:snd r:embed="rId6" name="3_2.wav"/>
            </a:hlinkClick>
            <a:extLst>
              <a:ext uri="{FF2B5EF4-FFF2-40B4-BE49-F238E27FC236}">
                <a16:creationId xmlns:a16="http://schemas.microsoft.com/office/drawing/2014/main" id="{2AF4C1B8-D92F-447F-B3AF-AE0C8C79275C}"/>
              </a:ext>
            </a:extLst>
          </p:cNvPr>
          <p:cNvSpPr txBox="1"/>
          <p:nvPr/>
        </p:nvSpPr>
        <p:spPr>
          <a:xfrm>
            <a:off x="241354" y="3881097"/>
            <a:ext cx="48386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</a:t>
            </a:r>
            <a:r>
              <a:rPr lang="en-GB" sz="4000" b="1" dirty="0">
                <a:solidFill>
                  <a:srgbClr val="FF4B94"/>
                </a:solidFill>
                <a:latin typeface="Century Gothic" panose="020B0502020202020204" pitchFamily="34" charset="0"/>
              </a:rPr>
              <a:t>é</a:t>
            </a:r>
            <a:r>
              <a:rPr lang="en-GB" sz="40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ctor</a:t>
            </a:r>
            <a:endParaRPr lang="en-GB" sz="5400" dirty="0"/>
          </a:p>
        </p:txBody>
      </p:sp>
      <p:sp>
        <p:nvSpPr>
          <p:cNvPr id="56" name="TextBox 55">
            <a:hlinkClick r:id="" action="ppaction://noaction">
              <a:snd r:embed="rId7" name="3_3.wav"/>
            </a:hlinkClick>
            <a:extLst>
              <a:ext uri="{FF2B5EF4-FFF2-40B4-BE49-F238E27FC236}">
                <a16:creationId xmlns:a16="http://schemas.microsoft.com/office/drawing/2014/main" id="{1AA30610-87E1-4AB7-BA87-518A0FB53623}"/>
              </a:ext>
            </a:extLst>
          </p:cNvPr>
          <p:cNvSpPr txBox="1"/>
          <p:nvPr/>
        </p:nvSpPr>
        <p:spPr>
          <a:xfrm>
            <a:off x="268175" y="5266050"/>
            <a:ext cx="62943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</a:t>
            </a:r>
            <a:r>
              <a:rPr lang="en-GB" sz="4000" b="1" dirty="0">
                <a:solidFill>
                  <a:srgbClr val="FF4B94"/>
                </a:solidFill>
                <a:latin typeface="Century Gothic" panose="020B0502020202020204" pitchFamily="34" charset="0"/>
              </a:rPr>
              <a:t>é</a:t>
            </a:r>
            <a:r>
              <a:rPr lang="en-GB" sz="40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lix</a:t>
            </a:r>
            <a:endParaRPr lang="en-GB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249059F-224C-4D56-870F-7E720750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3949" y="1011610"/>
            <a:ext cx="1698356" cy="403881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Picture 2" descr="Brain, Idea, Think, Creativity">
            <a:extLst>
              <a:ext uri="{FF2B5EF4-FFF2-40B4-BE49-F238E27FC236}">
                <a16:creationId xmlns:a16="http://schemas.microsoft.com/office/drawing/2014/main" id="{D88CCA73-7624-4855-B3DB-EFBA41AB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187" y="75907"/>
            <a:ext cx="880618" cy="88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A569561F-DB38-4090-99BA-C1E9376734AF}"/>
              </a:ext>
            </a:extLst>
          </p:cNvPr>
          <p:cNvGrpSpPr/>
          <p:nvPr/>
        </p:nvGrpSpPr>
        <p:grpSpPr>
          <a:xfrm>
            <a:off x="1203193" y="717067"/>
            <a:ext cx="5636018" cy="525942"/>
            <a:chOff x="1140978" y="6269194"/>
            <a:chExt cx="4479150" cy="525942"/>
          </a:xfrm>
        </p:grpSpPr>
        <p:sp>
          <p:nvSpPr>
            <p:cNvPr id="38" name="Speech Bubble: Rectangle with Corners Rounded 37">
              <a:extLst>
                <a:ext uri="{FF2B5EF4-FFF2-40B4-BE49-F238E27FC236}">
                  <a16:creationId xmlns:a16="http://schemas.microsoft.com/office/drawing/2014/main" id="{25FA4F54-0FDD-4244-B325-E07F5BDA1E18}"/>
                </a:ext>
              </a:extLst>
            </p:cNvPr>
            <p:cNvSpPr/>
            <p:nvPr/>
          </p:nvSpPr>
          <p:spPr>
            <a:xfrm>
              <a:off x="1173502" y="6277096"/>
              <a:ext cx="3842036" cy="518040"/>
            </a:xfrm>
            <a:prstGeom prst="wedgeRoundRectCallout">
              <a:avLst>
                <a:gd name="adj1" fmla="val -54991"/>
                <a:gd name="adj2" fmla="val -7585"/>
                <a:gd name="adj3" fmla="val 16667"/>
              </a:avLst>
            </a:prstGeom>
            <a:solidFill>
              <a:srgbClr val="22A7CC"/>
            </a:solidFill>
            <a:ln>
              <a:solidFill>
                <a:srgbClr val="22A7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8" name="TextBox 47">
              <a:hlinkClick r:id="" action="ppaction://noaction">
                <a:snd r:embed="rId11" name="4_2.wav"/>
              </a:hlinkClick>
              <a:extLst>
                <a:ext uri="{FF2B5EF4-FFF2-40B4-BE49-F238E27FC236}">
                  <a16:creationId xmlns:a16="http://schemas.microsoft.com/office/drawing/2014/main" id="{644BE3E8-1201-472D-9E36-CEFD0CE092BD}"/>
                </a:ext>
              </a:extLst>
            </p:cNvPr>
            <p:cNvSpPr txBox="1"/>
            <p:nvPr/>
          </p:nvSpPr>
          <p:spPr>
            <a:xfrm>
              <a:off x="1140978" y="6269194"/>
              <a:ext cx="447915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Escucha y </a:t>
              </a:r>
              <a:r>
                <a:rPr lang="en-GB" sz="28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pronuncia</a:t>
              </a:r>
              <a:r>
                <a:rPr lang="en-GB" sz="2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bien.</a:t>
              </a:r>
            </a:p>
          </p:txBody>
        </p:sp>
      </p:grpSp>
      <p:pic>
        <p:nvPicPr>
          <p:cNvPr id="50" name="Graphic 49" descr="Teacher">
            <a:extLst>
              <a:ext uri="{FF2B5EF4-FFF2-40B4-BE49-F238E27FC236}">
                <a16:creationId xmlns:a16="http://schemas.microsoft.com/office/drawing/2014/main" id="{9F967274-C449-41B1-9E03-01EE780886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6128" y="587278"/>
            <a:ext cx="914400" cy="914400"/>
          </a:xfrm>
          <a:prstGeom prst="rect">
            <a:avLst/>
          </a:prstGeom>
        </p:spPr>
      </p:pic>
      <p:sp>
        <p:nvSpPr>
          <p:cNvPr id="51" name="CustomShape 3">
            <a:hlinkClick r:id="" action="ppaction://noaction">
              <a:snd r:embed="rId14" name="4_1.wav"/>
            </a:hlinkClick>
            <a:extLst>
              <a:ext uri="{FF2B5EF4-FFF2-40B4-BE49-F238E27FC236}">
                <a16:creationId xmlns:a16="http://schemas.microsoft.com/office/drawing/2014/main" id="{EDE0CC5B-185F-4D1E-A115-9A588365E000}"/>
              </a:ext>
            </a:extLst>
          </p:cNvPr>
          <p:cNvSpPr/>
          <p:nvPr/>
        </p:nvSpPr>
        <p:spPr>
          <a:xfrm>
            <a:off x="160200" y="44640"/>
            <a:ext cx="93546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Vocabulario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0DD6F6A-A3F8-4171-84CE-593228C059E5}"/>
              </a:ext>
            </a:extLst>
          </p:cNvPr>
          <p:cNvSpPr txBox="1"/>
          <p:nvPr/>
        </p:nvSpPr>
        <p:spPr>
          <a:xfrm>
            <a:off x="395185" y="1412638"/>
            <a:ext cx="241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primavera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B4D5390-475B-4207-9774-FE0544EE6EEF}"/>
              </a:ext>
            </a:extLst>
          </p:cNvPr>
          <p:cNvSpPr txBox="1"/>
          <p:nvPr/>
        </p:nvSpPr>
        <p:spPr>
          <a:xfrm>
            <a:off x="6451415" y="1439151"/>
            <a:ext cx="241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otoño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D4933C1-FC4B-4974-84C6-3ECCC4127060}"/>
              </a:ext>
            </a:extLst>
          </p:cNvPr>
          <p:cNvSpPr txBox="1"/>
          <p:nvPr/>
        </p:nvSpPr>
        <p:spPr>
          <a:xfrm>
            <a:off x="9548319" y="1439150"/>
            <a:ext cx="241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invierno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7A7F847-F233-4DE9-9980-E587A284CAA4}"/>
              </a:ext>
            </a:extLst>
          </p:cNvPr>
          <p:cNvSpPr txBox="1"/>
          <p:nvPr/>
        </p:nvSpPr>
        <p:spPr>
          <a:xfrm>
            <a:off x="1891610" y="3991063"/>
            <a:ext cx="241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)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calor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5546794-A436-431E-8A03-9DB3D2734B73}"/>
              </a:ext>
            </a:extLst>
          </p:cNvPr>
          <p:cNvSpPr txBox="1"/>
          <p:nvPr/>
        </p:nvSpPr>
        <p:spPr>
          <a:xfrm>
            <a:off x="5102775" y="3991064"/>
            <a:ext cx="241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) sol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E39FD56-ED2D-4F7C-888D-39D27697155A}"/>
              </a:ext>
            </a:extLst>
          </p:cNvPr>
          <p:cNvSpPr txBox="1"/>
          <p:nvPr/>
        </p:nvSpPr>
        <p:spPr>
          <a:xfrm>
            <a:off x="8024996" y="3971402"/>
            <a:ext cx="241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)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frío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58A08C7-0886-4C6E-B9A6-23F9585FB21B}"/>
              </a:ext>
            </a:extLst>
          </p:cNvPr>
          <p:cNvGrpSpPr/>
          <p:nvPr/>
        </p:nvGrpSpPr>
        <p:grpSpPr>
          <a:xfrm>
            <a:off x="3966523" y="1438111"/>
            <a:ext cx="1620135" cy="2419815"/>
            <a:chOff x="3966523" y="1438111"/>
            <a:chExt cx="1620135" cy="2419815"/>
          </a:xfrm>
        </p:grpSpPr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8C5E6470-37FD-4179-A4E3-2B67F950B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6523" y="1851597"/>
              <a:ext cx="1620135" cy="1620135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5ED7343-5DE1-4455-A4FB-51A291241C45}"/>
                </a:ext>
              </a:extLst>
            </p:cNvPr>
            <p:cNvSpPr txBox="1"/>
            <p:nvPr/>
          </p:nvSpPr>
          <p:spPr>
            <a:xfrm rot="18784048">
              <a:off x="3511556" y="2417186"/>
              <a:ext cx="2419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summer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A77CA12-72FD-4006-B158-6E67394E7294}"/>
              </a:ext>
            </a:extLst>
          </p:cNvPr>
          <p:cNvGrpSpPr/>
          <p:nvPr/>
        </p:nvGrpSpPr>
        <p:grpSpPr>
          <a:xfrm>
            <a:off x="416868" y="1867325"/>
            <a:ext cx="2419815" cy="1621089"/>
            <a:chOff x="416868" y="1867325"/>
            <a:chExt cx="2419815" cy="1621089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CC894204-EE5E-4873-ABFE-72FA4A006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535" y="1867325"/>
              <a:ext cx="1621089" cy="1621089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526C3BC-5D69-4BF5-821D-D14A3C1971A3}"/>
                </a:ext>
              </a:extLst>
            </p:cNvPr>
            <p:cNvSpPr txBox="1"/>
            <p:nvPr/>
          </p:nvSpPr>
          <p:spPr>
            <a:xfrm rot="20900075">
              <a:off x="416868" y="2831482"/>
              <a:ext cx="2419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spring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D22D60CE-8769-4CAA-BDBE-53FB53E3EA8D}"/>
              </a:ext>
            </a:extLst>
          </p:cNvPr>
          <p:cNvSpPr txBox="1"/>
          <p:nvPr/>
        </p:nvSpPr>
        <p:spPr>
          <a:xfrm>
            <a:off x="3548660" y="1429414"/>
            <a:ext cx="241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verano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0E2B750-72B8-4E13-8937-7B48D7D3D97E}"/>
              </a:ext>
            </a:extLst>
          </p:cNvPr>
          <p:cNvGrpSpPr/>
          <p:nvPr/>
        </p:nvGrpSpPr>
        <p:grpSpPr>
          <a:xfrm>
            <a:off x="6882131" y="1850643"/>
            <a:ext cx="1621089" cy="1621089"/>
            <a:chOff x="6882131" y="1850643"/>
            <a:chExt cx="1621089" cy="1621089"/>
          </a:xfrm>
        </p:grpSpPr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1D639465-708C-4C3C-BA2A-0D3A0C9FC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131" y="1850643"/>
              <a:ext cx="1621089" cy="1621089"/>
            </a:xfrm>
            <a:prstGeom prst="rect">
              <a:avLst/>
            </a:prstGeom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15DEEA7-F21F-451E-A78C-6C2AF21A98C2}"/>
                </a:ext>
              </a:extLst>
            </p:cNvPr>
            <p:cNvSpPr txBox="1"/>
            <p:nvPr/>
          </p:nvSpPr>
          <p:spPr>
            <a:xfrm rot="20381245">
              <a:off x="7060950" y="2311457"/>
              <a:ext cx="13684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autumn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258A937-3496-431B-AF9E-5425DF2FE8F8}"/>
              </a:ext>
            </a:extLst>
          </p:cNvPr>
          <p:cNvGrpSpPr/>
          <p:nvPr/>
        </p:nvGrpSpPr>
        <p:grpSpPr>
          <a:xfrm>
            <a:off x="9939930" y="1829721"/>
            <a:ext cx="1636594" cy="1636594"/>
            <a:chOff x="9939930" y="1829721"/>
            <a:chExt cx="1636594" cy="1636594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112758C2-990E-46DB-B3F9-457DD681A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9930" y="1829721"/>
              <a:ext cx="1636594" cy="1636594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2223331-5517-4365-9A05-B7A7A8E13A4B}"/>
                </a:ext>
              </a:extLst>
            </p:cNvPr>
            <p:cNvSpPr txBox="1"/>
            <p:nvPr/>
          </p:nvSpPr>
          <p:spPr>
            <a:xfrm>
              <a:off x="9939930" y="2388014"/>
              <a:ext cx="16210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winter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E6B7ACE-3CBF-4EAE-A7C7-3F1219EAD595}"/>
              </a:ext>
            </a:extLst>
          </p:cNvPr>
          <p:cNvGrpSpPr/>
          <p:nvPr/>
        </p:nvGrpSpPr>
        <p:grpSpPr>
          <a:xfrm>
            <a:off x="2711760" y="4464221"/>
            <a:ext cx="836900" cy="1708867"/>
            <a:chOff x="4368810" y="4465978"/>
            <a:chExt cx="836900" cy="1708867"/>
          </a:xfrm>
        </p:grpSpPr>
        <p:pic>
          <p:nvPicPr>
            <p:cNvPr id="109" name="Picture 108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F0ADEA6-90CC-46AB-A8D7-49E1EE903C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114"/>
            <a:stretch/>
          </p:blipFill>
          <p:spPr>
            <a:xfrm>
              <a:off x="4515480" y="4465978"/>
              <a:ext cx="585450" cy="1708867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18F1FD2-2B6E-4630-8DB5-617B2AE61EA1}"/>
                </a:ext>
              </a:extLst>
            </p:cNvPr>
            <p:cNvSpPr txBox="1"/>
            <p:nvPr/>
          </p:nvSpPr>
          <p:spPr>
            <a:xfrm rot="20794362">
              <a:off x="4368810" y="5728302"/>
              <a:ext cx="836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heat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4856CAC-5080-43EE-85FB-C095DF533DB1}"/>
              </a:ext>
            </a:extLst>
          </p:cNvPr>
          <p:cNvGrpSpPr/>
          <p:nvPr/>
        </p:nvGrpSpPr>
        <p:grpSpPr>
          <a:xfrm>
            <a:off x="8754248" y="4452622"/>
            <a:ext cx="961309" cy="1765074"/>
            <a:chOff x="10396814" y="4465978"/>
            <a:chExt cx="961309" cy="1765074"/>
          </a:xfrm>
        </p:grpSpPr>
        <p:pic>
          <p:nvPicPr>
            <p:cNvPr id="112" name="Picture 111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F139CC85-7CB6-4A22-BC30-E4272E35F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6645" y="4465978"/>
              <a:ext cx="800821" cy="1765074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03FE4DC-22BA-4C6F-B058-E0F96DB78B1B}"/>
                </a:ext>
              </a:extLst>
            </p:cNvPr>
            <p:cNvSpPr txBox="1"/>
            <p:nvPr/>
          </p:nvSpPr>
          <p:spPr>
            <a:xfrm rot="20900075">
              <a:off x="10396814" y="5651538"/>
              <a:ext cx="9613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cold</a:t>
              </a:r>
            </a:p>
          </p:txBody>
        </p:sp>
      </p:grpSp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21805862-0B49-48DB-89A7-E2C451547E60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2" t="19766" r="19651" b="21659"/>
          <a:stretch/>
        </p:blipFill>
        <p:spPr>
          <a:xfrm>
            <a:off x="5579650" y="4452728"/>
            <a:ext cx="1743529" cy="179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8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_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_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4_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4_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4_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4_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4_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4_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4_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4_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71" grpId="0"/>
      <p:bldP spid="80" grpId="0"/>
      <p:bldP spid="81" grpId="0"/>
      <p:bldP spid="82" grpId="0"/>
      <p:bldP spid="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249059F-224C-4D56-870F-7E720750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3949" y="1011610"/>
            <a:ext cx="1698356" cy="403881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Picture 2" descr="Brain, Idea, Think, Creativity">
            <a:extLst>
              <a:ext uri="{FF2B5EF4-FFF2-40B4-BE49-F238E27FC236}">
                <a16:creationId xmlns:a16="http://schemas.microsoft.com/office/drawing/2014/main" id="{D88CCA73-7624-4855-B3DB-EFBA41AB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187" y="75907"/>
            <a:ext cx="880618" cy="88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A569561F-DB38-4090-99BA-C1E9376734AF}"/>
              </a:ext>
            </a:extLst>
          </p:cNvPr>
          <p:cNvGrpSpPr/>
          <p:nvPr/>
        </p:nvGrpSpPr>
        <p:grpSpPr>
          <a:xfrm>
            <a:off x="1203193" y="717067"/>
            <a:ext cx="4875275" cy="525942"/>
            <a:chOff x="1140978" y="6269194"/>
            <a:chExt cx="3874560" cy="525942"/>
          </a:xfrm>
        </p:grpSpPr>
        <p:sp>
          <p:nvSpPr>
            <p:cNvPr id="38" name="Speech Bubble: Rectangle with Corners Rounded 37">
              <a:hlinkClick r:id="" action="ppaction://noaction">
                <a:snd r:embed="rId11" name="5_1.wav"/>
              </a:hlinkClick>
              <a:extLst>
                <a:ext uri="{FF2B5EF4-FFF2-40B4-BE49-F238E27FC236}">
                  <a16:creationId xmlns:a16="http://schemas.microsoft.com/office/drawing/2014/main" id="{25FA4F54-0FDD-4244-B325-E07F5BDA1E18}"/>
                </a:ext>
              </a:extLst>
            </p:cNvPr>
            <p:cNvSpPr/>
            <p:nvPr/>
          </p:nvSpPr>
          <p:spPr>
            <a:xfrm>
              <a:off x="1173502" y="6277096"/>
              <a:ext cx="3842036" cy="518040"/>
            </a:xfrm>
            <a:prstGeom prst="wedgeRoundRectCallout">
              <a:avLst>
                <a:gd name="adj1" fmla="val -54991"/>
                <a:gd name="adj2" fmla="val -7585"/>
                <a:gd name="adj3" fmla="val 16667"/>
              </a:avLst>
            </a:prstGeom>
            <a:solidFill>
              <a:srgbClr val="22A7CC"/>
            </a:solidFill>
            <a:ln>
              <a:solidFill>
                <a:srgbClr val="22A7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44BE3E8-1201-472D-9E36-CEFD0CE092BD}"/>
                </a:ext>
              </a:extLst>
            </p:cNvPr>
            <p:cNvSpPr txBox="1"/>
            <p:nvPr/>
          </p:nvSpPr>
          <p:spPr>
            <a:xfrm>
              <a:off x="1140978" y="6269194"/>
              <a:ext cx="30257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¿</a:t>
              </a:r>
              <a:r>
                <a:rPr lang="en-GB" sz="28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Cómo</a:t>
              </a:r>
              <a:r>
                <a:rPr lang="en-GB" sz="2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es en inglés?</a:t>
              </a:r>
            </a:p>
          </p:txBody>
        </p:sp>
      </p:grpSp>
      <p:pic>
        <p:nvPicPr>
          <p:cNvPr id="50" name="Graphic 49" descr="Teacher">
            <a:extLst>
              <a:ext uri="{FF2B5EF4-FFF2-40B4-BE49-F238E27FC236}">
                <a16:creationId xmlns:a16="http://schemas.microsoft.com/office/drawing/2014/main" id="{9F967274-C449-41B1-9E03-01EE780886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6128" y="587278"/>
            <a:ext cx="914400" cy="914400"/>
          </a:xfrm>
          <a:prstGeom prst="rect">
            <a:avLst/>
          </a:prstGeom>
        </p:spPr>
      </p:pic>
      <p:sp>
        <p:nvSpPr>
          <p:cNvPr id="51" name="CustomShape 3">
            <a:hlinkClick r:id="" action="ppaction://noaction">
              <a:snd r:embed="rId14" name="4_1.wav"/>
            </a:hlinkClick>
            <a:extLst>
              <a:ext uri="{FF2B5EF4-FFF2-40B4-BE49-F238E27FC236}">
                <a16:creationId xmlns:a16="http://schemas.microsoft.com/office/drawing/2014/main" id="{EDE0CC5B-185F-4D1E-A115-9A588365E000}"/>
              </a:ext>
            </a:extLst>
          </p:cNvPr>
          <p:cNvSpPr/>
          <p:nvPr/>
        </p:nvSpPr>
        <p:spPr>
          <a:xfrm>
            <a:off x="160200" y="44640"/>
            <a:ext cx="93546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Vocabulario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C76639-A806-4897-8462-DE2A2FA981CC}"/>
              </a:ext>
            </a:extLst>
          </p:cNvPr>
          <p:cNvSpPr txBox="1"/>
          <p:nvPr/>
        </p:nvSpPr>
        <p:spPr>
          <a:xfrm>
            <a:off x="1070884" y="3082821"/>
            <a:ext cx="241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primavera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D2574DD-BBAF-4899-BB46-386408E9C8B7}"/>
              </a:ext>
            </a:extLst>
          </p:cNvPr>
          <p:cNvSpPr txBox="1"/>
          <p:nvPr/>
        </p:nvSpPr>
        <p:spPr>
          <a:xfrm>
            <a:off x="4664153" y="4832039"/>
            <a:ext cx="241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otoño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B7DB697-467D-41A4-B8D1-297D420A4FAF}"/>
              </a:ext>
            </a:extLst>
          </p:cNvPr>
          <p:cNvSpPr txBox="1"/>
          <p:nvPr/>
        </p:nvSpPr>
        <p:spPr>
          <a:xfrm>
            <a:off x="921426" y="1499746"/>
            <a:ext cx="241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invierno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254FC4E-FB00-40DA-91AB-3702B48C6359}"/>
              </a:ext>
            </a:extLst>
          </p:cNvPr>
          <p:cNvSpPr txBox="1"/>
          <p:nvPr/>
        </p:nvSpPr>
        <p:spPr>
          <a:xfrm>
            <a:off x="8245983" y="1536452"/>
            <a:ext cx="241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) sol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FAD774-6468-48A6-932B-A957FEF3A6AB}"/>
              </a:ext>
            </a:extLst>
          </p:cNvPr>
          <p:cNvSpPr txBox="1"/>
          <p:nvPr/>
        </p:nvSpPr>
        <p:spPr>
          <a:xfrm>
            <a:off x="1001321" y="4832040"/>
            <a:ext cx="241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)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calor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6AA3E87-A4B5-4ADA-80FD-A7BD967082AC}"/>
              </a:ext>
            </a:extLst>
          </p:cNvPr>
          <p:cNvSpPr txBox="1"/>
          <p:nvPr/>
        </p:nvSpPr>
        <p:spPr>
          <a:xfrm>
            <a:off x="8326986" y="3081761"/>
            <a:ext cx="241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)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frío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15D7F87-BC9C-42A3-8BC6-6EE463B79923}"/>
              </a:ext>
            </a:extLst>
          </p:cNvPr>
          <p:cNvSpPr txBox="1"/>
          <p:nvPr/>
        </p:nvSpPr>
        <p:spPr>
          <a:xfrm>
            <a:off x="8326986" y="4856064"/>
            <a:ext cx="241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verano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4" name="Picture 5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B29168C-C962-42E8-BBF0-95F00CCC74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22" y="5360854"/>
            <a:ext cx="1040873" cy="991711"/>
          </a:xfrm>
          <a:prstGeom prst="rect">
            <a:avLst/>
          </a:prstGeom>
        </p:spPr>
      </p:pic>
      <p:pic>
        <p:nvPicPr>
          <p:cNvPr id="56" name="Picture 5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8781C41-1A85-466D-9388-A0E8B68203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345" y="3481177"/>
            <a:ext cx="720107" cy="1243645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C83E4A2B-77EF-446A-8BF8-20453EA18E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61" y="3630650"/>
            <a:ext cx="1310544" cy="890875"/>
          </a:xfrm>
          <a:prstGeom prst="rect">
            <a:avLst/>
          </a:prstGeom>
        </p:spPr>
      </p:pic>
      <p:pic>
        <p:nvPicPr>
          <p:cNvPr id="59" name="Picture 58" descr="A picture containing text, sign, close, subway&#10;&#10;Description automatically generated">
            <a:extLst>
              <a:ext uri="{FF2B5EF4-FFF2-40B4-BE49-F238E27FC236}">
                <a16:creationId xmlns:a16="http://schemas.microsoft.com/office/drawing/2014/main" id="{10600AC7-216A-4AB6-B00B-583DF864F63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98" y="2526453"/>
            <a:ext cx="1992303" cy="2086515"/>
          </a:xfrm>
          <a:prstGeom prst="rect">
            <a:avLst/>
          </a:prstGeom>
        </p:spPr>
      </p:pic>
      <p:pic>
        <p:nvPicPr>
          <p:cNvPr id="62" name="Picture 61" descr="A picture containing text, sky, sign&#10;&#10;Description automatically generated">
            <a:extLst>
              <a:ext uri="{FF2B5EF4-FFF2-40B4-BE49-F238E27FC236}">
                <a16:creationId xmlns:a16="http://schemas.microsoft.com/office/drawing/2014/main" id="{1B457EA9-9268-4BC9-85D9-EA1F38DE1F6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028" y="2010124"/>
            <a:ext cx="930610" cy="930610"/>
          </a:xfrm>
          <a:prstGeom prst="rect">
            <a:avLst/>
          </a:prstGeom>
        </p:spPr>
      </p:pic>
      <p:pic>
        <p:nvPicPr>
          <p:cNvPr id="65" name="Picture 64" descr="A picture containing text, sign, close, subway&#10;&#10;Description automatically generated">
            <a:extLst>
              <a:ext uri="{FF2B5EF4-FFF2-40B4-BE49-F238E27FC236}">
                <a16:creationId xmlns:a16="http://schemas.microsoft.com/office/drawing/2014/main" id="{4AF82343-224C-4CB1-B8ED-A6E78E5BE20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57" y="5221180"/>
            <a:ext cx="1213668" cy="1271060"/>
          </a:xfrm>
          <a:prstGeom prst="rect">
            <a:avLst/>
          </a:prstGeom>
        </p:spPr>
      </p:pic>
      <p:pic>
        <p:nvPicPr>
          <p:cNvPr id="67" name="Picture 6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ADCF228-9078-4A11-A534-DC355EBA30F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112" y="2759211"/>
            <a:ext cx="1701355" cy="1620998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BB9DA397-86DD-4E93-B7AB-FC1C29C4E0D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057" y="2722287"/>
            <a:ext cx="2466133" cy="1676416"/>
          </a:xfrm>
          <a:prstGeom prst="rect">
            <a:avLst/>
          </a:prstGeom>
        </p:spPr>
      </p:pic>
      <p:pic>
        <p:nvPicPr>
          <p:cNvPr id="69" name="Picture 6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7F964E6-65B3-46AF-BF93-159E1EAECD4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88" y="2662259"/>
            <a:ext cx="1025246" cy="1770628"/>
          </a:xfrm>
          <a:prstGeom prst="rect">
            <a:avLst/>
          </a:prstGeom>
        </p:spPr>
      </p:pic>
      <p:pic>
        <p:nvPicPr>
          <p:cNvPr id="70" name="Picture 69" descr="A picture containing diagram&#10;&#10;Description automatically generated">
            <a:extLst>
              <a:ext uri="{FF2B5EF4-FFF2-40B4-BE49-F238E27FC236}">
                <a16:creationId xmlns:a16="http://schemas.microsoft.com/office/drawing/2014/main" id="{28D527B1-353C-4358-85F1-4BF2FB728BB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345" y="2667772"/>
            <a:ext cx="903325" cy="1803879"/>
          </a:xfrm>
          <a:prstGeom prst="rect">
            <a:avLst/>
          </a:prstGeom>
        </p:spPr>
      </p:pic>
      <p:pic>
        <p:nvPicPr>
          <p:cNvPr id="72" name="Picture 71" descr="A picture containing diagram&#10;&#10;Description automatically generated">
            <a:extLst>
              <a:ext uri="{FF2B5EF4-FFF2-40B4-BE49-F238E27FC236}">
                <a16:creationId xmlns:a16="http://schemas.microsoft.com/office/drawing/2014/main" id="{998ECBDD-2301-4936-81D7-93E088DF337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950" y="5493667"/>
            <a:ext cx="570649" cy="1139547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990DE2DF-8CDE-42C3-BE04-82A8AF74360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2" t="19766" r="19651" b="21659"/>
          <a:stretch/>
        </p:blipFill>
        <p:spPr>
          <a:xfrm>
            <a:off x="5137769" y="2729409"/>
            <a:ext cx="1743529" cy="1792116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CD85F908-92A7-40D2-867E-62DFDFE66E9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2" t="19766" r="19651" b="21659"/>
          <a:stretch/>
        </p:blipFill>
        <p:spPr>
          <a:xfrm>
            <a:off x="9007305" y="1928614"/>
            <a:ext cx="1014990" cy="1043275"/>
          </a:xfrm>
          <a:prstGeom prst="rect">
            <a:avLst/>
          </a:prstGeom>
        </p:spPr>
      </p:pic>
      <p:pic>
        <p:nvPicPr>
          <p:cNvPr id="60" name="Picture 59" descr="A picture containing text, sky, sign&#10;&#10;Description automatically generated">
            <a:extLst>
              <a:ext uri="{FF2B5EF4-FFF2-40B4-BE49-F238E27FC236}">
                <a16:creationId xmlns:a16="http://schemas.microsoft.com/office/drawing/2014/main" id="{E4900A5E-FE58-4242-9264-1595BDD7C98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505" y="2724614"/>
            <a:ext cx="1637623" cy="163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9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_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_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_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4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4_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4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4_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AA337944-6D25-4473-B07E-B9B3D545B6C7}"/>
              </a:ext>
            </a:extLst>
          </p:cNvPr>
          <p:cNvSpPr/>
          <p:nvPr/>
        </p:nvSpPr>
        <p:spPr>
          <a:xfrm>
            <a:off x="329374" y="1762801"/>
            <a:ext cx="2340077" cy="551000"/>
          </a:xfrm>
          <a:prstGeom prst="roundRect">
            <a:avLst/>
          </a:prstGeom>
          <a:solidFill>
            <a:srgbClr val="D5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6" name="Google Shape;170;p8" descr="Jigsaw, Puzzle, Piece, Game, Concept, Solution">
            <a:extLst>
              <a:ext uri="{FF2B5EF4-FFF2-40B4-BE49-F238E27FC236}">
                <a16:creationId xmlns:a16="http://schemas.microsoft.com/office/drawing/2014/main" id="{696F779F-A90C-45D4-8ADC-3796A5C1CCA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57369" y="52599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9;p8">
            <a:extLst>
              <a:ext uri="{FF2B5EF4-FFF2-40B4-BE49-F238E27FC236}">
                <a16:creationId xmlns:a16="http://schemas.microsoft.com/office/drawing/2014/main" id="{B4F132BF-0F27-4183-A033-D182D0CEA9FB}"/>
              </a:ext>
            </a:extLst>
          </p:cNvPr>
          <p:cNvSpPr txBox="1"/>
          <p:nvPr/>
        </p:nvSpPr>
        <p:spPr>
          <a:xfrm>
            <a:off x="176974" y="978234"/>
            <a:ext cx="9886596" cy="5231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You know to use ‘</a:t>
            </a:r>
            <a:r>
              <a:rPr lang="en-GB" sz="2800" b="1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hace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’ to mean ‘he does/is doing’:</a:t>
            </a:r>
            <a:endParaRPr kumimoji="0" sz="2800" i="0" u="none" strike="noStrike" kern="120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" name="Google Shape;171;p8">
            <a:extLst>
              <a:ext uri="{FF2B5EF4-FFF2-40B4-BE49-F238E27FC236}">
                <a16:creationId xmlns:a16="http://schemas.microsoft.com/office/drawing/2014/main" id="{39EBB1DC-9A49-4F60-AA18-4DAF95C63A01}"/>
              </a:ext>
            </a:extLst>
          </p:cNvPr>
          <p:cNvSpPr txBox="1"/>
          <p:nvPr/>
        </p:nvSpPr>
        <p:spPr>
          <a:xfrm>
            <a:off x="501715" y="1780331"/>
            <a:ext cx="234007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Hace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baile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49" name="Google Shape;183;p8">
            <a:extLst>
              <a:ext uri="{FF2B5EF4-FFF2-40B4-BE49-F238E27FC236}">
                <a16:creationId xmlns:a16="http://schemas.microsoft.com/office/drawing/2014/main" id="{BF6E94AB-F60E-42E2-9961-058820224A2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83935" y="1752510"/>
            <a:ext cx="404055" cy="55100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171;p8">
            <a:extLst>
              <a:ext uri="{FF2B5EF4-FFF2-40B4-BE49-F238E27FC236}">
                <a16:creationId xmlns:a16="http://schemas.microsoft.com/office/drawing/2014/main" id="{CA59F190-701E-4F9B-A376-146EBD2996B6}"/>
              </a:ext>
            </a:extLst>
          </p:cNvPr>
          <p:cNvSpPr txBox="1"/>
          <p:nvPr/>
        </p:nvSpPr>
        <p:spPr>
          <a:xfrm>
            <a:off x="5815252" y="1764888"/>
            <a:ext cx="604737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He does/is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doing dance.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1" name="Google Shape;169;p8">
            <a:extLst>
              <a:ext uri="{FF2B5EF4-FFF2-40B4-BE49-F238E27FC236}">
                <a16:creationId xmlns:a16="http://schemas.microsoft.com/office/drawing/2014/main" id="{314B7FE4-9AF2-4CF1-9C47-18006FA2E0D6}"/>
              </a:ext>
            </a:extLst>
          </p:cNvPr>
          <p:cNvSpPr txBox="1"/>
          <p:nvPr/>
        </p:nvSpPr>
        <p:spPr>
          <a:xfrm>
            <a:off x="204236" y="2564898"/>
            <a:ext cx="9886596" cy="5231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Also use ‘</a:t>
            </a:r>
            <a:r>
              <a:rPr lang="en-GB" sz="2800" b="1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hace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’ to mean ‘it is’ with weather:</a:t>
            </a:r>
            <a:endParaRPr kumimoji="0" sz="2800" i="0" u="none" strike="noStrike" kern="120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A64050D-70F4-443B-A72C-7D95C16F9434}"/>
              </a:ext>
            </a:extLst>
          </p:cNvPr>
          <p:cNvSpPr/>
          <p:nvPr/>
        </p:nvSpPr>
        <p:spPr>
          <a:xfrm>
            <a:off x="329374" y="3224953"/>
            <a:ext cx="2512418" cy="544970"/>
          </a:xfrm>
          <a:prstGeom prst="roundRect">
            <a:avLst/>
          </a:prstGeom>
          <a:solidFill>
            <a:srgbClr val="D5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" name="Google Shape;171;p8">
            <a:extLst>
              <a:ext uri="{FF2B5EF4-FFF2-40B4-BE49-F238E27FC236}">
                <a16:creationId xmlns:a16="http://schemas.microsoft.com/office/drawing/2014/main" id="{3F759C0D-9F9E-46C2-AAA6-6839950CC040}"/>
              </a:ext>
            </a:extLst>
          </p:cNvPr>
          <p:cNvSpPr txBox="1"/>
          <p:nvPr/>
        </p:nvSpPr>
        <p:spPr>
          <a:xfrm>
            <a:off x="501715" y="3242482"/>
            <a:ext cx="251241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Hace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calor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8" name="Google Shape;183;p8">
            <a:extLst>
              <a:ext uri="{FF2B5EF4-FFF2-40B4-BE49-F238E27FC236}">
                <a16:creationId xmlns:a16="http://schemas.microsoft.com/office/drawing/2014/main" id="{65620E2F-84D2-4E99-9612-26E9B1C8239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83935" y="3214662"/>
            <a:ext cx="404055" cy="55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71;p8">
            <a:extLst>
              <a:ext uri="{FF2B5EF4-FFF2-40B4-BE49-F238E27FC236}">
                <a16:creationId xmlns:a16="http://schemas.microsoft.com/office/drawing/2014/main" id="{D7908171-5BE7-4937-9D5A-B9E5C3F221E8}"/>
              </a:ext>
            </a:extLst>
          </p:cNvPr>
          <p:cNvSpPr txBox="1"/>
          <p:nvPr/>
        </p:nvSpPr>
        <p:spPr>
          <a:xfrm>
            <a:off x="5815252" y="3248724"/>
            <a:ext cx="604737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It is hot.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64CD5C4-AE0A-46CE-AE2A-D47D46446521}"/>
              </a:ext>
            </a:extLst>
          </p:cNvPr>
          <p:cNvSpPr/>
          <p:nvPr/>
        </p:nvSpPr>
        <p:spPr>
          <a:xfrm>
            <a:off x="329374" y="4055689"/>
            <a:ext cx="2159826" cy="540709"/>
          </a:xfrm>
          <a:prstGeom prst="roundRect">
            <a:avLst/>
          </a:prstGeom>
          <a:solidFill>
            <a:srgbClr val="D5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1" name="Google Shape;171;p8">
            <a:extLst>
              <a:ext uri="{FF2B5EF4-FFF2-40B4-BE49-F238E27FC236}">
                <a16:creationId xmlns:a16="http://schemas.microsoft.com/office/drawing/2014/main" id="{DB547200-5E79-44F0-BCF3-FBA08A52D0BD}"/>
              </a:ext>
            </a:extLst>
          </p:cNvPr>
          <p:cNvSpPr txBox="1"/>
          <p:nvPr/>
        </p:nvSpPr>
        <p:spPr>
          <a:xfrm>
            <a:off x="501715" y="4073219"/>
            <a:ext cx="19874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Hace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frío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2" name="Google Shape;183;p8">
            <a:extLst>
              <a:ext uri="{FF2B5EF4-FFF2-40B4-BE49-F238E27FC236}">
                <a16:creationId xmlns:a16="http://schemas.microsoft.com/office/drawing/2014/main" id="{62CEDDB2-2BF8-4E0D-91E1-C450748B223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83935" y="4045399"/>
            <a:ext cx="404055" cy="55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171;p8">
            <a:extLst>
              <a:ext uri="{FF2B5EF4-FFF2-40B4-BE49-F238E27FC236}">
                <a16:creationId xmlns:a16="http://schemas.microsoft.com/office/drawing/2014/main" id="{24F935FA-49BD-4F59-BBD5-E442683A5FB8}"/>
              </a:ext>
            </a:extLst>
          </p:cNvPr>
          <p:cNvSpPr txBox="1"/>
          <p:nvPr/>
        </p:nvSpPr>
        <p:spPr>
          <a:xfrm>
            <a:off x="5815252" y="4079461"/>
            <a:ext cx="604737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It is cold.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A751E30-53C2-466E-8110-A37D62F2FC45}"/>
              </a:ext>
            </a:extLst>
          </p:cNvPr>
          <p:cNvSpPr/>
          <p:nvPr/>
        </p:nvSpPr>
        <p:spPr>
          <a:xfrm>
            <a:off x="302111" y="4910236"/>
            <a:ext cx="1987485" cy="540709"/>
          </a:xfrm>
          <a:prstGeom prst="roundRect">
            <a:avLst/>
          </a:prstGeom>
          <a:solidFill>
            <a:srgbClr val="D5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1" name="Google Shape;171;p8">
            <a:extLst>
              <a:ext uri="{FF2B5EF4-FFF2-40B4-BE49-F238E27FC236}">
                <a16:creationId xmlns:a16="http://schemas.microsoft.com/office/drawing/2014/main" id="{B72470DF-644A-40B2-81DB-5BEE5EF8A820}"/>
              </a:ext>
            </a:extLst>
          </p:cNvPr>
          <p:cNvSpPr txBox="1"/>
          <p:nvPr/>
        </p:nvSpPr>
        <p:spPr>
          <a:xfrm>
            <a:off x="474452" y="4927767"/>
            <a:ext cx="274288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Hace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sol.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42" name="Google Shape;183;p8">
            <a:extLst>
              <a:ext uri="{FF2B5EF4-FFF2-40B4-BE49-F238E27FC236}">
                <a16:creationId xmlns:a16="http://schemas.microsoft.com/office/drawing/2014/main" id="{76894D85-F0CC-405B-BC80-55F7AC3F508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56673" y="4899946"/>
            <a:ext cx="404055" cy="55100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171;p8">
            <a:extLst>
              <a:ext uri="{FF2B5EF4-FFF2-40B4-BE49-F238E27FC236}">
                <a16:creationId xmlns:a16="http://schemas.microsoft.com/office/drawing/2014/main" id="{B4E4AC4A-9469-4591-A6DC-B7BD4F5287BF}"/>
              </a:ext>
            </a:extLst>
          </p:cNvPr>
          <p:cNvSpPr txBox="1"/>
          <p:nvPr/>
        </p:nvSpPr>
        <p:spPr>
          <a:xfrm>
            <a:off x="5787990" y="4934008"/>
            <a:ext cx="604737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It is sunny.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8EDBE8D4-A191-4C16-AEB1-EC4BB55E2EFF}"/>
              </a:ext>
            </a:extLst>
          </p:cNvPr>
          <p:cNvSpPr/>
          <p:nvPr/>
        </p:nvSpPr>
        <p:spPr>
          <a:xfrm>
            <a:off x="8576823" y="2572956"/>
            <a:ext cx="3258540" cy="846489"/>
          </a:xfrm>
          <a:prstGeom prst="wedgeRoundRectCallout">
            <a:avLst>
              <a:gd name="adj1" fmla="val -68933"/>
              <a:gd name="adj2" fmla="val -25041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⚠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This is a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new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meaning of ‘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hace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’.</a:t>
            </a: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31444C26-7880-4BE8-B8F1-66F3F5D72414}"/>
              </a:ext>
            </a:extLst>
          </p:cNvPr>
          <p:cNvSpPr/>
          <p:nvPr/>
        </p:nvSpPr>
        <p:spPr>
          <a:xfrm>
            <a:off x="501715" y="5723444"/>
            <a:ext cx="4314125" cy="846489"/>
          </a:xfrm>
          <a:prstGeom prst="wedgeRoundRectCallout">
            <a:avLst>
              <a:gd name="adj1" fmla="val -25254"/>
              <a:gd name="adj2" fmla="val -89854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⚠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Do not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 use the article ‘</a:t>
            </a:r>
            <a:r>
              <a:rPr kumimoji="0" lang="en-GB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el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’ in weather expressions.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34" name="CustomShape 3">
            <a:hlinkClick r:id="" action="ppaction://noaction">
              <a:snd r:embed="rId9" name="6_1.wav"/>
            </a:hlinkClick>
            <a:extLst>
              <a:ext uri="{FF2B5EF4-FFF2-40B4-BE49-F238E27FC236}">
                <a16:creationId xmlns:a16="http://schemas.microsoft.com/office/drawing/2014/main" id="{08F9D3C7-98DB-48EA-94E8-668103849DF9}"/>
              </a:ext>
            </a:extLst>
          </p:cNvPr>
          <p:cNvSpPr/>
          <p:nvPr/>
        </p:nvSpPr>
        <p:spPr>
          <a:xfrm>
            <a:off x="282135" y="266316"/>
            <a:ext cx="93546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err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hacer</a:t>
            </a:r>
            <a:r>
              <a:rPr lang="en-GB" sz="3600" b="1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(for weather)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98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6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6_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6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62" grpId="0"/>
      <p:bldP spid="50" grpId="0"/>
      <p:bldP spid="21" grpId="0" animBg="1"/>
      <p:bldP spid="25" grpId="0" animBg="1"/>
      <p:bldP spid="27" grpId="0"/>
      <p:bldP spid="29" grpId="0"/>
      <p:bldP spid="30" grpId="0" animBg="1"/>
      <p:bldP spid="31" grpId="0"/>
      <p:bldP spid="39" grpId="0"/>
      <p:bldP spid="40" grpId="0" animBg="1"/>
      <p:bldP spid="41" grpId="0"/>
      <p:bldP spid="43" grpId="0"/>
      <p:bldP spid="24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21;p10">
            <a:extLst>
              <a:ext uri="{FF2B5EF4-FFF2-40B4-BE49-F238E27FC236}">
                <a16:creationId xmlns:a16="http://schemas.microsoft.com/office/drawing/2014/main" id="{5977E0DB-6879-41DA-899B-C5CCFDAE538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4611" y="-171450"/>
            <a:ext cx="1166103" cy="11831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D04D7D-9677-4366-B0D2-1EE33B7F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983" y="882291"/>
            <a:ext cx="1399358" cy="400110"/>
          </a:xfrm>
          <a:solidFill>
            <a:srgbClr val="68D5C8"/>
          </a:solidFill>
        </p:spPr>
        <p:txBody>
          <a:bodyPr>
            <a:norm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escuchar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7" name="Speech Bubble: Rectangle with Corners Rounded 86">
            <a:extLst>
              <a:ext uri="{FF2B5EF4-FFF2-40B4-BE49-F238E27FC236}">
                <a16:creationId xmlns:a16="http://schemas.microsoft.com/office/drawing/2014/main" id="{91961EF4-2793-483B-A83D-41B0E1328DF2}"/>
              </a:ext>
            </a:extLst>
          </p:cNvPr>
          <p:cNvSpPr/>
          <p:nvPr/>
        </p:nvSpPr>
        <p:spPr>
          <a:xfrm>
            <a:off x="1226120" y="183930"/>
            <a:ext cx="7880810" cy="901561"/>
          </a:xfrm>
          <a:prstGeom prst="wedgeRoundRectCallout">
            <a:avLst>
              <a:gd name="adj1" fmla="val -53155"/>
              <a:gd name="adj2" fmla="val 25196"/>
              <a:gd name="adj3" fmla="val 16667"/>
            </a:avLst>
          </a:prstGeom>
          <a:noFill/>
          <a:ln w="57150">
            <a:solidFill>
              <a:srgbClr val="FF4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8" name="TextBox 87">
            <a:hlinkClick r:id="" action="ppaction://noaction">
              <a:snd r:embed="rId4" name="7_1.wav"/>
            </a:hlinkClick>
            <a:extLst>
              <a:ext uri="{FF2B5EF4-FFF2-40B4-BE49-F238E27FC236}">
                <a16:creationId xmlns:a16="http://schemas.microsoft.com/office/drawing/2014/main" id="{1BFEA0B1-1B42-4DFF-93F5-207E03644716}"/>
              </a:ext>
            </a:extLst>
          </p:cNvPr>
          <p:cNvSpPr txBox="1"/>
          <p:nvPr/>
        </p:nvSpPr>
        <p:spPr>
          <a:xfrm>
            <a:off x="1264642" y="126601"/>
            <a:ext cx="748394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Escucha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 Is it what Quique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 doing or about the weather?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9" name="Graphic 88" descr="Teacher">
            <a:extLst>
              <a:ext uri="{FF2B5EF4-FFF2-40B4-BE49-F238E27FC236}">
                <a16:creationId xmlns:a16="http://schemas.microsoft.com/office/drawing/2014/main" id="{09CE898F-37A9-4C09-9412-FD696F326D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916" y="374333"/>
            <a:ext cx="914400" cy="914400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719EFD93-191D-4CA0-8824-90D69D99F5A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87" y="1763990"/>
            <a:ext cx="1173858" cy="1173858"/>
          </a:xfrm>
          <a:prstGeom prst="rect">
            <a:avLst/>
          </a:prstGeom>
        </p:spPr>
      </p:pic>
      <p:graphicFrame>
        <p:nvGraphicFramePr>
          <p:cNvPr id="46" name="Table 20">
            <a:extLst>
              <a:ext uri="{FF2B5EF4-FFF2-40B4-BE49-F238E27FC236}">
                <a16:creationId xmlns:a16="http://schemas.microsoft.com/office/drawing/2014/main" id="{8369175A-3C3E-410C-B5BE-9278293F43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678679"/>
              </p:ext>
            </p:extLst>
          </p:nvPr>
        </p:nvGraphicFramePr>
        <p:xfrm>
          <a:off x="619023" y="2065482"/>
          <a:ext cx="9296832" cy="43472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3910">
                  <a:extLst>
                    <a:ext uri="{9D8B030D-6E8A-4147-A177-3AD203B41FA5}">
                      <a16:colId xmlns:a16="http://schemas.microsoft.com/office/drawing/2014/main" val="1264770506"/>
                    </a:ext>
                  </a:extLst>
                </a:gridCol>
                <a:gridCol w="1527391">
                  <a:extLst>
                    <a:ext uri="{9D8B030D-6E8A-4147-A177-3AD203B41FA5}">
                      <a16:colId xmlns:a16="http://schemas.microsoft.com/office/drawing/2014/main" val="2692967244"/>
                    </a:ext>
                  </a:extLst>
                </a:gridCol>
                <a:gridCol w="1620253">
                  <a:extLst>
                    <a:ext uri="{9D8B030D-6E8A-4147-A177-3AD203B41FA5}">
                      <a16:colId xmlns:a16="http://schemas.microsoft.com/office/drawing/2014/main" val="605799539"/>
                    </a:ext>
                  </a:extLst>
                </a:gridCol>
                <a:gridCol w="5345278">
                  <a:extLst>
                    <a:ext uri="{9D8B030D-6E8A-4147-A177-3AD203B41FA5}">
                      <a16:colId xmlns:a16="http://schemas.microsoft.com/office/drawing/2014/main" val="1148658663"/>
                    </a:ext>
                  </a:extLst>
                </a:gridCol>
              </a:tblGrid>
              <a:tr h="60699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anglais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172311"/>
                  </a:ext>
                </a:extLst>
              </a:tr>
              <a:tr h="60699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4780607"/>
                  </a:ext>
                </a:extLst>
              </a:tr>
              <a:tr h="522207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673479"/>
                  </a:ext>
                </a:extLst>
              </a:tr>
              <a:tr h="522207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419681"/>
                  </a:ext>
                </a:extLst>
              </a:tr>
              <a:tr h="522207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447307"/>
                  </a:ext>
                </a:extLst>
              </a:tr>
              <a:tr h="522207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149781"/>
                  </a:ext>
                </a:extLst>
              </a:tr>
              <a:tr h="522207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919552"/>
                  </a:ext>
                </a:extLst>
              </a:tr>
              <a:tr h="522207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807335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3DF959C0-3CAA-4E63-9672-28ADB67E0A0E}"/>
              </a:ext>
            </a:extLst>
          </p:cNvPr>
          <p:cNvSpPr txBox="1"/>
          <p:nvPr/>
        </p:nvSpPr>
        <p:spPr>
          <a:xfrm>
            <a:off x="4642958" y="2782084"/>
            <a:ext cx="5272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makes|is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making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 trip.</a:t>
            </a:r>
          </a:p>
        </p:txBody>
      </p:sp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0BEC2647-77B5-4892-B6A8-B74AC2F1D216}"/>
              </a:ext>
            </a:extLst>
          </p:cNvPr>
          <p:cNvSpPr/>
          <p:nvPr/>
        </p:nvSpPr>
        <p:spPr>
          <a:xfrm>
            <a:off x="2738170" y="1196912"/>
            <a:ext cx="6079605" cy="706168"/>
          </a:xfrm>
          <a:prstGeom prst="wedgeRoundRectCallout">
            <a:avLst>
              <a:gd name="adj1" fmla="val -54842"/>
              <a:gd name="adj2" fmla="val 41371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⚠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hace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 = he does, makes|is doing, is making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AND = it is …(weather)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BE2379A-1FEB-412A-9B6E-184741CA3CE0}"/>
              </a:ext>
            </a:extLst>
          </p:cNvPr>
          <p:cNvSpPr txBox="1"/>
          <p:nvPr/>
        </p:nvSpPr>
        <p:spPr>
          <a:xfrm>
            <a:off x="4659000" y="3315674"/>
            <a:ext cx="5272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It is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sunny.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F120FC6-44E3-4731-9506-542FCE34B4A0}"/>
              </a:ext>
            </a:extLst>
          </p:cNvPr>
          <p:cNvSpPr txBox="1"/>
          <p:nvPr/>
        </p:nvSpPr>
        <p:spPr>
          <a:xfrm>
            <a:off x="4634852" y="3832391"/>
            <a:ext cx="5272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It is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cold.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F2CFDBF-6148-4349-8FC8-6BB27270CDDB}"/>
              </a:ext>
            </a:extLst>
          </p:cNvPr>
          <p:cNvSpPr txBox="1"/>
          <p:nvPr/>
        </p:nvSpPr>
        <p:spPr>
          <a:xfrm>
            <a:off x="4634852" y="4381054"/>
            <a:ext cx="5272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He does |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is doing </a:t>
            </a:r>
            <a:r>
              <a:rPr kumimoji="0" lang="en-GB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 race.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6254C83-5511-4A5A-B365-C36063CFD328}"/>
              </a:ext>
            </a:extLst>
          </p:cNvPr>
          <p:cNvSpPr txBox="1"/>
          <p:nvPr/>
        </p:nvSpPr>
        <p:spPr>
          <a:xfrm>
            <a:off x="4650894" y="4914644"/>
            <a:ext cx="5272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He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makes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|is making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card.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F7AFAAC-DAD3-4BCF-B136-215C6814DBD8}"/>
              </a:ext>
            </a:extLst>
          </p:cNvPr>
          <p:cNvSpPr txBox="1"/>
          <p:nvPr/>
        </p:nvSpPr>
        <p:spPr>
          <a:xfrm>
            <a:off x="4626746" y="5431361"/>
            <a:ext cx="5272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It is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hot.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D4DFD69-FCA6-4657-A1FE-7E937A85AA29}"/>
              </a:ext>
            </a:extLst>
          </p:cNvPr>
          <p:cNvSpPr txBox="1"/>
          <p:nvPr/>
        </p:nvSpPr>
        <p:spPr>
          <a:xfrm>
            <a:off x="4634852" y="5935948"/>
            <a:ext cx="5272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He </a:t>
            </a:r>
            <a:r>
              <a:rPr lang="en-GB" sz="24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goes | is going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swimming.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8F01C356-DD4F-4397-9F8E-979C2389A9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00" y="2733958"/>
            <a:ext cx="409801" cy="42687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3D8EE28-36D7-4C8D-A545-B7887E6DD6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87" y="3298130"/>
            <a:ext cx="409801" cy="42687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05067EA-E06B-43A6-A7B9-3F11BD2BB9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87" y="3832391"/>
            <a:ext cx="409801" cy="42687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8E3A44D0-8977-4F20-B1C5-068AA320EC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00" y="4336983"/>
            <a:ext cx="409801" cy="42687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97C6EBD-2E73-4277-BD77-BC47C84291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358" y="4792399"/>
            <a:ext cx="409801" cy="42687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A23FAD0D-98CF-4391-B52C-5A8C76109A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87" y="5407497"/>
            <a:ext cx="409801" cy="42687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9EC189B0-072C-4204-9FED-120FA1FD91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83" y="5893026"/>
            <a:ext cx="409801" cy="426875"/>
          </a:xfrm>
          <a:prstGeom prst="rect">
            <a:avLst/>
          </a:prstGeom>
        </p:spPr>
      </p:pic>
      <p:sp>
        <p:nvSpPr>
          <p:cNvPr id="76" name="Speech Bubble: Rectangle with Corners Rounded 75">
            <a:extLst>
              <a:ext uri="{FF2B5EF4-FFF2-40B4-BE49-F238E27FC236}">
                <a16:creationId xmlns:a16="http://schemas.microsoft.com/office/drawing/2014/main" id="{7ADEA0C0-4026-42A7-999A-03771094C1DC}"/>
              </a:ext>
            </a:extLst>
          </p:cNvPr>
          <p:cNvSpPr/>
          <p:nvPr/>
        </p:nvSpPr>
        <p:spPr>
          <a:xfrm>
            <a:off x="9443459" y="2438605"/>
            <a:ext cx="2558560" cy="1020664"/>
          </a:xfrm>
          <a:prstGeom prst="wedgeRoundRectCallout">
            <a:avLst>
              <a:gd name="adj1" fmla="val -73400"/>
              <a:gd name="adj2" fmla="val 13532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Or we could say ‘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goes|is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going on a journey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.’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pic>
        <p:nvPicPr>
          <p:cNvPr id="77" name="Picture 76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CD961FDA-68A5-4280-BD86-056B71447AE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2132" t="-17995" r="-10105" b="23972"/>
          <a:stretch/>
        </p:blipFill>
        <p:spPr>
          <a:xfrm>
            <a:off x="1822645" y="1722821"/>
            <a:ext cx="677583" cy="922404"/>
          </a:xfrm>
          <a:prstGeom prst="rect">
            <a:avLst/>
          </a:prstGeom>
        </p:spPr>
      </p:pic>
      <p:sp>
        <p:nvSpPr>
          <p:cNvPr id="82" name="Rectangle 81">
            <a:hlinkClick r:id="" action="ppaction://noaction">
              <a:snd r:embed="rId10" name="7_2.wav"/>
            </a:hlinkClick>
            <a:extLst>
              <a:ext uri="{FF2B5EF4-FFF2-40B4-BE49-F238E27FC236}">
                <a16:creationId xmlns:a16="http://schemas.microsoft.com/office/drawing/2014/main" id="{0D39749E-5B7C-4DCF-A5B1-B84E60951B03}"/>
              </a:ext>
            </a:extLst>
          </p:cNvPr>
          <p:cNvSpPr/>
          <p:nvPr/>
        </p:nvSpPr>
        <p:spPr>
          <a:xfrm>
            <a:off x="770422" y="2782084"/>
            <a:ext cx="410480" cy="397887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83" name="Rectangle 82">
            <a:hlinkClick r:id="" action="ppaction://noaction">
              <a:snd r:embed="rId11" name="7_3.wav"/>
            </a:hlinkClick>
            <a:extLst>
              <a:ext uri="{FF2B5EF4-FFF2-40B4-BE49-F238E27FC236}">
                <a16:creationId xmlns:a16="http://schemas.microsoft.com/office/drawing/2014/main" id="{50487347-3C8E-4438-8843-2E7392A22463}"/>
              </a:ext>
            </a:extLst>
          </p:cNvPr>
          <p:cNvSpPr/>
          <p:nvPr/>
        </p:nvSpPr>
        <p:spPr>
          <a:xfrm>
            <a:off x="770423" y="3343179"/>
            <a:ext cx="410480" cy="397887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84" name="Rectangle 83">
            <a:hlinkClick r:id="" action="ppaction://noaction">
              <a:snd r:embed="rId12" name="7_4.wav"/>
            </a:hlinkClick>
            <a:extLst>
              <a:ext uri="{FF2B5EF4-FFF2-40B4-BE49-F238E27FC236}">
                <a16:creationId xmlns:a16="http://schemas.microsoft.com/office/drawing/2014/main" id="{90AA1797-4E7A-4DD2-86D9-B0627A6B2F13}"/>
              </a:ext>
            </a:extLst>
          </p:cNvPr>
          <p:cNvSpPr/>
          <p:nvPr/>
        </p:nvSpPr>
        <p:spPr>
          <a:xfrm>
            <a:off x="770422" y="3861379"/>
            <a:ext cx="410480" cy="397887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85" name="Rectangle 84">
            <a:hlinkClick r:id="" action="ppaction://noaction">
              <a:snd r:embed="rId13" name="7_5.wav"/>
            </a:hlinkClick>
            <a:extLst>
              <a:ext uri="{FF2B5EF4-FFF2-40B4-BE49-F238E27FC236}">
                <a16:creationId xmlns:a16="http://schemas.microsoft.com/office/drawing/2014/main" id="{7E040310-1A33-47FA-9335-76C7B0C5B039}"/>
              </a:ext>
            </a:extLst>
          </p:cNvPr>
          <p:cNvSpPr/>
          <p:nvPr/>
        </p:nvSpPr>
        <p:spPr>
          <a:xfrm>
            <a:off x="770422" y="4365971"/>
            <a:ext cx="410480" cy="397887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86" name="Rectangle 85">
            <a:hlinkClick r:id="" action="ppaction://noaction">
              <a:snd r:embed="rId14" name="7_6.wav"/>
            </a:hlinkClick>
            <a:extLst>
              <a:ext uri="{FF2B5EF4-FFF2-40B4-BE49-F238E27FC236}">
                <a16:creationId xmlns:a16="http://schemas.microsoft.com/office/drawing/2014/main" id="{6117C231-51FF-4CC8-9F73-BC31BEFEA85D}"/>
              </a:ext>
            </a:extLst>
          </p:cNvPr>
          <p:cNvSpPr/>
          <p:nvPr/>
        </p:nvSpPr>
        <p:spPr>
          <a:xfrm>
            <a:off x="770422" y="4893554"/>
            <a:ext cx="410480" cy="397887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91" name="Rectangle 90">
            <a:hlinkClick r:id="" action="ppaction://noaction">
              <a:snd r:embed="rId15" name="7_7.wav"/>
            </a:hlinkClick>
            <a:extLst>
              <a:ext uri="{FF2B5EF4-FFF2-40B4-BE49-F238E27FC236}">
                <a16:creationId xmlns:a16="http://schemas.microsoft.com/office/drawing/2014/main" id="{617A96E7-A8D3-44F6-945E-C67F1EFCA714}"/>
              </a:ext>
            </a:extLst>
          </p:cNvPr>
          <p:cNvSpPr/>
          <p:nvPr/>
        </p:nvSpPr>
        <p:spPr>
          <a:xfrm>
            <a:off x="770422" y="5429250"/>
            <a:ext cx="410480" cy="397887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92" name="Rectangle 91">
            <a:hlinkClick r:id="" action="ppaction://noaction">
              <a:snd r:embed="rId16" name="7_8.wav"/>
            </a:hlinkClick>
            <a:extLst>
              <a:ext uri="{FF2B5EF4-FFF2-40B4-BE49-F238E27FC236}">
                <a16:creationId xmlns:a16="http://schemas.microsoft.com/office/drawing/2014/main" id="{AD04E2A2-C52F-40DD-9828-0C34F12EC1C5}"/>
              </a:ext>
            </a:extLst>
          </p:cNvPr>
          <p:cNvSpPr/>
          <p:nvPr/>
        </p:nvSpPr>
        <p:spPr>
          <a:xfrm>
            <a:off x="770422" y="5964946"/>
            <a:ext cx="410480" cy="397887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6</a:t>
            </a:r>
          </a:p>
        </p:txBody>
      </p:sp>
      <p:pic>
        <p:nvPicPr>
          <p:cNvPr id="35" name="Picture 3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F436FBF-4217-4840-B756-E3EDF522A1E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818" y="1978298"/>
            <a:ext cx="293385" cy="646644"/>
          </a:xfrm>
          <a:prstGeom prst="rect">
            <a:avLst/>
          </a:prstGeom>
        </p:spPr>
      </p:pic>
      <p:pic>
        <p:nvPicPr>
          <p:cNvPr id="36" name="Picture 35" descr="A picture containing icon&#10;&#10;Description automatically generated">
            <a:extLst>
              <a:ext uri="{FF2B5EF4-FFF2-40B4-BE49-F238E27FC236}">
                <a16:creationId xmlns:a16="http://schemas.microsoft.com/office/drawing/2014/main" id="{A291BD4D-F72D-41F0-8927-D3170CFC36DD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14"/>
          <a:stretch/>
        </p:blipFill>
        <p:spPr>
          <a:xfrm>
            <a:off x="3668530" y="2005113"/>
            <a:ext cx="214483" cy="62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1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1" grpId="0"/>
      <p:bldP spid="62" grpId="0"/>
      <p:bldP spid="63" grpId="0"/>
      <p:bldP spid="64" grpId="0"/>
      <p:bldP spid="65" grpId="0"/>
      <p:bldP spid="66" grpId="0"/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121273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458" y="966425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graphicFrame>
        <p:nvGraphicFramePr>
          <p:cNvPr id="79" name="Content Placeholder 4">
            <a:extLst>
              <a:ext uri="{FF2B5EF4-FFF2-40B4-BE49-F238E27FC236}">
                <a16:creationId xmlns:a16="http://schemas.microsoft.com/office/drawing/2014/main" id="{6F91BD65-827E-454C-8DCB-94DE411503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803279"/>
              </p:ext>
            </p:extLst>
          </p:nvPr>
        </p:nvGraphicFramePr>
        <p:xfrm>
          <a:off x="512626" y="1288733"/>
          <a:ext cx="4388976" cy="5380544"/>
        </p:xfrm>
        <a:graphic>
          <a:graphicData uri="http://schemas.openxmlformats.org/drawingml/2006/table">
            <a:tbl>
              <a:tblPr firstRow="1" bandRow="1"/>
              <a:tblGrid>
                <a:gridCol w="747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1558">
                  <a:extLst>
                    <a:ext uri="{9D8B030D-6E8A-4147-A177-3AD203B41FA5}">
                      <a16:colId xmlns:a16="http://schemas.microsoft.com/office/drawing/2014/main" val="2548973513"/>
                    </a:ext>
                  </a:extLst>
                </a:gridCol>
              </a:tblGrid>
              <a:tr h="672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Hace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sol.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245337"/>
                  </a:ext>
                </a:extLst>
              </a:tr>
              <a:tr h="672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Hace la </a:t>
                      </a:r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cama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3114728"/>
                  </a:ext>
                </a:extLst>
              </a:tr>
              <a:tr h="672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Haces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un </a:t>
                      </a:r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dibujo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591263"/>
                  </a:ext>
                </a:extLst>
              </a:tr>
              <a:tr h="672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Hace </a:t>
                      </a:r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frío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809608"/>
                  </a:ext>
                </a:extLst>
              </a:tr>
              <a:tr h="672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Hago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baile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953111"/>
                  </a:ext>
                </a:extLst>
              </a:tr>
              <a:tr h="672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Hace un </a:t>
                      </a:r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viaje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943076"/>
                  </a:ext>
                </a:extLst>
              </a:tr>
              <a:tr h="672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Hace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un </a:t>
                      </a:r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suéter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332769"/>
                  </a:ext>
                </a:extLst>
              </a:tr>
              <a:tr h="672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Haces un regalo.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121450"/>
                  </a:ext>
                </a:extLst>
              </a:tr>
            </a:tbl>
          </a:graphicData>
        </a:graphic>
      </p:graphicFrame>
      <p:graphicFrame>
        <p:nvGraphicFramePr>
          <p:cNvPr id="94" name="Table 3">
            <a:extLst>
              <a:ext uri="{FF2B5EF4-FFF2-40B4-BE49-F238E27FC236}">
                <a16:creationId xmlns:a16="http://schemas.microsoft.com/office/drawing/2014/main" id="{A22F39F9-2F1E-4EE3-83CE-FD55D5D67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881145"/>
              </p:ext>
            </p:extLst>
          </p:nvPr>
        </p:nvGraphicFramePr>
        <p:xfrm>
          <a:off x="5415933" y="1448632"/>
          <a:ext cx="6062262" cy="52674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0754">
                  <a:extLst>
                    <a:ext uri="{9D8B030D-6E8A-4147-A177-3AD203B41FA5}">
                      <a16:colId xmlns:a16="http://schemas.microsoft.com/office/drawing/2014/main" val="2234228650"/>
                    </a:ext>
                  </a:extLst>
                </a:gridCol>
                <a:gridCol w="2020754">
                  <a:extLst>
                    <a:ext uri="{9D8B030D-6E8A-4147-A177-3AD203B41FA5}">
                      <a16:colId xmlns:a16="http://schemas.microsoft.com/office/drawing/2014/main" val="543636543"/>
                    </a:ext>
                  </a:extLst>
                </a:gridCol>
                <a:gridCol w="2020754">
                  <a:extLst>
                    <a:ext uri="{9D8B030D-6E8A-4147-A177-3AD203B41FA5}">
                      <a16:colId xmlns:a16="http://schemas.microsoft.com/office/drawing/2014/main" val="2757598137"/>
                    </a:ext>
                  </a:extLst>
                </a:gridCol>
              </a:tblGrid>
              <a:tr h="1755809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786EB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786EB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786EB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880015"/>
                  </a:ext>
                </a:extLst>
              </a:tr>
              <a:tr h="1755809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786EB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600" b="1" dirty="0">
                        <a:solidFill>
                          <a:srgbClr val="786EB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786EB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730085"/>
                  </a:ext>
                </a:extLst>
              </a:tr>
              <a:tr h="1755809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786EB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786EB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786EB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496162"/>
                  </a:ext>
                </a:extLst>
              </a:tr>
            </a:tbl>
          </a:graphicData>
        </a:graphic>
      </p:graphicFrame>
      <p:pic>
        <p:nvPicPr>
          <p:cNvPr id="95" name="Picture 9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43AFB03-43D0-4697-84FF-E5DC9A072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769" y="5219592"/>
            <a:ext cx="628086" cy="1384352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DCA45212-FBFF-408A-A11F-6A6C0DB5ED0D}"/>
              </a:ext>
            </a:extLst>
          </p:cNvPr>
          <p:cNvSpPr txBox="1"/>
          <p:nvPr/>
        </p:nvSpPr>
        <p:spPr>
          <a:xfrm>
            <a:off x="4353293" y="1339239"/>
            <a:ext cx="59055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1D02B5B-7193-4FDC-B2E0-1D7B38858F49}"/>
              </a:ext>
            </a:extLst>
          </p:cNvPr>
          <p:cNvSpPr txBox="1"/>
          <p:nvPr/>
        </p:nvSpPr>
        <p:spPr>
          <a:xfrm>
            <a:off x="4360946" y="2026637"/>
            <a:ext cx="59055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F2D1A54-35D0-4762-84BA-8DEDFF6305DF}"/>
              </a:ext>
            </a:extLst>
          </p:cNvPr>
          <p:cNvSpPr txBox="1"/>
          <p:nvPr/>
        </p:nvSpPr>
        <p:spPr>
          <a:xfrm>
            <a:off x="4353293" y="2691761"/>
            <a:ext cx="59055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C1D593D-ACA7-42E5-909B-BCBD2A0FB433}"/>
              </a:ext>
            </a:extLst>
          </p:cNvPr>
          <p:cNvSpPr txBox="1"/>
          <p:nvPr/>
        </p:nvSpPr>
        <p:spPr>
          <a:xfrm>
            <a:off x="4353293" y="3378006"/>
            <a:ext cx="59055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4156220-2B85-4438-AF2C-C0D30D5D3CD8}"/>
              </a:ext>
            </a:extLst>
          </p:cNvPr>
          <p:cNvSpPr txBox="1"/>
          <p:nvPr/>
        </p:nvSpPr>
        <p:spPr>
          <a:xfrm>
            <a:off x="4353293" y="4044283"/>
            <a:ext cx="59055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978519B-E38D-43AD-904E-4A758A00A120}"/>
              </a:ext>
            </a:extLst>
          </p:cNvPr>
          <p:cNvSpPr txBox="1"/>
          <p:nvPr/>
        </p:nvSpPr>
        <p:spPr>
          <a:xfrm>
            <a:off x="4353293" y="4733439"/>
            <a:ext cx="59055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BC94F25-749F-47AF-86E6-88C0C6085C13}"/>
              </a:ext>
            </a:extLst>
          </p:cNvPr>
          <p:cNvSpPr txBox="1"/>
          <p:nvPr/>
        </p:nvSpPr>
        <p:spPr>
          <a:xfrm>
            <a:off x="4353293" y="5390892"/>
            <a:ext cx="59055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37E923B-7878-422B-BDB4-4A37C125B90B}"/>
              </a:ext>
            </a:extLst>
          </p:cNvPr>
          <p:cNvSpPr txBox="1"/>
          <p:nvPr/>
        </p:nvSpPr>
        <p:spPr>
          <a:xfrm>
            <a:off x="4353293" y="6045130"/>
            <a:ext cx="59055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13" name="Speech Bubble: Rectangle with Corners Rounded 112">
            <a:extLst>
              <a:ext uri="{FF2B5EF4-FFF2-40B4-BE49-F238E27FC236}">
                <a16:creationId xmlns:a16="http://schemas.microsoft.com/office/drawing/2014/main" id="{67EA6F8A-19B0-40F8-B4A1-BFBEE10F1097}"/>
              </a:ext>
            </a:extLst>
          </p:cNvPr>
          <p:cNvSpPr/>
          <p:nvPr/>
        </p:nvSpPr>
        <p:spPr>
          <a:xfrm>
            <a:off x="1258790" y="141305"/>
            <a:ext cx="8280190" cy="711495"/>
          </a:xfrm>
          <a:prstGeom prst="wedgeRoundRectCallout">
            <a:avLst>
              <a:gd name="adj1" fmla="val -53004"/>
              <a:gd name="adj2" fmla="val 51604"/>
              <a:gd name="adj3" fmla="val 16667"/>
            </a:avLst>
          </a:prstGeom>
          <a:noFill/>
          <a:ln w="57150">
            <a:solidFill>
              <a:srgbClr val="FF4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C9D8777-19F6-41B7-88FF-5BAD8ACFD3C0}"/>
              </a:ext>
            </a:extLst>
          </p:cNvPr>
          <p:cNvSpPr txBox="1"/>
          <p:nvPr/>
        </p:nvSpPr>
        <p:spPr>
          <a:xfrm>
            <a:off x="1275837" y="218527"/>
            <a:ext cx="82801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Lee las frases e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identifica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la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imagen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correcta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115" name="Graphic 114" descr="Teacher">
            <a:extLst>
              <a:ext uri="{FF2B5EF4-FFF2-40B4-BE49-F238E27FC236}">
                <a16:creationId xmlns:a16="http://schemas.microsoft.com/office/drawing/2014/main" id="{6F7BDAF9-3FB3-46E7-A6AE-3B919525C8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1687" y="424839"/>
            <a:ext cx="914400" cy="914400"/>
          </a:xfrm>
          <a:prstGeom prst="rect">
            <a:avLst/>
          </a:prstGeom>
        </p:spPr>
      </p:pic>
      <p:sp>
        <p:nvSpPr>
          <p:cNvPr id="116" name="Oval 115">
            <a:hlinkClick r:id="" action="ppaction://noaction">
              <a:snd r:embed="rId8" name="8_1.wav"/>
            </a:hlinkClick>
            <a:extLst>
              <a:ext uri="{FF2B5EF4-FFF2-40B4-BE49-F238E27FC236}">
                <a16:creationId xmlns:a16="http://schemas.microsoft.com/office/drawing/2014/main" id="{7D373382-EFFE-4FC4-9460-6E4511764A41}"/>
              </a:ext>
            </a:extLst>
          </p:cNvPr>
          <p:cNvSpPr/>
          <p:nvPr/>
        </p:nvSpPr>
        <p:spPr>
          <a:xfrm>
            <a:off x="652248" y="1364291"/>
            <a:ext cx="450166" cy="478301"/>
          </a:xfrm>
          <a:prstGeom prst="ellipse">
            <a:avLst/>
          </a:prstGeom>
          <a:solidFill>
            <a:srgbClr val="1D9A7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117" name="Oval 116">
            <a:hlinkClick r:id="" action="ppaction://noaction">
              <a:snd r:embed="rId9" name="8_2.wav"/>
            </a:hlinkClick>
            <a:extLst>
              <a:ext uri="{FF2B5EF4-FFF2-40B4-BE49-F238E27FC236}">
                <a16:creationId xmlns:a16="http://schemas.microsoft.com/office/drawing/2014/main" id="{38E7715B-B013-46CE-9E69-5F16EB98F89B}"/>
              </a:ext>
            </a:extLst>
          </p:cNvPr>
          <p:cNvSpPr/>
          <p:nvPr/>
        </p:nvSpPr>
        <p:spPr>
          <a:xfrm>
            <a:off x="652248" y="2026637"/>
            <a:ext cx="450166" cy="478301"/>
          </a:xfrm>
          <a:prstGeom prst="ellipse">
            <a:avLst/>
          </a:prstGeom>
          <a:solidFill>
            <a:srgbClr val="1D9A7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18" name="Oval 117">
            <a:hlinkClick r:id="" action="ppaction://noaction">
              <a:snd r:embed="rId10" name="8_3.wav"/>
            </a:hlinkClick>
            <a:extLst>
              <a:ext uri="{FF2B5EF4-FFF2-40B4-BE49-F238E27FC236}">
                <a16:creationId xmlns:a16="http://schemas.microsoft.com/office/drawing/2014/main" id="{3F30FF72-0102-45D5-A300-1639AC2C7D6E}"/>
              </a:ext>
            </a:extLst>
          </p:cNvPr>
          <p:cNvSpPr/>
          <p:nvPr/>
        </p:nvSpPr>
        <p:spPr>
          <a:xfrm>
            <a:off x="639943" y="2736680"/>
            <a:ext cx="450166" cy="478301"/>
          </a:xfrm>
          <a:prstGeom prst="ellipse">
            <a:avLst/>
          </a:prstGeom>
          <a:solidFill>
            <a:srgbClr val="1D9A7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9" name="Oval 118">
            <a:hlinkClick r:id="" action="ppaction://noaction">
              <a:snd r:embed="rId11" name="8_4.wav"/>
            </a:hlinkClick>
            <a:extLst>
              <a:ext uri="{FF2B5EF4-FFF2-40B4-BE49-F238E27FC236}">
                <a16:creationId xmlns:a16="http://schemas.microsoft.com/office/drawing/2014/main" id="{2883C198-FA0D-44F8-98B0-1AF3D0A25A80}"/>
              </a:ext>
            </a:extLst>
          </p:cNvPr>
          <p:cNvSpPr/>
          <p:nvPr/>
        </p:nvSpPr>
        <p:spPr>
          <a:xfrm>
            <a:off x="639943" y="3399026"/>
            <a:ext cx="450166" cy="478301"/>
          </a:xfrm>
          <a:prstGeom prst="ellipse">
            <a:avLst/>
          </a:prstGeom>
          <a:solidFill>
            <a:srgbClr val="1D9A7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20" name="Oval 119">
            <a:hlinkClick r:id="" action="ppaction://noaction">
              <a:snd r:embed="rId12" name="8_5.wav"/>
            </a:hlinkClick>
            <a:extLst>
              <a:ext uri="{FF2B5EF4-FFF2-40B4-BE49-F238E27FC236}">
                <a16:creationId xmlns:a16="http://schemas.microsoft.com/office/drawing/2014/main" id="{83A8EEEE-CF3C-45AB-A389-210C10F89EA9}"/>
              </a:ext>
            </a:extLst>
          </p:cNvPr>
          <p:cNvSpPr/>
          <p:nvPr/>
        </p:nvSpPr>
        <p:spPr>
          <a:xfrm>
            <a:off x="658887" y="4032442"/>
            <a:ext cx="450166" cy="478301"/>
          </a:xfrm>
          <a:prstGeom prst="ellipse">
            <a:avLst/>
          </a:prstGeom>
          <a:solidFill>
            <a:srgbClr val="1D9A7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4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1" name="Oval 120">
            <a:hlinkClick r:id="" action="ppaction://noaction">
              <a:snd r:embed="rId13" name="8_6.wav"/>
            </a:hlinkClick>
            <a:extLst>
              <a:ext uri="{FF2B5EF4-FFF2-40B4-BE49-F238E27FC236}">
                <a16:creationId xmlns:a16="http://schemas.microsoft.com/office/drawing/2014/main" id="{0A60C9AB-B1D5-4797-A509-935AF8070CBB}"/>
              </a:ext>
            </a:extLst>
          </p:cNvPr>
          <p:cNvSpPr/>
          <p:nvPr/>
        </p:nvSpPr>
        <p:spPr>
          <a:xfrm>
            <a:off x="646582" y="4742485"/>
            <a:ext cx="450166" cy="478301"/>
          </a:xfrm>
          <a:prstGeom prst="ellipse">
            <a:avLst/>
          </a:prstGeom>
          <a:solidFill>
            <a:srgbClr val="1D9A7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22" name="Oval 121">
            <a:hlinkClick r:id="" action="ppaction://noaction">
              <a:snd r:embed="rId14" name="8_7.wav"/>
            </a:hlinkClick>
            <a:extLst>
              <a:ext uri="{FF2B5EF4-FFF2-40B4-BE49-F238E27FC236}">
                <a16:creationId xmlns:a16="http://schemas.microsoft.com/office/drawing/2014/main" id="{1A64F8CB-9B5A-4909-B798-9769FF726446}"/>
              </a:ext>
            </a:extLst>
          </p:cNvPr>
          <p:cNvSpPr/>
          <p:nvPr/>
        </p:nvSpPr>
        <p:spPr>
          <a:xfrm>
            <a:off x="646582" y="5404831"/>
            <a:ext cx="450166" cy="478301"/>
          </a:xfrm>
          <a:prstGeom prst="ellipse">
            <a:avLst/>
          </a:prstGeom>
          <a:solidFill>
            <a:srgbClr val="1D9A7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6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3" name="Oval 122">
            <a:hlinkClick r:id="" action="ppaction://noaction">
              <a:snd r:embed="rId15" name="8_8.wav"/>
            </a:hlinkClick>
            <a:extLst>
              <a:ext uri="{FF2B5EF4-FFF2-40B4-BE49-F238E27FC236}">
                <a16:creationId xmlns:a16="http://schemas.microsoft.com/office/drawing/2014/main" id="{2269FA5D-58BA-451A-9ED4-0A57CAEA3EBB}"/>
              </a:ext>
            </a:extLst>
          </p:cNvPr>
          <p:cNvSpPr/>
          <p:nvPr/>
        </p:nvSpPr>
        <p:spPr>
          <a:xfrm>
            <a:off x="639943" y="6063515"/>
            <a:ext cx="450166" cy="478301"/>
          </a:xfrm>
          <a:prstGeom prst="ellipse">
            <a:avLst/>
          </a:prstGeom>
          <a:solidFill>
            <a:srgbClr val="1D9A7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</a:p>
        </p:txBody>
      </p:sp>
      <p:pic>
        <p:nvPicPr>
          <p:cNvPr id="124" name="Picture 2" descr="Cama, Hospital, Médico, Salud, Paciente">
            <a:extLst>
              <a:ext uri="{FF2B5EF4-FFF2-40B4-BE49-F238E27FC236}">
                <a16:creationId xmlns:a16="http://schemas.microsoft.com/office/drawing/2014/main" id="{FD500265-0780-41D5-A509-9D4A6AC6D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981" y="5604925"/>
            <a:ext cx="1862736" cy="105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2" descr="Road Trip, Camioneta, Pareja, Viaje">
            <a:extLst>
              <a:ext uri="{FF2B5EF4-FFF2-40B4-BE49-F238E27FC236}">
                <a16:creationId xmlns:a16="http://schemas.microsoft.com/office/drawing/2014/main" id="{FDC9247D-D526-4C69-A405-78C3FC18E3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25"/>
          <a:stretch/>
        </p:blipFill>
        <p:spPr bwMode="auto">
          <a:xfrm>
            <a:off x="10027562" y="3580610"/>
            <a:ext cx="1179324" cy="105204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8" descr="Regalo, Isométrico, Cumpleaños, Navidad">
            <a:extLst>
              <a:ext uri="{FF2B5EF4-FFF2-40B4-BE49-F238E27FC236}">
                <a16:creationId xmlns:a16="http://schemas.microsoft.com/office/drawing/2014/main" id="{18182A88-652A-4D41-9434-1E544AE7A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451" y="1758743"/>
            <a:ext cx="1065225" cy="122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F02A4659-EAE1-4662-B20E-20EDCBBDA0D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2" t="19766" r="19651" b="21659"/>
          <a:stretch/>
        </p:blipFill>
        <p:spPr>
          <a:xfrm>
            <a:off x="5698832" y="1464933"/>
            <a:ext cx="1743529" cy="179211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878EC88-073B-45CE-8BC5-52FCE00B67B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21711" y="1600849"/>
            <a:ext cx="1436787" cy="1338481"/>
          </a:xfrm>
          <a:prstGeom prst="rect">
            <a:avLst/>
          </a:prstGeom>
        </p:spPr>
      </p:pic>
      <p:pic>
        <p:nvPicPr>
          <p:cNvPr id="37" name="Picture 36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FDEC6250-BD36-40B6-A5CB-9F74AEF66F5E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595" y="5428603"/>
            <a:ext cx="1510935" cy="122357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" name="Picture 2" descr="Música, Danza, Tango, Hombre, Bailarín">
            <a:extLst>
              <a:ext uri="{FF2B5EF4-FFF2-40B4-BE49-F238E27FC236}">
                <a16:creationId xmlns:a16="http://schemas.microsoft.com/office/drawing/2014/main" id="{7E7AA51D-A9B6-462E-80D7-FA6710180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924" y="3330438"/>
            <a:ext cx="1905437" cy="164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27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121273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458" y="966425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graphicFrame>
        <p:nvGraphicFramePr>
          <p:cNvPr id="79" name="Content Placeholder 4">
            <a:extLst>
              <a:ext uri="{FF2B5EF4-FFF2-40B4-BE49-F238E27FC236}">
                <a16:creationId xmlns:a16="http://schemas.microsoft.com/office/drawing/2014/main" id="{6F91BD65-827E-454C-8DCB-94DE411503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607007"/>
              </p:ext>
            </p:extLst>
          </p:nvPr>
        </p:nvGraphicFramePr>
        <p:xfrm>
          <a:off x="412418" y="1276207"/>
          <a:ext cx="10270822" cy="5380544"/>
        </p:xfrm>
        <a:graphic>
          <a:graphicData uri="http://schemas.openxmlformats.org/drawingml/2006/table">
            <a:tbl>
              <a:tblPr firstRow="1" bandRow="1"/>
              <a:tblGrid>
                <a:gridCol w="897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129">
                  <a:extLst>
                    <a:ext uri="{9D8B030D-6E8A-4147-A177-3AD203B41FA5}">
                      <a16:colId xmlns:a16="http://schemas.microsoft.com/office/drawing/2014/main" val="2548973513"/>
                    </a:ext>
                  </a:extLst>
                </a:gridCol>
                <a:gridCol w="6198922">
                  <a:extLst>
                    <a:ext uri="{9D8B030D-6E8A-4147-A177-3AD203B41FA5}">
                      <a16:colId xmlns:a16="http://schemas.microsoft.com/office/drawing/2014/main" val="77604498"/>
                    </a:ext>
                  </a:extLst>
                </a:gridCol>
              </a:tblGrid>
              <a:tr h="672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Hace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sol.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245337"/>
                  </a:ext>
                </a:extLst>
              </a:tr>
              <a:tr h="672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Hace la </a:t>
                      </a:r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cama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3114728"/>
                  </a:ext>
                </a:extLst>
              </a:tr>
              <a:tr h="672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Haces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un </a:t>
                      </a:r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dibujo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591263"/>
                  </a:ext>
                </a:extLst>
              </a:tr>
              <a:tr h="672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Hace </a:t>
                      </a:r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frío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809608"/>
                  </a:ext>
                </a:extLst>
              </a:tr>
              <a:tr h="672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Hago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baile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953111"/>
                  </a:ext>
                </a:extLst>
              </a:tr>
              <a:tr h="672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Hace un </a:t>
                      </a:r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viaje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943076"/>
                  </a:ext>
                </a:extLst>
              </a:tr>
              <a:tr h="672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Hace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un </a:t>
                      </a:r>
                      <a:r>
                        <a:rPr lang="en-GB" sz="2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suéter</a:t>
                      </a:r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332769"/>
                  </a:ext>
                </a:extLst>
              </a:tr>
              <a:tr h="672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2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Haces un regalo.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121450"/>
                  </a:ext>
                </a:extLst>
              </a:tr>
            </a:tbl>
          </a:graphicData>
        </a:graphic>
      </p:graphicFrame>
      <p:sp>
        <p:nvSpPr>
          <p:cNvPr id="113" name="Speech Bubble: Rectangle with Corners Rounded 112">
            <a:extLst>
              <a:ext uri="{FF2B5EF4-FFF2-40B4-BE49-F238E27FC236}">
                <a16:creationId xmlns:a16="http://schemas.microsoft.com/office/drawing/2014/main" id="{67EA6F8A-19B0-40F8-B4A1-BFBEE10F1097}"/>
              </a:ext>
            </a:extLst>
          </p:cNvPr>
          <p:cNvSpPr/>
          <p:nvPr/>
        </p:nvSpPr>
        <p:spPr>
          <a:xfrm>
            <a:off x="1264642" y="96592"/>
            <a:ext cx="8280190" cy="584896"/>
          </a:xfrm>
          <a:prstGeom prst="wedgeRoundRectCallout">
            <a:avLst>
              <a:gd name="adj1" fmla="val -53004"/>
              <a:gd name="adj2" fmla="val 51604"/>
              <a:gd name="adj3" fmla="val 16667"/>
            </a:avLst>
          </a:prstGeom>
          <a:noFill/>
          <a:ln w="57150">
            <a:solidFill>
              <a:srgbClr val="FF4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C9D8777-19F6-41B7-88FF-5BAD8ACFD3C0}"/>
              </a:ext>
            </a:extLst>
          </p:cNvPr>
          <p:cNvSpPr txBox="1"/>
          <p:nvPr/>
        </p:nvSpPr>
        <p:spPr>
          <a:xfrm>
            <a:off x="1264642" y="126601"/>
            <a:ext cx="82801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Escribe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las frases en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inglés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115" name="Graphic 114" descr="Teacher">
            <a:extLst>
              <a:ext uri="{FF2B5EF4-FFF2-40B4-BE49-F238E27FC236}">
                <a16:creationId xmlns:a16="http://schemas.microsoft.com/office/drawing/2014/main" id="{6F7BDAF9-3FB3-46E7-A6AE-3B919525C8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916" y="374333"/>
            <a:ext cx="914400" cy="914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DFAD4B5-E5FA-422C-9EE1-6B46BFA80C19}"/>
              </a:ext>
            </a:extLst>
          </p:cNvPr>
          <p:cNvSpPr txBox="1"/>
          <p:nvPr/>
        </p:nvSpPr>
        <p:spPr>
          <a:xfrm>
            <a:off x="4565549" y="1364291"/>
            <a:ext cx="4191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is sunny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0FA9A5-8FF1-465D-A04E-81EE2917AC35}"/>
              </a:ext>
            </a:extLst>
          </p:cNvPr>
          <p:cNvSpPr txBox="1"/>
          <p:nvPr/>
        </p:nvSpPr>
        <p:spPr>
          <a:xfrm>
            <a:off x="4556109" y="2072533"/>
            <a:ext cx="5747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noProof="0" dirty="0">
                <a:solidFill>
                  <a:srgbClr val="92D050"/>
                </a:solidFill>
                <a:latin typeface="Century Gothic" panose="020B0502020202020204" pitchFamily="34" charset="0"/>
              </a:rPr>
              <a:t>S/he does |is 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doing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bed.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9A1190-D016-4113-B390-44C8C9E597B3}"/>
              </a:ext>
            </a:extLst>
          </p:cNvPr>
          <p:cNvSpPr txBox="1"/>
          <p:nvPr/>
        </p:nvSpPr>
        <p:spPr>
          <a:xfrm>
            <a:off x="4565549" y="2736680"/>
            <a:ext cx="5993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make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| are doing a drawing.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3E42E9-4A9C-4E0F-97B7-5E48FFB6D80B}"/>
              </a:ext>
            </a:extLst>
          </p:cNvPr>
          <p:cNvSpPr txBox="1"/>
          <p:nvPr/>
        </p:nvSpPr>
        <p:spPr>
          <a:xfrm>
            <a:off x="4556109" y="3444922"/>
            <a:ext cx="5747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noProof="0" dirty="0">
                <a:solidFill>
                  <a:srgbClr val="92D050"/>
                </a:solidFill>
                <a:latin typeface="Century Gothic" panose="020B0502020202020204" pitchFamily="34" charset="0"/>
              </a:rPr>
              <a:t>It is cold.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042C07-1B47-4E98-8237-9912CBACE083}"/>
              </a:ext>
            </a:extLst>
          </p:cNvPr>
          <p:cNvSpPr txBox="1"/>
          <p:nvPr/>
        </p:nvSpPr>
        <p:spPr>
          <a:xfrm>
            <a:off x="4556109" y="4089331"/>
            <a:ext cx="5747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noProof="0" dirty="0">
                <a:solidFill>
                  <a:srgbClr val="92D050"/>
                </a:solidFill>
                <a:latin typeface="Century Gothic" panose="020B0502020202020204" pitchFamily="34" charset="0"/>
              </a:rPr>
              <a:t>I do | am doing dance.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D163E5-5DB1-4A43-A785-A26903B55E41}"/>
              </a:ext>
            </a:extLst>
          </p:cNvPr>
          <p:cNvSpPr txBox="1"/>
          <p:nvPr/>
        </p:nvSpPr>
        <p:spPr>
          <a:xfrm>
            <a:off x="4545084" y="4742485"/>
            <a:ext cx="5747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S/he does </a:t>
            </a:r>
            <a:r>
              <a:rPr lang="en-GB" sz="2800" b="1" noProof="0" dirty="0">
                <a:solidFill>
                  <a:srgbClr val="92D050"/>
                </a:solidFill>
                <a:latin typeface="Century Gothic" panose="020B0502020202020204" pitchFamily="34" charset="0"/>
              </a:rPr>
              <a:t>| is doing a trip.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FA35D5F6-5BEC-4B88-A55B-3DF8E5B5F548}"/>
              </a:ext>
            </a:extLst>
          </p:cNvPr>
          <p:cNvSpPr/>
          <p:nvPr/>
        </p:nvSpPr>
        <p:spPr>
          <a:xfrm>
            <a:off x="9633440" y="3598737"/>
            <a:ext cx="2558560" cy="1020664"/>
          </a:xfrm>
          <a:prstGeom prst="wedgeRoundRectCallout">
            <a:avLst>
              <a:gd name="adj1" fmla="val -48432"/>
              <a:gd name="adj2" fmla="val 85939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Or we could say ‘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goes|is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going on a journey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.’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CF19795-523C-417F-8D4F-58A188866103}"/>
              </a:ext>
            </a:extLst>
          </p:cNvPr>
          <p:cNvSpPr txBox="1"/>
          <p:nvPr/>
        </p:nvSpPr>
        <p:spPr>
          <a:xfrm>
            <a:off x="4556108" y="5358121"/>
            <a:ext cx="6127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S/he makes | is making a jumper.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06F68D-688A-43D3-9E0D-A7EF3E5BEBF6}"/>
              </a:ext>
            </a:extLst>
          </p:cNvPr>
          <p:cNvSpPr txBox="1"/>
          <p:nvPr/>
        </p:nvSpPr>
        <p:spPr>
          <a:xfrm>
            <a:off x="4556109" y="6066504"/>
            <a:ext cx="5993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make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| are making a gift.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Oval 24">
            <a:hlinkClick r:id="" action="ppaction://noaction">
              <a:snd r:embed="rId7" name="8_1.wav"/>
            </a:hlinkClick>
            <a:extLst>
              <a:ext uri="{FF2B5EF4-FFF2-40B4-BE49-F238E27FC236}">
                <a16:creationId xmlns:a16="http://schemas.microsoft.com/office/drawing/2014/main" id="{FEE69BA9-D542-47E7-B51A-7AAC5ADFA1A5}"/>
              </a:ext>
            </a:extLst>
          </p:cNvPr>
          <p:cNvSpPr/>
          <p:nvPr/>
        </p:nvSpPr>
        <p:spPr>
          <a:xfrm>
            <a:off x="652248" y="1364291"/>
            <a:ext cx="450166" cy="478301"/>
          </a:xfrm>
          <a:prstGeom prst="ellipse">
            <a:avLst/>
          </a:prstGeom>
          <a:solidFill>
            <a:srgbClr val="1D9A7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26" name="Oval 25">
            <a:hlinkClick r:id="" action="ppaction://noaction">
              <a:snd r:embed="rId8" name="8_2.wav"/>
            </a:hlinkClick>
            <a:extLst>
              <a:ext uri="{FF2B5EF4-FFF2-40B4-BE49-F238E27FC236}">
                <a16:creationId xmlns:a16="http://schemas.microsoft.com/office/drawing/2014/main" id="{5B1EBDA6-4CCD-48EC-8E91-C803E4AE0259}"/>
              </a:ext>
            </a:extLst>
          </p:cNvPr>
          <p:cNvSpPr/>
          <p:nvPr/>
        </p:nvSpPr>
        <p:spPr>
          <a:xfrm>
            <a:off x="652248" y="2026637"/>
            <a:ext cx="450166" cy="478301"/>
          </a:xfrm>
          <a:prstGeom prst="ellipse">
            <a:avLst/>
          </a:prstGeom>
          <a:solidFill>
            <a:srgbClr val="1D9A7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7" name="Oval 26">
            <a:hlinkClick r:id="" action="ppaction://noaction">
              <a:snd r:embed="rId9" name="8_3.wav"/>
            </a:hlinkClick>
            <a:extLst>
              <a:ext uri="{FF2B5EF4-FFF2-40B4-BE49-F238E27FC236}">
                <a16:creationId xmlns:a16="http://schemas.microsoft.com/office/drawing/2014/main" id="{418E03A1-5A21-4FAF-9E03-EFC5B7277822}"/>
              </a:ext>
            </a:extLst>
          </p:cNvPr>
          <p:cNvSpPr/>
          <p:nvPr/>
        </p:nvSpPr>
        <p:spPr>
          <a:xfrm>
            <a:off x="639943" y="2736680"/>
            <a:ext cx="450166" cy="478301"/>
          </a:xfrm>
          <a:prstGeom prst="ellipse">
            <a:avLst/>
          </a:prstGeom>
          <a:solidFill>
            <a:srgbClr val="1D9A7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Oval 27">
            <a:hlinkClick r:id="" action="ppaction://noaction">
              <a:snd r:embed="rId10" name="8_4.wav"/>
            </a:hlinkClick>
            <a:extLst>
              <a:ext uri="{FF2B5EF4-FFF2-40B4-BE49-F238E27FC236}">
                <a16:creationId xmlns:a16="http://schemas.microsoft.com/office/drawing/2014/main" id="{E16457D4-5BE8-4BDD-8714-8EE8C9B84064}"/>
              </a:ext>
            </a:extLst>
          </p:cNvPr>
          <p:cNvSpPr/>
          <p:nvPr/>
        </p:nvSpPr>
        <p:spPr>
          <a:xfrm>
            <a:off x="639943" y="3399026"/>
            <a:ext cx="450166" cy="478301"/>
          </a:xfrm>
          <a:prstGeom prst="ellipse">
            <a:avLst/>
          </a:prstGeom>
          <a:solidFill>
            <a:srgbClr val="1D9A7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9" name="Oval 28">
            <a:hlinkClick r:id="" action="ppaction://noaction">
              <a:snd r:embed="rId11" name="8_5.wav"/>
            </a:hlinkClick>
            <a:extLst>
              <a:ext uri="{FF2B5EF4-FFF2-40B4-BE49-F238E27FC236}">
                <a16:creationId xmlns:a16="http://schemas.microsoft.com/office/drawing/2014/main" id="{DAC4ED90-33DF-471F-B77F-04D1D2F19F03}"/>
              </a:ext>
            </a:extLst>
          </p:cNvPr>
          <p:cNvSpPr/>
          <p:nvPr/>
        </p:nvSpPr>
        <p:spPr>
          <a:xfrm>
            <a:off x="658887" y="4032442"/>
            <a:ext cx="450166" cy="478301"/>
          </a:xfrm>
          <a:prstGeom prst="ellipse">
            <a:avLst/>
          </a:prstGeom>
          <a:solidFill>
            <a:srgbClr val="1D9A7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4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Oval 29">
            <a:hlinkClick r:id="" action="ppaction://noaction">
              <a:snd r:embed="rId12" name="8_6.wav"/>
            </a:hlinkClick>
            <a:extLst>
              <a:ext uri="{FF2B5EF4-FFF2-40B4-BE49-F238E27FC236}">
                <a16:creationId xmlns:a16="http://schemas.microsoft.com/office/drawing/2014/main" id="{5C02F35A-0E0C-4D38-8B3B-D353724D0F55}"/>
              </a:ext>
            </a:extLst>
          </p:cNvPr>
          <p:cNvSpPr/>
          <p:nvPr/>
        </p:nvSpPr>
        <p:spPr>
          <a:xfrm>
            <a:off x="646582" y="4742485"/>
            <a:ext cx="450166" cy="478301"/>
          </a:xfrm>
          <a:prstGeom prst="ellipse">
            <a:avLst/>
          </a:prstGeom>
          <a:solidFill>
            <a:srgbClr val="1D9A7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31" name="Oval 30">
            <a:hlinkClick r:id="" action="ppaction://noaction">
              <a:snd r:embed="rId13" name="8_7.wav"/>
            </a:hlinkClick>
            <a:extLst>
              <a:ext uri="{FF2B5EF4-FFF2-40B4-BE49-F238E27FC236}">
                <a16:creationId xmlns:a16="http://schemas.microsoft.com/office/drawing/2014/main" id="{C7954E94-1713-450D-ABB4-141FCA76E3A1}"/>
              </a:ext>
            </a:extLst>
          </p:cNvPr>
          <p:cNvSpPr/>
          <p:nvPr/>
        </p:nvSpPr>
        <p:spPr>
          <a:xfrm>
            <a:off x="646582" y="5404831"/>
            <a:ext cx="450166" cy="478301"/>
          </a:xfrm>
          <a:prstGeom prst="ellipse">
            <a:avLst/>
          </a:prstGeom>
          <a:solidFill>
            <a:srgbClr val="1D9A7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6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2" name="Oval 31">
            <a:hlinkClick r:id="" action="ppaction://noaction">
              <a:snd r:embed="rId14" name="8_8.wav"/>
            </a:hlinkClick>
            <a:extLst>
              <a:ext uri="{FF2B5EF4-FFF2-40B4-BE49-F238E27FC236}">
                <a16:creationId xmlns:a16="http://schemas.microsoft.com/office/drawing/2014/main" id="{64E9E4E1-0037-4D63-9207-3CD2A35D9571}"/>
              </a:ext>
            </a:extLst>
          </p:cNvPr>
          <p:cNvSpPr/>
          <p:nvPr/>
        </p:nvSpPr>
        <p:spPr>
          <a:xfrm>
            <a:off x="639943" y="6063515"/>
            <a:ext cx="450166" cy="478301"/>
          </a:xfrm>
          <a:prstGeom prst="ellipse">
            <a:avLst/>
          </a:prstGeom>
          <a:solidFill>
            <a:srgbClr val="1D9A7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96965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2437</TotalTime>
  <Words>1396</Words>
  <Application>Microsoft Office PowerPoint</Application>
  <PresentationFormat>Widescreen</PresentationFormat>
  <Paragraphs>235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docs-Century Gothic</vt:lpstr>
      <vt:lpstr>Modern Love</vt:lpstr>
      <vt:lpstr>Segoe Print</vt:lpstr>
      <vt:lpstr>Office Theme</vt:lpstr>
      <vt:lpstr>español, con Quique</vt:lpstr>
      <vt:lpstr>Saying what others and I do</vt:lpstr>
      <vt:lpstr>PowerPoint Presentation</vt:lpstr>
      <vt:lpstr>vocabulario</vt:lpstr>
      <vt:lpstr>vocabulario</vt:lpstr>
      <vt:lpstr>PowerPoint Presentation</vt:lpstr>
      <vt:lpstr>escuchar</vt:lpstr>
      <vt:lpstr>leer</vt:lpstr>
      <vt:lpstr>leer</vt:lpstr>
      <vt:lpstr>¡adiós!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español, con Quique</dc:title>
  <dc:creator>Paula</dc:creator>
  <cp:lastModifiedBy>Tom Dawes</cp:lastModifiedBy>
  <cp:revision>21</cp:revision>
  <dcterms:created xsi:type="dcterms:W3CDTF">2022-01-14T09:06:54Z</dcterms:created>
  <dcterms:modified xsi:type="dcterms:W3CDTF">2022-06-23T14:18:42Z</dcterms:modified>
</cp:coreProperties>
</file>