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6" r:id="rId2"/>
    <p:sldId id="477" r:id="rId3"/>
    <p:sldId id="828" r:id="rId4"/>
    <p:sldId id="925" r:id="rId5"/>
    <p:sldId id="936" r:id="rId6"/>
    <p:sldId id="911" r:id="rId7"/>
    <p:sldId id="926" r:id="rId8"/>
    <p:sldId id="805" r:id="rId9"/>
    <p:sldId id="938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4B94"/>
    <a:srgbClr val="FFECA2"/>
    <a:srgbClr val="1C8ADB"/>
    <a:srgbClr val="198569"/>
    <a:srgbClr val="1D9A78"/>
    <a:srgbClr val="FF8FBC"/>
    <a:srgbClr val="FFDF69"/>
    <a:srgbClr val="41DBB3"/>
    <a:srgbClr val="91E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89046-4EAE-4140-9409-0A8504208831}" v="2" dt="2022-06-23T14:16:34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55229" autoAdjust="0"/>
  </p:normalViewPr>
  <p:slideViewPr>
    <p:cSldViewPr snapToGrid="0">
      <p:cViewPr varScale="1">
        <p:scale>
          <a:sx n="47" d="100"/>
          <a:sy n="47" d="100"/>
        </p:scale>
        <p:origin x="16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6E389046-4EAE-4140-9409-0A8504208831}"/>
    <pc:docChg chg="addSld delSld modSld">
      <pc:chgData name="Tom Dawes" userId="fe899cd594ff6f3a" providerId="LiveId" clId="{6E389046-4EAE-4140-9409-0A8504208831}" dt="2022-06-23T14:18:02.585" v="9" actId="14100"/>
      <pc:docMkLst>
        <pc:docMk/>
      </pc:docMkLst>
      <pc:sldChg chg="modSp mod">
        <pc:chgData name="Tom Dawes" userId="fe899cd594ff6f3a" providerId="LiveId" clId="{6E389046-4EAE-4140-9409-0A8504208831}" dt="2022-06-23T14:18:02.585" v="9" actId="14100"/>
        <pc:sldMkLst>
          <pc:docMk/>
          <pc:sldMk cId="3995985095" sldId="911"/>
        </pc:sldMkLst>
        <pc:spChg chg="mod">
          <ac:chgData name="Tom Dawes" userId="fe899cd594ff6f3a" providerId="LiveId" clId="{6E389046-4EAE-4140-9409-0A8504208831}" dt="2022-06-23T14:17:50.827" v="5" actId="14100"/>
          <ac:spMkLst>
            <pc:docMk/>
            <pc:sldMk cId="3995985095" sldId="911"/>
            <ac:spMk id="25" creationId="{1A64050D-70F4-443B-A72C-7D95C16F9434}"/>
          </ac:spMkLst>
        </pc:spChg>
        <pc:spChg chg="mod">
          <ac:chgData name="Tom Dawes" userId="fe899cd594ff6f3a" providerId="LiveId" clId="{6E389046-4EAE-4140-9409-0A8504208831}" dt="2022-06-23T14:17:46.877" v="4" actId="14100"/>
          <ac:spMkLst>
            <pc:docMk/>
            <pc:sldMk cId="3995985095" sldId="911"/>
            <ac:spMk id="27" creationId="{3F759C0D-9F9E-46C2-AAA6-6839950CC040}"/>
          </ac:spMkLst>
        </pc:spChg>
        <pc:spChg chg="mod">
          <ac:chgData name="Tom Dawes" userId="fe899cd594ff6f3a" providerId="LiveId" clId="{6E389046-4EAE-4140-9409-0A8504208831}" dt="2022-06-23T14:17:57.339" v="7" actId="14100"/>
          <ac:spMkLst>
            <pc:docMk/>
            <pc:sldMk cId="3995985095" sldId="911"/>
            <ac:spMk id="30" creationId="{264CD5C4-AE0A-46CE-AE2A-D47D46446521}"/>
          </ac:spMkLst>
        </pc:spChg>
        <pc:spChg chg="mod">
          <ac:chgData name="Tom Dawes" userId="fe899cd594ff6f3a" providerId="LiveId" clId="{6E389046-4EAE-4140-9409-0A8504208831}" dt="2022-06-23T14:17:54.754" v="6" actId="14100"/>
          <ac:spMkLst>
            <pc:docMk/>
            <pc:sldMk cId="3995985095" sldId="911"/>
            <ac:spMk id="31" creationId="{DB547200-5E79-44F0-BCF3-FBA08A52D0BD}"/>
          </ac:spMkLst>
        </pc:spChg>
        <pc:spChg chg="mod">
          <ac:chgData name="Tom Dawes" userId="fe899cd594ff6f3a" providerId="LiveId" clId="{6E389046-4EAE-4140-9409-0A8504208831}" dt="2022-06-23T14:18:02.585" v="9" actId="14100"/>
          <ac:spMkLst>
            <pc:docMk/>
            <pc:sldMk cId="3995985095" sldId="911"/>
            <ac:spMk id="40" creationId="{EA751E30-53C2-466E-8110-A37D62F2FC45}"/>
          </ac:spMkLst>
        </pc:spChg>
        <pc:spChg chg="mod">
          <ac:chgData name="Tom Dawes" userId="fe899cd594ff6f3a" providerId="LiveId" clId="{6E389046-4EAE-4140-9409-0A8504208831}" dt="2022-06-23T14:17:59.872" v="8" actId="14100"/>
          <ac:spMkLst>
            <pc:docMk/>
            <pc:sldMk cId="3995985095" sldId="911"/>
            <ac:spMk id="41" creationId="{B72470DF-644A-40B2-81DB-5BEE5EF8A820}"/>
          </ac:spMkLst>
        </pc:spChg>
        <pc:spChg chg="mod">
          <ac:chgData name="Tom Dawes" userId="fe899cd594ff6f3a" providerId="LiveId" clId="{6E389046-4EAE-4140-9409-0A8504208831}" dt="2022-06-23T14:17:39.662" v="2" actId="14100"/>
          <ac:spMkLst>
            <pc:docMk/>
            <pc:sldMk cId="3995985095" sldId="911"/>
            <ac:spMk id="62" creationId="{39EBB1DC-9A49-4F60-AA18-4DAF95C63A01}"/>
          </ac:spMkLst>
        </pc:spChg>
        <pc:spChg chg="mod">
          <ac:chgData name="Tom Dawes" userId="fe899cd594ff6f3a" providerId="LiveId" clId="{6E389046-4EAE-4140-9409-0A8504208831}" dt="2022-06-23T14:17:44.380" v="3" actId="14100"/>
          <ac:spMkLst>
            <pc:docMk/>
            <pc:sldMk cId="3995985095" sldId="911"/>
            <ac:spMk id="100" creationId="{AA337944-6D25-4473-B07E-B9B3D545B6C7}"/>
          </ac:spMkLst>
        </pc:spChg>
      </pc:sldChg>
      <pc:sldChg chg="add del">
        <pc:chgData name="Tom Dawes" userId="fe899cd594ff6f3a" providerId="LiveId" clId="{6E389046-4EAE-4140-9409-0A8504208831}" dt="2022-06-23T14:16:21.773" v="1"/>
        <pc:sldMkLst>
          <pc:docMk/>
          <pc:sldMk cId="1830214573" sldId="926"/>
        </pc:sldMkLst>
      </pc:sldChg>
    </pc:docChg>
  </pc:docChgLst>
  <pc:docChgLst>
    <pc:chgData name="Paula Vazquez Valero" userId="80a35f83-ba07-4c48-bd51-9a1b0a985f54" providerId="ADAL" clId="{9AE16F88-3D2A-44C5-9EB3-A82E15C94709}"/>
    <pc:docChg chg="undo custSel addSld delSld modSld sldOrd">
      <pc:chgData name="Paula Vazquez Valero" userId="80a35f83-ba07-4c48-bd51-9a1b0a985f54" providerId="ADAL" clId="{9AE16F88-3D2A-44C5-9EB3-A82E15C94709}" dt="2022-05-02T19:07:15.001" v="1625" actId="20577"/>
      <pc:docMkLst>
        <pc:docMk/>
      </pc:docMkLst>
      <pc:sldChg chg="delSp add del mod">
        <pc:chgData name="Paula Vazquez Valero" userId="80a35f83-ba07-4c48-bd51-9a1b0a985f54" providerId="ADAL" clId="{9AE16F88-3D2A-44C5-9EB3-A82E15C94709}" dt="2022-05-02T18:38:10.795" v="1495" actId="47"/>
        <pc:sldMkLst>
          <pc:docMk/>
          <pc:sldMk cId="0" sldId="275"/>
        </pc:sldMkLst>
        <pc:grpChg chg="del">
          <ac:chgData name="Paula Vazquez Valero" userId="80a35f83-ba07-4c48-bd51-9a1b0a985f54" providerId="ADAL" clId="{9AE16F88-3D2A-44C5-9EB3-A82E15C94709}" dt="2022-05-02T17:20:20.165" v="3" actId="21"/>
          <ac:grpSpMkLst>
            <pc:docMk/>
            <pc:sldMk cId="0" sldId="275"/>
            <ac:grpSpMk id="3" creationId="{260A8452-714F-431C-A4EF-BDF3D8A7D0AC}"/>
          </ac:grpSpMkLst>
        </pc:grpChg>
        <pc:picChg chg="del">
          <ac:chgData name="Paula Vazquez Valero" userId="80a35f83-ba07-4c48-bd51-9a1b0a985f54" providerId="ADAL" clId="{9AE16F88-3D2A-44C5-9EB3-A82E15C94709}" dt="2022-05-02T17:20:20.165" v="3" actId="21"/>
          <ac:picMkLst>
            <pc:docMk/>
            <pc:sldMk cId="0" sldId="275"/>
            <ac:picMk id="6" creationId="{79C0F1C7-4991-4A1C-B588-87260FC32CB1}"/>
          </ac:picMkLst>
        </pc:picChg>
        <pc:picChg chg="del">
          <ac:chgData name="Paula Vazquez Valero" userId="80a35f83-ba07-4c48-bd51-9a1b0a985f54" providerId="ADAL" clId="{9AE16F88-3D2A-44C5-9EB3-A82E15C94709}" dt="2022-05-02T17:20:20.165" v="3" actId="21"/>
          <ac:picMkLst>
            <pc:docMk/>
            <pc:sldMk cId="0" sldId="275"/>
            <ac:picMk id="9" creationId="{D7D227FA-6C6E-4638-8FCF-747681EA5C21}"/>
          </ac:picMkLst>
        </pc:picChg>
        <pc:picChg chg="del">
          <ac:chgData name="Paula Vazquez Valero" userId="80a35f83-ba07-4c48-bd51-9a1b0a985f54" providerId="ADAL" clId="{9AE16F88-3D2A-44C5-9EB3-A82E15C94709}" dt="2022-05-02T17:20:20.165" v="3" actId="21"/>
          <ac:picMkLst>
            <pc:docMk/>
            <pc:sldMk cId="0" sldId="275"/>
            <ac:picMk id="20" creationId="{B9354937-ECB9-4EF0-B07B-050362ECA524}"/>
          </ac:picMkLst>
        </pc:picChg>
      </pc:sldChg>
      <pc:sldChg chg="addSp modSp mod">
        <pc:chgData name="Paula Vazquez Valero" userId="80a35f83-ba07-4c48-bd51-9a1b0a985f54" providerId="ADAL" clId="{9AE16F88-3D2A-44C5-9EB3-A82E15C94709}" dt="2022-05-02T17:20:43.181" v="10" actId="1076"/>
        <pc:sldMkLst>
          <pc:docMk/>
          <pc:sldMk cId="0" sldId="276"/>
        </pc:sldMkLst>
        <pc:picChg chg="add mod">
          <ac:chgData name="Paula Vazquez Valero" userId="80a35f83-ba07-4c48-bd51-9a1b0a985f54" providerId="ADAL" clId="{9AE16F88-3D2A-44C5-9EB3-A82E15C94709}" dt="2022-05-02T17:20:40.266" v="9"/>
          <ac:picMkLst>
            <pc:docMk/>
            <pc:sldMk cId="0" sldId="276"/>
            <ac:picMk id="8" creationId="{04F3744E-ECF1-495C-80DA-DB8FE8109894}"/>
          </ac:picMkLst>
        </pc:picChg>
        <pc:picChg chg="add mod">
          <ac:chgData name="Paula Vazquez Valero" userId="80a35f83-ba07-4c48-bd51-9a1b0a985f54" providerId="ADAL" clId="{9AE16F88-3D2A-44C5-9EB3-A82E15C94709}" dt="2022-05-02T17:20:40.266" v="9"/>
          <ac:picMkLst>
            <pc:docMk/>
            <pc:sldMk cId="0" sldId="276"/>
            <ac:picMk id="9" creationId="{9C27ED25-8947-49F9-A16D-FA9547FCCAC0}"/>
          </ac:picMkLst>
        </pc:picChg>
        <pc:picChg chg="add mod">
          <ac:chgData name="Paula Vazquez Valero" userId="80a35f83-ba07-4c48-bd51-9a1b0a985f54" providerId="ADAL" clId="{9AE16F88-3D2A-44C5-9EB3-A82E15C94709}" dt="2022-05-02T17:20:43.181" v="10" actId="1076"/>
          <ac:picMkLst>
            <pc:docMk/>
            <pc:sldMk cId="0" sldId="276"/>
            <ac:picMk id="10" creationId="{4E9225EF-6B2C-47E2-BEDC-AD8D513079C9}"/>
          </ac:picMkLst>
        </pc:picChg>
        <pc:picChg chg="add mod">
          <ac:chgData name="Paula Vazquez Valero" userId="80a35f83-ba07-4c48-bd51-9a1b0a985f54" providerId="ADAL" clId="{9AE16F88-3D2A-44C5-9EB3-A82E15C94709}" dt="2022-05-02T17:20:40.266" v="9"/>
          <ac:picMkLst>
            <pc:docMk/>
            <pc:sldMk cId="0" sldId="276"/>
            <ac:picMk id="11" creationId="{89A7AF85-7237-45C9-A7C1-AD9CBCFD057D}"/>
          </ac:picMkLst>
        </pc:picChg>
      </pc:sldChg>
      <pc:sldChg chg="delSp add del mod">
        <pc:chgData name="Paula Vazquez Valero" userId="80a35f83-ba07-4c48-bd51-9a1b0a985f54" providerId="ADAL" clId="{9AE16F88-3D2A-44C5-9EB3-A82E15C94709}" dt="2022-05-02T18:41:54.437" v="1497" actId="47"/>
        <pc:sldMkLst>
          <pc:docMk/>
          <pc:sldMk cId="74998879" sldId="290"/>
        </pc:sldMkLst>
        <pc:picChg chg="del">
          <ac:chgData name="Paula Vazquez Valero" userId="80a35f83-ba07-4c48-bd51-9a1b0a985f54" providerId="ADAL" clId="{9AE16F88-3D2A-44C5-9EB3-A82E15C94709}" dt="2022-05-02T17:20:37.139" v="8" actId="21"/>
          <ac:picMkLst>
            <pc:docMk/>
            <pc:sldMk cId="74998879" sldId="290"/>
            <ac:picMk id="7" creationId="{1A342071-269D-467B-A4B8-354368765841}"/>
          </ac:picMkLst>
        </pc:picChg>
        <pc:picChg chg="del">
          <ac:chgData name="Paula Vazquez Valero" userId="80a35f83-ba07-4c48-bd51-9a1b0a985f54" providerId="ADAL" clId="{9AE16F88-3D2A-44C5-9EB3-A82E15C94709}" dt="2022-05-02T17:20:37.139" v="8" actId="21"/>
          <ac:picMkLst>
            <pc:docMk/>
            <pc:sldMk cId="74998879" sldId="290"/>
            <ac:picMk id="8" creationId="{BEF8C675-4F37-4DC2-A54E-A3C36F751503}"/>
          </ac:picMkLst>
        </pc:picChg>
        <pc:picChg chg="del">
          <ac:chgData name="Paula Vazquez Valero" userId="80a35f83-ba07-4c48-bd51-9a1b0a985f54" providerId="ADAL" clId="{9AE16F88-3D2A-44C5-9EB3-A82E15C94709}" dt="2022-05-02T17:20:37.139" v="8" actId="21"/>
          <ac:picMkLst>
            <pc:docMk/>
            <pc:sldMk cId="74998879" sldId="290"/>
            <ac:picMk id="9" creationId="{244763E1-17EC-4877-B444-12268538580D}"/>
          </ac:picMkLst>
        </pc:picChg>
        <pc:picChg chg="del">
          <ac:chgData name="Paula Vazquez Valero" userId="80a35f83-ba07-4c48-bd51-9a1b0a985f54" providerId="ADAL" clId="{9AE16F88-3D2A-44C5-9EB3-A82E15C94709}" dt="2022-05-02T17:20:37.139" v="8" actId="21"/>
          <ac:picMkLst>
            <pc:docMk/>
            <pc:sldMk cId="74998879" sldId="290"/>
            <ac:picMk id="10" creationId="{398E285F-D36F-4D62-8D92-354E5D714ED9}"/>
          </ac:picMkLst>
        </pc:picChg>
      </pc:sldChg>
      <pc:sldChg chg="addSp delSp modSp add del mod ord addAnim delAnim">
        <pc:chgData name="Paula Vazquez Valero" userId="80a35f83-ba07-4c48-bd51-9a1b0a985f54" providerId="ADAL" clId="{9AE16F88-3D2A-44C5-9EB3-A82E15C94709}" dt="2022-05-02T17:23:05.803" v="142" actId="47"/>
        <pc:sldMkLst>
          <pc:docMk/>
          <pc:sldMk cId="3377198396" sldId="374"/>
        </pc:sldMkLst>
        <pc:spChg chg="mod">
          <ac:chgData name="Paula Vazquez Valero" userId="80a35f83-ba07-4c48-bd51-9a1b0a985f54" providerId="ADAL" clId="{9AE16F88-3D2A-44C5-9EB3-A82E15C94709}" dt="2022-05-02T17:20:15.357" v="1" actId="27636"/>
          <ac:spMkLst>
            <pc:docMk/>
            <pc:sldMk cId="3377198396" sldId="374"/>
            <ac:spMk id="3" creationId="{41CFC2B9-E651-4F49-9EBC-A81A35066537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46" creationId="{1550B4C2-DBFC-40F4-B7F1-1DA452D10434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47" creationId="{C89ACA0E-15CA-4B54-80A3-9B791A899A3F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48" creationId="{E9A4E527-B3F7-457D-A829-2B7E420D8DF0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49" creationId="{7E816501-37E0-420B-A1CB-8AA0718E0140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50" creationId="{31E4EE73-9747-41B0-BDF8-C5F519585DBC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51" creationId="{480DE43E-AFB3-40B8-A62A-3986D8462DF6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52" creationId="{4C997095-5274-419C-A71F-7C6E62ACD60A}"/>
          </ac:spMkLst>
        </pc:spChg>
        <pc:spChg chg="add del">
          <ac:chgData name="Paula Vazquez Valero" userId="80a35f83-ba07-4c48-bd51-9a1b0a985f54" providerId="ADAL" clId="{9AE16F88-3D2A-44C5-9EB3-A82E15C94709}" dt="2022-05-02T17:21:43.077" v="43" actId="21"/>
          <ac:spMkLst>
            <pc:docMk/>
            <pc:sldMk cId="3377198396" sldId="374"/>
            <ac:spMk id="59" creationId="{06D8C8D4-F4E3-4EBF-8736-0FE6DA457A7C}"/>
          </ac:spMkLst>
        </pc:s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53" creationId="{70ABF897-A98F-4E19-9DA5-CCFBB3F3F6B2}"/>
          </ac:grpSpMkLst>
        </pc:gr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56" creationId="{588FB979-7E9A-4291-A435-4BFDAADF79E1}"/>
          </ac:grpSpMkLst>
        </pc:gr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60" creationId="{77906032-6848-4442-AF92-2A0F04B5B401}"/>
          </ac:grpSpMkLst>
        </pc:gr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63" creationId="{DCC9D13F-9EDC-4705-B2EE-C264D8BAA1FA}"/>
          </ac:grpSpMkLst>
        </pc:gr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66" creationId="{82C09979-2521-4767-AB79-B7FBE23B67BD}"/>
          </ac:grpSpMkLst>
        </pc:gr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78" creationId="{F097E4AD-6710-4146-8A0B-5C8ADB3BA899}"/>
          </ac:grpSpMkLst>
        </pc:gr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81" creationId="{2037F3F0-28D9-45AE-AC31-22D6872FCC11}"/>
          </ac:grpSpMkLst>
        </pc:grpChg>
        <pc:grpChg chg="add del">
          <ac:chgData name="Paula Vazquez Valero" userId="80a35f83-ba07-4c48-bd51-9a1b0a985f54" providerId="ADAL" clId="{9AE16F88-3D2A-44C5-9EB3-A82E15C94709}" dt="2022-05-02T17:21:43.077" v="43" actId="21"/>
          <ac:grpSpMkLst>
            <pc:docMk/>
            <pc:sldMk cId="3377198396" sldId="374"/>
            <ac:grpSpMk id="85" creationId="{68B27F58-ADD6-476E-BEFB-D252E02AF71B}"/>
          </ac:grpSpMkLst>
        </pc:grpChg>
      </pc:sldChg>
      <pc:sldChg chg="addSp delSp modSp mod modNotesTx">
        <pc:chgData name="Paula Vazquez Valero" userId="80a35f83-ba07-4c48-bd51-9a1b0a985f54" providerId="ADAL" clId="{9AE16F88-3D2A-44C5-9EB3-A82E15C94709}" dt="2022-05-02T18:42:31.337" v="1506"/>
        <pc:sldMkLst>
          <pc:docMk/>
          <pc:sldMk cId="0" sldId="477"/>
        </pc:sldMkLst>
        <pc:spChg chg="del">
          <ac:chgData name="Paula Vazquez Valero" userId="80a35f83-ba07-4c48-bd51-9a1b0a985f54" providerId="ADAL" clId="{9AE16F88-3D2A-44C5-9EB3-A82E15C94709}" dt="2022-05-02T17:20:28.269" v="5" actId="478"/>
          <ac:spMkLst>
            <pc:docMk/>
            <pc:sldMk cId="0" sldId="477"/>
            <ac:spMk id="16" creationId="{012ABFDE-2CFE-476B-942F-5D0B7856A32A}"/>
          </ac:spMkLst>
        </pc:spChg>
        <pc:spChg chg="mod">
          <ac:chgData name="Paula Vazquez Valero" userId="80a35f83-ba07-4c48-bd51-9a1b0a985f54" providerId="ADAL" clId="{9AE16F88-3D2A-44C5-9EB3-A82E15C94709}" dt="2022-05-02T17:27:21.425" v="350" actId="20577"/>
          <ac:spMkLst>
            <pc:docMk/>
            <pc:sldMk cId="0" sldId="477"/>
            <ac:spMk id="101" creationId="{00000000-0000-0000-0000-000000000000}"/>
          </ac:spMkLst>
        </pc:spChg>
        <pc:grpChg chg="add mod">
          <ac:chgData name="Paula Vazquez Valero" userId="80a35f83-ba07-4c48-bd51-9a1b0a985f54" providerId="ADAL" clId="{9AE16F88-3D2A-44C5-9EB3-A82E15C94709}" dt="2022-05-02T17:20:30.868" v="7" actId="1076"/>
          <ac:grpSpMkLst>
            <pc:docMk/>
            <pc:sldMk cId="0" sldId="477"/>
            <ac:grpSpMk id="15" creationId="{8A4E7DB3-9B26-47C4-BD84-F87319FCE319}"/>
          </ac:grpSpMkLst>
        </pc:grpChg>
        <pc:picChg chg="add mod">
          <ac:chgData name="Paula Vazquez Valero" userId="80a35f83-ba07-4c48-bd51-9a1b0a985f54" providerId="ADAL" clId="{9AE16F88-3D2A-44C5-9EB3-A82E15C94709}" dt="2022-05-02T17:20:30.868" v="7" actId="1076"/>
          <ac:picMkLst>
            <pc:docMk/>
            <pc:sldMk cId="0" sldId="477"/>
            <ac:picMk id="12" creationId="{42306BC1-24A9-4515-9E39-D14A836BD779}"/>
          </ac:picMkLst>
        </pc:picChg>
        <pc:picChg chg="add mod">
          <ac:chgData name="Paula Vazquez Valero" userId="80a35f83-ba07-4c48-bd51-9a1b0a985f54" providerId="ADAL" clId="{9AE16F88-3D2A-44C5-9EB3-A82E15C94709}" dt="2022-05-02T17:20:30.868" v="7" actId="1076"/>
          <ac:picMkLst>
            <pc:docMk/>
            <pc:sldMk cId="0" sldId="477"/>
            <ac:picMk id="13" creationId="{E7BBEECB-D405-4A5C-9EAD-2132C04062FE}"/>
          </ac:picMkLst>
        </pc:picChg>
        <pc:picChg chg="add mod">
          <ac:chgData name="Paula Vazquez Valero" userId="80a35f83-ba07-4c48-bd51-9a1b0a985f54" providerId="ADAL" clId="{9AE16F88-3D2A-44C5-9EB3-A82E15C94709}" dt="2022-05-02T17:20:30.868" v="7" actId="1076"/>
          <ac:picMkLst>
            <pc:docMk/>
            <pc:sldMk cId="0" sldId="477"/>
            <ac:picMk id="14" creationId="{4C5285D6-2FD5-4471-AE1F-7BC7E59A9838}"/>
          </ac:picMkLst>
        </pc:picChg>
        <pc:picChg chg="del">
          <ac:chgData name="Paula Vazquez Valero" userId="80a35f83-ba07-4c48-bd51-9a1b0a985f54" providerId="ADAL" clId="{9AE16F88-3D2A-44C5-9EB3-A82E15C94709}" dt="2022-05-02T17:20:25.481" v="4" actId="478"/>
          <ac:picMkLst>
            <pc:docMk/>
            <pc:sldMk cId="0" sldId="477"/>
            <ac:picMk id="17" creationId="{3722CB26-B70B-4C24-8246-EF819FB924D8}"/>
          </ac:picMkLst>
        </pc:picChg>
        <pc:picChg chg="mod">
          <ac:chgData name="Paula Vazquez Valero" userId="80a35f83-ba07-4c48-bd51-9a1b0a985f54" providerId="ADAL" clId="{9AE16F88-3D2A-44C5-9EB3-A82E15C94709}" dt="2022-05-02T17:20:28.613" v="6"/>
          <ac:picMkLst>
            <pc:docMk/>
            <pc:sldMk cId="0" sldId="477"/>
            <ac:picMk id="18" creationId="{B6AE4711-604D-4E94-A9ED-B5B2872A0637}"/>
          </ac:picMkLst>
        </pc:picChg>
        <pc:picChg chg="del">
          <ac:chgData name="Paula Vazquez Valero" userId="80a35f83-ba07-4c48-bd51-9a1b0a985f54" providerId="ADAL" clId="{9AE16F88-3D2A-44C5-9EB3-A82E15C94709}" dt="2022-05-02T17:20:25.481" v="4" actId="478"/>
          <ac:picMkLst>
            <pc:docMk/>
            <pc:sldMk cId="0" sldId="477"/>
            <ac:picMk id="19" creationId="{C0432765-817B-4D2A-A5E2-26C7F630BFC1}"/>
          </ac:picMkLst>
        </pc:picChg>
        <pc:picChg chg="del">
          <ac:chgData name="Paula Vazquez Valero" userId="80a35f83-ba07-4c48-bd51-9a1b0a985f54" providerId="ADAL" clId="{9AE16F88-3D2A-44C5-9EB3-A82E15C94709}" dt="2022-05-02T17:20:25.481" v="4" actId="478"/>
          <ac:picMkLst>
            <pc:docMk/>
            <pc:sldMk cId="0" sldId="477"/>
            <ac:picMk id="20" creationId="{32253B43-8579-42E8-982C-55C4B2C80AF1}"/>
          </ac:picMkLst>
        </pc:picChg>
        <pc:picChg chg="del">
          <ac:chgData name="Paula Vazquez Valero" userId="80a35f83-ba07-4c48-bd51-9a1b0a985f54" providerId="ADAL" clId="{9AE16F88-3D2A-44C5-9EB3-A82E15C94709}" dt="2022-05-02T17:20:25.481" v="4" actId="478"/>
          <ac:picMkLst>
            <pc:docMk/>
            <pc:sldMk cId="0" sldId="477"/>
            <ac:picMk id="21" creationId="{8619D043-B617-4D81-BF9A-E6E9F82F2B83}"/>
          </ac:picMkLst>
        </pc:picChg>
        <pc:picChg chg="mod">
          <ac:chgData name="Paula Vazquez Valero" userId="80a35f83-ba07-4c48-bd51-9a1b0a985f54" providerId="ADAL" clId="{9AE16F88-3D2A-44C5-9EB3-A82E15C94709}" dt="2022-05-02T17:20:28.613" v="6"/>
          <ac:picMkLst>
            <pc:docMk/>
            <pc:sldMk cId="0" sldId="477"/>
            <ac:picMk id="22" creationId="{9532CD79-056D-4CCC-91C1-002535489290}"/>
          </ac:picMkLst>
        </pc:picChg>
      </pc:sldChg>
      <pc:sldChg chg="del">
        <pc:chgData name="Paula Vazquez Valero" userId="80a35f83-ba07-4c48-bd51-9a1b0a985f54" providerId="ADAL" clId="{9AE16F88-3D2A-44C5-9EB3-A82E15C94709}" dt="2022-05-02T17:27:50.495" v="353" actId="47"/>
        <pc:sldMkLst>
          <pc:docMk/>
          <pc:sldMk cId="4047947952" sldId="490"/>
        </pc:sldMkLst>
      </pc:sldChg>
      <pc:sldChg chg="addSp delSp modSp mod ord delAnim modAnim modNotesTx">
        <pc:chgData name="Paula Vazquez Valero" userId="80a35f83-ba07-4c48-bd51-9a1b0a985f54" providerId="ADAL" clId="{9AE16F88-3D2A-44C5-9EB3-A82E15C94709}" dt="2022-05-02T17:57:20.174" v="1177" actId="14100"/>
        <pc:sldMkLst>
          <pc:docMk/>
          <pc:sldMk cId="2339271347" sldId="805"/>
        </pc:sldMkLst>
        <pc:spChg chg="del">
          <ac:chgData name="Paula Vazquez Valero" userId="80a35f83-ba07-4c48-bd51-9a1b0a985f54" providerId="ADAL" clId="{9AE16F88-3D2A-44C5-9EB3-A82E15C94709}" dt="2022-05-02T17:43:29.136" v="888" actId="478"/>
          <ac:spMkLst>
            <pc:docMk/>
            <pc:sldMk cId="2339271347" sldId="805"/>
            <ac:spMk id="24" creationId="{AD2AEA52-278C-45D8-9A99-80CC149230D3}"/>
          </ac:spMkLst>
        </pc:spChg>
        <pc:spChg chg="del">
          <ac:chgData name="Paula Vazquez Valero" userId="80a35f83-ba07-4c48-bd51-9a1b0a985f54" providerId="ADAL" clId="{9AE16F88-3D2A-44C5-9EB3-A82E15C94709}" dt="2022-05-02T17:43:29.136" v="888" actId="478"/>
          <ac:spMkLst>
            <pc:docMk/>
            <pc:sldMk cId="2339271347" sldId="805"/>
            <ac:spMk id="38" creationId="{ECB156E2-C61E-4B03-A899-B61232131771}"/>
          </ac:spMkLst>
        </pc:spChg>
        <pc:spChg chg="del">
          <ac:chgData name="Paula Vazquez Valero" userId="80a35f83-ba07-4c48-bd51-9a1b0a985f54" providerId="ADAL" clId="{9AE16F88-3D2A-44C5-9EB3-A82E15C94709}" dt="2022-05-02T17:43:26.316" v="887" actId="478"/>
          <ac:spMkLst>
            <pc:docMk/>
            <pc:sldMk cId="2339271347" sldId="805"/>
            <ac:spMk id="39" creationId="{67B6E80F-17B0-4A0B-9BA0-D2C1B2108BB5}"/>
          </ac:spMkLst>
        </pc:spChg>
        <pc:spChg chg="del">
          <ac:chgData name="Paula Vazquez Valero" userId="80a35f83-ba07-4c48-bd51-9a1b0a985f54" providerId="ADAL" clId="{9AE16F88-3D2A-44C5-9EB3-A82E15C94709}" dt="2022-05-02T17:42:19.869" v="786" actId="478"/>
          <ac:spMkLst>
            <pc:docMk/>
            <pc:sldMk cId="2339271347" sldId="805"/>
            <ac:spMk id="54" creationId="{7299A6D5-1843-4E3B-AB31-18C800CE3F02}"/>
          </ac:spMkLst>
        </pc:spChg>
        <pc:spChg chg="del">
          <ac:chgData name="Paula Vazquez Valero" userId="80a35f83-ba07-4c48-bd51-9a1b0a985f54" providerId="ADAL" clId="{9AE16F88-3D2A-44C5-9EB3-A82E15C94709}" dt="2022-05-02T17:42:19.869" v="786" actId="478"/>
          <ac:spMkLst>
            <pc:docMk/>
            <pc:sldMk cId="2339271347" sldId="805"/>
            <ac:spMk id="55" creationId="{7F84BC7F-DC36-42FF-9D70-A312173A1740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56" creationId="{BFE02D11-432C-4158-83D1-C428A79240B8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57" creationId="{9A9D7679-96EB-40D9-A24D-DD8E398F1CD6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59" creationId="{B28D58DB-A956-4A39-B917-BFD856485948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60" creationId="{7D7AB8BE-2C78-4DF2-9A92-B0BBD0852960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62" creationId="{5D5C0FA2-DABD-4A29-9E60-B221BBF9A3CC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63" creationId="{A861EC53-F2A8-4D08-BED2-FDF134D55253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65" creationId="{6643A003-B4CF-4BB8-89BE-9F9421D7879E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66" creationId="{16B11016-7DF5-479E-8E61-FEF58C6DAA69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68" creationId="{847EBFE5-1373-4A09-A8C4-708497336DCE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69" creationId="{7D837E04-1262-40A8-9E68-B3E27ED34C09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71" creationId="{034C3E04-DC5E-4057-9A8D-E01AB75A7F5C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72" creationId="{69B20931-7850-4F14-B0C6-7D397AC8C5F6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74" creationId="{E409F431-34AB-4DD6-84CD-4FEA798994F8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75" creationId="{2C03B794-49B6-4244-B34B-7F3B774B05CE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77" creationId="{8D96CE13-5E1E-4846-9F6B-26BB945179ED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78" creationId="{B8E6BE17-339D-41BA-B22F-0476930AF98D}"/>
          </ac:spMkLst>
        </pc:spChg>
        <pc:spChg chg="del">
          <ac:chgData name="Paula Vazquez Valero" userId="80a35f83-ba07-4c48-bd51-9a1b0a985f54" providerId="ADAL" clId="{9AE16F88-3D2A-44C5-9EB3-A82E15C94709}" dt="2022-05-02T17:43:26.316" v="887" actId="478"/>
          <ac:spMkLst>
            <pc:docMk/>
            <pc:sldMk cId="2339271347" sldId="805"/>
            <ac:spMk id="80" creationId="{8E39B67E-5D0E-461F-889D-F8A49D80B9C6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84" creationId="{31B734F8-A662-48C3-A0BF-219C11AFC7A5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85" creationId="{524A9A14-6DAD-4780-9F08-198108CCA0A2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86" creationId="{4EB9C3BF-2CA5-4028-BBBC-1DAA96A81ACD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87" creationId="{1C6EF533-4692-4E4A-9C79-5ACAD6C934F1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88" creationId="{22F99221-82E9-49DE-9BE2-D6A42ABB7797}"/>
          </ac:spMkLst>
        </pc:spChg>
        <pc:spChg chg="del">
          <ac:chgData name="Paula Vazquez Valero" userId="80a35f83-ba07-4c48-bd51-9a1b0a985f54" providerId="ADAL" clId="{9AE16F88-3D2A-44C5-9EB3-A82E15C94709}" dt="2022-05-02T17:42:10.114" v="784" actId="478"/>
          <ac:spMkLst>
            <pc:docMk/>
            <pc:sldMk cId="2339271347" sldId="805"/>
            <ac:spMk id="89" creationId="{D73FF1DE-A4DA-4C44-AE75-095DA203FA2F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90" creationId="{AEED5AB3-E7B5-4852-AB34-669CC72CC1AB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91" creationId="{5D5BF18A-E1CA-42BE-BC68-A3EAFF38D082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92" creationId="{70EB0FC7-DF6E-401F-B789-BE8D1C7F2F35}"/>
          </ac:spMkLst>
        </pc:spChg>
        <pc:spChg chg="add del mod">
          <ac:chgData name="Paula Vazquez Valero" userId="80a35f83-ba07-4c48-bd51-9a1b0a985f54" providerId="ADAL" clId="{9AE16F88-3D2A-44C5-9EB3-A82E15C94709}" dt="2022-05-02T17:43:58.685" v="893" actId="478"/>
          <ac:spMkLst>
            <pc:docMk/>
            <pc:sldMk cId="2339271347" sldId="805"/>
            <ac:spMk id="93" creationId="{9538E7F2-C475-4233-B965-A11D02BC4BCC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04" creationId="{DCA45212-FBFF-408A-A11F-6A6C0DB5ED0D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05" creationId="{51D02B5B-7193-4FDC-B2E0-1D7B38858F49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06" creationId="{7F2D1A54-35D0-4762-84BA-8DEDFF6305DF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07" creationId="{8C1D593D-ACA7-42E5-909B-BCBD2A0FB433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08" creationId="{A4156220-2B85-4438-AF2C-C0D30D5D3CD8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09" creationId="{B978519B-E38D-43AD-904E-4A758A00A120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10" creationId="{FBC94F25-749F-47AF-86E6-88C0C6085C13}"/>
          </ac:spMkLst>
        </pc:spChg>
        <pc:spChg chg="add mod">
          <ac:chgData name="Paula Vazquez Valero" userId="80a35f83-ba07-4c48-bd51-9a1b0a985f54" providerId="ADAL" clId="{9AE16F88-3D2A-44C5-9EB3-A82E15C94709}" dt="2022-05-02T17:51:02.152" v="966" actId="1038"/>
          <ac:spMkLst>
            <pc:docMk/>
            <pc:sldMk cId="2339271347" sldId="805"/>
            <ac:spMk id="111" creationId="{337E923B-7878-422B-BDB4-4A37C125B90B}"/>
          </ac:spMkLst>
        </pc:spChg>
        <pc:spChg chg="add mod">
          <ac:chgData name="Paula Vazquez Valero" userId="80a35f83-ba07-4c48-bd51-9a1b0a985f54" providerId="ADAL" clId="{9AE16F88-3D2A-44C5-9EB3-A82E15C94709}" dt="2022-05-02T17:43:29.399" v="889"/>
          <ac:spMkLst>
            <pc:docMk/>
            <pc:sldMk cId="2339271347" sldId="805"/>
            <ac:spMk id="113" creationId="{67EA6F8A-19B0-40F8-B4A1-BFBEE10F1097}"/>
          </ac:spMkLst>
        </pc:spChg>
        <pc:spChg chg="add mod">
          <ac:chgData name="Paula Vazquez Valero" userId="80a35f83-ba07-4c48-bd51-9a1b0a985f54" providerId="ADAL" clId="{9AE16F88-3D2A-44C5-9EB3-A82E15C94709}" dt="2022-05-02T17:43:29.399" v="889"/>
          <ac:spMkLst>
            <pc:docMk/>
            <pc:sldMk cId="2339271347" sldId="805"/>
            <ac:spMk id="114" creationId="{3C9D8777-19F6-41B7-88FF-5BAD8ACFD3C0}"/>
          </ac:spMkLst>
        </pc:spChg>
        <pc:spChg chg="add mod">
          <ac:chgData name="Paula Vazquez Valero" userId="80a35f83-ba07-4c48-bd51-9a1b0a985f54" providerId="ADAL" clId="{9AE16F88-3D2A-44C5-9EB3-A82E15C94709}" dt="2022-05-02T17:44:03.282" v="898" actId="1037"/>
          <ac:spMkLst>
            <pc:docMk/>
            <pc:sldMk cId="2339271347" sldId="805"/>
            <ac:spMk id="116" creationId="{7D373382-EFFE-4FC4-9460-6E4511764A41}"/>
          </ac:spMkLst>
        </pc:spChg>
        <pc:spChg chg="add mod">
          <ac:chgData name="Paula Vazquez Valero" userId="80a35f83-ba07-4c48-bd51-9a1b0a985f54" providerId="ADAL" clId="{9AE16F88-3D2A-44C5-9EB3-A82E15C94709}" dt="2022-05-02T17:44:11.311" v="903" actId="1076"/>
          <ac:spMkLst>
            <pc:docMk/>
            <pc:sldMk cId="2339271347" sldId="805"/>
            <ac:spMk id="117" creationId="{38E7715B-B013-46CE-9E69-5F16EB98F89B}"/>
          </ac:spMkLst>
        </pc:spChg>
        <pc:spChg chg="add mod">
          <ac:chgData name="Paula Vazquez Valero" userId="80a35f83-ba07-4c48-bd51-9a1b0a985f54" providerId="ADAL" clId="{9AE16F88-3D2A-44C5-9EB3-A82E15C94709}" dt="2022-05-02T17:44:20.199" v="909" actId="20577"/>
          <ac:spMkLst>
            <pc:docMk/>
            <pc:sldMk cId="2339271347" sldId="805"/>
            <ac:spMk id="118" creationId="{3F30FF72-0102-45D5-A300-1639AC2C7D6E}"/>
          </ac:spMkLst>
        </pc:spChg>
        <pc:spChg chg="add mod">
          <ac:chgData name="Paula Vazquez Valero" userId="80a35f83-ba07-4c48-bd51-9a1b0a985f54" providerId="ADAL" clId="{9AE16F88-3D2A-44C5-9EB3-A82E15C94709}" dt="2022-05-02T17:44:23.961" v="913" actId="20577"/>
          <ac:spMkLst>
            <pc:docMk/>
            <pc:sldMk cId="2339271347" sldId="805"/>
            <ac:spMk id="119" creationId="{2883C198-FA0D-44F8-98B0-1AF3D0A25A80}"/>
          </ac:spMkLst>
        </pc:spChg>
        <pc:spChg chg="add mod">
          <ac:chgData name="Paula Vazquez Valero" userId="80a35f83-ba07-4c48-bd51-9a1b0a985f54" providerId="ADAL" clId="{9AE16F88-3D2A-44C5-9EB3-A82E15C94709}" dt="2022-05-02T17:44:38.486" v="917" actId="20577"/>
          <ac:spMkLst>
            <pc:docMk/>
            <pc:sldMk cId="2339271347" sldId="805"/>
            <ac:spMk id="120" creationId="{83A8EEEE-CF3C-45AB-A389-210C10F89EA9}"/>
          </ac:spMkLst>
        </pc:spChg>
        <pc:spChg chg="add mod">
          <ac:chgData name="Paula Vazquez Valero" userId="80a35f83-ba07-4c48-bd51-9a1b0a985f54" providerId="ADAL" clId="{9AE16F88-3D2A-44C5-9EB3-A82E15C94709}" dt="2022-05-02T17:44:41.110" v="919" actId="20577"/>
          <ac:spMkLst>
            <pc:docMk/>
            <pc:sldMk cId="2339271347" sldId="805"/>
            <ac:spMk id="121" creationId="{0A60C9AB-B1D5-4797-A509-935AF8070CBB}"/>
          </ac:spMkLst>
        </pc:spChg>
        <pc:spChg chg="add mod">
          <ac:chgData name="Paula Vazquez Valero" userId="80a35f83-ba07-4c48-bd51-9a1b0a985f54" providerId="ADAL" clId="{9AE16F88-3D2A-44C5-9EB3-A82E15C94709}" dt="2022-05-02T17:44:44.203" v="921" actId="20577"/>
          <ac:spMkLst>
            <pc:docMk/>
            <pc:sldMk cId="2339271347" sldId="805"/>
            <ac:spMk id="122" creationId="{1A64F8CB-9B5A-4909-B798-9769FF726446}"/>
          </ac:spMkLst>
        </pc:spChg>
        <pc:spChg chg="add mod">
          <ac:chgData name="Paula Vazquez Valero" userId="80a35f83-ba07-4c48-bd51-9a1b0a985f54" providerId="ADAL" clId="{9AE16F88-3D2A-44C5-9EB3-A82E15C94709}" dt="2022-05-02T17:45:09.410" v="927" actId="20577"/>
          <ac:spMkLst>
            <pc:docMk/>
            <pc:sldMk cId="2339271347" sldId="805"/>
            <ac:spMk id="123" creationId="{2269FA5D-58BA-451A-9ED4-0A57CAEA3EBB}"/>
          </ac:spMkLst>
        </pc:spChg>
        <pc:grpChg chg="add mod">
          <ac:chgData name="Paula Vazquez Valero" userId="80a35f83-ba07-4c48-bd51-9a1b0a985f54" providerId="ADAL" clId="{9AE16F88-3D2A-44C5-9EB3-A82E15C94709}" dt="2022-05-02T17:45:45.584" v="936" actId="1076"/>
          <ac:grpSpMkLst>
            <pc:docMk/>
            <pc:sldMk cId="2339271347" sldId="805"/>
            <ac:grpSpMk id="97" creationId="{DA97C4B4-CFFA-41AD-AF4B-E79CE74362FA}"/>
          </ac:grpSpMkLst>
        </pc:grpChg>
        <pc:graphicFrameChg chg="del">
          <ac:chgData name="Paula Vazquez Valero" userId="80a35f83-ba07-4c48-bd51-9a1b0a985f54" providerId="ADAL" clId="{9AE16F88-3D2A-44C5-9EB3-A82E15C94709}" dt="2022-05-02T17:42:19.869" v="786" actId="478"/>
          <ac:graphicFrameMkLst>
            <pc:docMk/>
            <pc:sldMk cId="2339271347" sldId="805"/>
            <ac:graphicFrameMk id="45" creationId="{3915EDB0-D47C-4B76-BC8A-551482F41D4A}"/>
          </ac:graphicFrameMkLst>
        </pc:graphicFrameChg>
        <pc:graphicFrameChg chg="add mod modGraphic">
          <ac:chgData name="Paula Vazquez Valero" userId="80a35f83-ba07-4c48-bd51-9a1b0a985f54" providerId="ADAL" clId="{9AE16F88-3D2A-44C5-9EB3-A82E15C94709}" dt="2022-05-02T17:57:08.073" v="1174" actId="20577"/>
          <ac:graphicFrameMkLst>
            <pc:docMk/>
            <pc:sldMk cId="2339271347" sldId="805"/>
            <ac:graphicFrameMk id="79" creationId="{6F91BD65-827E-454C-8DCB-94DE411503CE}"/>
          </ac:graphicFrameMkLst>
        </pc:graphicFrameChg>
        <pc:graphicFrameChg chg="add mod modGraphic">
          <ac:chgData name="Paula Vazquez Valero" userId="80a35f83-ba07-4c48-bd51-9a1b0a985f54" providerId="ADAL" clId="{9AE16F88-3D2A-44C5-9EB3-A82E15C94709}" dt="2022-05-02T17:57:20.174" v="1177" actId="14100"/>
          <ac:graphicFrameMkLst>
            <pc:docMk/>
            <pc:sldMk cId="2339271347" sldId="805"/>
            <ac:graphicFrameMk id="94" creationId="{A22F39F9-2F1E-4EE3-83CE-FD55D5D67F69}"/>
          </ac:graphicFrameMkLst>
        </pc:graphicFrame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4" creationId="{348F6294-ED32-40CB-B08C-D9DDC5B2EB33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40" creationId="{733C7C34-241B-43A3-8D16-F9588CD99294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44" creationId="{7D0FE4BF-3461-4620-8DBA-8CBE9A487155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46" creationId="{4FA6DFDE-1CA9-489A-9909-88517AA59871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47" creationId="{828A811C-FD51-46AA-8617-6D6E2F891FA2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48" creationId="{7FE23BEF-C4B0-4B91-8A0F-F804F2F61FC6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49" creationId="{487DE32D-5674-4864-92E5-DA14760685FE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50" creationId="{7637F695-15C6-423B-9E72-E5CDD920D0C2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51" creationId="{D75191B4-2DAB-4EAB-ACA9-59EC9F1FF463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52" creationId="{B44C50CC-67F0-4DE8-90D7-F5E888F2CBF8}"/>
          </ac:picMkLst>
        </pc:picChg>
        <pc:picChg chg="del">
          <ac:chgData name="Paula Vazquez Valero" userId="80a35f83-ba07-4c48-bd51-9a1b0a985f54" providerId="ADAL" clId="{9AE16F88-3D2A-44C5-9EB3-A82E15C94709}" dt="2022-05-02T17:42:19.869" v="786" actId="478"/>
          <ac:picMkLst>
            <pc:docMk/>
            <pc:sldMk cId="2339271347" sldId="805"/>
            <ac:picMk id="53" creationId="{C2D91F13-BE9C-404F-B4D5-20DB69FDC942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58" creationId="{D2C4D28D-4189-47AC-8AE4-EBAD93AFE5B7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61" creationId="{1890B7AF-522C-4444-AA54-80B3BCB82AC8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64" creationId="{95BBF4B3-D15A-4BA8-BF16-C467BF4CD262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67" creationId="{382B55B4-B9DB-4990-AE22-7247A078559B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70" creationId="{EF37C482-1AFC-4C9D-8135-4030A46C8135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73" creationId="{3D7592F1-5EA3-4563-B5A3-DBAC17072A93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76" creationId="{EBC914D6-5896-45FB-BDD6-695175C43268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81" creationId="{394D66A9-7D2F-4D7D-AEAC-1ED174B03E44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82" creationId="{6EAABB54-DA76-4082-834C-5CF045725EEF}"/>
          </ac:picMkLst>
        </pc:picChg>
        <pc:picChg chg="del">
          <ac:chgData name="Paula Vazquez Valero" userId="80a35f83-ba07-4c48-bd51-9a1b0a985f54" providerId="ADAL" clId="{9AE16F88-3D2A-44C5-9EB3-A82E15C94709}" dt="2022-05-02T17:42:10.114" v="784" actId="478"/>
          <ac:picMkLst>
            <pc:docMk/>
            <pc:sldMk cId="2339271347" sldId="805"/>
            <ac:picMk id="83" creationId="{BF9DC4CF-2FC3-4784-A4CF-796BF95A9E38}"/>
          </ac:picMkLst>
        </pc:picChg>
        <pc:picChg chg="add mod">
          <ac:chgData name="Paula Vazquez Valero" userId="80a35f83-ba07-4c48-bd51-9a1b0a985f54" providerId="ADAL" clId="{9AE16F88-3D2A-44C5-9EB3-A82E15C94709}" dt="2022-05-02T17:45:45.584" v="936" actId="1076"/>
          <ac:picMkLst>
            <pc:docMk/>
            <pc:sldMk cId="2339271347" sldId="805"/>
            <ac:picMk id="95" creationId="{943AFB03-43D0-4697-84FF-E5DC9A0723FD}"/>
          </ac:picMkLst>
        </pc:picChg>
        <pc:picChg chg="add mod">
          <ac:chgData name="Paula Vazquez Valero" userId="80a35f83-ba07-4c48-bd51-9a1b0a985f54" providerId="ADAL" clId="{9AE16F88-3D2A-44C5-9EB3-A82E15C94709}" dt="2022-05-02T17:45:45.584" v="936" actId="1076"/>
          <ac:picMkLst>
            <pc:docMk/>
            <pc:sldMk cId="2339271347" sldId="805"/>
            <ac:picMk id="96" creationId="{E14818DB-0BB5-4747-AE3C-34F332E25365}"/>
          </ac:picMkLst>
        </pc:picChg>
        <pc:picChg chg="mod">
          <ac:chgData name="Paula Vazquez Valero" userId="80a35f83-ba07-4c48-bd51-9a1b0a985f54" providerId="ADAL" clId="{9AE16F88-3D2A-44C5-9EB3-A82E15C94709}" dt="2022-05-02T17:45:45.584" v="936" actId="1076"/>
          <ac:picMkLst>
            <pc:docMk/>
            <pc:sldMk cId="2339271347" sldId="805"/>
            <ac:picMk id="98" creationId="{604E5B94-6A46-4768-B2AC-DD5633C3DFB1}"/>
          </ac:picMkLst>
        </pc:picChg>
        <pc:picChg chg="mod">
          <ac:chgData name="Paula Vazquez Valero" userId="80a35f83-ba07-4c48-bd51-9a1b0a985f54" providerId="ADAL" clId="{9AE16F88-3D2A-44C5-9EB3-A82E15C94709}" dt="2022-05-02T17:45:45.584" v="936" actId="1076"/>
          <ac:picMkLst>
            <pc:docMk/>
            <pc:sldMk cId="2339271347" sldId="805"/>
            <ac:picMk id="99" creationId="{7E51D2AB-5398-4BA9-AD74-4F59918096E2}"/>
          </ac:picMkLst>
        </pc:picChg>
        <pc:picChg chg="add del mod">
          <ac:chgData name="Paula Vazquez Valero" userId="80a35f83-ba07-4c48-bd51-9a1b0a985f54" providerId="ADAL" clId="{9AE16F88-3D2A-44C5-9EB3-A82E15C94709}" dt="2022-05-02T17:52:21.058" v="1004" actId="478"/>
          <ac:picMkLst>
            <pc:docMk/>
            <pc:sldMk cId="2339271347" sldId="805"/>
            <ac:picMk id="100" creationId="{13A2CE6D-368E-44CA-B504-458BD8D28965}"/>
          </ac:picMkLst>
        </pc:picChg>
        <pc:picChg chg="add del mod">
          <ac:chgData name="Paula Vazquez Valero" userId="80a35f83-ba07-4c48-bd51-9a1b0a985f54" providerId="ADAL" clId="{9AE16F88-3D2A-44C5-9EB3-A82E15C94709}" dt="2022-05-02T17:53:49.510" v="1128" actId="478"/>
          <ac:picMkLst>
            <pc:docMk/>
            <pc:sldMk cId="2339271347" sldId="805"/>
            <ac:picMk id="101" creationId="{9FB924CB-A226-4348-BBE2-C718B1272799}"/>
          </ac:picMkLst>
        </pc:picChg>
        <pc:picChg chg="add del mod">
          <ac:chgData name="Paula Vazquez Valero" userId="80a35f83-ba07-4c48-bd51-9a1b0a985f54" providerId="ADAL" clId="{9AE16F88-3D2A-44C5-9EB3-A82E15C94709}" dt="2022-05-02T17:54:30.182" v="1134" actId="478"/>
          <ac:picMkLst>
            <pc:docMk/>
            <pc:sldMk cId="2339271347" sldId="805"/>
            <ac:picMk id="102" creationId="{BE190937-4C1A-4849-98CA-84A24044AD86}"/>
          </ac:picMkLst>
        </pc:picChg>
        <pc:picChg chg="add del mod">
          <ac:chgData name="Paula Vazquez Valero" userId="80a35f83-ba07-4c48-bd51-9a1b0a985f54" providerId="ADAL" clId="{9AE16F88-3D2A-44C5-9EB3-A82E15C94709}" dt="2022-05-02T17:53:47.949" v="1127" actId="478"/>
          <ac:picMkLst>
            <pc:docMk/>
            <pc:sldMk cId="2339271347" sldId="805"/>
            <ac:picMk id="103" creationId="{B3F83843-01F2-4D2A-927C-8EEE06FA2215}"/>
          </ac:picMkLst>
        </pc:picChg>
        <pc:picChg chg="add del mod">
          <ac:chgData name="Paula Vazquez Valero" userId="80a35f83-ba07-4c48-bd51-9a1b0a985f54" providerId="ADAL" clId="{9AE16F88-3D2A-44C5-9EB3-A82E15C94709}" dt="2022-05-02T17:54:45.172" v="1143" actId="478"/>
          <ac:picMkLst>
            <pc:docMk/>
            <pc:sldMk cId="2339271347" sldId="805"/>
            <ac:picMk id="112" creationId="{49AC92FA-C7C6-430F-9DE5-79D13D1BE549}"/>
          </ac:picMkLst>
        </pc:picChg>
        <pc:picChg chg="add mod">
          <ac:chgData name="Paula Vazquez Valero" userId="80a35f83-ba07-4c48-bd51-9a1b0a985f54" providerId="ADAL" clId="{9AE16F88-3D2A-44C5-9EB3-A82E15C94709}" dt="2022-05-02T17:43:56.843" v="892" actId="1076"/>
          <ac:picMkLst>
            <pc:docMk/>
            <pc:sldMk cId="2339271347" sldId="805"/>
            <ac:picMk id="115" creationId="{6F7BDAF9-3FB3-46E7-A6AE-3B919525C8B8}"/>
          </ac:picMkLst>
        </pc:picChg>
        <pc:picChg chg="add mod">
          <ac:chgData name="Paula Vazquez Valero" userId="80a35f83-ba07-4c48-bd51-9a1b0a985f54" providerId="ADAL" clId="{9AE16F88-3D2A-44C5-9EB3-A82E15C94709}" dt="2022-05-02T17:54:25.099" v="1132" actId="1076"/>
          <ac:picMkLst>
            <pc:docMk/>
            <pc:sldMk cId="2339271347" sldId="805"/>
            <ac:picMk id="124" creationId="{FD500265-0780-41D5-A509-9D4A6AC6DA60}"/>
          </ac:picMkLst>
        </pc:picChg>
        <pc:picChg chg="add mod">
          <ac:chgData name="Paula Vazquez Valero" userId="80a35f83-ba07-4c48-bd51-9a1b0a985f54" providerId="ADAL" clId="{9AE16F88-3D2A-44C5-9EB3-A82E15C94709}" dt="2022-05-02T17:54:42.500" v="1141" actId="1076"/>
          <ac:picMkLst>
            <pc:docMk/>
            <pc:sldMk cId="2339271347" sldId="805"/>
            <ac:picMk id="125" creationId="{005888B8-CB54-42FA-895B-A94EB75FE4BE}"/>
          </ac:picMkLst>
        </pc:picChg>
        <pc:picChg chg="add mod">
          <ac:chgData name="Paula Vazquez Valero" userId="80a35f83-ba07-4c48-bd51-9a1b0a985f54" providerId="ADAL" clId="{9AE16F88-3D2A-44C5-9EB3-A82E15C94709}" dt="2022-05-02T17:54:49.355" v="1145" actId="14100"/>
          <ac:picMkLst>
            <pc:docMk/>
            <pc:sldMk cId="2339271347" sldId="805"/>
            <ac:picMk id="126" creationId="{FDC9247D-D526-4C69-A405-78C3FC18E369}"/>
          </ac:picMkLst>
        </pc:picChg>
        <pc:picChg chg="add mod">
          <ac:chgData name="Paula Vazquez Valero" userId="80a35f83-ba07-4c48-bd51-9a1b0a985f54" providerId="ADAL" clId="{9AE16F88-3D2A-44C5-9EB3-A82E15C94709}" dt="2022-05-02T17:54:34.561" v="1137" actId="1076"/>
          <ac:picMkLst>
            <pc:docMk/>
            <pc:sldMk cId="2339271347" sldId="805"/>
            <ac:picMk id="127" creationId="{57690D35-95F2-4942-B0BD-36C287728DD4}"/>
          </ac:picMkLst>
        </pc:picChg>
        <pc:picChg chg="add mod">
          <ac:chgData name="Paula Vazquez Valero" userId="80a35f83-ba07-4c48-bd51-9a1b0a985f54" providerId="ADAL" clId="{9AE16F88-3D2A-44C5-9EB3-A82E15C94709}" dt="2022-05-02T17:55:27.713" v="1148" actId="1076"/>
          <ac:picMkLst>
            <pc:docMk/>
            <pc:sldMk cId="2339271347" sldId="805"/>
            <ac:picMk id="128" creationId="{18182A88-652A-4D41-9434-1E544AE7A0E4}"/>
          </ac:picMkLst>
        </pc:picChg>
      </pc:sldChg>
      <pc:sldChg chg="addSp delSp modSp mod delAnim modAnim modNotesTx">
        <pc:chgData name="Paula Vazquez Valero" userId="80a35f83-ba07-4c48-bd51-9a1b0a985f54" providerId="ADAL" clId="{9AE16F88-3D2A-44C5-9EB3-A82E15C94709}" dt="2022-05-02T19:07:15.001" v="1625" actId="20577"/>
        <pc:sldMkLst>
          <pc:docMk/>
          <pc:sldMk cId="0" sldId="828"/>
        </pc:sldMkLst>
        <pc:spChg chg="del">
          <ac:chgData name="Paula Vazquez Valero" userId="80a35f83-ba07-4c48-bd51-9a1b0a985f54" providerId="ADAL" clId="{9AE16F88-3D2A-44C5-9EB3-A82E15C94709}" dt="2022-05-02T18:58:46.942" v="1556" actId="478"/>
          <ac:spMkLst>
            <pc:docMk/>
            <pc:sldMk cId="0" sldId="828"/>
            <ac:spMk id="2" creationId="{675E40BA-81C1-4F11-B744-8D3CA64FD202}"/>
          </ac:spMkLst>
        </pc:spChg>
        <pc:spChg chg="del">
          <ac:chgData name="Paula Vazquez Valero" userId="80a35f83-ba07-4c48-bd51-9a1b0a985f54" providerId="ADAL" clId="{9AE16F88-3D2A-44C5-9EB3-A82E15C94709}" dt="2022-05-02T18:58:44.694" v="1555" actId="478"/>
          <ac:spMkLst>
            <pc:docMk/>
            <pc:sldMk cId="0" sldId="828"/>
            <ac:spMk id="6" creationId="{0158CDCB-8B41-4E7C-A9C2-7DE98FF18A34}"/>
          </ac:spMkLst>
        </pc:spChg>
        <pc:spChg chg="mod">
          <ac:chgData name="Paula Vazquez Valero" userId="80a35f83-ba07-4c48-bd51-9a1b0a985f54" providerId="ADAL" clId="{9AE16F88-3D2A-44C5-9EB3-A82E15C94709}" dt="2022-05-02T17:23:27.491" v="144" actId="20577"/>
          <ac:spMkLst>
            <pc:docMk/>
            <pc:sldMk cId="0" sldId="828"/>
            <ac:spMk id="7" creationId="{A2B8486C-2C8F-4BA2-ABC9-39C585CF9966}"/>
          </ac:spMkLst>
        </pc:spChg>
        <pc:spChg chg="mod">
          <ac:chgData name="Paula Vazquez Valero" userId="80a35f83-ba07-4c48-bd51-9a1b0a985f54" providerId="ADAL" clId="{9AE16F88-3D2A-44C5-9EB3-A82E15C94709}" dt="2022-05-02T19:06:46.486" v="1620" actId="1038"/>
          <ac:spMkLst>
            <pc:docMk/>
            <pc:sldMk cId="0" sldId="828"/>
            <ac:spMk id="14" creationId="{56E1FAFB-6F1C-4D4F-A96D-C35E0763BD1B}"/>
          </ac:spMkLst>
        </pc:spChg>
        <pc:spChg chg="del mod">
          <ac:chgData name="Paula Vazquez Valero" userId="80a35f83-ba07-4c48-bd51-9a1b0a985f54" providerId="ADAL" clId="{9AE16F88-3D2A-44C5-9EB3-A82E15C94709}" dt="2022-05-02T18:58:41.876" v="1554" actId="478"/>
          <ac:spMkLst>
            <pc:docMk/>
            <pc:sldMk cId="0" sldId="828"/>
            <ac:spMk id="20" creationId="{F3CB2F40-D6FD-4553-8C78-F0587629F1BA}"/>
          </ac:spMkLst>
        </pc:spChg>
        <pc:spChg chg="del">
          <ac:chgData name="Paula Vazquez Valero" userId="80a35f83-ba07-4c48-bd51-9a1b0a985f54" providerId="ADAL" clId="{9AE16F88-3D2A-44C5-9EB3-A82E15C94709}" dt="2022-05-02T18:58:49.307" v="1557" actId="478"/>
          <ac:spMkLst>
            <pc:docMk/>
            <pc:sldMk cId="0" sldId="828"/>
            <ac:spMk id="28" creationId="{94F3FE47-FD19-4BED-82D4-7EA5DAD91BEF}"/>
          </ac:spMkLst>
        </pc:spChg>
        <pc:spChg chg="del">
          <ac:chgData name="Paula Vazquez Valero" userId="80a35f83-ba07-4c48-bd51-9a1b0a985f54" providerId="ADAL" clId="{9AE16F88-3D2A-44C5-9EB3-A82E15C94709}" dt="2022-05-02T18:58:49.307" v="1557" actId="478"/>
          <ac:spMkLst>
            <pc:docMk/>
            <pc:sldMk cId="0" sldId="828"/>
            <ac:spMk id="33" creationId="{BA4477F8-D8C5-41BF-AD77-6BADABC378D9}"/>
          </ac:spMkLst>
        </pc:spChg>
        <pc:spChg chg="del">
          <ac:chgData name="Paula Vazquez Valero" userId="80a35f83-ba07-4c48-bd51-9a1b0a985f54" providerId="ADAL" clId="{9AE16F88-3D2A-44C5-9EB3-A82E15C94709}" dt="2022-05-02T18:58:49.307" v="1557" actId="478"/>
          <ac:spMkLst>
            <pc:docMk/>
            <pc:sldMk cId="0" sldId="828"/>
            <ac:spMk id="34" creationId="{4818FB43-06D0-4595-ADE4-B50FD6773A54}"/>
          </ac:spMkLst>
        </pc:spChg>
        <pc:spChg chg="del">
          <ac:chgData name="Paula Vazquez Valero" userId="80a35f83-ba07-4c48-bd51-9a1b0a985f54" providerId="ADAL" clId="{9AE16F88-3D2A-44C5-9EB3-A82E15C94709}" dt="2022-05-02T18:58:49.307" v="1557" actId="478"/>
          <ac:spMkLst>
            <pc:docMk/>
            <pc:sldMk cId="0" sldId="828"/>
            <ac:spMk id="36" creationId="{20745037-BB28-4796-B08E-8965053FE13D}"/>
          </ac:spMkLst>
        </pc:spChg>
        <pc:spChg chg="del">
          <ac:chgData name="Paula Vazquez Valero" userId="80a35f83-ba07-4c48-bd51-9a1b0a985f54" providerId="ADAL" clId="{9AE16F88-3D2A-44C5-9EB3-A82E15C94709}" dt="2022-05-02T18:57:43.870" v="1553" actId="478"/>
          <ac:spMkLst>
            <pc:docMk/>
            <pc:sldMk cId="0" sldId="828"/>
            <ac:spMk id="49" creationId="{B348029D-F9AF-4670-8207-BA914EEAC01D}"/>
          </ac:spMkLst>
        </pc:spChg>
        <pc:spChg chg="del">
          <ac:chgData name="Paula Vazquez Valero" userId="80a35f83-ba07-4c48-bd51-9a1b0a985f54" providerId="ADAL" clId="{9AE16F88-3D2A-44C5-9EB3-A82E15C94709}" dt="2022-05-02T18:57:43.870" v="1553" actId="478"/>
          <ac:spMkLst>
            <pc:docMk/>
            <pc:sldMk cId="0" sldId="828"/>
            <ac:spMk id="51" creationId="{5325CEFA-F93C-46DC-90EA-85159495733B}"/>
          </ac:spMkLst>
        </pc:spChg>
        <pc:spChg chg="add mod">
          <ac:chgData name="Paula Vazquez Valero" userId="80a35f83-ba07-4c48-bd51-9a1b0a985f54" providerId="ADAL" clId="{9AE16F88-3D2A-44C5-9EB3-A82E15C94709}" dt="2022-05-02T19:00:04.545" v="1612" actId="1035"/>
          <ac:spMkLst>
            <pc:docMk/>
            <pc:sldMk cId="0" sldId="828"/>
            <ac:spMk id="52" creationId="{7436134C-4FB9-4094-A2C0-7700E241894D}"/>
          </ac:spMkLst>
        </pc:spChg>
        <pc:spChg chg="add del">
          <ac:chgData name="Paula Vazquez Valero" userId="80a35f83-ba07-4c48-bd51-9a1b0a985f54" providerId="ADAL" clId="{9AE16F88-3D2A-44C5-9EB3-A82E15C94709}" dt="2022-05-02T19:00:01.739" v="1601" actId="478"/>
          <ac:spMkLst>
            <pc:docMk/>
            <pc:sldMk cId="0" sldId="828"/>
            <ac:spMk id="54" creationId="{B211B21D-080F-45AE-9DB7-A7F0EC240950}"/>
          </ac:spMkLst>
        </pc:spChg>
        <pc:spChg chg="add mod">
          <ac:chgData name="Paula Vazquez Valero" userId="80a35f83-ba07-4c48-bd51-9a1b0a985f54" providerId="ADAL" clId="{9AE16F88-3D2A-44C5-9EB3-A82E15C94709}" dt="2022-05-02T19:02:32.964" v="1617" actId="1076"/>
          <ac:spMkLst>
            <pc:docMk/>
            <pc:sldMk cId="0" sldId="828"/>
            <ac:spMk id="55" creationId="{2AF4C1B8-D92F-447F-B3AF-AE0C8C79275C}"/>
          </ac:spMkLst>
        </pc:spChg>
        <pc:spChg chg="add mod">
          <ac:chgData name="Paula Vazquez Valero" userId="80a35f83-ba07-4c48-bd51-9a1b0a985f54" providerId="ADAL" clId="{9AE16F88-3D2A-44C5-9EB3-A82E15C94709}" dt="2022-05-02T19:02:30.592" v="1616" actId="1076"/>
          <ac:spMkLst>
            <pc:docMk/>
            <pc:sldMk cId="0" sldId="828"/>
            <ac:spMk id="56" creationId="{1AA30610-87E1-4AB7-BA87-518A0FB53623}"/>
          </ac:spMkLst>
        </pc:spChg>
        <pc:spChg chg="del">
          <ac:chgData name="Paula Vazquez Valero" userId="80a35f83-ba07-4c48-bd51-9a1b0a985f54" providerId="ADAL" clId="{9AE16F88-3D2A-44C5-9EB3-A82E15C94709}" dt="2022-05-02T18:56:46.222" v="1549" actId="478"/>
          <ac:spMkLst>
            <pc:docMk/>
            <pc:sldMk cId="0" sldId="828"/>
            <ac:spMk id="59" creationId="{C7A99FC8-49DF-4068-9104-7029DB60B7B7}"/>
          </ac:spMkLst>
        </pc:spChg>
        <pc:spChg chg="del">
          <ac:chgData name="Paula Vazquez Valero" userId="80a35f83-ba07-4c48-bd51-9a1b0a985f54" providerId="ADAL" clId="{9AE16F88-3D2A-44C5-9EB3-A82E15C94709}" dt="2022-05-02T18:57:43.870" v="1553" actId="478"/>
          <ac:spMkLst>
            <pc:docMk/>
            <pc:sldMk cId="0" sldId="828"/>
            <ac:spMk id="69" creationId="{E7A7EF9B-4F11-406F-B930-8E0668C28772}"/>
          </ac:spMkLst>
        </pc:spChg>
        <pc:spChg chg="del">
          <ac:chgData name="Paula Vazquez Valero" userId="80a35f83-ba07-4c48-bd51-9a1b0a985f54" providerId="ADAL" clId="{9AE16F88-3D2A-44C5-9EB3-A82E15C94709}" dt="2022-05-02T18:57:43.870" v="1553" actId="478"/>
          <ac:spMkLst>
            <pc:docMk/>
            <pc:sldMk cId="0" sldId="828"/>
            <ac:spMk id="70" creationId="{C0D4E111-0A85-4CB4-A0D0-EBB34DBE7E79}"/>
          </ac:spMkLst>
        </pc:spChg>
        <pc:spChg chg="del">
          <ac:chgData name="Paula Vazquez Valero" userId="80a35f83-ba07-4c48-bd51-9a1b0a985f54" providerId="ADAL" clId="{9AE16F88-3D2A-44C5-9EB3-A82E15C94709}" dt="2022-05-02T18:57:43.870" v="1553" actId="478"/>
          <ac:spMkLst>
            <pc:docMk/>
            <pc:sldMk cId="0" sldId="828"/>
            <ac:spMk id="81" creationId="{348A4567-DDD9-48E3-BAD2-F71B52AD18AE}"/>
          </ac:spMkLst>
        </pc:spChg>
        <pc:spChg chg="del">
          <ac:chgData name="Paula Vazquez Valero" userId="80a35f83-ba07-4c48-bd51-9a1b0a985f54" providerId="ADAL" clId="{9AE16F88-3D2A-44C5-9EB3-A82E15C94709}" dt="2022-05-02T18:57:43.870" v="1553" actId="478"/>
          <ac:spMkLst>
            <pc:docMk/>
            <pc:sldMk cId="0" sldId="828"/>
            <ac:spMk id="82" creationId="{452DF02A-F5E7-4A03-A429-17C9DC3E8F62}"/>
          </ac:spMkLst>
        </pc:spChg>
        <pc:grpChg chg="del">
          <ac:chgData name="Paula Vazquez Valero" userId="80a35f83-ba07-4c48-bd51-9a1b0a985f54" providerId="ADAL" clId="{9AE16F88-3D2A-44C5-9EB3-A82E15C94709}" dt="2022-05-02T18:57:43.870" v="1553" actId="478"/>
          <ac:grpSpMkLst>
            <pc:docMk/>
            <pc:sldMk cId="0" sldId="828"/>
            <ac:grpSpMk id="12" creationId="{E73EA17B-C50E-4ECF-BDE0-52F41F84C257}"/>
          </ac:grpSpMkLst>
        </pc:grpChg>
        <pc:grpChg chg="del">
          <ac:chgData name="Paula Vazquez Valero" userId="80a35f83-ba07-4c48-bd51-9a1b0a985f54" providerId="ADAL" clId="{9AE16F88-3D2A-44C5-9EB3-A82E15C94709}" dt="2022-05-02T19:02:28.846" v="1615" actId="478"/>
          <ac:grpSpMkLst>
            <pc:docMk/>
            <pc:sldMk cId="0" sldId="828"/>
            <ac:grpSpMk id="13" creationId="{A8FDE8EE-85BB-440B-9F28-6179180DA2AA}"/>
          </ac:grpSpMkLst>
        </pc:grpChg>
        <pc:grpChg chg="del mod">
          <ac:chgData name="Paula Vazquez Valero" userId="80a35f83-ba07-4c48-bd51-9a1b0a985f54" providerId="ADAL" clId="{9AE16F88-3D2A-44C5-9EB3-A82E15C94709}" dt="2022-05-02T18:58:41.876" v="1554" actId="478"/>
          <ac:grpSpMkLst>
            <pc:docMk/>
            <pc:sldMk cId="0" sldId="828"/>
            <ac:grpSpMk id="21" creationId="{28377A3A-E1AB-4D71-BD76-E9637F51A551}"/>
          </ac:grpSpMkLst>
        </pc:grpChg>
        <pc:grpChg chg="del mod">
          <ac:chgData name="Paula Vazquez Valero" userId="80a35f83-ba07-4c48-bd51-9a1b0a985f54" providerId="ADAL" clId="{9AE16F88-3D2A-44C5-9EB3-A82E15C94709}" dt="2022-05-02T18:58:44.694" v="1555" actId="478"/>
          <ac:grpSpMkLst>
            <pc:docMk/>
            <pc:sldMk cId="0" sldId="828"/>
            <ac:grpSpMk id="22" creationId="{15B39114-6C54-478D-99AF-915F82D96F28}"/>
          </ac:grpSpMkLst>
        </pc:grpChg>
        <pc:grpChg chg="del mod">
          <ac:chgData name="Paula Vazquez Valero" userId="80a35f83-ba07-4c48-bd51-9a1b0a985f54" providerId="ADAL" clId="{9AE16F88-3D2A-44C5-9EB3-A82E15C94709}" dt="2022-05-02T18:58:41.876" v="1554" actId="478"/>
          <ac:grpSpMkLst>
            <pc:docMk/>
            <pc:sldMk cId="0" sldId="828"/>
            <ac:grpSpMk id="23" creationId="{E21FEF1D-7F6A-447D-B7A2-894E51D7D8ED}"/>
          </ac:grpSpMkLst>
        </pc:grpChg>
        <pc:grpChg chg="del">
          <ac:chgData name="Paula Vazquez Valero" userId="80a35f83-ba07-4c48-bd51-9a1b0a985f54" providerId="ADAL" clId="{9AE16F88-3D2A-44C5-9EB3-A82E15C94709}" dt="2022-05-02T18:57:43.870" v="1553" actId="478"/>
          <ac:grpSpMkLst>
            <pc:docMk/>
            <pc:sldMk cId="0" sldId="828"/>
            <ac:grpSpMk id="63" creationId="{31CDA596-DF7C-4A8C-8FE1-41EA6D9C28EC}"/>
          </ac:grpSpMkLst>
        </pc:grpChg>
        <pc:grpChg chg="del">
          <ac:chgData name="Paula Vazquez Valero" userId="80a35f83-ba07-4c48-bd51-9a1b0a985f54" providerId="ADAL" clId="{9AE16F88-3D2A-44C5-9EB3-A82E15C94709}" dt="2022-05-02T19:02:26.799" v="1614" actId="478"/>
          <ac:grpSpMkLst>
            <pc:docMk/>
            <pc:sldMk cId="0" sldId="828"/>
            <ac:grpSpMk id="66" creationId="{D527105F-D941-4AA4-94FD-1F0F1C1F4F4A}"/>
          </ac:grpSpMkLst>
        </pc:grpChg>
        <pc:grpChg chg="del">
          <ac:chgData name="Paula Vazquez Valero" userId="80a35f83-ba07-4c48-bd51-9a1b0a985f54" providerId="ADAL" clId="{9AE16F88-3D2A-44C5-9EB3-A82E15C94709}" dt="2022-05-02T18:57:43.870" v="1553" actId="478"/>
          <ac:grpSpMkLst>
            <pc:docMk/>
            <pc:sldMk cId="0" sldId="828"/>
            <ac:grpSpMk id="72" creationId="{A7737705-8C8D-41D1-9FB2-ED57596CB777}"/>
          </ac:grpSpMkLst>
        </pc:grpChg>
        <pc:grpChg chg="del">
          <ac:chgData name="Paula Vazquez Valero" userId="80a35f83-ba07-4c48-bd51-9a1b0a985f54" providerId="ADAL" clId="{9AE16F88-3D2A-44C5-9EB3-A82E15C94709}" dt="2022-05-02T19:02:25.828" v="1613" actId="478"/>
          <ac:grpSpMkLst>
            <pc:docMk/>
            <pc:sldMk cId="0" sldId="828"/>
            <ac:grpSpMk id="78" creationId="{533EF8E7-A3EF-4966-9FD6-11FE20F8F145}"/>
          </ac:grpSpMkLst>
        </pc:grpChg>
        <pc:picChg chg="mod">
          <ac:chgData name="Paula Vazquez Valero" userId="80a35f83-ba07-4c48-bd51-9a1b0a985f54" providerId="ADAL" clId="{9AE16F88-3D2A-44C5-9EB3-A82E15C94709}" dt="2022-05-02T18:58:41.876" v="1554" actId="478"/>
          <ac:picMkLst>
            <pc:docMk/>
            <pc:sldMk cId="0" sldId="828"/>
            <ac:picMk id="4" creationId="{5AF8751F-31F4-4FC6-A8C3-54986D7492A5}"/>
          </ac:picMkLst>
        </pc:picChg>
        <pc:picChg chg="del">
          <ac:chgData name="Paula Vazquez Valero" userId="80a35f83-ba07-4c48-bd51-9a1b0a985f54" providerId="ADAL" clId="{9AE16F88-3D2A-44C5-9EB3-A82E15C94709}" dt="2022-05-02T18:58:41.876" v="1554" actId="478"/>
          <ac:picMkLst>
            <pc:docMk/>
            <pc:sldMk cId="0" sldId="828"/>
            <ac:picMk id="5" creationId="{57EAE630-C08F-4DB8-929E-ABE33455C14C}"/>
          </ac:picMkLst>
        </pc:picChg>
        <pc:picChg chg="del">
          <ac:chgData name="Paula Vazquez Valero" userId="80a35f83-ba07-4c48-bd51-9a1b0a985f54" providerId="ADAL" clId="{9AE16F88-3D2A-44C5-9EB3-A82E15C94709}" dt="2022-05-02T18:56:46.222" v="1549" actId="478"/>
          <ac:picMkLst>
            <pc:docMk/>
            <pc:sldMk cId="0" sldId="828"/>
            <ac:picMk id="16" creationId="{2D1C957D-6C38-4EC7-A469-1BA8DD2FF66B}"/>
          </ac:picMkLst>
        </pc:picChg>
        <pc:picChg chg="del">
          <ac:chgData name="Paula Vazquez Valero" userId="80a35f83-ba07-4c48-bd51-9a1b0a985f54" providerId="ADAL" clId="{9AE16F88-3D2A-44C5-9EB3-A82E15C94709}" dt="2022-05-02T18:58:51.188" v="1558" actId="478"/>
          <ac:picMkLst>
            <pc:docMk/>
            <pc:sldMk cId="0" sldId="828"/>
            <ac:picMk id="27" creationId="{9CB08B96-210F-4A26-B007-64222BA1826A}"/>
          </ac:picMkLst>
        </pc:picChg>
        <pc:picChg chg="mod">
          <ac:chgData name="Paula Vazquez Valero" userId="80a35f83-ba07-4c48-bd51-9a1b0a985f54" providerId="ADAL" clId="{9AE16F88-3D2A-44C5-9EB3-A82E15C94709}" dt="2022-05-02T18:58:41.876" v="1554" actId="478"/>
          <ac:picMkLst>
            <pc:docMk/>
            <pc:sldMk cId="0" sldId="828"/>
            <ac:picMk id="39" creationId="{DE694F6E-5BF9-4C14-AAFE-6DF864B7903A}"/>
          </ac:picMkLst>
        </pc:picChg>
        <pc:picChg chg="del">
          <ac:chgData name="Paula Vazquez Valero" userId="80a35f83-ba07-4c48-bd51-9a1b0a985f54" providerId="ADAL" clId="{9AE16F88-3D2A-44C5-9EB3-A82E15C94709}" dt="2022-05-02T18:57:43.870" v="1553" actId="478"/>
          <ac:picMkLst>
            <pc:docMk/>
            <pc:sldMk cId="0" sldId="828"/>
            <ac:picMk id="40" creationId="{21E66FE0-2A30-4B08-B63B-28C913A64489}"/>
          </ac:picMkLst>
        </pc:picChg>
        <pc:picChg chg="del">
          <ac:chgData name="Paula Vazquez Valero" userId="80a35f83-ba07-4c48-bd51-9a1b0a985f54" providerId="ADAL" clId="{9AE16F88-3D2A-44C5-9EB3-A82E15C94709}" dt="2022-05-02T18:58:49.307" v="1557" actId="478"/>
          <ac:picMkLst>
            <pc:docMk/>
            <pc:sldMk cId="0" sldId="828"/>
            <ac:picMk id="1034" creationId="{2DCC3ECC-8403-40AE-BA21-813089994752}"/>
          </ac:picMkLst>
        </pc:picChg>
        <pc:cxnChg chg="del mod">
          <ac:chgData name="Paula Vazquez Valero" userId="80a35f83-ba07-4c48-bd51-9a1b0a985f54" providerId="ADAL" clId="{9AE16F88-3D2A-44C5-9EB3-A82E15C94709}" dt="2022-05-02T18:58:41.876" v="1554" actId="478"/>
          <ac:cxnSpMkLst>
            <pc:docMk/>
            <pc:sldMk cId="0" sldId="828"/>
            <ac:cxnSpMk id="18" creationId="{310F6FF6-C951-46C7-B62A-083DA3B882F5}"/>
          </ac:cxnSpMkLst>
        </pc:cxnChg>
        <pc:cxnChg chg="del">
          <ac:chgData name="Paula Vazquez Valero" userId="80a35f83-ba07-4c48-bd51-9a1b0a985f54" providerId="ADAL" clId="{9AE16F88-3D2A-44C5-9EB3-A82E15C94709}" dt="2022-05-02T18:56:46.222" v="1549" actId="478"/>
          <ac:cxnSpMkLst>
            <pc:docMk/>
            <pc:sldMk cId="0" sldId="828"/>
            <ac:cxnSpMk id="57" creationId="{54CA2E11-91C4-4EA0-88AD-1DE5B22A50AE}"/>
          </ac:cxnSpMkLst>
        </pc:cxnChg>
      </pc:sldChg>
      <pc:sldChg chg="modSp add mod ord modAnim modNotesTx">
        <pc:chgData name="Paula Vazquez Valero" userId="80a35f83-ba07-4c48-bd51-9a1b0a985f54" providerId="ADAL" clId="{9AE16F88-3D2A-44C5-9EB3-A82E15C94709}" dt="2022-05-02T17:29:43.141" v="491" actId="20577"/>
        <pc:sldMkLst>
          <pc:docMk/>
          <pc:sldMk cId="3995985095" sldId="911"/>
        </pc:sldMkLst>
        <pc:spChg chg="mod">
          <ac:chgData name="Paula Vazquez Valero" userId="80a35f83-ba07-4c48-bd51-9a1b0a985f54" providerId="ADAL" clId="{9AE16F88-3D2A-44C5-9EB3-A82E15C94709}" dt="2022-05-02T17:27:53.244" v="358" actId="20577"/>
          <ac:spMkLst>
            <pc:docMk/>
            <pc:sldMk cId="3995985095" sldId="911"/>
            <ac:spMk id="2" creationId="{D974A6DC-187E-4C4A-92B8-4D8EDD2BB1DF}"/>
          </ac:spMkLst>
        </pc:spChg>
        <pc:spChg chg="mod">
          <ac:chgData name="Paula Vazquez Valero" userId="80a35f83-ba07-4c48-bd51-9a1b0a985f54" providerId="ADAL" clId="{9AE16F88-3D2A-44C5-9EB3-A82E15C94709}" dt="2022-05-02T17:28:04.017" v="379" actId="20577"/>
          <ac:spMkLst>
            <pc:docMk/>
            <pc:sldMk cId="3995985095" sldId="911"/>
            <ac:spMk id="16" creationId="{B4F132BF-0F27-4183-A033-D182D0CEA9FB}"/>
          </ac:spMkLst>
        </pc:spChg>
        <pc:spChg chg="mod">
          <ac:chgData name="Paula Vazquez Valero" userId="80a35f83-ba07-4c48-bd51-9a1b0a985f54" providerId="ADAL" clId="{9AE16F88-3D2A-44C5-9EB3-A82E15C94709}" dt="2022-05-02T17:28:49.162" v="415" actId="20577"/>
          <ac:spMkLst>
            <pc:docMk/>
            <pc:sldMk cId="3995985095" sldId="911"/>
            <ac:spMk id="21" creationId="{314B7FE4-9AF2-4CF1-9C47-18006FA2E0D6}"/>
          </ac:spMkLst>
        </pc:spChg>
        <pc:spChg chg="mod">
          <ac:chgData name="Paula Vazquez Valero" userId="80a35f83-ba07-4c48-bd51-9a1b0a985f54" providerId="ADAL" clId="{9AE16F88-3D2A-44C5-9EB3-A82E15C94709}" dt="2022-05-02T17:28:55.053" v="427" actId="20577"/>
          <ac:spMkLst>
            <pc:docMk/>
            <pc:sldMk cId="3995985095" sldId="911"/>
            <ac:spMk id="27" creationId="{3F759C0D-9F9E-46C2-AAA6-6839950CC040}"/>
          </ac:spMkLst>
        </pc:spChg>
        <pc:spChg chg="mod">
          <ac:chgData name="Paula Vazquez Valero" userId="80a35f83-ba07-4c48-bd51-9a1b0a985f54" providerId="ADAL" clId="{9AE16F88-3D2A-44C5-9EB3-A82E15C94709}" dt="2022-05-02T17:29:00.079" v="437" actId="20577"/>
          <ac:spMkLst>
            <pc:docMk/>
            <pc:sldMk cId="3995985095" sldId="911"/>
            <ac:spMk id="31" creationId="{DB547200-5E79-44F0-BCF3-FBA08A52D0BD}"/>
          </ac:spMkLst>
        </pc:spChg>
        <pc:spChg chg="mod">
          <ac:chgData name="Paula Vazquez Valero" userId="80a35f83-ba07-4c48-bd51-9a1b0a985f54" providerId="ADAL" clId="{9AE16F88-3D2A-44C5-9EB3-A82E15C94709}" dt="2022-05-02T17:29:16.458" v="458" actId="14100"/>
          <ac:spMkLst>
            <pc:docMk/>
            <pc:sldMk cId="3995985095" sldId="911"/>
            <ac:spMk id="40" creationId="{EA751E30-53C2-466E-8110-A37D62F2FC45}"/>
          </ac:spMkLst>
        </pc:spChg>
        <pc:spChg chg="mod">
          <ac:chgData name="Paula Vazquez Valero" userId="80a35f83-ba07-4c48-bd51-9a1b0a985f54" providerId="ADAL" clId="{9AE16F88-3D2A-44C5-9EB3-A82E15C94709}" dt="2022-05-02T17:29:08.760" v="457" actId="14100"/>
          <ac:spMkLst>
            <pc:docMk/>
            <pc:sldMk cId="3995985095" sldId="911"/>
            <ac:spMk id="41" creationId="{B72470DF-644A-40B2-81DB-5BEE5EF8A820}"/>
          </ac:spMkLst>
        </pc:spChg>
        <pc:spChg chg="mod">
          <ac:chgData name="Paula Vazquez Valero" userId="80a35f83-ba07-4c48-bd51-9a1b0a985f54" providerId="ADAL" clId="{9AE16F88-3D2A-44C5-9EB3-A82E15C94709}" dt="2022-05-02T17:29:30.749" v="471" actId="14100"/>
          <ac:spMkLst>
            <pc:docMk/>
            <pc:sldMk cId="3995985095" sldId="911"/>
            <ac:spMk id="44" creationId="{49662785-27A7-4F36-BA41-CAFE1B04038C}"/>
          </ac:spMkLst>
        </pc:spChg>
        <pc:spChg chg="mod">
          <ac:chgData name="Paula Vazquez Valero" userId="80a35f83-ba07-4c48-bd51-9a1b0a985f54" providerId="ADAL" clId="{9AE16F88-3D2A-44C5-9EB3-A82E15C94709}" dt="2022-05-02T17:29:27.001" v="470" actId="14100"/>
          <ac:spMkLst>
            <pc:docMk/>
            <pc:sldMk cId="3995985095" sldId="911"/>
            <ac:spMk id="45" creationId="{6406C500-24C4-4541-8E04-12529630294C}"/>
          </ac:spMkLst>
        </pc:spChg>
        <pc:spChg chg="mod">
          <ac:chgData name="Paula Vazquez Valero" userId="80a35f83-ba07-4c48-bd51-9a1b0a985f54" providerId="ADAL" clId="{9AE16F88-3D2A-44C5-9EB3-A82E15C94709}" dt="2022-05-02T17:28:41.554" v="404" actId="20577"/>
          <ac:spMkLst>
            <pc:docMk/>
            <pc:sldMk cId="3995985095" sldId="911"/>
            <ac:spMk id="50" creationId="{CA59F190-701E-4F9B-A376-146EBD2996B6}"/>
          </ac:spMkLst>
        </pc:spChg>
        <pc:spChg chg="mod">
          <ac:chgData name="Paula Vazquez Valero" userId="80a35f83-ba07-4c48-bd51-9a1b0a985f54" providerId="ADAL" clId="{9AE16F88-3D2A-44C5-9EB3-A82E15C94709}" dt="2022-05-02T17:28:37.578" v="394" actId="20577"/>
          <ac:spMkLst>
            <pc:docMk/>
            <pc:sldMk cId="3995985095" sldId="911"/>
            <ac:spMk id="62" creationId="{39EBB1DC-9A49-4F60-AA18-4DAF95C63A01}"/>
          </ac:spMkLst>
        </pc:spChg>
      </pc:sldChg>
      <pc:sldChg chg="addSp delSp modSp del mod">
        <pc:chgData name="Paula Vazquez Valero" userId="80a35f83-ba07-4c48-bd51-9a1b0a985f54" providerId="ADAL" clId="{9AE16F88-3D2A-44C5-9EB3-A82E15C94709}" dt="2022-05-02T18:42:38.808" v="1507" actId="47"/>
        <pc:sldMkLst>
          <pc:docMk/>
          <pc:sldMk cId="385065895" sldId="923"/>
        </pc:sldMkLst>
        <pc:spChg chg="del">
          <ac:chgData name="Paula Vazquez Valero" userId="80a35f83-ba07-4c48-bd51-9a1b0a985f54" providerId="ADAL" clId="{9AE16F88-3D2A-44C5-9EB3-A82E15C94709}" dt="2022-05-02T17:23:54.145" v="145" actId="478"/>
          <ac:spMkLst>
            <pc:docMk/>
            <pc:sldMk cId="385065895" sldId="923"/>
            <ac:spMk id="4" creationId="{75158299-2CF2-4FEA-A89C-D7D7ADCC8649}"/>
          </ac:spMkLst>
        </pc:spChg>
        <pc:spChg chg="del">
          <ac:chgData name="Paula Vazquez Valero" userId="80a35f83-ba07-4c48-bd51-9a1b0a985f54" providerId="ADAL" clId="{9AE16F88-3D2A-44C5-9EB3-A82E15C94709}" dt="2022-05-02T17:23:54.145" v="145" actId="478"/>
          <ac:spMkLst>
            <pc:docMk/>
            <pc:sldMk cId="385065895" sldId="923"/>
            <ac:spMk id="5" creationId="{3DC9468B-75E9-4E87-8FA8-4DE4B7941A5A}"/>
          </ac:spMkLst>
        </pc:spChg>
        <pc:spChg chg="add mod">
          <ac:chgData name="Paula Vazquez Valero" userId="80a35f83-ba07-4c48-bd51-9a1b0a985f54" providerId="ADAL" clId="{9AE16F88-3D2A-44C5-9EB3-A82E15C94709}" dt="2022-05-02T18:42:27.171" v="1505" actId="21"/>
          <ac:spMkLst>
            <pc:docMk/>
            <pc:sldMk cId="385065895" sldId="923"/>
            <ac:spMk id="6" creationId="{F21152D0-054A-4FE9-BC39-54A91440CC64}"/>
          </ac:spMkLst>
        </pc:spChg>
      </pc:sldChg>
      <pc:sldChg chg="addSp delSp modSp mod delAnim modAnim modNotesTx">
        <pc:chgData name="Paula Vazquez Valero" userId="80a35f83-ba07-4c48-bd51-9a1b0a985f54" providerId="ADAL" clId="{9AE16F88-3D2A-44C5-9EB3-A82E15C94709}" dt="2022-05-02T17:24:42.182" v="148" actId="478"/>
        <pc:sldMkLst>
          <pc:docMk/>
          <pc:sldMk cId="1884289662" sldId="925"/>
        </pc:sldMkLst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1" creationId="{177BDF3F-7B33-44E1-B55A-15C187AD3061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2" creationId="{191C928F-7AE3-43F9-A90F-ACC8C8C024D8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3" creationId="{177781F9-7F90-4CE6-A06F-D7D8C6D77A64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4" creationId="{AF4FF554-1C7D-4D9F-A5CC-FFB6A6B86DC9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5" creationId="{318C810B-88AB-4ECD-A689-F6E684D3D29E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6" creationId="{6677B091-4226-412A-A702-14AF24F7DE67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7" creationId="{682DE659-A0DF-4FF6-8319-E398ED3CE596}"/>
          </ac:spMkLst>
        </pc:spChg>
        <pc:spChg chg="mod">
          <ac:chgData name="Paula Vazquez Valero" userId="80a35f83-ba07-4c48-bd51-9a1b0a985f54" providerId="ADAL" clId="{9AE16F88-3D2A-44C5-9EB3-A82E15C94709}" dt="2022-05-02T17:21:11.614" v="41" actId="20577"/>
          <ac:spMkLst>
            <pc:docMk/>
            <pc:sldMk cId="1884289662" sldId="925"/>
            <ac:spMk id="48" creationId="{644BE3E8-1201-472D-9E36-CEFD0CE092BD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49" creationId="{98DA645C-A0E6-4F7B-B748-950F886A9815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53" creationId="{8C16B214-93B2-4B4D-99DF-C0B20B7DC3C5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54" creationId="{8A4A3F9A-2991-40AB-8665-3138E4AF010C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55" creationId="{F67BC720-E49E-4C6C-81C8-EEAD5AF92726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56" creationId="{25290AAD-D4EB-4BAE-AB07-D2FDDABCB9AE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57" creationId="{EC258CCF-4515-4E36-A081-9BC6044A1CEF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58" creationId="{33F72D4C-D2A7-4B12-8165-570FD99C6EEE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59" creationId="{C8CF59C9-E899-402A-98A3-A1D72C38C957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0" creationId="{BD3F4C11-CCAB-4802-B458-1BE977456424}"/>
          </ac:spMkLst>
        </pc:spChg>
        <pc:spChg chg="add mod">
          <ac:chgData name="Paula Vazquez Valero" userId="80a35f83-ba07-4c48-bd51-9a1b0a985f54" providerId="ADAL" clId="{9AE16F88-3D2A-44C5-9EB3-A82E15C94709}" dt="2022-05-02T17:21:56.022" v="62" actId="20577"/>
          <ac:spMkLst>
            <pc:docMk/>
            <pc:sldMk cId="1884289662" sldId="925"/>
            <ac:spMk id="61" creationId="{90DD6F6A-A3F8-4171-84CE-593228C059E5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2" creationId="{F7A5C8F8-9395-404E-8015-55199792AC0D}"/>
          </ac:spMkLst>
        </pc:spChg>
        <pc:spChg chg="add mod">
          <ac:chgData name="Paula Vazquez Valero" userId="80a35f83-ba07-4c48-bd51-9a1b0a985f54" providerId="ADAL" clId="{9AE16F88-3D2A-44C5-9EB3-A82E15C94709}" dt="2022-05-02T17:22:03.911" v="79" actId="20577"/>
          <ac:spMkLst>
            <pc:docMk/>
            <pc:sldMk cId="1884289662" sldId="925"/>
            <ac:spMk id="63" creationId="{AB4D5390-475B-4207-9774-FE0544EE6EEF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4" creationId="{299C5320-CF6E-42C8-98BB-E76A17923AB2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5" creationId="{C028BE42-2AC9-4EF8-888F-0F948345A714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6" creationId="{56078B3A-6DCC-40A3-BBB8-B4ADEA4D3D30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7" creationId="{C15AAE90-6684-4253-A470-F01D8A25E8F3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8" creationId="{5AE3C529-7F7D-4F0B-BEE8-25C81DA44012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69" creationId="{77813A55-A8E4-41F4-B2CA-E1AC23324B24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70" creationId="{2B86C2CD-3E97-4F61-8DC1-08013ED4D027}"/>
          </ac:spMkLst>
        </pc:spChg>
        <pc:spChg chg="add mod">
          <ac:chgData name="Paula Vazquez Valero" userId="80a35f83-ba07-4c48-bd51-9a1b0a985f54" providerId="ADAL" clId="{9AE16F88-3D2A-44C5-9EB3-A82E15C94709}" dt="2022-05-02T17:22:10.314" v="104" actId="20577"/>
          <ac:spMkLst>
            <pc:docMk/>
            <pc:sldMk cId="1884289662" sldId="925"/>
            <ac:spMk id="71" creationId="{2D4933C1-FC4B-4974-84C6-3ECCC4127060}"/>
          </ac:spMkLst>
        </pc:spChg>
        <pc:spChg chg="del">
          <ac:chgData name="Paula Vazquez Valero" userId="80a35f83-ba07-4c48-bd51-9a1b0a985f54" providerId="ADAL" clId="{9AE16F88-3D2A-44C5-9EB3-A82E15C94709}" dt="2022-05-02T17:24:42.182" v="148" actId="478"/>
          <ac:spMkLst>
            <pc:docMk/>
            <pc:sldMk cId="1884289662" sldId="925"/>
            <ac:spMk id="72" creationId="{A9BB6BA3-2AB6-4721-8308-DACE79D84785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73" creationId="{67D3B9A5-818F-4BA3-8881-C819632775E8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74" creationId="{94784B4F-52C7-42AE-9443-BBC549323851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75" creationId="{54943248-01A6-4B86-8970-F45D86964D47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76" creationId="{355BCC4B-AF64-4A99-83D5-49423F04A482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77" creationId="{F46FDAC4-E319-4CD7-A143-A6C0FB7C184F}"/>
          </ac:spMkLst>
        </pc:spChg>
        <pc:spChg chg="del">
          <ac:chgData name="Paula Vazquez Valero" userId="80a35f83-ba07-4c48-bd51-9a1b0a985f54" providerId="ADAL" clId="{9AE16F88-3D2A-44C5-9EB3-A82E15C94709}" dt="2022-05-02T17:21:46.211" v="44" actId="478"/>
          <ac:spMkLst>
            <pc:docMk/>
            <pc:sldMk cId="1884289662" sldId="925"/>
            <ac:spMk id="78" creationId="{755F78FE-3B17-4B37-AE23-EA7585A5D449}"/>
          </ac:spMkLst>
        </pc:spChg>
        <pc:spChg chg="add mod">
          <ac:chgData name="Paula Vazquez Valero" userId="80a35f83-ba07-4c48-bd51-9a1b0a985f54" providerId="ADAL" clId="{9AE16F88-3D2A-44C5-9EB3-A82E15C94709}" dt="2022-05-02T17:22:46.201" v="117" actId="20577"/>
          <ac:spMkLst>
            <pc:docMk/>
            <pc:sldMk cId="1884289662" sldId="925"/>
            <ac:spMk id="79" creationId="{71B30D30-4CFE-4E3A-AE26-C14E978BFA51}"/>
          </ac:spMkLst>
        </pc:spChg>
        <pc:spChg chg="add mod">
          <ac:chgData name="Paula Vazquez Valero" userId="80a35f83-ba07-4c48-bd51-9a1b0a985f54" providerId="ADAL" clId="{9AE16F88-3D2A-44C5-9EB3-A82E15C94709}" dt="2022-05-02T17:22:48.332" v="122" actId="20577"/>
          <ac:spMkLst>
            <pc:docMk/>
            <pc:sldMk cId="1884289662" sldId="925"/>
            <ac:spMk id="80" creationId="{C7A7F847-F233-4DE9-9980-E587A284CAA4}"/>
          </ac:spMkLst>
        </pc:spChg>
        <pc:spChg chg="add mod">
          <ac:chgData name="Paula Vazquez Valero" userId="80a35f83-ba07-4c48-bd51-9a1b0a985f54" providerId="ADAL" clId="{9AE16F88-3D2A-44C5-9EB3-A82E15C94709}" dt="2022-05-02T17:22:52.064" v="136" actId="20577"/>
          <ac:spMkLst>
            <pc:docMk/>
            <pc:sldMk cId="1884289662" sldId="925"/>
            <ac:spMk id="81" creationId="{F5546794-A436-431E-8A03-9DB3D2734B73}"/>
          </ac:spMkLst>
        </pc:spChg>
        <pc:spChg chg="add mod">
          <ac:chgData name="Paula Vazquez Valero" userId="80a35f83-ba07-4c48-bd51-9a1b0a985f54" providerId="ADAL" clId="{9AE16F88-3D2A-44C5-9EB3-A82E15C94709}" dt="2022-05-02T17:22:54.254" v="139" actId="20577"/>
          <ac:spMkLst>
            <pc:docMk/>
            <pc:sldMk cId="1884289662" sldId="925"/>
            <ac:spMk id="82" creationId="{8E39FD56-ED2D-4F7C-888D-39D27697155A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85" creationId="{E5ED7343-5DE1-4455-A4FB-51A291241C45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95" creationId="{6526C3BC-5D69-4BF5-821D-D14A3C1971A3}"/>
          </ac:spMkLst>
        </pc:spChg>
        <pc:spChg chg="add mod">
          <ac:chgData name="Paula Vazquez Valero" userId="80a35f83-ba07-4c48-bd51-9a1b0a985f54" providerId="ADAL" clId="{9AE16F88-3D2A-44C5-9EB3-A82E15C94709}" dt="2022-05-02T17:21:59.930" v="69" actId="20577"/>
          <ac:spMkLst>
            <pc:docMk/>
            <pc:sldMk cId="1884289662" sldId="925"/>
            <ac:spMk id="96" creationId="{D22D60CE-8769-4CAA-BDBE-53FB53E3EA8D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99" creationId="{115DEEA7-F21F-451E-A78C-6C2AF21A98C2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102" creationId="{D2223331-5517-4365-9A05-B7A7A8E13A4B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105" creationId="{A79BC171-58F8-4066-8F00-F6D12AAF122C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110" creationId="{318F1FD2-2B6E-4630-8DB5-617B2AE61EA1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113" creationId="{303FE4DC-22BA-4C6F-B058-E0F96DB78B1B}"/>
          </ac:spMkLst>
        </pc:spChg>
        <pc:spChg chg="mod">
          <ac:chgData name="Paula Vazquez Valero" userId="80a35f83-ba07-4c48-bd51-9a1b0a985f54" providerId="ADAL" clId="{9AE16F88-3D2A-44C5-9EB3-A82E15C94709}" dt="2022-05-02T17:21:46.558" v="45"/>
          <ac:spMkLst>
            <pc:docMk/>
            <pc:sldMk cId="1884289662" sldId="925"/>
            <ac:spMk id="116" creationId="{91CB99C7-893E-4CAD-8925-5C1EB6942C18}"/>
          </ac:spMkLst>
        </pc:spChg>
        <pc:grpChg chg="del">
          <ac:chgData name="Paula Vazquez Valero" userId="80a35f83-ba07-4c48-bd51-9a1b0a985f54" providerId="ADAL" clId="{9AE16F88-3D2A-44C5-9EB3-A82E15C94709}" dt="2022-05-02T17:21:46.211" v="44" actId="478"/>
          <ac:grpSpMkLst>
            <pc:docMk/>
            <pc:sldMk cId="1884289662" sldId="925"/>
            <ac:grpSpMk id="2" creationId="{96BB55F3-88D2-4AC1-A9F1-9FD1C1E708B9}"/>
          </ac:grpSpMkLst>
        </pc:grpChg>
        <pc:grpChg chg="mod">
          <ac:chgData name="Paula Vazquez Valero" userId="80a35f83-ba07-4c48-bd51-9a1b0a985f54" providerId="ADAL" clId="{9AE16F88-3D2A-44C5-9EB3-A82E15C94709}" dt="2022-05-02T17:21:15.984" v="42" actId="14100"/>
          <ac:grpSpMkLst>
            <pc:docMk/>
            <pc:sldMk cId="1884289662" sldId="925"/>
            <ac:grpSpMk id="37" creationId="{A569561F-DB38-4090-99BA-C1E9376734AF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83" creationId="{058A08C7-0886-4C6E-B9A6-23F9585FB21B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86" creationId="{8A77CA12-72FD-4006-B158-6E67394E7294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97" creationId="{90E2B750-72B8-4E13-8937-7B48D7D3D97E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100" creationId="{F258A937-3496-431B-AF9E-5425DF2FE8F8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103" creationId="{DB2AE444-27B3-4D83-B86F-EED813E6BE9C}"/>
          </ac:grpSpMkLst>
        </pc:grpChg>
        <pc:grpChg chg="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104" creationId="{E738FACC-3F0D-447C-A2DF-70FB4944AD89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108" creationId="{AE6B7ACE-3CBF-4EAE-A7C7-3F1219EAD595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111" creationId="{E4856CAC-5080-43EE-85FB-C095DF533DB1}"/>
          </ac:grpSpMkLst>
        </pc:grpChg>
        <pc:grpChg chg="add mod">
          <ac:chgData name="Paula Vazquez Valero" userId="80a35f83-ba07-4c48-bd51-9a1b0a985f54" providerId="ADAL" clId="{9AE16F88-3D2A-44C5-9EB3-A82E15C94709}" dt="2022-05-02T17:21:46.558" v="45"/>
          <ac:grpSpMkLst>
            <pc:docMk/>
            <pc:sldMk cId="1884289662" sldId="925"/>
            <ac:grpSpMk id="114" creationId="{87158123-ADA3-4AE0-AACA-CE59ECA1999B}"/>
          </ac:grpSpMkLst>
        </pc:grpChg>
        <pc:graphicFrameChg chg="del">
          <ac:chgData name="Paula Vazquez Valero" userId="80a35f83-ba07-4c48-bd51-9a1b0a985f54" providerId="ADAL" clId="{9AE16F88-3D2A-44C5-9EB3-A82E15C94709}" dt="2022-05-02T17:21:46.211" v="44" actId="478"/>
          <ac:graphicFrameMkLst>
            <pc:docMk/>
            <pc:sldMk cId="1884289662" sldId="925"/>
            <ac:graphicFrameMk id="40" creationId="{83475C98-78FF-489D-A8A7-8E875BB0D7F3}"/>
          </ac:graphicFrameMkLst>
        </pc:graphicFrame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84" creationId="{8C5E6470-37FD-4179-A4E3-2B67F950BCA8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87" creationId="{7B148E1A-3941-47BE-8749-4F09939F1F12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90" creationId="{240CEAB9-66D2-40A2-B2C5-9BDD6730D196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91" creationId="{0FB89F50-31F0-4359-B198-F02BF4C4CAEA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92" creationId="{CAB8A786-51E2-40C3-AAD8-2EE48663341E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93" creationId="{3553FA14-6FC2-43BF-825B-C2428059955C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94" creationId="{CC894204-EE5E-4873-ABFE-72FA4A006B86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98" creationId="{1D639465-708C-4C3C-BA2A-0D3A0C9FCD68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101" creationId="{112758C2-990E-46DB-B3F9-457DD681A80E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106" creationId="{B5BCFAF7-5818-4795-A9A7-8DBB1A543C5A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107" creationId="{8C4BF289-FDD9-43E8-984C-F343A5E0ECFA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109" creationId="{7F0ADEA6-90CC-46AB-A8D7-49E1EE903C00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112" creationId="{F139CC85-7CB6-4A22-BC30-E4272E35FC5C}"/>
          </ac:picMkLst>
        </pc:picChg>
        <pc:picChg chg="mod">
          <ac:chgData name="Paula Vazquez Valero" userId="80a35f83-ba07-4c48-bd51-9a1b0a985f54" providerId="ADAL" clId="{9AE16F88-3D2A-44C5-9EB3-A82E15C94709}" dt="2022-05-02T17:21:46.558" v="45"/>
          <ac:picMkLst>
            <pc:docMk/>
            <pc:sldMk cId="1884289662" sldId="925"/>
            <ac:picMk id="115" creationId="{91204B5B-CF1D-4CEE-91FA-B4FA328854DF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1026" creationId="{4C071BED-5FD1-494A-8B4D-E3D9C8445108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1028" creationId="{326AEF7F-E469-476E-8299-B011539E6313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2050" creationId="{DC814E64-63A2-4B04-910D-99FE8FE9435C}"/>
          </ac:picMkLst>
        </pc:picChg>
        <pc:picChg chg="del">
          <ac:chgData name="Paula Vazquez Valero" userId="80a35f83-ba07-4c48-bd51-9a1b0a985f54" providerId="ADAL" clId="{9AE16F88-3D2A-44C5-9EB3-A82E15C94709}" dt="2022-05-02T17:21:46.211" v="44" actId="478"/>
          <ac:picMkLst>
            <pc:docMk/>
            <pc:sldMk cId="1884289662" sldId="925"/>
            <ac:picMk id="2052" creationId="{75E2043D-A25D-47F5-8D98-4D80B62CE072}"/>
          </ac:picMkLst>
        </pc:picChg>
      </pc:sldChg>
      <pc:sldChg chg="addSp delSp modSp mod ord delAnim modAnim modNotesTx">
        <pc:chgData name="Paula Vazquez Valero" userId="80a35f83-ba07-4c48-bd51-9a1b0a985f54" providerId="ADAL" clId="{9AE16F88-3D2A-44C5-9EB3-A82E15C94709}" dt="2022-05-02T17:40:23.204" v="780" actId="20577"/>
        <pc:sldMkLst>
          <pc:docMk/>
          <pc:sldMk cId="1830214573" sldId="926"/>
        </pc:sldMkLst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47" creationId="{032314C8-3C63-453A-9A4A-AB6546E504E7}"/>
          </ac:spMkLst>
        </pc:spChg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48" creationId="{941DE7EA-66A9-42E1-B175-A0EDCA398C64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49" creationId="{E1CDD59B-6150-4501-AD4C-CA181463B670}"/>
          </ac:spMkLst>
        </pc:spChg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50" creationId="{DB733333-6DE3-44E1-AE73-64D36F8A2F46}"/>
          </ac:spMkLst>
        </pc:spChg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51" creationId="{86A37169-68D1-401A-ACED-22C6E7CB26CE}"/>
          </ac:spMkLst>
        </pc:spChg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52" creationId="{A5C8EEE5-01BC-4219-84E5-74D5C02286F8}"/>
          </ac:spMkLst>
        </pc:spChg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53" creationId="{80DFE485-8290-4267-96A7-BF58698376E4}"/>
          </ac:spMkLst>
        </pc:spChg>
        <pc:spChg chg="add mod">
          <ac:chgData name="Paula Vazquez Valero" userId="80a35f83-ba07-4c48-bd51-9a1b0a985f54" providerId="ADAL" clId="{9AE16F88-3D2A-44C5-9EB3-A82E15C94709}" dt="2022-05-02T17:31:44.263" v="526"/>
          <ac:spMkLst>
            <pc:docMk/>
            <pc:sldMk cId="1830214573" sldId="926"/>
            <ac:spMk id="54" creationId="{3DF959C0-3CAA-4E63-9672-28ADB67E0A0E}"/>
          </ac:spMkLst>
        </pc:spChg>
        <pc:spChg chg="add mod">
          <ac:chgData name="Paula Vazquez Valero" userId="80a35f83-ba07-4c48-bd51-9a1b0a985f54" providerId="ADAL" clId="{9AE16F88-3D2A-44C5-9EB3-A82E15C94709}" dt="2022-05-02T17:31:44.263" v="526"/>
          <ac:spMkLst>
            <pc:docMk/>
            <pc:sldMk cId="1830214573" sldId="926"/>
            <ac:spMk id="55" creationId="{0BEC2647-77B5-4892-B6A8-B74AC2F1D216}"/>
          </ac:spMkLst>
        </pc:spChg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57" creationId="{2DC49A80-BF85-4E2C-9DAA-C44A640753E4}"/>
          </ac:spMkLst>
        </pc:spChg>
        <pc:spChg chg="add del mod">
          <ac:chgData name="Paula Vazquez Valero" userId="80a35f83-ba07-4c48-bd51-9a1b0a985f54" providerId="ADAL" clId="{9AE16F88-3D2A-44C5-9EB3-A82E15C94709}" dt="2022-05-02T17:33:10.403" v="540" actId="478"/>
          <ac:spMkLst>
            <pc:docMk/>
            <pc:sldMk cId="1830214573" sldId="926"/>
            <ac:spMk id="58" creationId="{B2446BD3-BE5A-4D2B-A6FC-A2DCEC972B2B}"/>
          </ac:spMkLst>
        </pc:spChg>
        <pc:spChg chg="add mod">
          <ac:chgData name="Paula Vazquez Valero" userId="80a35f83-ba07-4c48-bd51-9a1b0a985f54" providerId="ADAL" clId="{9AE16F88-3D2A-44C5-9EB3-A82E15C94709}" dt="2022-05-02T17:31:44.263" v="526"/>
          <ac:spMkLst>
            <pc:docMk/>
            <pc:sldMk cId="1830214573" sldId="926"/>
            <ac:spMk id="61" creationId="{DBE2379A-1FEB-412A-9B6E-184741CA3CE0}"/>
          </ac:spMkLst>
        </pc:spChg>
        <pc:spChg chg="add mod">
          <ac:chgData name="Paula Vazquez Valero" userId="80a35f83-ba07-4c48-bd51-9a1b0a985f54" providerId="ADAL" clId="{9AE16F88-3D2A-44C5-9EB3-A82E15C94709}" dt="2022-05-02T17:31:44.263" v="526"/>
          <ac:spMkLst>
            <pc:docMk/>
            <pc:sldMk cId="1830214573" sldId="926"/>
            <ac:spMk id="62" creationId="{CF120FC6-44E3-4731-9506-542FCE34B4A0}"/>
          </ac:spMkLst>
        </pc:spChg>
        <pc:spChg chg="add mod">
          <ac:chgData name="Paula Vazquez Valero" userId="80a35f83-ba07-4c48-bd51-9a1b0a985f54" providerId="ADAL" clId="{9AE16F88-3D2A-44C5-9EB3-A82E15C94709}" dt="2022-05-02T17:36:21.009" v="773" actId="20577"/>
          <ac:spMkLst>
            <pc:docMk/>
            <pc:sldMk cId="1830214573" sldId="926"/>
            <ac:spMk id="63" creationId="{6F2CFDBF-6148-4349-8FC8-6BB27270CDDB}"/>
          </ac:spMkLst>
        </pc:spChg>
        <pc:spChg chg="add mod">
          <ac:chgData name="Paula Vazquez Valero" userId="80a35f83-ba07-4c48-bd51-9a1b0a985f54" providerId="ADAL" clId="{9AE16F88-3D2A-44C5-9EB3-A82E15C94709}" dt="2022-05-02T17:36:22.949" v="774" actId="20577"/>
          <ac:spMkLst>
            <pc:docMk/>
            <pc:sldMk cId="1830214573" sldId="926"/>
            <ac:spMk id="64" creationId="{86254C83-5511-4A5A-B365-C36063CFD328}"/>
          </ac:spMkLst>
        </pc:spChg>
        <pc:spChg chg="add mod">
          <ac:chgData name="Paula Vazquez Valero" userId="80a35f83-ba07-4c48-bd51-9a1b0a985f54" providerId="ADAL" clId="{9AE16F88-3D2A-44C5-9EB3-A82E15C94709}" dt="2022-05-02T17:31:44.263" v="526"/>
          <ac:spMkLst>
            <pc:docMk/>
            <pc:sldMk cId="1830214573" sldId="926"/>
            <ac:spMk id="65" creationId="{1F7AFAAC-DAD3-4BCF-B136-215C6814DBD8}"/>
          </ac:spMkLst>
        </pc:spChg>
        <pc:spChg chg="add mod">
          <ac:chgData name="Paula Vazquez Valero" userId="80a35f83-ba07-4c48-bd51-9a1b0a985f54" providerId="ADAL" clId="{9AE16F88-3D2A-44C5-9EB3-A82E15C94709}" dt="2022-05-02T17:31:44.263" v="526"/>
          <ac:spMkLst>
            <pc:docMk/>
            <pc:sldMk cId="1830214573" sldId="926"/>
            <ac:spMk id="66" creationId="{AD4DFD69-FCA6-4657-A1FE-7E937A85AA29}"/>
          </ac:spMkLst>
        </pc:spChg>
        <pc:spChg chg="add del mod">
          <ac:chgData name="Paula Vazquez Valero" userId="80a35f83-ba07-4c48-bd51-9a1b0a985f54" providerId="ADAL" clId="{9AE16F88-3D2A-44C5-9EB3-A82E15C94709}" dt="2022-05-02T17:35:56.681" v="704" actId="478"/>
          <ac:spMkLst>
            <pc:docMk/>
            <pc:sldMk cId="1830214573" sldId="926"/>
            <ac:spMk id="67" creationId="{A0CEB4FF-C84A-4E02-8DFC-637A1E33FB48}"/>
          </ac:spMkLst>
        </pc:spChg>
        <pc:spChg chg="add mod">
          <ac:chgData name="Paula Vazquez Valero" userId="80a35f83-ba07-4c48-bd51-9a1b0a985f54" providerId="ADAL" clId="{9AE16F88-3D2A-44C5-9EB3-A82E15C94709}" dt="2022-05-02T17:31:44.263" v="526"/>
          <ac:spMkLst>
            <pc:docMk/>
            <pc:sldMk cId="1830214573" sldId="926"/>
            <ac:spMk id="76" creationId="{7ADEA0C0-4026-42A7-999A-03771094C1DC}"/>
          </ac:spMkLst>
        </pc:spChg>
        <pc:spChg chg="add del mod">
          <ac:chgData name="Paula Vazquez Valero" userId="80a35f83-ba07-4c48-bd51-9a1b0a985f54" providerId="ADAL" clId="{9AE16F88-3D2A-44C5-9EB3-A82E15C94709}" dt="2022-05-02T17:33:11.393" v="542"/>
          <ac:spMkLst>
            <pc:docMk/>
            <pc:sldMk cId="1830214573" sldId="926"/>
            <ac:spMk id="78" creationId="{CC846C99-2D21-4502-99F7-8BDFA0B02CAC}"/>
          </ac:spMkLst>
        </pc:spChg>
        <pc:spChg chg="add del mod">
          <ac:chgData name="Paula Vazquez Valero" userId="80a35f83-ba07-4c48-bd51-9a1b0a985f54" providerId="ADAL" clId="{9AE16F88-3D2A-44C5-9EB3-A82E15C94709}" dt="2022-05-02T17:33:11.393" v="542"/>
          <ac:spMkLst>
            <pc:docMk/>
            <pc:sldMk cId="1830214573" sldId="926"/>
            <ac:spMk id="79" creationId="{5FF91D99-3B08-468B-AEF9-534383D58EFD}"/>
          </ac:spMkLst>
        </pc:spChg>
        <pc:spChg chg="add del mod">
          <ac:chgData name="Paula Vazquez Valero" userId="80a35f83-ba07-4c48-bd51-9a1b0a985f54" providerId="ADAL" clId="{9AE16F88-3D2A-44C5-9EB3-A82E15C94709}" dt="2022-05-02T17:33:11.393" v="542"/>
          <ac:spMkLst>
            <pc:docMk/>
            <pc:sldMk cId="1830214573" sldId="926"/>
            <ac:spMk id="80" creationId="{8255E0EF-A59D-4F5C-B45B-CD255ED18CC2}"/>
          </ac:spMkLst>
        </pc:spChg>
        <pc:spChg chg="add del mod">
          <ac:chgData name="Paula Vazquez Valero" userId="80a35f83-ba07-4c48-bd51-9a1b0a985f54" providerId="ADAL" clId="{9AE16F88-3D2A-44C5-9EB3-A82E15C94709}" dt="2022-05-02T17:33:11.393" v="542"/>
          <ac:spMkLst>
            <pc:docMk/>
            <pc:sldMk cId="1830214573" sldId="926"/>
            <ac:spMk id="81" creationId="{6458270B-1392-4B3D-BCC1-F5A726DBB6FF}"/>
          </ac:spMkLst>
        </pc:spChg>
        <pc:spChg chg="add mod">
          <ac:chgData name="Paula Vazquez Valero" userId="80a35f83-ba07-4c48-bd51-9a1b0a985f54" providerId="ADAL" clId="{9AE16F88-3D2A-44C5-9EB3-A82E15C94709}" dt="2022-05-02T17:33:27.202" v="552" actId="1076"/>
          <ac:spMkLst>
            <pc:docMk/>
            <pc:sldMk cId="1830214573" sldId="926"/>
            <ac:spMk id="82" creationId="{0D39749E-5B7C-4DCF-A5B1-B84E60951B03}"/>
          </ac:spMkLst>
        </pc:spChg>
        <pc:spChg chg="add mod">
          <ac:chgData name="Paula Vazquez Valero" userId="80a35f83-ba07-4c48-bd51-9a1b0a985f54" providerId="ADAL" clId="{9AE16F88-3D2A-44C5-9EB3-A82E15C94709}" dt="2022-05-02T17:33:30.031" v="556" actId="1035"/>
          <ac:spMkLst>
            <pc:docMk/>
            <pc:sldMk cId="1830214573" sldId="926"/>
            <ac:spMk id="83" creationId="{50487347-3C8E-4438-8843-2E7392A22463}"/>
          </ac:spMkLst>
        </pc:spChg>
        <pc:spChg chg="add mod">
          <ac:chgData name="Paula Vazquez Valero" userId="80a35f83-ba07-4c48-bd51-9a1b0a985f54" providerId="ADAL" clId="{9AE16F88-3D2A-44C5-9EB3-A82E15C94709}" dt="2022-05-02T17:33:35.020" v="557" actId="1076"/>
          <ac:spMkLst>
            <pc:docMk/>
            <pc:sldMk cId="1830214573" sldId="926"/>
            <ac:spMk id="84" creationId="{90AA1797-4E7A-4DD2-86D9-B0627A6B2F13}"/>
          </ac:spMkLst>
        </pc:spChg>
        <pc:spChg chg="add mod">
          <ac:chgData name="Paula Vazquez Valero" userId="80a35f83-ba07-4c48-bd51-9a1b0a985f54" providerId="ADAL" clId="{9AE16F88-3D2A-44C5-9EB3-A82E15C94709}" dt="2022-05-02T17:33:38.661" v="558" actId="1076"/>
          <ac:spMkLst>
            <pc:docMk/>
            <pc:sldMk cId="1830214573" sldId="926"/>
            <ac:spMk id="85" creationId="{7E040310-1A33-47FA-9335-76C7B0C5B039}"/>
          </ac:spMkLst>
        </pc:spChg>
        <pc:spChg chg="add mod">
          <ac:chgData name="Paula Vazquez Valero" userId="80a35f83-ba07-4c48-bd51-9a1b0a985f54" providerId="ADAL" clId="{9AE16F88-3D2A-44C5-9EB3-A82E15C94709}" dt="2022-05-02T17:33:54.826" v="562" actId="20577"/>
          <ac:spMkLst>
            <pc:docMk/>
            <pc:sldMk cId="1830214573" sldId="926"/>
            <ac:spMk id="86" creationId="{6117C231-51FF-4CC8-9F73-BC31BEFEA85D}"/>
          </ac:spMkLst>
        </pc:spChg>
        <pc:spChg chg="mod">
          <ac:chgData name="Paula Vazquez Valero" userId="80a35f83-ba07-4c48-bd51-9a1b0a985f54" providerId="ADAL" clId="{9AE16F88-3D2A-44C5-9EB3-A82E15C94709}" dt="2022-05-02T17:31:07.362" v="518" actId="1076"/>
          <ac:spMkLst>
            <pc:docMk/>
            <pc:sldMk cId="1830214573" sldId="926"/>
            <ac:spMk id="87" creationId="{91961EF4-2793-483B-A83D-41B0E1328DF2}"/>
          </ac:spMkLst>
        </pc:spChg>
        <pc:spChg chg="mod">
          <ac:chgData name="Paula Vazquez Valero" userId="80a35f83-ba07-4c48-bd51-9a1b0a985f54" providerId="ADAL" clId="{9AE16F88-3D2A-44C5-9EB3-A82E15C94709}" dt="2022-05-02T17:31:07.362" v="518" actId="1076"/>
          <ac:spMkLst>
            <pc:docMk/>
            <pc:sldMk cId="1830214573" sldId="926"/>
            <ac:spMk id="88" creationId="{1BFEA0B1-1B42-4DFF-93F5-207E03644716}"/>
          </ac:spMkLst>
        </pc:spChg>
        <pc:spChg chg="del">
          <ac:chgData name="Paula Vazquez Valero" userId="80a35f83-ba07-4c48-bd51-9a1b0a985f54" providerId="ADAL" clId="{9AE16F88-3D2A-44C5-9EB3-A82E15C94709}" dt="2022-05-02T17:31:02.943" v="517" actId="478"/>
          <ac:spMkLst>
            <pc:docMk/>
            <pc:sldMk cId="1830214573" sldId="926"/>
            <ac:spMk id="90" creationId="{1760E6F2-ECA7-4C18-9397-1D53D88E17FB}"/>
          </ac:spMkLst>
        </pc:spChg>
        <pc:spChg chg="add mod">
          <ac:chgData name="Paula Vazquez Valero" userId="80a35f83-ba07-4c48-bd51-9a1b0a985f54" providerId="ADAL" clId="{9AE16F88-3D2A-44C5-9EB3-A82E15C94709}" dt="2022-05-02T17:33:57.160" v="564" actId="20577"/>
          <ac:spMkLst>
            <pc:docMk/>
            <pc:sldMk cId="1830214573" sldId="926"/>
            <ac:spMk id="91" creationId="{617A96E7-A8D3-44F6-945E-C67F1EFCA714}"/>
          </ac:spMkLst>
        </pc:spChg>
        <pc:spChg chg="add mod">
          <ac:chgData name="Paula Vazquez Valero" userId="80a35f83-ba07-4c48-bd51-9a1b0a985f54" providerId="ADAL" clId="{9AE16F88-3D2A-44C5-9EB3-A82E15C94709}" dt="2022-05-02T17:35:46.357" v="682" actId="20577"/>
          <ac:spMkLst>
            <pc:docMk/>
            <pc:sldMk cId="1830214573" sldId="926"/>
            <ac:spMk id="92" creationId="{AD04E2A2-C52F-40DD-9828-0C34F12EC1C5}"/>
          </ac:spMkLst>
        </pc:spChg>
        <pc:spChg chg="add del mod">
          <ac:chgData name="Paula Vazquez Valero" userId="80a35f83-ba07-4c48-bd51-9a1b0a985f54" providerId="ADAL" clId="{9AE16F88-3D2A-44C5-9EB3-A82E15C94709}" dt="2022-05-02T17:34:19.504" v="567" actId="478"/>
          <ac:spMkLst>
            <pc:docMk/>
            <pc:sldMk cId="1830214573" sldId="926"/>
            <ac:spMk id="93" creationId="{0AFB028E-7C3D-40F1-9B58-0BB46FA46891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05" creationId="{62E08F21-36E0-4B5C-9801-64A2D1F16184}"/>
          </ac:spMkLst>
        </pc:spChg>
        <pc:spChg chg="del mod">
          <ac:chgData name="Paula Vazquez Valero" userId="80a35f83-ba07-4c48-bd51-9a1b0a985f54" providerId="ADAL" clId="{9AE16F88-3D2A-44C5-9EB3-A82E15C94709}" dt="2022-05-02T17:31:35.453" v="522" actId="478"/>
          <ac:spMkLst>
            <pc:docMk/>
            <pc:sldMk cId="1830214573" sldId="926"/>
            <ac:spMk id="108" creationId="{CB87451F-64A2-4759-9EE4-0F6618F9D6AA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10" creationId="{AA89D723-5870-4EAC-9569-93F885D33B8A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13" creationId="{7E9FE1EF-422B-45E3-9185-F99236611F76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14" creationId="{D4499E63-5965-4E64-9E7B-6261D2EF541A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15" creationId="{6CC85C06-9A51-44CD-AFD8-07172B3AD77C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16" creationId="{1A3A40FB-B130-42EC-848A-440001C174DE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18" creationId="{600C6F32-2F0F-4ABC-AD73-A6BCA6CA17D2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19" creationId="{05DAA3D6-E8F2-42C1-90FE-4D4457180920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27" creationId="{89E867F1-6391-49AE-85FD-4DCBC77EE763}"/>
          </ac:spMkLst>
        </pc:spChg>
        <pc:spChg chg="del">
          <ac:chgData name="Paula Vazquez Valero" userId="80a35f83-ba07-4c48-bd51-9a1b0a985f54" providerId="ADAL" clId="{9AE16F88-3D2A-44C5-9EB3-A82E15C94709}" dt="2022-05-02T17:31:43.597" v="525" actId="478"/>
          <ac:spMkLst>
            <pc:docMk/>
            <pc:sldMk cId="1830214573" sldId="926"/>
            <ac:spMk id="128" creationId="{9E9AD272-AA53-4426-834C-C94D9FEC2FC0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29" creationId="{9CB4E70D-36A0-4C62-B9D3-FCD16C0A3E30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30" creationId="{5EA36F1E-7872-48D4-8C34-6F47ADB0AC46}"/>
          </ac:spMkLst>
        </pc:spChg>
        <pc:spChg chg="del">
          <ac:chgData name="Paula Vazquez Valero" userId="80a35f83-ba07-4c48-bd51-9a1b0a985f54" providerId="ADAL" clId="{9AE16F88-3D2A-44C5-9EB3-A82E15C94709}" dt="2022-05-02T17:31:43.597" v="525" actId="478"/>
          <ac:spMkLst>
            <pc:docMk/>
            <pc:sldMk cId="1830214573" sldId="926"/>
            <ac:spMk id="131" creationId="{CE6D28BE-A5F3-4122-B5A4-C83FA5C6CDF5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32" creationId="{B2020511-0BFD-4D9E-A0B5-F5E4944CED5C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33" creationId="{7663AB20-5402-4062-8AE0-0D49D1A5C274}"/>
          </ac:spMkLst>
        </pc:spChg>
        <pc:spChg chg="del">
          <ac:chgData name="Paula Vazquez Valero" userId="80a35f83-ba07-4c48-bd51-9a1b0a985f54" providerId="ADAL" clId="{9AE16F88-3D2A-44C5-9EB3-A82E15C94709}" dt="2022-05-02T17:31:43.597" v="525" actId="478"/>
          <ac:spMkLst>
            <pc:docMk/>
            <pc:sldMk cId="1830214573" sldId="926"/>
            <ac:spMk id="134" creationId="{F8DE6DE6-DB5D-43D1-82CC-4F9936B4A3C9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35" creationId="{BF801FB2-479F-443C-951D-B260606819A7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36" creationId="{2D470BC1-1D9F-4406-BF3D-41400883D5EA}"/>
          </ac:spMkLst>
        </pc:spChg>
        <pc:spChg chg="del mod">
          <ac:chgData name="Paula Vazquez Valero" userId="80a35f83-ba07-4c48-bd51-9a1b0a985f54" providerId="ADAL" clId="{9AE16F88-3D2A-44C5-9EB3-A82E15C94709}" dt="2022-05-02T17:34:42.251" v="570" actId="478"/>
          <ac:spMkLst>
            <pc:docMk/>
            <pc:sldMk cId="1830214573" sldId="926"/>
            <ac:spMk id="137" creationId="{1EBA3BE7-EF80-415E-8F4D-0CF9E736CC7B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38" creationId="{AB678B32-BC8C-4E9E-9BFF-2095D77E728C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39" creationId="{B502E15E-58A6-4C5E-8DF2-9AC0FDE946A7}"/>
          </ac:spMkLst>
        </pc:spChg>
        <pc:spChg chg="del">
          <ac:chgData name="Paula Vazquez Valero" userId="80a35f83-ba07-4c48-bd51-9a1b0a985f54" providerId="ADAL" clId="{9AE16F88-3D2A-44C5-9EB3-A82E15C94709}" dt="2022-05-02T17:31:43.597" v="525" actId="478"/>
          <ac:spMkLst>
            <pc:docMk/>
            <pc:sldMk cId="1830214573" sldId="926"/>
            <ac:spMk id="140" creationId="{9BC24B6C-E09C-433A-B4F7-ACAA783B1246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42" creationId="{7300C73E-C241-44D1-9778-4F0D88941481}"/>
          </ac:spMkLst>
        </pc:spChg>
        <pc:spChg chg="del">
          <ac:chgData name="Paula Vazquez Valero" userId="80a35f83-ba07-4c48-bd51-9a1b0a985f54" providerId="ADAL" clId="{9AE16F88-3D2A-44C5-9EB3-A82E15C94709}" dt="2022-05-02T17:30:37.178" v="498" actId="478"/>
          <ac:spMkLst>
            <pc:docMk/>
            <pc:sldMk cId="1830214573" sldId="926"/>
            <ac:spMk id="143" creationId="{8967B35A-E450-4E29-8941-F8DC18EDD855}"/>
          </ac:spMkLst>
        </pc:spChg>
        <pc:spChg chg="del mod">
          <ac:chgData name="Paula Vazquez Valero" userId="80a35f83-ba07-4c48-bd51-9a1b0a985f54" providerId="ADAL" clId="{9AE16F88-3D2A-44C5-9EB3-A82E15C94709}" dt="2022-05-02T17:31:43.597" v="525" actId="478"/>
          <ac:spMkLst>
            <pc:docMk/>
            <pc:sldMk cId="1830214573" sldId="926"/>
            <ac:spMk id="144" creationId="{63850C5B-B1CA-4B9D-9D0B-446EFD0963BF}"/>
          </ac:spMkLst>
        </pc:spChg>
        <pc:graphicFrameChg chg="add mod modGraphic">
          <ac:chgData name="Paula Vazquez Valero" userId="80a35f83-ba07-4c48-bd51-9a1b0a985f54" providerId="ADAL" clId="{9AE16F88-3D2A-44C5-9EB3-A82E15C94709}" dt="2022-05-02T17:34:21.292" v="568" actId="2164"/>
          <ac:graphicFrameMkLst>
            <pc:docMk/>
            <pc:sldMk cId="1830214573" sldId="926"/>
            <ac:graphicFrameMk id="46" creationId="{8369175A-3C3E-410C-B5BE-9278293F43E6}"/>
          </ac:graphicFrameMkLst>
        </pc:graphicFrameChg>
        <pc:graphicFrameChg chg="del mod">
          <ac:chgData name="Paula Vazquez Valero" userId="80a35f83-ba07-4c48-bd51-9a1b0a985f54" providerId="ADAL" clId="{9AE16F88-3D2A-44C5-9EB3-A82E15C94709}" dt="2022-05-02T17:31:36.903" v="523" actId="478"/>
          <ac:graphicFrameMkLst>
            <pc:docMk/>
            <pc:sldMk cId="1830214573" sldId="926"/>
            <ac:graphicFrameMk id="107" creationId="{A7407F4E-B84C-4FA7-B1DE-BB2386FD65E9}"/>
          </ac:graphicFrameMkLst>
        </pc:graphicFrame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45" creationId="{719EFD93-191D-4CA0-8824-90D69D99F5A5}"/>
          </ac:picMkLst>
        </pc:picChg>
        <pc:picChg chg="add del mod">
          <ac:chgData name="Paula Vazquez Valero" userId="80a35f83-ba07-4c48-bd51-9a1b0a985f54" providerId="ADAL" clId="{9AE16F88-3D2A-44C5-9EB3-A82E15C94709}" dt="2022-05-02T17:31:52.395" v="528" actId="478"/>
          <ac:picMkLst>
            <pc:docMk/>
            <pc:sldMk cId="1830214573" sldId="926"/>
            <ac:picMk id="56" creationId="{1B0D1270-B2BB-44CE-B399-0E7DE7B2A628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59" creationId="{A40B0F85-95D4-462D-9686-0F3374FECBFF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60" creationId="{66385A84-B908-492E-8C8C-FBA55F5EFA29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68" creationId="{8F01C356-DD4F-4397-9F8E-979C2389A969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69" creationId="{13D8EE28-36D7-4C8D-A545-B7887E6DD6B8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70" creationId="{105067EA-E06B-43A6-A7B9-3F11BD2BB970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71" creationId="{8E3A44D0-8977-4F20-B1C5-068AA320EC11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72" creationId="{B97C6EBD-2E73-4277-BD77-BC47C8429178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73" creationId="{A23FAD0D-98CF-4391-B52C-5A8C76109A34}"/>
          </ac:picMkLst>
        </pc:picChg>
        <pc:picChg chg="add mod">
          <ac:chgData name="Paula Vazquez Valero" userId="80a35f83-ba07-4c48-bd51-9a1b0a985f54" providerId="ADAL" clId="{9AE16F88-3D2A-44C5-9EB3-A82E15C94709}" dt="2022-05-02T17:31:44.263" v="526"/>
          <ac:picMkLst>
            <pc:docMk/>
            <pc:sldMk cId="1830214573" sldId="926"/>
            <ac:picMk id="74" creationId="{9EC189B0-072C-4204-9FED-120FA1FD91F2}"/>
          </ac:picMkLst>
        </pc:picChg>
        <pc:picChg chg="add del mod">
          <ac:chgData name="Paula Vazquez Valero" userId="80a35f83-ba07-4c48-bd51-9a1b0a985f54" providerId="ADAL" clId="{9AE16F88-3D2A-44C5-9EB3-A82E15C94709}" dt="2022-05-02T17:34:22.949" v="569" actId="478"/>
          <ac:picMkLst>
            <pc:docMk/>
            <pc:sldMk cId="1830214573" sldId="926"/>
            <ac:picMk id="75" creationId="{A9C83E18-9C78-4B1A-979E-25DCC2D2EF18}"/>
          </ac:picMkLst>
        </pc:picChg>
        <pc:picChg chg="add mod modCrop">
          <ac:chgData name="Paula Vazquez Valero" userId="80a35f83-ba07-4c48-bd51-9a1b0a985f54" providerId="ADAL" clId="{9AE16F88-3D2A-44C5-9EB3-A82E15C94709}" dt="2022-05-02T17:32:20.933" v="537" actId="1076"/>
          <ac:picMkLst>
            <pc:docMk/>
            <pc:sldMk cId="1830214573" sldId="926"/>
            <ac:picMk id="77" creationId="{CD961FDA-68A5-4280-BD86-056B71447AE6}"/>
          </ac:picMkLst>
        </pc:picChg>
        <pc:picChg chg="mod">
          <ac:chgData name="Paula Vazquez Valero" userId="80a35f83-ba07-4c48-bd51-9a1b0a985f54" providerId="ADAL" clId="{9AE16F88-3D2A-44C5-9EB3-A82E15C94709}" dt="2022-05-02T17:31:07.362" v="518" actId="1076"/>
          <ac:picMkLst>
            <pc:docMk/>
            <pc:sldMk cId="1830214573" sldId="926"/>
            <ac:picMk id="89" creationId="{09CE898F-37A9-4C09-9412-FD696F326D9A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12" creationId="{833EA255-C5A4-428C-BD6E-CBAED0D81716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20" creationId="{BAC2DE66-613B-4CDD-8128-B65FC80147B7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21" creationId="{C7B7821C-BBD5-4DD0-AD5A-317C52C9C0D3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22" creationId="{65F3F2ED-7341-450E-8987-6A9637486DA8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23" creationId="{C0980B68-D1A8-4B5B-80AC-CDE6F014845C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24" creationId="{26CB5479-A344-4571-AE9C-6CDF8EE339D0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25" creationId="{9807E668-69D5-461D-B13E-FC004B47AFAD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26" creationId="{404852AB-FE00-4A27-ACF2-975A01BDBC81}"/>
          </ac:picMkLst>
        </pc:picChg>
        <pc:picChg chg="del">
          <ac:chgData name="Paula Vazquez Valero" userId="80a35f83-ba07-4c48-bd51-9a1b0a985f54" providerId="ADAL" clId="{9AE16F88-3D2A-44C5-9EB3-A82E15C94709}" dt="2022-05-02T17:30:37.178" v="498" actId="478"/>
          <ac:picMkLst>
            <pc:docMk/>
            <pc:sldMk cId="1830214573" sldId="926"/>
            <ac:picMk id="141" creationId="{4AF62066-1680-449B-B7FF-4ED3B8AEAEA6}"/>
          </ac:picMkLst>
        </pc:picChg>
      </pc:sldChg>
      <pc:sldChg chg="add del">
        <pc:chgData name="Paula Vazquez Valero" userId="80a35f83-ba07-4c48-bd51-9a1b0a985f54" providerId="ADAL" clId="{9AE16F88-3D2A-44C5-9EB3-A82E15C94709}" dt="2022-05-02T18:38:12.484" v="1496" actId="47"/>
        <pc:sldMkLst>
          <pc:docMk/>
          <pc:sldMk cId="0" sldId="927"/>
        </pc:sldMkLst>
      </pc:sldChg>
      <pc:sldChg chg="delSp modSp add del mod ord delAnim">
        <pc:chgData name="Paula Vazquez Valero" userId="80a35f83-ba07-4c48-bd51-9a1b0a985f54" providerId="ADAL" clId="{9AE16F88-3D2A-44C5-9EB3-A82E15C94709}" dt="2022-05-02T17:26:16.225" v="323" actId="47"/>
        <pc:sldMkLst>
          <pc:docMk/>
          <pc:sldMk cId="112282419" sldId="928"/>
        </pc:sldMkLst>
        <pc:spChg chg="mod">
          <ac:chgData name="Paula Vazquez Valero" userId="80a35f83-ba07-4c48-bd51-9a1b0a985f54" providerId="ADAL" clId="{9AE16F88-3D2A-44C5-9EB3-A82E15C94709}" dt="2022-05-02T17:20:15.366" v="2" actId="27636"/>
          <ac:spMkLst>
            <pc:docMk/>
            <pc:sldMk cId="112282419" sldId="928"/>
            <ac:spMk id="3" creationId="{41CFC2B9-E651-4F49-9EBC-A81A35066537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35" creationId="{0DF0A398-3B18-458F-A2A4-FFD074CB9287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39" creationId="{29E78B2F-0344-4BFD-9F31-2017C2D7B309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40" creationId="{24BD35ED-C625-43CC-9D1B-E8F23D439191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41" creationId="{B0859C09-B5AB-40EB-BFE2-CF78E1A763BC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42" creationId="{63F3F07F-45DC-4404-8B42-AD1DB50C27C8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43" creationId="{64BE84BD-BEF2-4885-AE95-A72555D54CF3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44" creationId="{6E4FC3A6-AF5C-436D-8DE1-2369B26831DC}"/>
          </ac:spMkLst>
        </pc:spChg>
        <pc:spChg chg="del">
          <ac:chgData name="Paula Vazquez Valero" userId="80a35f83-ba07-4c48-bd51-9a1b0a985f54" providerId="ADAL" clId="{9AE16F88-3D2A-44C5-9EB3-A82E15C94709}" dt="2022-05-02T17:25:28.992" v="181" actId="21"/>
          <ac:spMkLst>
            <pc:docMk/>
            <pc:sldMk cId="112282419" sldId="928"/>
            <ac:spMk id="45" creationId="{D9851480-007F-4B6E-93B6-C82A6900B2F2}"/>
          </ac:spMkLst>
        </pc:sp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46" creationId="{1F6BB3EA-5D47-445A-9479-294F6788A42D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47" creationId="{B6495E61-D4EC-4AC9-A655-9F61C011941C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48" creationId="{2946A837-6006-473E-AB8B-6804098F3429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49" creationId="{529C40B6-8AE3-49E7-BFAD-150C866CAC3F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0" creationId="{ACC62C7A-EFF8-4839-956E-92CA7E91D59F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1" creationId="{071363A0-3E3E-4B9D-8162-63267F80B7F3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2" creationId="{7A8F94AF-D11A-4EDC-AB69-0EE24190AA2D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3" creationId="{AB78DCCA-F601-4F74-B386-21FAF5C86E43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4" creationId="{0DA2A0C8-3EA7-4250-8ECE-26230D599156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5" creationId="{D8D857AC-8BA9-46B6-9515-CDE11F00BAC0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6" creationId="{87901184-D777-4E61-AC52-6483B0944DDD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7" creationId="{C77E1385-914A-4086-8162-AAE2946BAA3D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8" creationId="{7A1901B8-E986-469C-93E0-846859AE1CAF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59" creationId="{DED11F4A-FC64-4242-B98C-71E3E5D963FE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60" creationId="{65616FA7-7434-4A99-A668-325400017777}"/>
          </ac:picMkLst>
        </pc:picChg>
        <pc:picChg chg="del">
          <ac:chgData name="Paula Vazquez Valero" userId="80a35f83-ba07-4c48-bd51-9a1b0a985f54" providerId="ADAL" clId="{9AE16F88-3D2A-44C5-9EB3-A82E15C94709}" dt="2022-05-02T17:25:28.992" v="181" actId="21"/>
          <ac:picMkLst>
            <pc:docMk/>
            <pc:sldMk cId="112282419" sldId="928"/>
            <ac:picMk id="61" creationId="{D6FA3514-484B-4A6C-A074-C55FAE984821}"/>
          </ac:picMkLst>
        </pc:picChg>
      </pc:sldChg>
      <pc:sldChg chg="add del ord">
        <pc:chgData name="Paula Vazquez Valero" userId="80a35f83-ba07-4c48-bd51-9a1b0a985f54" providerId="ADAL" clId="{9AE16F88-3D2A-44C5-9EB3-A82E15C94709}" dt="2022-05-02T18:37:26.160" v="1455" actId="47"/>
        <pc:sldMkLst>
          <pc:docMk/>
          <pc:sldMk cId="3861604768" sldId="931"/>
        </pc:sldMkLst>
      </pc:sldChg>
      <pc:sldChg chg="delSp modSp add del mod ord delAnim">
        <pc:chgData name="Paula Vazquez Valero" userId="80a35f83-ba07-4c48-bd51-9a1b0a985f54" providerId="ADAL" clId="{9AE16F88-3D2A-44C5-9EB3-A82E15C94709}" dt="2022-05-02T17:40:27.141" v="781" actId="47"/>
        <pc:sldMkLst>
          <pc:docMk/>
          <pc:sldMk cId="1650102997" sldId="933"/>
        </pc:sldMkLst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21" creationId="{9800540E-B8FB-4412-BE86-586095EEAD87}"/>
          </ac:spMkLst>
        </pc:spChg>
        <pc:spChg chg="del mod">
          <ac:chgData name="Paula Vazquez Valero" userId="80a35f83-ba07-4c48-bd51-9a1b0a985f54" providerId="ADAL" clId="{9AE16F88-3D2A-44C5-9EB3-A82E15C94709}" dt="2022-05-02T17:30:50.027" v="501"/>
          <ac:spMkLst>
            <pc:docMk/>
            <pc:sldMk cId="1650102997" sldId="933"/>
            <ac:spMk id="28" creationId="{8A172C33-597D-45A1-8713-22EC248A9CBC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37" creationId="{6BD66378-6677-4237-8FCB-B6494EF6410F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38" creationId="{E0F1DBBC-F2F9-44A1-9941-8DEE80676BD7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40" creationId="{3BBDC162-4E37-449C-BFD8-773B179AD5F8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41" creationId="{3F6C0CD6-0DC7-4429-9BC9-CE855AFD580D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45" creationId="{6E5B1E52-BCE5-41AD-A348-26D66A36B6B8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46" creationId="{94E9D7AE-2A23-477A-865E-19827632A037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47" creationId="{D5E70E14-25F0-4DCB-A33F-B22C4D9E7375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48" creationId="{A0905F94-DF20-45C7-BA65-36E671D1A258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49" creationId="{D8D55668-C7BD-4925-AFED-A0AC6DC6D6D8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50" creationId="{79E2542D-B034-4348-B507-6A4B5BCF2CB8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51" creationId="{30ECB330-9707-437B-AF9D-2DD0E8C71F69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92" creationId="{B5DAEBB0-64B5-478E-B786-6F10B6DE0C33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93" creationId="{EC88ABF6-9C78-477A-B4F4-F55DABC44DAC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94" creationId="{9D13DB54-7E2E-4862-A969-D31110DCD956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95" creationId="{41E14685-A06B-469E-9013-0F6A34980F09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96" creationId="{BBC9D6AA-C499-4994-9511-45F0F460A3C2}"/>
          </ac:spMkLst>
        </pc:spChg>
        <pc:spChg chg="del">
          <ac:chgData name="Paula Vazquez Valero" userId="80a35f83-ba07-4c48-bd51-9a1b0a985f54" providerId="ADAL" clId="{9AE16F88-3D2A-44C5-9EB3-A82E15C94709}" dt="2022-05-02T17:31:15.141" v="519" actId="21"/>
          <ac:spMkLst>
            <pc:docMk/>
            <pc:sldMk cId="1650102997" sldId="933"/>
            <ac:spMk id="97" creationId="{4F08F8EF-CC1F-46C2-AF9C-834B76A83EF1}"/>
          </ac:spMkLst>
        </pc:spChg>
        <pc:graphicFrameChg chg="del">
          <ac:chgData name="Paula Vazquez Valero" userId="80a35f83-ba07-4c48-bd51-9a1b0a985f54" providerId="ADAL" clId="{9AE16F88-3D2A-44C5-9EB3-A82E15C94709}" dt="2022-05-02T17:31:15.141" v="519" actId="21"/>
          <ac:graphicFrameMkLst>
            <pc:docMk/>
            <pc:sldMk cId="1650102997" sldId="933"/>
            <ac:graphicFrameMk id="20" creationId="{972374BE-70EB-4A45-904A-EEA99B00C44F}"/>
          </ac:graphicFrameMkLst>
        </pc:graphicFrame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4" creationId="{AF689761-4A09-42D1-B7CF-23714F69D627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42" creationId="{583D37E5-2086-4EDD-BDB6-3AB1793467AD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43" creationId="{C5E7313A-582B-43BE-9AEC-A57A01F61D6E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44" creationId="{F666CC88-9E0A-4633-A55C-0143CAA4C26B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53" creationId="{4607DEEA-A93B-4296-846E-5172EBA5B712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54" creationId="{41D70429-93B9-4B62-ACF4-EE8437C134DE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55" creationId="{B7CF37D9-DBE6-4976-AA80-AD4F745BC07B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56" creationId="{A9A31AC9-5CE6-4379-A618-5697F478AD36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57" creationId="{C6739755-207E-4498-8B3C-9221FB5433C5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58" creationId="{BFA24863-6B54-4291-888F-146EF8D4B39E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59" creationId="{7FC32CEB-DE72-4012-9D84-FF7E02C6714D}"/>
          </ac:picMkLst>
        </pc:picChg>
        <pc:picChg chg="del">
          <ac:chgData name="Paula Vazquez Valero" userId="80a35f83-ba07-4c48-bd51-9a1b0a985f54" providerId="ADAL" clId="{9AE16F88-3D2A-44C5-9EB3-A82E15C94709}" dt="2022-05-02T17:31:15.141" v="519" actId="21"/>
          <ac:picMkLst>
            <pc:docMk/>
            <pc:sldMk cId="1650102997" sldId="933"/>
            <ac:picMk id="60" creationId="{CF43C6F2-B2DE-4A10-A1F0-CDAB1F80A3DA}"/>
          </ac:picMkLst>
        </pc:picChg>
      </pc:sldChg>
      <pc:sldChg chg="delSp add del ord modAnim">
        <pc:chgData name="Paula Vazquez Valero" userId="80a35f83-ba07-4c48-bd51-9a1b0a985f54" providerId="ADAL" clId="{9AE16F88-3D2A-44C5-9EB3-A82E15C94709}" dt="2022-05-02T17:57:10.797" v="1175" actId="47"/>
        <pc:sldMkLst>
          <pc:docMk/>
          <pc:sldMk cId="2603236725" sldId="934"/>
        </pc:sldMkLst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" creationId="{DE3CE247-BAEE-4472-A650-6FFBDA7ACC17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1" creationId="{1336BC0E-633D-4A17-8033-B08CDD5DB143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2" creationId="{9511BCAE-D15A-440E-818F-8F0E3ED663AA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3" creationId="{FFB4F0C4-2A9A-4E11-8E58-45DBE3A71607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4" creationId="{4FE1F500-C0C9-415E-BEC6-C6C8A966CDDB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5" creationId="{07D89793-0012-4AA8-96EB-FC01BD4A860F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6" creationId="{3ED73C4C-398F-49C5-B0FC-63DBF9C6C817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37" creationId="{DC7AD15D-F89D-487A-8482-3DD303397D31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01" creationId="{AFF2F5BD-5072-4E37-A855-28024DDFB903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05" creationId="{EFF7253F-FC10-4EA5-A3A4-3045B9A97724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08" creationId="{4F82B9B0-4ED8-4F84-BD98-B116D600E1D4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11" creationId="{CC366D79-54FF-430A-BED9-DEA79F91CDA1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15" creationId="{72B60403-9A4F-4396-A9DE-9E88D08B6849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18" creationId="{7F994BF7-65DB-4BB0-965C-65DF5003A744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21" creationId="{6B8F32F3-D2FF-4C29-8678-A5CBDCA7303D}"/>
          </ac:spMkLst>
        </pc:spChg>
        <pc:spChg chg="del">
          <ac:chgData name="Paula Vazquez Valero" userId="80a35f83-ba07-4c48-bd51-9a1b0a985f54" providerId="ADAL" clId="{9AE16F88-3D2A-44C5-9EB3-A82E15C94709}" dt="2022-05-02T17:42:16.013" v="785" actId="21"/>
          <ac:spMkLst>
            <pc:docMk/>
            <pc:sldMk cId="2603236725" sldId="934"/>
            <ac:spMk id="225" creationId="{A820D7C6-B623-4E1B-B5AE-C2F7ADC780AA}"/>
          </ac:spMkLst>
        </pc:spChg>
        <pc:grpChg chg="del">
          <ac:chgData name="Paula Vazquez Valero" userId="80a35f83-ba07-4c48-bd51-9a1b0a985f54" providerId="ADAL" clId="{9AE16F88-3D2A-44C5-9EB3-A82E15C94709}" dt="2022-05-02T17:42:16.013" v="785" actId="21"/>
          <ac:grpSpMkLst>
            <pc:docMk/>
            <pc:sldMk cId="2603236725" sldId="934"/>
            <ac:grpSpMk id="24" creationId="{5EC9E3C5-D0A0-4BA5-A1DC-DF706E55935B}"/>
          </ac:grpSpMkLst>
        </pc:grpChg>
        <pc:graphicFrameChg chg="del">
          <ac:chgData name="Paula Vazquez Valero" userId="80a35f83-ba07-4c48-bd51-9a1b0a985f54" providerId="ADAL" clId="{9AE16F88-3D2A-44C5-9EB3-A82E15C94709}" dt="2022-05-02T17:42:16.013" v="785" actId="21"/>
          <ac:graphicFrameMkLst>
            <pc:docMk/>
            <pc:sldMk cId="2603236725" sldId="934"/>
            <ac:graphicFrameMk id="2" creationId="{9B63F0E6-C7D2-412E-B927-1662B69EA276}"/>
          </ac:graphicFrameMkLst>
        </pc:graphicFrameChg>
        <pc:graphicFrameChg chg="del">
          <ac:chgData name="Paula Vazquez Valero" userId="80a35f83-ba07-4c48-bd51-9a1b0a985f54" providerId="ADAL" clId="{9AE16F88-3D2A-44C5-9EB3-A82E15C94709}" dt="2022-05-02T17:42:16.013" v="785" actId="21"/>
          <ac:graphicFrameMkLst>
            <pc:docMk/>
            <pc:sldMk cId="2603236725" sldId="934"/>
            <ac:graphicFrameMk id="189" creationId="{684EE75F-DE75-49D1-A7EA-6A3D22137556}"/>
          </ac:graphicFrameMkLst>
        </pc:graphicFrameChg>
        <pc:picChg chg="del">
          <ac:chgData name="Paula Vazquez Valero" userId="80a35f83-ba07-4c48-bd51-9a1b0a985f54" providerId="ADAL" clId="{9AE16F88-3D2A-44C5-9EB3-A82E15C94709}" dt="2022-05-02T17:42:16.013" v="785" actId="21"/>
          <ac:picMkLst>
            <pc:docMk/>
            <pc:sldMk cId="2603236725" sldId="934"/>
            <ac:picMk id="5" creationId="{7A9E3605-40FE-4A77-A169-67EB0FBF5F60}"/>
          </ac:picMkLst>
        </pc:picChg>
        <pc:picChg chg="del">
          <ac:chgData name="Paula Vazquez Valero" userId="80a35f83-ba07-4c48-bd51-9a1b0a985f54" providerId="ADAL" clId="{9AE16F88-3D2A-44C5-9EB3-A82E15C94709}" dt="2022-05-02T17:42:16.013" v="785" actId="21"/>
          <ac:picMkLst>
            <pc:docMk/>
            <pc:sldMk cId="2603236725" sldId="934"/>
            <ac:picMk id="20" creationId="{77CD2882-31CD-4763-A824-8FEA93CF5DA4}"/>
          </ac:picMkLst>
        </pc:picChg>
        <pc:picChg chg="del">
          <ac:chgData name="Paula Vazquez Valero" userId="80a35f83-ba07-4c48-bd51-9a1b0a985f54" providerId="ADAL" clId="{9AE16F88-3D2A-44C5-9EB3-A82E15C94709}" dt="2022-05-02T17:42:16.013" v="785" actId="21"/>
          <ac:picMkLst>
            <pc:docMk/>
            <pc:sldMk cId="2603236725" sldId="934"/>
            <ac:picMk id="22" creationId="{664E3766-9CC1-43A2-B444-80A50C37C831}"/>
          </ac:picMkLst>
        </pc:picChg>
        <pc:picChg chg="del">
          <ac:chgData name="Paula Vazquez Valero" userId="80a35f83-ba07-4c48-bd51-9a1b0a985f54" providerId="ADAL" clId="{9AE16F88-3D2A-44C5-9EB3-A82E15C94709}" dt="2022-05-02T17:42:16.013" v="785" actId="21"/>
          <ac:picMkLst>
            <pc:docMk/>
            <pc:sldMk cId="2603236725" sldId="934"/>
            <ac:picMk id="27" creationId="{1A963F93-9709-4FF4-8BF4-BC60A99C05F5}"/>
          </ac:picMkLst>
        </pc:picChg>
        <pc:picChg chg="del">
          <ac:chgData name="Paula Vazquez Valero" userId="80a35f83-ba07-4c48-bd51-9a1b0a985f54" providerId="ADAL" clId="{9AE16F88-3D2A-44C5-9EB3-A82E15C94709}" dt="2022-05-02T17:42:16.013" v="785" actId="21"/>
          <ac:picMkLst>
            <pc:docMk/>
            <pc:sldMk cId="2603236725" sldId="934"/>
            <ac:picMk id="28" creationId="{9BF92E31-AC05-4C92-96FF-1ADFB3D981DE}"/>
          </ac:picMkLst>
        </pc:picChg>
        <pc:picChg chg="del">
          <ac:chgData name="Paula Vazquez Valero" userId="80a35f83-ba07-4c48-bd51-9a1b0a985f54" providerId="ADAL" clId="{9AE16F88-3D2A-44C5-9EB3-A82E15C94709}" dt="2022-05-02T17:42:16.013" v="785" actId="21"/>
          <ac:picMkLst>
            <pc:docMk/>
            <pc:sldMk cId="2603236725" sldId="934"/>
            <ac:picMk id="29" creationId="{A2F28326-F170-4FD3-BEC7-B346C9B32973}"/>
          </ac:picMkLst>
        </pc:picChg>
        <pc:picChg chg="del">
          <ac:chgData name="Paula Vazquez Valero" userId="80a35f83-ba07-4c48-bd51-9a1b0a985f54" providerId="ADAL" clId="{9AE16F88-3D2A-44C5-9EB3-A82E15C94709}" dt="2022-05-02T17:42:16.013" v="785" actId="21"/>
          <ac:picMkLst>
            <pc:docMk/>
            <pc:sldMk cId="2603236725" sldId="934"/>
            <ac:picMk id="30" creationId="{ED6C1520-4F83-4FFF-9EF3-2D6B3402C567}"/>
          </ac:picMkLst>
        </pc:picChg>
      </pc:sldChg>
      <pc:sldChg chg="add del">
        <pc:chgData name="Paula Vazquez Valero" userId="80a35f83-ba07-4c48-bd51-9a1b0a985f54" providerId="ADAL" clId="{9AE16F88-3D2A-44C5-9EB3-A82E15C94709}" dt="2022-05-02T18:41:55.543" v="1498" actId="47"/>
        <pc:sldMkLst>
          <pc:docMk/>
          <pc:sldMk cId="1503318410" sldId="935"/>
        </pc:sldMkLst>
      </pc:sldChg>
      <pc:sldChg chg="addSp delSp modSp add mod delAnim modAnim modNotesTx">
        <pc:chgData name="Paula Vazquez Valero" userId="80a35f83-ba07-4c48-bd51-9a1b0a985f54" providerId="ADAL" clId="{9AE16F88-3D2A-44C5-9EB3-A82E15C94709}" dt="2022-05-02T17:26:14.998" v="322"/>
        <pc:sldMkLst>
          <pc:docMk/>
          <pc:sldMk cId="1258396813" sldId="936"/>
        </pc:sldMkLst>
        <pc:spChg chg="add mod">
          <ac:chgData name="Paula Vazquez Valero" userId="80a35f83-ba07-4c48-bd51-9a1b0a985f54" providerId="ADAL" clId="{9AE16F88-3D2A-44C5-9EB3-A82E15C94709}" dt="2022-05-02T17:25:54.016" v="256" actId="20577"/>
          <ac:spMkLst>
            <pc:docMk/>
            <pc:sldMk cId="1258396813" sldId="936"/>
            <ac:spMk id="43" creationId="{B6C76639-A806-4897-8462-DE2A2FA981CC}"/>
          </ac:spMkLst>
        </pc:spChg>
        <pc:spChg chg="add mod">
          <ac:chgData name="Paula Vazquez Valero" userId="80a35f83-ba07-4c48-bd51-9a1b0a985f54" providerId="ADAL" clId="{9AE16F88-3D2A-44C5-9EB3-A82E15C94709}" dt="2022-05-02T17:26:03.599" v="281" actId="20577"/>
          <ac:spMkLst>
            <pc:docMk/>
            <pc:sldMk cId="1258396813" sldId="936"/>
            <ac:spMk id="44" creationId="{AD2574DD-BBAF-4899-BB46-386408E9C8B7}"/>
          </ac:spMkLst>
        </pc:spChg>
        <pc:spChg chg="add mod">
          <ac:chgData name="Paula Vazquez Valero" userId="80a35f83-ba07-4c48-bd51-9a1b0a985f54" providerId="ADAL" clId="{9AE16F88-3D2A-44C5-9EB3-A82E15C94709}" dt="2022-05-02T17:25:37.923" v="205" actId="20577"/>
          <ac:spMkLst>
            <pc:docMk/>
            <pc:sldMk cId="1258396813" sldId="936"/>
            <ac:spMk id="45" creationId="{7B7DB697-467D-41A4-B8D1-297D420A4FAF}"/>
          </ac:spMkLst>
        </pc:spChg>
        <pc:spChg chg="add mod">
          <ac:chgData name="Paula Vazquez Valero" userId="80a35f83-ba07-4c48-bd51-9a1b0a985f54" providerId="ADAL" clId="{9AE16F88-3D2A-44C5-9EB3-A82E15C94709}" dt="2022-05-02T17:25:41.976" v="218" actId="20577"/>
          <ac:spMkLst>
            <pc:docMk/>
            <pc:sldMk cId="1258396813" sldId="936"/>
            <ac:spMk id="46" creationId="{8254FC4E-FB00-40DA-91AB-3702B48C6359}"/>
          </ac:spMkLst>
        </pc:spChg>
        <pc:spChg chg="add mod">
          <ac:chgData name="Paula Vazquez Valero" userId="80a35f83-ba07-4c48-bd51-9a1b0a985f54" providerId="ADAL" clId="{9AE16F88-3D2A-44C5-9EB3-A82E15C94709}" dt="2022-05-02T17:25:59.878" v="271" actId="20577"/>
          <ac:spMkLst>
            <pc:docMk/>
            <pc:sldMk cId="1258396813" sldId="936"/>
            <ac:spMk id="47" creationId="{12FAD774-6468-48A6-932B-A957FEF3A6AB}"/>
          </ac:spMkLst>
        </pc:spChg>
        <pc:spChg chg="mod">
          <ac:chgData name="Paula Vazquez Valero" userId="80a35f83-ba07-4c48-bd51-9a1b0a985f54" providerId="ADAL" clId="{9AE16F88-3D2A-44C5-9EB3-A82E15C94709}" dt="2022-05-02T17:25:26.255" v="180" actId="14100"/>
          <ac:spMkLst>
            <pc:docMk/>
            <pc:sldMk cId="1258396813" sldId="936"/>
            <ac:spMk id="48" creationId="{644BE3E8-1201-472D-9E36-CEFD0CE092BD}"/>
          </ac:spMkLst>
        </pc:spChg>
        <pc:spChg chg="add mod">
          <ac:chgData name="Paula Vazquez Valero" userId="80a35f83-ba07-4c48-bd51-9a1b0a985f54" providerId="ADAL" clId="{9AE16F88-3D2A-44C5-9EB3-A82E15C94709}" dt="2022-05-02T17:25:47.114" v="238" actId="20577"/>
          <ac:spMkLst>
            <pc:docMk/>
            <pc:sldMk cId="1258396813" sldId="936"/>
            <ac:spMk id="49" creationId="{9E2FDC06-B803-460B-98CC-485A0F0AD8D4}"/>
          </ac:spMkLst>
        </pc:spChg>
        <pc:spChg chg="add mod">
          <ac:chgData name="Paula Vazquez Valero" userId="80a35f83-ba07-4c48-bd51-9a1b0a985f54" providerId="ADAL" clId="{9AE16F88-3D2A-44C5-9EB3-A82E15C94709}" dt="2022-05-02T17:25:56.914" v="260" actId="20577"/>
          <ac:spMkLst>
            <pc:docMk/>
            <pc:sldMk cId="1258396813" sldId="936"/>
            <ac:spMk id="52" creationId="{E6AA3E87-A4B5-4ADA-80FD-A7BD967082AC}"/>
          </ac:spMkLst>
        </pc:spChg>
        <pc:spChg chg="add mod">
          <ac:chgData name="Paula Vazquez Valero" userId="80a35f83-ba07-4c48-bd51-9a1b0a985f54" providerId="ADAL" clId="{9AE16F88-3D2A-44C5-9EB3-A82E15C94709}" dt="2022-05-02T17:26:11.393" v="320" actId="20577"/>
          <ac:spMkLst>
            <pc:docMk/>
            <pc:sldMk cId="1258396813" sldId="936"/>
            <ac:spMk id="53" creationId="{D15D7F87-BC9C-42A3-8BC6-6EE463B79923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61" creationId="{90DD6F6A-A3F8-4171-84CE-593228C059E5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63" creationId="{AB4D5390-475B-4207-9774-FE0544EE6EEF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71" creationId="{2D4933C1-FC4B-4974-84C6-3ECCC4127060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79" creationId="{71B30D30-4CFE-4E3A-AE26-C14E978BFA51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80" creationId="{C7A7F847-F233-4DE9-9980-E587A284CAA4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81" creationId="{F5546794-A436-431E-8A03-9DB3D2734B73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82" creationId="{8E39FD56-ED2D-4F7C-888D-39D27697155A}"/>
          </ac:spMkLst>
        </pc:spChg>
        <pc:spChg chg="del">
          <ac:chgData name="Paula Vazquez Valero" userId="80a35f83-ba07-4c48-bd51-9a1b0a985f54" providerId="ADAL" clId="{9AE16F88-3D2A-44C5-9EB3-A82E15C94709}" dt="2022-05-02T17:25:15.469" v="152" actId="478"/>
          <ac:spMkLst>
            <pc:docMk/>
            <pc:sldMk cId="1258396813" sldId="936"/>
            <ac:spMk id="96" creationId="{D22D60CE-8769-4CAA-BDBE-53FB53E3EA8D}"/>
          </ac:spMkLst>
        </pc:s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83" creationId="{058A08C7-0886-4C6E-B9A6-23F9585FB21B}"/>
          </ac:grpSpMkLst>
        </pc:gr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86" creationId="{8A77CA12-72FD-4006-B158-6E67394E7294}"/>
          </ac:grpSpMkLst>
        </pc:gr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97" creationId="{90E2B750-72B8-4E13-8937-7B48D7D3D97E}"/>
          </ac:grpSpMkLst>
        </pc:gr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100" creationId="{F258A937-3496-431B-AF9E-5425DF2FE8F8}"/>
          </ac:grpSpMkLst>
        </pc:gr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103" creationId="{DB2AE444-27B3-4D83-B86F-EED813E6BE9C}"/>
          </ac:grpSpMkLst>
        </pc:gr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108" creationId="{AE6B7ACE-3CBF-4EAE-A7C7-3F1219EAD595}"/>
          </ac:grpSpMkLst>
        </pc:gr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111" creationId="{E4856CAC-5080-43EE-85FB-C095DF533DB1}"/>
          </ac:grpSpMkLst>
        </pc:grpChg>
        <pc:grpChg chg="del">
          <ac:chgData name="Paula Vazquez Valero" userId="80a35f83-ba07-4c48-bd51-9a1b0a985f54" providerId="ADAL" clId="{9AE16F88-3D2A-44C5-9EB3-A82E15C94709}" dt="2022-05-02T17:25:15.469" v="152" actId="478"/>
          <ac:grpSpMkLst>
            <pc:docMk/>
            <pc:sldMk cId="1258396813" sldId="936"/>
            <ac:grpSpMk id="114" creationId="{87158123-ADA3-4AE0-AACA-CE59ECA1999B}"/>
          </ac:grpSpMkLst>
        </pc:grp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54" creationId="{AB29168C-C962-42E8-BBF0-95F00CCC74DD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55" creationId="{4E0E9625-5B35-40A1-90E3-770DB07B0B92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56" creationId="{D8781C41-1A85-466D-9388-A0E8B6820336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57" creationId="{EDD4AD98-06CE-4E76-90EB-BF96ED3421B9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58" creationId="{C83E4A2B-77EF-446A-8BF8-20453EA18ED9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59" creationId="{10600AC7-216A-4AB6-B00B-583DF864F632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0" creationId="{E4900A5E-FE58-4242-9264-1595BDD7C984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2" creationId="{1B457EA9-9268-4BC9-85D9-EA1F38DE1F69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4" creationId="{8C780747-D758-4259-B9BB-9D7497067961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5" creationId="{4AF82343-224C-4CB1-B8ED-A6E78E5BE200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6" creationId="{3E0EFF22-73D4-4071-B12E-CB4A79C1E4B9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7" creationId="{5ADCF228-9078-4A11-A534-DC355EBA30F8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8" creationId="{BB9DA397-86DD-4E93-B7AB-FC1C29C4E0D5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69" creationId="{A7F964E6-65B3-46AF-BF93-159E1EAECD46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70" creationId="{28D527B1-353C-4358-85F1-4BF2FB728BB2}"/>
          </ac:picMkLst>
        </pc:picChg>
        <pc:picChg chg="add mod">
          <ac:chgData name="Paula Vazquez Valero" userId="80a35f83-ba07-4c48-bd51-9a1b0a985f54" providerId="ADAL" clId="{9AE16F88-3D2A-44C5-9EB3-A82E15C94709}" dt="2022-05-02T17:25:30.127" v="182"/>
          <ac:picMkLst>
            <pc:docMk/>
            <pc:sldMk cId="1258396813" sldId="936"/>
            <ac:picMk id="72" creationId="{998ECBDD-2301-4936-81D7-93E088DF3375}"/>
          </ac:picMkLst>
        </pc:picChg>
      </pc:sldChg>
      <pc:sldChg chg="addSp delSp modSp add del mod">
        <pc:chgData name="Paula Vazquez Valero" userId="80a35f83-ba07-4c48-bd51-9a1b0a985f54" providerId="ADAL" clId="{9AE16F88-3D2A-44C5-9EB3-A82E15C94709}" dt="2022-05-02T19:06:56.319" v="1621" actId="47"/>
        <pc:sldMkLst>
          <pc:docMk/>
          <pc:sldMk cId="3293954261" sldId="937"/>
        </pc:sldMkLst>
        <pc:spChg chg="del">
          <ac:chgData name="Paula Vazquez Valero" userId="80a35f83-ba07-4c48-bd51-9a1b0a985f54" providerId="ADAL" clId="{9AE16F88-3D2A-44C5-9EB3-A82E15C94709}" dt="2022-05-02T17:42:59.698" v="833" actId="478"/>
          <ac:spMkLst>
            <pc:docMk/>
            <pc:sldMk cId="3293954261" sldId="937"/>
            <ac:spMk id="55" creationId="{0BEC2647-77B5-4892-B6A8-B74AC2F1D216}"/>
          </ac:spMkLst>
        </pc:spChg>
        <pc:spChg chg="add del mod">
          <ac:chgData name="Paula Vazquez Valero" userId="80a35f83-ba07-4c48-bd51-9a1b0a985f54" providerId="ADAL" clId="{9AE16F88-3D2A-44C5-9EB3-A82E15C94709}" dt="2022-05-02T17:43:22.015" v="886" actId="21"/>
          <ac:spMkLst>
            <pc:docMk/>
            <pc:sldMk cId="3293954261" sldId="937"/>
            <ac:spMk id="87" creationId="{91961EF4-2793-483B-A83D-41B0E1328DF2}"/>
          </ac:spMkLst>
        </pc:spChg>
        <pc:spChg chg="del mod">
          <ac:chgData name="Paula Vazquez Valero" userId="80a35f83-ba07-4c48-bd51-9a1b0a985f54" providerId="ADAL" clId="{9AE16F88-3D2A-44C5-9EB3-A82E15C94709}" dt="2022-05-02T17:43:22.015" v="886" actId="21"/>
          <ac:spMkLst>
            <pc:docMk/>
            <pc:sldMk cId="3293954261" sldId="937"/>
            <ac:spMk id="88" creationId="{1BFEA0B1-1B42-4DFF-93F5-207E03644716}"/>
          </ac:spMkLst>
        </pc:spChg>
        <pc:picChg chg="add del">
          <ac:chgData name="Paula Vazquez Valero" userId="80a35f83-ba07-4c48-bd51-9a1b0a985f54" providerId="ADAL" clId="{9AE16F88-3D2A-44C5-9EB3-A82E15C94709}" dt="2022-05-02T17:43:22.015" v="886" actId="21"/>
          <ac:picMkLst>
            <pc:docMk/>
            <pc:sldMk cId="3293954261" sldId="937"/>
            <ac:picMk id="89" creationId="{09CE898F-37A9-4C09-9412-FD696F326D9A}"/>
          </ac:picMkLst>
        </pc:picChg>
      </pc:sldChg>
      <pc:sldChg chg="addSp delSp modSp add mod delAnim modAnim modNotesTx">
        <pc:chgData name="Paula Vazquez Valero" userId="80a35f83-ba07-4c48-bd51-9a1b0a985f54" providerId="ADAL" clId="{9AE16F88-3D2A-44C5-9EB3-A82E15C94709}" dt="2022-05-02T18:38:07.849" v="1494" actId="14100"/>
        <pc:sldMkLst>
          <pc:docMk/>
          <pc:sldMk cId="1969654651" sldId="938"/>
        </pc:sldMkLst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35" creationId="{0DFAD4B5-E5FA-422C-9EE1-6B46BFA80C19}"/>
          </ac:spMkLst>
        </pc:spChg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36" creationId="{BE0FA9A5-8FF1-465D-A04E-81EE2917AC35}"/>
          </ac:spMkLst>
        </pc:spChg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37" creationId="{4F9A1190-D016-4113-B390-44C8C9E597B3}"/>
          </ac:spMkLst>
        </pc:spChg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38" creationId="{CA3E42E9-4A9C-4E0F-97B7-5E48FFB6D80B}"/>
          </ac:spMkLst>
        </pc:spChg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39" creationId="{FD042C07-1B47-4E98-8237-9912CBACE083}"/>
          </ac:spMkLst>
        </pc:spChg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40" creationId="{87D163E5-5DB1-4A43-A785-A26903B55E41}"/>
          </ac:spMkLst>
        </pc:spChg>
        <pc:spChg chg="add mod">
          <ac:chgData name="Paula Vazquez Valero" userId="80a35f83-ba07-4c48-bd51-9a1b0a985f54" providerId="ADAL" clId="{9AE16F88-3D2A-44C5-9EB3-A82E15C94709}" dt="2022-05-02T18:01:02.770" v="1421" actId="14100"/>
          <ac:spMkLst>
            <pc:docMk/>
            <pc:sldMk cId="1969654651" sldId="938"/>
            <ac:spMk id="41" creationId="{FA35D5F6-5BEC-4B88-A55B-3DF8E5B5F548}"/>
          </ac:spMkLst>
        </pc:spChg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42" creationId="{9CF19795-523C-417F-8D4F-58A188866103}"/>
          </ac:spMkLst>
        </pc:spChg>
        <pc:spChg chg="add mod">
          <ac:chgData name="Paula Vazquez Valero" userId="80a35f83-ba07-4c48-bd51-9a1b0a985f54" providerId="ADAL" clId="{9AE16F88-3D2A-44C5-9EB3-A82E15C94709}" dt="2022-05-02T18:21:35.033" v="1454" actId="207"/>
          <ac:spMkLst>
            <pc:docMk/>
            <pc:sldMk cId="1969654651" sldId="938"/>
            <ac:spMk id="43" creationId="{6306F68D-688A-43D3-9E0D-A7EF3E5BEBF6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04" creationId="{DCA45212-FBFF-408A-A11F-6A6C0DB5ED0D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05" creationId="{51D02B5B-7193-4FDC-B2E0-1D7B38858F49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06" creationId="{7F2D1A54-35D0-4762-84BA-8DEDFF6305DF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07" creationId="{8C1D593D-ACA7-42E5-909B-BCBD2A0FB433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08" creationId="{A4156220-2B85-4438-AF2C-C0D30D5D3CD8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09" creationId="{B978519B-E38D-43AD-904E-4A758A00A120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10" creationId="{FBC94F25-749F-47AF-86E6-88C0C6085C13}"/>
          </ac:spMkLst>
        </pc:spChg>
        <pc:spChg chg="del">
          <ac:chgData name="Paula Vazquez Valero" userId="80a35f83-ba07-4c48-bd51-9a1b0a985f54" providerId="ADAL" clId="{9AE16F88-3D2A-44C5-9EB3-A82E15C94709}" dt="2022-05-02T17:57:27.578" v="1179" actId="478"/>
          <ac:spMkLst>
            <pc:docMk/>
            <pc:sldMk cId="1969654651" sldId="938"/>
            <ac:spMk id="111" creationId="{337E923B-7878-422B-BDB4-4A37C125B90B}"/>
          </ac:spMkLst>
        </pc:spChg>
        <pc:spChg chg="mod">
          <ac:chgData name="Paula Vazquez Valero" userId="80a35f83-ba07-4c48-bd51-9a1b0a985f54" providerId="ADAL" clId="{9AE16F88-3D2A-44C5-9EB3-A82E15C94709}" dt="2022-05-02T18:38:07.849" v="1494" actId="14100"/>
          <ac:spMkLst>
            <pc:docMk/>
            <pc:sldMk cId="1969654651" sldId="938"/>
            <ac:spMk id="113" creationId="{67EA6F8A-19B0-40F8-B4A1-BFBEE10F1097}"/>
          </ac:spMkLst>
        </pc:spChg>
        <pc:spChg chg="mod">
          <ac:chgData name="Paula Vazquez Valero" userId="80a35f83-ba07-4c48-bd51-9a1b0a985f54" providerId="ADAL" clId="{9AE16F88-3D2A-44C5-9EB3-A82E15C94709}" dt="2022-05-02T18:37:35.557" v="1488" actId="20577"/>
          <ac:spMkLst>
            <pc:docMk/>
            <pc:sldMk cId="1969654651" sldId="938"/>
            <ac:spMk id="114" creationId="{3C9D8777-19F6-41B7-88FF-5BAD8ACFD3C0}"/>
          </ac:spMkLst>
        </pc:spChg>
        <pc:grpChg chg="del">
          <ac:chgData name="Paula Vazquez Valero" userId="80a35f83-ba07-4c48-bd51-9a1b0a985f54" providerId="ADAL" clId="{9AE16F88-3D2A-44C5-9EB3-A82E15C94709}" dt="2022-05-02T17:57:25.622" v="1178" actId="478"/>
          <ac:grpSpMkLst>
            <pc:docMk/>
            <pc:sldMk cId="1969654651" sldId="938"/>
            <ac:grpSpMk id="97" creationId="{DA97C4B4-CFFA-41AD-AF4B-E79CE74362FA}"/>
          </ac:grpSpMkLst>
        </pc:grpChg>
        <pc:graphicFrameChg chg="mod modGraphic">
          <ac:chgData name="Paula Vazquez Valero" userId="80a35f83-ba07-4c48-bd51-9a1b0a985f54" providerId="ADAL" clId="{9AE16F88-3D2A-44C5-9EB3-A82E15C94709}" dt="2022-05-02T18:00:03.292" v="1327" actId="1037"/>
          <ac:graphicFrameMkLst>
            <pc:docMk/>
            <pc:sldMk cId="1969654651" sldId="938"/>
            <ac:graphicFrameMk id="79" creationId="{6F91BD65-827E-454C-8DCB-94DE411503CE}"/>
          </ac:graphicFrameMkLst>
        </pc:graphicFrameChg>
        <pc:graphicFrameChg chg="del">
          <ac:chgData name="Paula Vazquez Valero" userId="80a35f83-ba07-4c48-bd51-9a1b0a985f54" providerId="ADAL" clId="{9AE16F88-3D2A-44C5-9EB3-A82E15C94709}" dt="2022-05-02T17:57:25.622" v="1178" actId="478"/>
          <ac:graphicFrameMkLst>
            <pc:docMk/>
            <pc:sldMk cId="1969654651" sldId="938"/>
            <ac:graphicFrameMk id="94" creationId="{A22F39F9-2F1E-4EE3-83CE-FD55D5D67F69}"/>
          </ac:graphicFrameMkLst>
        </pc:graphicFrameChg>
        <pc:picChg chg="del">
          <ac:chgData name="Paula Vazquez Valero" userId="80a35f83-ba07-4c48-bd51-9a1b0a985f54" providerId="ADAL" clId="{9AE16F88-3D2A-44C5-9EB3-A82E15C94709}" dt="2022-05-02T17:57:25.622" v="1178" actId="478"/>
          <ac:picMkLst>
            <pc:docMk/>
            <pc:sldMk cId="1969654651" sldId="938"/>
            <ac:picMk id="95" creationId="{943AFB03-43D0-4697-84FF-E5DC9A0723FD}"/>
          </ac:picMkLst>
        </pc:picChg>
        <pc:picChg chg="del">
          <ac:chgData name="Paula Vazquez Valero" userId="80a35f83-ba07-4c48-bd51-9a1b0a985f54" providerId="ADAL" clId="{9AE16F88-3D2A-44C5-9EB3-A82E15C94709}" dt="2022-05-02T17:57:25.622" v="1178" actId="478"/>
          <ac:picMkLst>
            <pc:docMk/>
            <pc:sldMk cId="1969654651" sldId="938"/>
            <ac:picMk id="96" creationId="{E14818DB-0BB5-4747-AE3C-34F332E25365}"/>
          </ac:picMkLst>
        </pc:picChg>
        <pc:picChg chg="del">
          <ac:chgData name="Paula Vazquez Valero" userId="80a35f83-ba07-4c48-bd51-9a1b0a985f54" providerId="ADAL" clId="{9AE16F88-3D2A-44C5-9EB3-A82E15C94709}" dt="2022-05-02T17:57:25.622" v="1178" actId="478"/>
          <ac:picMkLst>
            <pc:docMk/>
            <pc:sldMk cId="1969654651" sldId="938"/>
            <ac:picMk id="124" creationId="{FD500265-0780-41D5-A509-9D4A6AC6DA60}"/>
          </ac:picMkLst>
        </pc:picChg>
        <pc:picChg chg="del">
          <ac:chgData name="Paula Vazquez Valero" userId="80a35f83-ba07-4c48-bd51-9a1b0a985f54" providerId="ADAL" clId="{9AE16F88-3D2A-44C5-9EB3-A82E15C94709}" dt="2022-05-02T17:57:25.622" v="1178" actId="478"/>
          <ac:picMkLst>
            <pc:docMk/>
            <pc:sldMk cId="1969654651" sldId="938"/>
            <ac:picMk id="125" creationId="{005888B8-CB54-42FA-895B-A94EB75FE4BE}"/>
          </ac:picMkLst>
        </pc:picChg>
        <pc:picChg chg="del">
          <ac:chgData name="Paula Vazquez Valero" userId="80a35f83-ba07-4c48-bd51-9a1b0a985f54" providerId="ADAL" clId="{9AE16F88-3D2A-44C5-9EB3-A82E15C94709}" dt="2022-05-02T17:57:25.622" v="1178" actId="478"/>
          <ac:picMkLst>
            <pc:docMk/>
            <pc:sldMk cId="1969654651" sldId="938"/>
            <ac:picMk id="126" creationId="{FDC9247D-D526-4C69-A405-78C3FC18E369}"/>
          </ac:picMkLst>
        </pc:picChg>
        <pc:picChg chg="del">
          <ac:chgData name="Paula Vazquez Valero" userId="80a35f83-ba07-4c48-bd51-9a1b0a985f54" providerId="ADAL" clId="{9AE16F88-3D2A-44C5-9EB3-A82E15C94709}" dt="2022-05-02T17:57:25.622" v="1178" actId="478"/>
          <ac:picMkLst>
            <pc:docMk/>
            <pc:sldMk cId="1969654651" sldId="938"/>
            <ac:picMk id="127" creationId="{57690D35-95F2-4942-B0BD-36C287728DD4}"/>
          </ac:picMkLst>
        </pc:picChg>
        <pc:picChg chg="del">
          <ac:chgData name="Paula Vazquez Valero" userId="80a35f83-ba07-4c48-bd51-9a1b0a985f54" providerId="ADAL" clId="{9AE16F88-3D2A-44C5-9EB3-A82E15C94709}" dt="2022-05-02T17:57:25.622" v="1178" actId="478"/>
          <ac:picMkLst>
            <pc:docMk/>
            <pc:sldMk cId="1969654651" sldId="938"/>
            <ac:picMk id="128" creationId="{18182A88-652A-4D41-9434-1E544AE7A0E4}"/>
          </ac:picMkLst>
        </pc:picChg>
      </pc:sldChg>
      <pc:sldMasterChg chg="delSldLayout">
        <pc:chgData name="Paula Vazquez Valero" userId="80a35f83-ba07-4c48-bd51-9a1b0a985f54" providerId="ADAL" clId="{9AE16F88-3D2A-44C5-9EB3-A82E15C94709}" dt="2022-05-02T18:38:10.795" v="1495" actId="47"/>
        <pc:sldMasterMkLst>
          <pc:docMk/>
          <pc:sldMasterMk cId="3928184139" sldId="2147483648"/>
        </pc:sldMasterMkLst>
        <pc:sldLayoutChg chg="del">
          <pc:chgData name="Paula Vazquez Valero" userId="80a35f83-ba07-4c48-bd51-9a1b0a985f54" providerId="ADAL" clId="{9AE16F88-3D2A-44C5-9EB3-A82E15C94709}" dt="2022-05-02T18:38:10.795" v="1495" actId="47"/>
          <pc:sldLayoutMkLst>
            <pc:docMk/>
            <pc:sldMasterMk cId="3928184139" sldId="2147483648"/>
            <pc:sldLayoutMk cId="526735295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Phonics: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López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Héctor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Félix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[N/A]</a:t>
            </a:r>
            <a:r>
              <a:rPr lang="en-GB" sz="2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 (new words in bold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hace [26]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invierno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[1813]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otoño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[3504]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primavera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[2735]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verano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[1139] frío [1020] calor [945] sol [383] </a:t>
            </a:r>
            <a:endParaRPr lang="en-GB" sz="1800" b="0" i="0" u="none" strike="noStrike" kern="12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hay [13] dos [64] tres [134] cuatro [241] cinco [284] seis [438] siete [603] ocho [641] nueve [991] diez [449] once [1701] doce [1138] trece [2700] catorce [2411] quince[1215] dieciséis [3373] diecisiete [3400] dieciocho [2730] diecinueve [4232] veinte [819] veintiuno [819/425] veintidós, veintitrés, veinticuatro, veinticinco, veintiséis, veintisiete, veintiocho, veintinueve, treinta [830] treinta y uno [830/4/425]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bailar [1323] cocinar [3074] mandar [588] mirar [125] luz [278]  pollo [3577] suéter [&gt;5000] tarjeta [1958]  común [742]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Timing: </a:t>
            </a:r>
            <a:r>
              <a:rPr lang="en-US" b="0" dirty="0"/>
              <a:t>3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explain the 3rd rule of </a:t>
            </a:r>
            <a:r>
              <a:rPr lang="en-US" b="0" baseline="0" dirty="0"/>
              <a:t>written accents.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Read the explanation.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Introduce the example words to exemplify the rule.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7 minutes (two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previously taught vocabulary and the six new words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to bring up the Spanish word and say the word together with the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bring up the English meaning.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Click to animate the Spanish word again and elicit repetition of the word.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Repeat with all 8 items and then proceed to the next slide.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[2/2]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and read aloud of previously taught vocabulary and the six new words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to bring up an English picture/word prompt.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Pupils find the corresponding Spanish word and read it aloud, chorally.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Repeat with all 8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Click on the Spanish word to hear it pronounced, if desired.</a:t>
            </a: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0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1A2A5C5-5043-4518-B089-45895BB67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2 minutes</a:t>
            </a: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dirty="0"/>
              <a:t>to recap</a:t>
            </a:r>
            <a:r>
              <a:rPr lang="en-GB" b="1" dirty="0"/>
              <a:t> hace </a:t>
            </a:r>
            <a:r>
              <a:rPr lang="en-GB" dirty="0"/>
              <a:t>meaning ‘he does, is doing’ and introduce it to mean ‘it is’ for weather. </a:t>
            </a:r>
            <a:br>
              <a:rPr lang="en-GB" dirty="0"/>
            </a:b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89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6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aural recognition of vocabulary and its connection with two meanings of ‘</a:t>
            </a:r>
            <a:r>
              <a:rPr lang="en-US" b="0" dirty="0" err="1"/>
              <a:t>hace</a:t>
            </a:r>
            <a:r>
              <a:rPr lang="en-US" b="0" dirty="0"/>
              <a:t>’.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Pupils listen to each phrase.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Attending to the vocabulary following ‘</a:t>
            </a:r>
            <a:r>
              <a:rPr lang="en-US" b="0" dirty="0" err="1"/>
              <a:t>hace</a:t>
            </a:r>
            <a:r>
              <a:rPr lang="en-US" b="0" dirty="0"/>
              <a:t>’ pupils decide between Quique’s activity and a weather expression.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On the 2</a:t>
            </a:r>
            <a:r>
              <a:rPr lang="en-US" b="0" baseline="30000" dirty="0"/>
              <a:t>nd</a:t>
            </a:r>
            <a:r>
              <a:rPr lang="en-US" b="0" dirty="0"/>
              <a:t> time of listening, pupils write the English meaning of the sentences.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Click to reveal answers.</a:t>
            </a:r>
          </a:p>
          <a:p>
            <a:endParaRPr lang="en-US" b="1" dirty="0"/>
          </a:p>
          <a:p>
            <a:r>
              <a:rPr lang="en-US" b="1" dirty="0"/>
              <a:t>Transcript: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Hace un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viaje</a:t>
            </a:r>
            <a:b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sol.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2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frío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3 Hace una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carrera</a:t>
            </a:r>
            <a:endParaRPr lang="en-GB" sz="1800" b="0" dirty="0">
              <a:solidFill>
                <a:srgbClr val="1F4E79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4 Hace una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tarjeta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5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calor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6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natación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46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6 minutes</a:t>
            </a:r>
          </a:p>
          <a:p>
            <a:endParaRPr lang="en-US" b="1" dirty="0"/>
          </a:p>
          <a:p>
            <a:r>
              <a:rPr lang="en-US" b="1" dirty="0"/>
              <a:t>Aim:</a:t>
            </a:r>
            <a:r>
              <a:rPr lang="en-US" b="0" dirty="0"/>
              <a:t> to </a:t>
            </a:r>
            <a:r>
              <a:rPr lang="en-US" b="0" dirty="0" err="1"/>
              <a:t>practise</a:t>
            </a:r>
            <a:r>
              <a:rPr lang="en-US" b="0" dirty="0"/>
              <a:t> written recognition of the singular forms of ‘</a:t>
            </a:r>
            <a:r>
              <a:rPr lang="en-US" b="0" dirty="0" err="1"/>
              <a:t>hacer</a:t>
            </a:r>
            <a:r>
              <a:rPr lang="en-US" b="0" dirty="0"/>
              <a:t>’ and connect these with meaning.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Read the rubric and ensure that pupils understand the task.</a:t>
            </a:r>
          </a:p>
          <a:p>
            <a:r>
              <a:rPr lang="en-US" b="0" dirty="0"/>
              <a:t>2. Pupils read the sentences and note down the letter of the picture. (1=A etc.)</a:t>
            </a:r>
          </a:p>
          <a:p>
            <a:r>
              <a:rPr lang="en-US" b="0" dirty="0"/>
              <a:t>3. Answers revealed on clicks.</a:t>
            </a:r>
          </a:p>
          <a:p>
            <a:r>
              <a:rPr lang="en-US" b="0" dirty="0"/>
              <a:t>4. Optional – click the numbered buttons to hear the full sentences.</a:t>
            </a:r>
          </a:p>
          <a:p>
            <a:r>
              <a:rPr lang="en-US" b="0" dirty="0"/>
              <a:t>5. Ask additional questions to assess comprehension of the singular forms of </a:t>
            </a:r>
            <a:r>
              <a:rPr lang="en-US" b="0" dirty="0" err="1"/>
              <a:t>hacer</a:t>
            </a:r>
            <a:r>
              <a:rPr lang="en-US" b="0" dirty="0"/>
              <a:t> – e.g., who is doing the shopping?  </a:t>
            </a:r>
            <a:endParaRPr lang="en-US" b="1" dirty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45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5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GB" baseline="0" dirty="0"/>
              <a:t>check more complete understanding of the new vocabulary and of the person of the verb used in each sentence, engaging the pupils again with the grammar feature from the past 2-3 weeks (singular persons of the verb </a:t>
            </a:r>
            <a:r>
              <a:rPr lang="en-GB" i="1" baseline="0" dirty="0"/>
              <a:t>hacer</a:t>
            </a:r>
            <a:r>
              <a:rPr lang="en-GB" baseline="0" dirty="0"/>
              <a:t>).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Pupils translate</a:t>
            </a:r>
            <a:r>
              <a:rPr lang="en-US" b="0" baseline="0" dirty="0"/>
              <a:t> each sentence into English. This could be orally, on mini whiteboards or in exercise books.</a:t>
            </a:r>
            <a:endParaRPr lang="en-US" b="0" dirty="0"/>
          </a:p>
          <a:p>
            <a:r>
              <a:rPr lang="en-US" b="0" dirty="0"/>
              <a:t>2. Answers are revealed on</a:t>
            </a:r>
            <a:r>
              <a:rPr lang="en-US" b="0" baseline="0" dirty="0"/>
              <a:t> a mouse click.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 that is time is short, teachers can elicit answers orally or omit this activity.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7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1.sv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audio" Target="../media/audio5.wav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audio" Target="../media/audio4.wav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audio" Target="../media/audio3.wav"/><Relationship Id="rId5" Type="http://schemas.openxmlformats.org/officeDocument/2006/relationships/image" Target="../media/image25.svg"/><Relationship Id="rId15" Type="http://schemas.openxmlformats.org/officeDocument/2006/relationships/audio" Target="../media/audio7.wav"/><Relationship Id="rId10" Type="http://schemas.openxmlformats.org/officeDocument/2006/relationships/audio" Target="../media/audio2.wav"/><Relationship Id="rId4" Type="http://schemas.openxmlformats.org/officeDocument/2006/relationships/image" Target="../media/image24.png"/><Relationship Id="rId9" Type="http://schemas.openxmlformats.org/officeDocument/2006/relationships/audio" Target="../media/audio1.wav"/><Relationship Id="rId1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5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microsoft.com/office/2007/relationships/hdphoto" Target="../media/hdphoto5.wdp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4F3744E-ECF1-495C-80DA-DB8FE8109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7" t="50000"/>
          <a:stretch/>
        </p:blipFill>
        <p:spPr>
          <a:xfrm>
            <a:off x="2362084" y="4197596"/>
            <a:ext cx="1760657" cy="176190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C27ED25-8947-49F9-A16D-FA9547FCC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3" r="49634"/>
          <a:stretch/>
        </p:blipFill>
        <p:spPr>
          <a:xfrm>
            <a:off x="276985" y="4736488"/>
            <a:ext cx="1742333" cy="1741288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E9225EF-6B2C-47E2-BEDC-AD8D51307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b="49665"/>
          <a:stretch/>
        </p:blipFill>
        <p:spPr>
          <a:xfrm>
            <a:off x="2391744" y="608770"/>
            <a:ext cx="1730997" cy="1741288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9A7AF85-7237-45C9-A7C1-AD9CBCFD05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9" b="49896"/>
          <a:stretch/>
        </p:blipFill>
        <p:spPr>
          <a:xfrm>
            <a:off x="177029" y="379504"/>
            <a:ext cx="1730997" cy="1735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92802" y="5222420"/>
            <a:ext cx="435098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fr-FR" sz="2500" b="1" dirty="0">
                <a:solidFill>
                  <a:schemeClr val="bg2"/>
                </a:solidFill>
                <a:latin typeface="Century Gothic"/>
              </a:rPr>
              <a:t>hacer (hace) for weather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5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accents 3</a:t>
            </a:r>
            <a:endParaRPr lang="es-ES" sz="25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others and I do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306BC1-24A9-4515-9E39-D14A836BD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78" y="3437676"/>
            <a:ext cx="800821" cy="1765074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7BBEECB-D405-4A5C-9EAD-2132C04062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4"/>
          <a:stretch/>
        </p:blipFill>
        <p:spPr>
          <a:xfrm>
            <a:off x="612490" y="1720133"/>
            <a:ext cx="585450" cy="170886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6AE4711-604D-4E94-A9ED-B5B2872A06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1396529" y="2574566"/>
            <a:ext cx="1743529" cy="1792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903409-CDFC-4AA6-9224-A3DFE905943D}"/>
              </a:ext>
            </a:extLst>
          </p:cNvPr>
          <p:cNvSpPr txBox="1"/>
          <p:nvPr/>
        </p:nvSpPr>
        <p:spPr>
          <a:xfrm>
            <a:off x="4533540" y="6238042"/>
            <a:ext cx="77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NB: Audio to be added to this week’s lessons.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059" y="13504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34843" y="971171"/>
            <a:ext cx="1544012" cy="400110"/>
          </a:xfrm>
          <a:prstGeom prst="rec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146634"/>
            <a:ext cx="457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4400" b="1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Accents 3</a:t>
            </a: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56E1FAFB-6F1C-4D4F-A96D-C35E0763BD1B}"/>
              </a:ext>
            </a:extLst>
          </p:cNvPr>
          <p:cNvSpPr txBox="1"/>
          <p:nvPr/>
        </p:nvSpPr>
        <p:spPr>
          <a:xfrm>
            <a:off x="278933" y="945315"/>
            <a:ext cx="1008096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Words with penultimate (second-last) syllable stress that end in any consonants other than ‘n’ or ‘s’ need an accent.</a:t>
            </a: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5" name="Google Shape;170;p8" descr="Jigsaw, Puzzle, Piece, Game, Concept, Solution">
            <a:extLst>
              <a:ext uri="{FF2B5EF4-FFF2-40B4-BE49-F238E27FC236}">
                <a16:creationId xmlns:a16="http://schemas.microsoft.com/office/drawing/2014/main" id="{F02D169E-4CBF-4692-9B66-47A157B816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7657" y="103837"/>
            <a:ext cx="776168" cy="7694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436134C-4FB9-4094-A2C0-7700E241894D}"/>
              </a:ext>
            </a:extLst>
          </p:cNvPr>
          <p:cNvSpPr txBox="1"/>
          <p:nvPr/>
        </p:nvSpPr>
        <p:spPr>
          <a:xfrm>
            <a:off x="268175" y="2641324"/>
            <a:ext cx="6294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</a:t>
            </a:r>
            <a:r>
              <a:rPr lang="en-GB" sz="4000" b="1" i="0" u="none" strike="noStrike" dirty="0">
                <a:solidFill>
                  <a:srgbClr val="FF4B94"/>
                </a:solidFill>
                <a:effectLst/>
                <a:latin typeface="Century Gothic" panose="020B0502020202020204" pitchFamily="34" charset="0"/>
              </a:rPr>
              <a:t>ó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pez</a:t>
            </a:r>
            <a:r>
              <a:rPr lang="en-GB" sz="40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GB" sz="5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F4C1B8-D92F-447F-B3AF-AE0C8C79275C}"/>
              </a:ext>
            </a:extLst>
          </p:cNvPr>
          <p:cNvSpPr txBox="1"/>
          <p:nvPr/>
        </p:nvSpPr>
        <p:spPr>
          <a:xfrm>
            <a:off x="241355" y="3881097"/>
            <a:ext cx="1988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4000" b="1" dirty="0">
                <a:solidFill>
                  <a:srgbClr val="FF4B94"/>
                </a:solidFill>
                <a:latin typeface="Century Gothic" panose="020B0502020202020204" pitchFamily="34" charset="0"/>
              </a:rPr>
              <a:t>é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ctor</a:t>
            </a:r>
            <a:endParaRPr lang="en-GB" sz="5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A30610-87E1-4AB7-BA87-518A0FB53623}"/>
              </a:ext>
            </a:extLst>
          </p:cNvPr>
          <p:cNvSpPr txBox="1"/>
          <p:nvPr/>
        </p:nvSpPr>
        <p:spPr>
          <a:xfrm>
            <a:off x="268175" y="5266050"/>
            <a:ext cx="6294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4000" b="1" dirty="0">
                <a:solidFill>
                  <a:srgbClr val="FF4B94"/>
                </a:solidFill>
                <a:latin typeface="Century Gothic" panose="020B0502020202020204" pitchFamily="34" charset="0"/>
              </a:rPr>
              <a:t>é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lix</a:t>
            </a:r>
            <a:endParaRPr lang="en-GB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5636018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Escucha y </a:t>
              </a:r>
              <a:r>
                <a:rPr lang="en-GB" sz="28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pronuncia</a:t>
              </a:r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bien.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DD6F6A-A3F8-4171-84CE-593228C059E5}"/>
              </a:ext>
            </a:extLst>
          </p:cNvPr>
          <p:cNvSpPr txBox="1"/>
          <p:nvPr/>
        </p:nvSpPr>
        <p:spPr>
          <a:xfrm>
            <a:off x="395185" y="1412638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primavera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4D5390-475B-4207-9774-FE0544EE6EEF}"/>
              </a:ext>
            </a:extLst>
          </p:cNvPr>
          <p:cNvSpPr txBox="1"/>
          <p:nvPr/>
        </p:nvSpPr>
        <p:spPr>
          <a:xfrm>
            <a:off x="6451415" y="1439151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otoño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4933C1-FC4B-4974-84C6-3ECCC4127060}"/>
              </a:ext>
            </a:extLst>
          </p:cNvPr>
          <p:cNvSpPr txBox="1"/>
          <p:nvPr/>
        </p:nvSpPr>
        <p:spPr>
          <a:xfrm>
            <a:off x="9548319" y="1439150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invierno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A7F847-F233-4DE9-9980-E587A284CAA4}"/>
              </a:ext>
            </a:extLst>
          </p:cNvPr>
          <p:cNvSpPr txBox="1"/>
          <p:nvPr/>
        </p:nvSpPr>
        <p:spPr>
          <a:xfrm>
            <a:off x="1891610" y="3991063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546794-A436-431E-8A03-9DB3D2734B73}"/>
              </a:ext>
            </a:extLst>
          </p:cNvPr>
          <p:cNvSpPr txBox="1"/>
          <p:nvPr/>
        </p:nvSpPr>
        <p:spPr>
          <a:xfrm>
            <a:off x="5102775" y="3991064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sol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39FD56-ED2D-4F7C-888D-39D27697155A}"/>
              </a:ext>
            </a:extLst>
          </p:cNvPr>
          <p:cNvSpPr txBox="1"/>
          <p:nvPr/>
        </p:nvSpPr>
        <p:spPr>
          <a:xfrm>
            <a:off x="8024996" y="3971402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frío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58A08C7-0886-4C6E-B9A6-23F9585FB21B}"/>
              </a:ext>
            </a:extLst>
          </p:cNvPr>
          <p:cNvGrpSpPr/>
          <p:nvPr/>
        </p:nvGrpSpPr>
        <p:grpSpPr>
          <a:xfrm>
            <a:off x="3966523" y="1438111"/>
            <a:ext cx="1620135" cy="2419815"/>
            <a:chOff x="3966523" y="1438111"/>
            <a:chExt cx="1620135" cy="2419815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C5E6470-37FD-4179-A4E3-2B67F950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523" y="1851597"/>
              <a:ext cx="1620135" cy="1620135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5ED7343-5DE1-4455-A4FB-51A291241C45}"/>
                </a:ext>
              </a:extLst>
            </p:cNvPr>
            <p:cNvSpPr txBox="1"/>
            <p:nvPr/>
          </p:nvSpPr>
          <p:spPr>
            <a:xfrm rot="18784048">
              <a:off x="3511556" y="2417186"/>
              <a:ext cx="2419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summer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A77CA12-72FD-4006-B158-6E67394E7294}"/>
              </a:ext>
            </a:extLst>
          </p:cNvPr>
          <p:cNvGrpSpPr/>
          <p:nvPr/>
        </p:nvGrpSpPr>
        <p:grpSpPr>
          <a:xfrm>
            <a:off x="416868" y="1867325"/>
            <a:ext cx="2419815" cy="1621089"/>
            <a:chOff x="416868" y="1867325"/>
            <a:chExt cx="2419815" cy="162108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C894204-EE5E-4873-ABFE-72FA4A006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35" y="1867325"/>
              <a:ext cx="1621089" cy="162108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526C3BC-5D69-4BF5-821D-D14A3C1971A3}"/>
                </a:ext>
              </a:extLst>
            </p:cNvPr>
            <p:cNvSpPr txBox="1"/>
            <p:nvPr/>
          </p:nvSpPr>
          <p:spPr>
            <a:xfrm rot="20900075">
              <a:off x="416868" y="2831482"/>
              <a:ext cx="2419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spring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D22D60CE-8769-4CAA-BDBE-53FB53E3EA8D}"/>
              </a:ext>
            </a:extLst>
          </p:cNvPr>
          <p:cNvSpPr txBox="1"/>
          <p:nvPr/>
        </p:nvSpPr>
        <p:spPr>
          <a:xfrm>
            <a:off x="3548660" y="1429414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verano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0E2B750-72B8-4E13-8937-7B48D7D3D97E}"/>
              </a:ext>
            </a:extLst>
          </p:cNvPr>
          <p:cNvGrpSpPr/>
          <p:nvPr/>
        </p:nvGrpSpPr>
        <p:grpSpPr>
          <a:xfrm>
            <a:off x="6882131" y="1850643"/>
            <a:ext cx="1621089" cy="1621089"/>
            <a:chOff x="6882131" y="1850643"/>
            <a:chExt cx="1621089" cy="1621089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D639465-708C-4C3C-BA2A-0D3A0C9F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131" y="1850643"/>
              <a:ext cx="1621089" cy="1621089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15DEEA7-F21F-451E-A78C-6C2AF21A98C2}"/>
                </a:ext>
              </a:extLst>
            </p:cNvPr>
            <p:cNvSpPr txBox="1"/>
            <p:nvPr/>
          </p:nvSpPr>
          <p:spPr>
            <a:xfrm rot="20381245">
              <a:off x="7060950" y="2311457"/>
              <a:ext cx="1368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autumn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58A937-3496-431B-AF9E-5425DF2FE8F8}"/>
              </a:ext>
            </a:extLst>
          </p:cNvPr>
          <p:cNvGrpSpPr/>
          <p:nvPr/>
        </p:nvGrpSpPr>
        <p:grpSpPr>
          <a:xfrm>
            <a:off x="9939930" y="1829721"/>
            <a:ext cx="1636594" cy="1636594"/>
            <a:chOff x="9939930" y="1829721"/>
            <a:chExt cx="1636594" cy="1636594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12758C2-990E-46DB-B3F9-457DD681A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930" y="1829721"/>
              <a:ext cx="1636594" cy="163659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2223331-5517-4365-9A05-B7A7A8E13A4B}"/>
                </a:ext>
              </a:extLst>
            </p:cNvPr>
            <p:cNvSpPr txBox="1"/>
            <p:nvPr/>
          </p:nvSpPr>
          <p:spPr>
            <a:xfrm>
              <a:off x="9939930" y="2388014"/>
              <a:ext cx="1621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winter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E6B7ACE-3CBF-4EAE-A7C7-3F1219EAD595}"/>
              </a:ext>
            </a:extLst>
          </p:cNvPr>
          <p:cNvGrpSpPr/>
          <p:nvPr/>
        </p:nvGrpSpPr>
        <p:grpSpPr>
          <a:xfrm>
            <a:off x="2711760" y="4464221"/>
            <a:ext cx="836900" cy="1708867"/>
            <a:chOff x="4368810" y="4465978"/>
            <a:chExt cx="836900" cy="1708867"/>
          </a:xfrm>
        </p:grpSpPr>
        <p:pic>
          <p:nvPicPr>
            <p:cNvPr id="109" name="Picture 10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0ADEA6-90CC-46AB-A8D7-49E1EE903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14"/>
            <a:stretch/>
          </p:blipFill>
          <p:spPr>
            <a:xfrm>
              <a:off x="4515480" y="4465978"/>
              <a:ext cx="585450" cy="170886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8F1FD2-2B6E-4630-8DB5-617B2AE61EA1}"/>
                </a:ext>
              </a:extLst>
            </p:cNvPr>
            <p:cNvSpPr txBox="1"/>
            <p:nvPr/>
          </p:nvSpPr>
          <p:spPr>
            <a:xfrm rot="20794362">
              <a:off x="4368810" y="5728302"/>
              <a:ext cx="83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heat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856CAC-5080-43EE-85FB-C095DF533DB1}"/>
              </a:ext>
            </a:extLst>
          </p:cNvPr>
          <p:cNvGrpSpPr/>
          <p:nvPr/>
        </p:nvGrpSpPr>
        <p:grpSpPr>
          <a:xfrm>
            <a:off x="8754248" y="4452622"/>
            <a:ext cx="961309" cy="1765074"/>
            <a:chOff x="10396814" y="4465978"/>
            <a:chExt cx="961309" cy="1765074"/>
          </a:xfrm>
        </p:grpSpPr>
        <p:pic>
          <p:nvPicPr>
            <p:cNvPr id="112" name="Picture 11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139CC85-7CB6-4A22-BC30-E4272E35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645" y="4465978"/>
              <a:ext cx="800821" cy="1765074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03FE4DC-22BA-4C6F-B058-E0F96DB78B1B}"/>
                </a:ext>
              </a:extLst>
            </p:cNvPr>
            <p:cNvSpPr txBox="1"/>
            <p:nvPr/>
          </p:nvSpPr>
          <p:spPr>
            <a:xfrm rot="20900075">
              <a:off x="10396814" y="5651538"/>
              <a:ext cx="961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cold</a:t>
              </a:r>
            </a:p>
          </p:txBody>
        </p:sp>
      </p:grp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1805862-0B49-48DB-89A7-E2C451547E6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5579650" y="4452728"/>
            <a:ext cx="1743529" cy="179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71" grpId="0"/>
      <p:bldP spid="80" grpId="0"/>
      <p:bldP spid="81" grpId="0"/>
      <p:bldP spid="82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875275" cy="525942"/>
            <a:chOff x="1140978" y="6269194"/>
            <a:chExt cx="387456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30257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¿</a:t>
              </a:r>
              <a:r>
                <a:rPr lang="en-GB" sz="28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Cómo</a:t>
              </a:r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es en inglés?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C76639-A806-4897-8462-DE2A2FA981CC}"/>
              </a:ext>
            </a:extLst>
          </p:cNvPr>
          <p:cNvSpPr txBox="1"/>
          <p:nvPr/>
        </p:nvSpPr>
        <p:spPr>
          <a:xfrm>
            <a:off x="1070884" y="3082821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primavera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2574DD-BBAF-4899-BB46-386408E9C8B7}"/>
              </a:ext>
            </a:extLst>
          </p:cNvPr>
          <p:cNvSpPr txBox="1"/>
          <p:nvPr/>
        </p:nvSpPr>
        <p:spPr>
          <a:xfrm>
            <a:off x="4664153" y="4832039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otoño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7DB697-467D-41A4-B8D1-297D420A4FAF}"/>
              </a:ext>
            </a:extLst>
          </p:cNvPr>
          <p:cNvSpPr txBox="1"/>
          <p:nvPr/>
        </p:nvSpPr>
        <p:spPr>
          <a:xfrm>
            <a:off x="921426" y="1499746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invierno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54FC4E-FB00-40DA-91AB-3702B48C6359}"/>
              </a:ext>
            </a:extLst>
          </p:cNvPr>
          <p:cNvSpPr txBox="1"/>
          <p:nvPr/>
        </p:nvSpPr>
        <p:spPr>
          <a:xfrm>
            <a:off x="8245983" y="1536452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sol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FAD774-6468-48A6-932B-A957FEF3A6AB}"/>
              </a:ext>
            </a:extLst>
          </p:cNvPr>
          <p:cNvSpPr txBox="1"/>
          <p:nvPr/>
        </p:nvSpPr>
        <p:spPr>
          <a:xfrm>
            <a:off x="1001321" y="4832040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AA3E87-A4B5-4ADA-80FD-A7BD967082AC}"/>
              </a:ext>
            </a:extLst>
          </p:cNvPr>
          <p:cNvSpPr txBox="1"/>
          <p:nvPr/>
        </p:nvSpPr>
        <p:spPr>
          <a:xfrm>
            <a:off x="8326986" y="3081761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frío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5D7F87-BC9C-42A3-8BC6-6EE463B79923}"/>
              </a:ext>
            </a:extLst>
          </p:cNvPr>
          <p:cNvSpPr txBox="1"/>
          <p:nvPr/>
        </p:nvSpPr>
        <p:spPr>
          <a:xfrm>
            <a:off x="8326986" y="4856064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invierno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Picture 5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B29168C-C962-42E8-BBF0-95F00CCC7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22" y="5360854"/>
            <a:ext cx="1040873" cy="991711"/>
          </a:xfrm>
          <a:prstGeom prst="rect">
            <a:avLst/>
          </a:prstGeom>
        </p:spPr>
      </p:pic>
      <p:pic>
        <p:nvPicPr>
          <p:cNvPr id="56" name="Picture 5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781C41-1A85-466D-9388-A0E8B6820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45" y="3481177"/>
            <a:ext cx="720107" cy="124364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C83E4A2B-77EF-446A-8BF8-20453EA18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61" y="3630650"/>
            <a:ext cx="1310544" cy="890875"/>
          </a:xfrm>
          <a:prstGeom prst="rect">
            <a:avLst/>
          </a:prstGeom>
        </p:spPr>
      </p:pic>
      <p:pic>
        <p:nvPicPr>
          <p:cNvPr id="59" name="Picture 58" descr="A picture containing text, sign, close, subway&#10;&#10;Description automatically generated">
            <a:extLst>
              <a:ext uri="{FF2B5EF4-FFF2-40B4-BE49-F238E27FC236}">
                <a16:creationId xmlns:a16="http://schemas.microsoft.com/office/drawing/2014/main" id="{10600AC7-216A-4AB6-B00B-583DF864F6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98" y="2526453"/>
            <a:ext cx="1992303" cy="2086515"/>
          </a:xfrm>
          <a:prstGeom prst="rect">
            <a:avLst/>
          </a:prstGeom>
        </p:spPr>
      </p:pic>
      <p:pic>
        <p:nvPicPr>
          <p:cNvPr id="62" name="Picture 61" descr="A picture containing text, sky, sign&#10;&#10;Description automatically generated">
            <a:extLst>
              <a:ext uri="{FF2B5EF4-FFF2-40B4-BE49-F238E27FC236}">
                <a16:creationId xmlns:a16="http://schemas.microsoft.com/office/drawing/2014/main" id="{1B457EA9-9268-4BC9-85D9-EA1F38DE1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28" y="2010124"/>
            <a:ext cx="930610" cy="930610"/>
          </a:xfrm>
          <a:prstGeom prst="rect">
            <a:avLst/>
          </a:prstGeom>
        </p:spPr>
      </p:pic>
      <p:pic>
        <p:nvPicPr>
          <p:cNvPr id="65" name="Picture 64" descr="A picture containing text, sign, close, subway&#10;&#10;Description automatically generated">
            <a:extLst>
              <a:ext uri="{FF2B5EF4-FFF2-40B4-BE49-F238E27FC236}">
                <a16:creationId xmlns:a16="http://schemas.microsoft.com/office/drawing/2014/main" id="{4AF82343-224C-4CB1-B8ED-A6E78E5BE2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57" y="5221180"/>
            <a:ext cx="1213668" cy="1271060"/>
          </a:xfrm>
          <a:prstGeom prst="rect">
            <a:avLst/>
          </a:prstGeom>
        </p:spPr>
      </p:pic>
      <p:pic>
        <p:nvPicPr>
          <p:cNvPr id="67" name="Picture 6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DCF228-9078-4A11-A534-DC355EBA3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12" y="2759211"/>
            <a:ext cx="1701355" cy="1620998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BB9DA397-86DD-4E93-B7AB-FC1C29C4E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57" y="2722287"/>
            <a:ext cx="2466133" cy="1676416"/>
          </a:xfrm>
          <a:prstGeom prst="rect">
            <a:avLst/>
          </a:prstGeom>
        </p:spPr>
      </p:pic>
      <p:pic>
        <p:nvPicPr>
          <p:cNvPr id="69" name="Picture 6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F964E6-65B3-46AF-BF93-159E1EAEC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88" y="2662259"/>
            <a:ext cx="1025246" cy="1770628"/>
          </a:xfrm>
          <a:prstGeom prst="rect">
            <a:avLst/>
          </a:prstGeom>
        </p:spPr>
      </p:pic>
      <p:pic>
        <p:nvPicPr>
          <p:cNvPr id="70" name="Picture 6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D527B1-353C-4358-85F1-4BF2FB728B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45" y="2667772"/>
            <a:ext cx="903325" cy="1803879"/>
          </a:xfrm>
          <a:prstGeom prst="rect">
            <a:avLst/>
          </a:prstGeom>
        </p:spPr>
      </p:pic>
      <p:pic>
        <p:nvPicPr>
          <p:cNvPr id="72" name="Picture 7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8ECBDD-2301-4936-81D7-93E088DF33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50" y="5493667"/>
            <a:ext cx="570649" cy="1139547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990DE2DF-8CDE-42C3-BE04-82A8AF7436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5137769" y="2729409"/>
            <a:ext cx="1743529" cy="1792116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D85F908-92A7-40D2-867E-62DFDFE66E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9007305" y="1928614"/>
            <a:ext cx="1014990" cy="1043275"/>
          </a:xfrm>
          <a:prstGeom prst="rect">
            <a:avLst/>
          </a:prstGeom>
        </p:spPr>
      </p:pic>
      <p:pic>
        <p:nvPicPr>
          <p:cNvPr id="60" name="Picture 59" descr="A picture containing text, sky, sign&#10;&#10;Description automatically generated">
            <a:extLst>
              <a:ext uri="{FF2B5EF4-FFF2-40B4-BE49-F238E27FC236}">
                <a16:creationId xmlns:a16="http://schemas.microsoft.com/office/drawing/2014/main" id="{E4900A5E-FE58-4242-9264-1595BDD7C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05" y="2724614"/>
            <a:ext cx="1637623" cy="16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A337944-6D25-4473-B07E-B9B3D545B6C7}"/>
              </a:ext>
            </a:extLst>
          </p:cNvPr>
          <p:cNvSpPr/>
          <p:nvPr/>
        </p:nvSpPr>
        <p:spPr>
          <a:xfrm>
            <a:off x="329374" y="1762801"/>
            <a:ext cx="2397497" cy="52318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39007"/>
            <a:ext cx="10515600" cy="770175"/>
          </a:xfrm>
        </p:spPr>
        <p:txBody>
          <a:bodyPr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 </a:t>
            </a:r>
            <a:r>
              <a:rPr lang="en-GB" sz="36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(for weather)</a:t>
            </a:r>
            <a:endParaRPr lang="en-GB" sz="360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52599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9;p8">
            <a:extLst>
              <a:ext uri="{FF2B5EF4-FFF2-40B4-BE49-F238E27FC236}">
                <a16:creationId xmlns:a16="http://schemas.microsoft.com/office/drawing/2014/main" id="{B4F132BF-0F27-4183-A033-D182D0CEA9FB}"/>
              </a:ext>
            </a:extLst>
          </p:cNvPr>
          <p:cNvSpPr txBox="1"/>
          <p:nvPr/>
        </p:nvSpPr>
        <p:spPr>
          <a:xfrm>
            <a:off x="176974" y="978234"/>
            <a:ext cx="9886596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know to use ‘</a:t>
            </a:r>
            <a:r>
              <a:rPr lang="en-GB" sz="28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to mean ‘he does/is doing’: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171;p8">
            <a:extLst>
              <a:ext uri="{FF2B5EF4-FFF2-40B4-BE49-F238E27FC236}">
                <a16:creationId xmlns:a16="http://schemas.microsoft.com/office/drawing/2014/main" id="{39EBB1DC-9A49-4F60-AA18-4DAF95C63A01}"/>
              </a:ext>
            </a:extLst>
          </p:cNvPr>
          <p:cNvSpPr txBox="1"/>
          <p:nvPr/>
        </p:nvSpPr>
        <p:spPr>
          <a:xfrm>
            <a:off x="501715" y="1780331"/>
            <a:ext cx="22251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Hace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BF6E94AB-F60E-42E2-9961-058820224A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3935" y="1752510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71;p8">
            <a:extLst>
              <a:ext uri="{FF2B5EF4-FFF2-40B4-BE49-F238E27FC236}">
                <a16:creationId xmlns:a16="http://schemas.microsoft.com/office/drawing/2014/main" id="{CA59F190-701E-4F9B-A376-146EBD2996B6}"/>
              </a:ext>
            </a:extLst>
          </p:cNvPr>
          <p:cNvSpPr txBox="1"/>
          <p:nvPr/>
        </p:nvSpPr>
        <p:spPr>
          <a:xfrm>
            <a:off x="5815252" y="1764888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does/is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doing dance.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Google Shape;169;p8">
            <a:extLst>
              <a:ext uri="{FF2B5EF4-FFF2-40B4-BE49-F238E27FC236}">
                <a16:creationId xmlns:a16="http://schemas.microsoft.com/office/drawing/2014/main" id="{314B7FE4-9AF2-4CF1-9C47-18006FA2E0D6}"/>
              </a:ext>
            </a:extLst>
          </p:cNvPr>
          <p:cNvSpPr txBox="1"/>
          <p:nvPr/>
        </p:nvSpPr>
        <p:spPr>
          <a:xfrm>
            <a:off x="204236" y="2564898"/>
            <a:ext cx="9886596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Also use ‘</a:t>
            </a:r>
            <a:r>
              <a:rPr lang="en-GB" sz="28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to mean ‘it is’ with weather: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A64050D-70F4-443B-A72C-7D95C16F9434}"/>
              </a:ext>
            </a:extLst>
          </p:cNvPr>
          <p:cNvSpPr/>
          <p:nvPr/>
        </p:nvSpPr>
        <p:spPr>
          <a:xfrm>
            <a:off x="329374" y="3224953"/>
            <a:ext cx="2397497" cy="52318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Google Shape;171;p8">
            <a:extLst>
              <a:ext uri="{FF2B5EF4-FFF2-40B4-BE49-F238E27FC236}">
                <a16:creationId xmlns:a16="http://schemas.microsoft.com/office/drawing/2014/main" id="{3F759C0D-9F9E-46C2-AAA6-6839950CC040}"/>
              </a:ext>
            </a:extLst>
          </p:cNvPr>
          <p:cNvSpPr txBox="1"/>
          <p:nvPr/>
        </p:nvSpPr>
        <p:spPr>
          <a:xfrm>
            <a:off x="501715" y="3242483"/>
            <a:ext cx="2584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Hace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8" name="Google Shape;183;p8">
            <a:extLst>
              <a:ext uri="{FF2B5EF4-FFF2-40B4-BE49-F238E27FC236}">
                <a16:creationId xmlns:a16="http://schemas.microsoft.com/office/drawing/2014/main" id="{65620E2F-84D2-4E99-9612-26E9B1C82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3935" y="3214662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71;p8">
            <a:extLst>
              <a:ext uri="{FF2B5EF4-FFF2-40B4-BE49-F238E27FC236}">
                <a16:creationId xmlns:a16="http://schemas.microsoft.com/office/drawing/2014/main" id="{D7908171-5BE7-4937-9D5A-B9E5C3F221E8}"/>
              </a:ext>
            </a:extLst>
          </p:cNvPr>
          <p:cNvSpPr txBox="1"/>
          <p:nvPr/>
        </p:nvSpPr>
        <p:spPr>
          <a:xfrm>
            <a:off x="5815252" y="3248724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hot.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4CD5C4-AE0A-46CE-AE2A-D47D46446521}"/>
              </a:ext>
            </a:extLst>
          </p:cNvPr>
          <p:cNvSpPr/>
          <p:nvPr/>
        </p:nvSpPr>
        <p:spPr>
          <a:xfrm>
            <a:off x="329374" y="4055690"/>
            <a:ext cx="2021940" cy="52318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Google Shape;171;p8">
            <a:extLst>
              <a:ext uri="{FF2B5EF4-FFF2-40B4-BE49-F238E27FC236}">
                <a16:creationId xmlns:a16="http://schemas.microsoft.com/office/drawing/2014/main" id="{DB547200-5E79-44F0-BCF3-FBA08A52D0BD}"/>
              </a:ext>
            </a:extLst>
          </p:cNvPr>
          <p:cNvSpPr txBox="1"/>
          <p:nvPr/>
        </p:nvSpPr>
        <p:spPr>
          <a:xfrm>
            <a:off x="501715" y="4073220"/>
            <a:ext cx="1849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Hace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frío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62CEDDB2-2BF8-4E0D-91E1-C450748B22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3935" y="4045399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71;p8">
            <a:extLst>
              <a:ext uri="{FF2B5EF4-FFF2-40B4-BE49-F238E27FC236}">
                <a16:creationId xmlns:a16="http://schemas.microsoft.com/office/drawing/2014/main" id="{24F935FA-49BD-4F59-BBD5-E442683A5FB8}"/>
              </a:ext>
            </a:extLst>
          </p:cNvPr>
          <p:cNvSpPr txBox="1"/>
          <p:nvPr/>
        </p:nvSpPr>
        <p:spPr>
          <a:xfrm>
            <a:off x="5815252" y="4079461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cold.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A751E30-53C2-466E-8110-A37D62F2FC45}"/>
              </a:ext>
            </a:extLst>
          </p:cNvPr>
          <p:cNvSpPr/>
          <p:nvPr/>
        </p:nvSpPr>
        <p:spPr>
          <a:xfrm>
            <a:off x="302112" y="4910237"/>
            <a:ext cx="2021940" cy="52318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Google Shape;171;p8">
            <a:extLst>
              <a:ext uri="{FF2B5EF4-FFF2-40B4-BE49-F238E27FC236}">
                <a16:creationId xmlns:a16="http://schemas.microsoft.com/office/drawing/2014/main" id="{B72470DF-644A-40B2-81DB-5BEE5EF8A820}"/>
              </a:ext>
            </a:extLst>
          </p:cNvPr>
          <p:cNvSpPr txBox="1"/>
          <p:nvPr/>
        </p:nvSpPr>
        <p:spPr>
          <a:xfrm>
            <a:off x="474452" y="4927767"/>
            <a:ext cx="23993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Hace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sol.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2" name="Google Shape;183;p8">
            <a:extLst>
              <a:ext uri="{FF2B5EF4-FFF2-40B4-BE49-F238E27FC236}">
                <a16:creationId xmlns:a16="http://schemas.microsoft.com/office/drawing/2014/main" id="{76894D85-F0CC-405B-BC80-55F7AC3F50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6673" y="4899946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71;p8">
            <a:extLst>
              <a:ext uri="{FF2B5EF4-FFF2-40B4-BE49-F238E27FC236}">
                <a16:creationId xmlns:a16="http://schemas.microsoft.com/office/drawing/2014/main" id="{B4E4AC4A-9469-4591-A6DC-B7BD4F5287BF}"/>
              </a:ext>
            </a:extLst>
          </p:cNvPr>
          <p:cNvSpPr txBox="1"/>
          <p:nvPr/>
        </p:nvSpPr>
        <p:spPr>
          <a:xfrm>
            <a:off x="5787990" y="4934008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sunny.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EDBE8D4-A191-4C16-AEB1-EC4BB55E2EFF}"/>
              </a:ext>
            </a:extLst>
          </p:cNvPr>
          <p:cNvSpPr/>
          <p:nvPr/>
        </p:nvSpPr>
        <p:spPr>
          <a:xfrm>
            <a:off x="8576823" y="2572956"/>
            <a:ext cx="3258540" cy="846489"/>
          </a:xfrm>
          <a:prstGeom prst="wedgeRoundRectCallout">
            <a:avLst>
              <a:gd name="adj1" fmla="val -68933"/>
              <a:gd name="adj2" fmla="val -2504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This is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new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meaning of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hace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’.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1444C26-7880-4BE8-B8F1-66F3F5D72414}"/>
              </a:ext>
            </a:extLst>
          </p:cNvPr>
          <p:cNvSpPr/>
          <p:nvPr/>
        </p:nvSpPr>
        <p:spPr>
          <a:xfrm>
            <a:off x="501715" y="5723444"/>
            <a:ext cx="4314125" cy="846489"/>
          </a:xfrm>
          <a:prstGeom prst="wedgeRoundRectCallout">
            <a:avLst>
              <a:gd name="adj1" fmla="val -25254"/>
              <a:gd name="adj2" fmla="val -8985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Do not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 use the article ‘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el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’ in weather expressions.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9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62" grpId="0"/>
      <p:bldP spid="50" grpId="0"/>
      <p:bldP spid="21" grpId="0" animBg="1"/>
      <p:bldP spid="25" grpId="0" animBg="1"/>
      <p:bldP spid="27" grpId="0"/>
      <p:bldP spid="29" grpId="0"/>
      <p:bldP spid="30" grpId="0" animBg="1"/>
      <p:bldP spid="31" grpId="0"/>
      <p:bldP spid="39" grpId="0"/>
      <p:bldP spid="40" grpId="0" animBg="1"/>
      <p:bldP spid="41" grpId="0"/>
      <p:bldP spid="43" grpId="0"/>
      <p:bldP spid="2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5977E0DB-6879-41DA-899B-C5CCFDAE53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04D7D-9677-4366-B0D2-1EE33B7F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83" y="882291"/>
            <a:ext cx="1399358" cy="400110"/>
          </a:xfrm>
          <a:solidFill>
            <a:srgbClr val="68D5C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91961EF4-2793-483B-A83D-41B0E1328DF2}"/>
              </a:ext>
            </a:extLst>
          </p:cNvPr>
          <p:cNvSpPr/>
          <p:nvPr/>
        </p:nvSpPr>
        <p:spPr>
          <a:xfrm>
            <a:off x="1226120" y="183930"/>
            <a:ext cx="7880810" cy="901561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FEA0B1-1B42-4DFF-93F5-207E03644716}"/>
              </a:ext>
            </a:extLst>
          </p:cNvPr>
          <p:cNvSpPr txBox="1"/>
          <p:nvPr/>
        </p:nvSpPr>
        <p:spPr>
          <a:xfrm>
            <a:off x="1264642" y="126601"/>
            <a:ext cx="748394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Is it what Quique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doing or about the weather?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9" name="Graphic 88" descr="Teacher">
            <a:extLst>
              <a:ext uri="{FF2B5EF4-FFF2-40B4-BE49-F238E27FC236}">
                <a16:creationId xmlns:a16="http://schemas.microsoft.com/office/drawing/2014/main" id="{09CE898F-37A9-4C09-9412-FD696F32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16" y="374333"/>
            <a:ext cx="914400" cy="914400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719EFD93-191D-4CA0-8824-90D69D99F5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87" y="1763990"/>
            <a:ext cx="1173858" cy="1173858"/>
          </a:xfrm>
          <a:prstGeom prst="rect">
            <a:avLst/>
          </a:prstGeom>
        </p:spPr>
      </p:pic>
      <p:graphicFrame>
        <p:nvGraphicFramePr>
          <p:cNvPr id="46" name="Table 20">
            <a:extLst>
              <a:ext uri="{FF2B5EF4-FFF2-40B4-BE49-F238E27FC236}">
                <a16:creationId xmlns:a16="http://schemas.microsoft.com/office/drawing/2014/main" id="{8369175A-3C3E-410C-B5BE-9278293F43E6}"/>
              </a:ext>
            </a:extLst>
          </p:cNvPr>
          <p:cNvGraphicFramePr>
            <a:graphicFrameLocks noGrp="1"/>
          </p:cNvGraphicFramePr>
          <p:nvPr/>
        </p:nvGraphicFramePr>
        <p:xfrm>
          <a:off x="619023" y="2065482"/>
          <a:ext cx="9296832" cy="4347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1264770506"/>
                    </a:ext>
                  </a:extLst>
                </a:gridCol>
                <a:gridCol w="1527391">
                  <a:extLst>
                    <a:ext uri="{9D8B030D-6E8A-4147-A177-3AD203B41FA5}">
                      <a16:colId xmlns:a16="http://schemas.microsoft.com/office/drawing/2014/main" val="2692967244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605799539"/>
                    </a:ext>
                  </a:extLst>
                </a:gridCol>
                <a:gridCol w="5345278">
                  <a:extLst>
                    <a:ext uri="{9D8B030D-6E8A-4147-A177-3AD203B41FA5}">
                      <a16:colId xmlns:a16="http://schemas.microsoft.com/office/drawing/2014/main" val="1148658663"/>
                    </a:ext>
                  </a:extLst>
                </a:gridCol>
              </a:tblGrid>
              <a:tr h="60699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anglais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172311"/>
                  </a:ext>
                </a:extLst>
              </a:tr>
              <a:tr h="60699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780607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73479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419681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47307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149781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19552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807335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3DF959C0-3CAA-4E63-9672-28ADB67E0A0E}"/>
              </a:ext>
            </a:extLst>
          </p:cNvPr>
          <p:cNvSpPr txBox="1"/>
          <p:nvPr/>
        </p:nvSpPr>
        <p:spPr>
          <a:xfrm>
            <a:off x="4642958" y="278208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makes|is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making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trip.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0BEC2647-77B5-4892-B6A8-B74AC2F1D216}"/>
              </a:ext>
            </a:extLst>
          </p:cNvPr>
          <p:cNvSpPr/>
          <p:nvPr/>
        </p:nvSpPr>
        <p:spPr>
          <a:xfrm>
            <a:off x="2738170" y="1196912"/>
            <a:ext cx="6079605" cy="706168"/>
          </a:xfrm>
          <a:prstGeom prst="wedgeRoundRectCallout">
            <a:avLst>
              <a:gd name="adj1" fmla="val -54842"/>
              <a:gd name="adj2" fmla="val 4137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hace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 = he does, makes|is doing, is making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AND = it is …(weather)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E2379A-1FEB-412A-9B6E-184741CA3CE0}"/>
              </a:ext>
            </a:extLst>
          </p:cNvPr>
          <p:cNvSpPr txBox="1"/>
          <p:nvPr/>
        </p:nvSpPr>
        <p:spPr>
          <a:xfrm>
            <a:off x="4659000" y="331567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sunny.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120FC6-44E3-4731-9506-542FCE34B4A0}"/>
              </a:ext>
            </a:extLst>
          </p:cNvPr>
          <p:cNvSpPr txBox="1"/>
          <p:nvPr/>
        </p:nvSpPr>
        <p:spPr>
          <a:xfrm>
            <a:off x="4634852" y="3832391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cold.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2CFDBF-6148-4349-8FC8-6BB27270CDDB}"/>
              </a:ext>
            </a:extLst>
          </p:cNvPr>
          <p:cNvSpPr txBox="1"/>
          <p:nvPr/>
        </p:nvSpPr>
        <p:spPr>
          <a:xfrm>
            <a:off x="4634852" y="438105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does |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is doing 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race.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254C83-5511-4A5A-B365-C36063CFD328}"/>
              </a:ext>
            </a:extLst>
          </p:cNvPr>
          <p:cNvSpPr txBox="1"/>
          <p:nvPr/>
        </p:nvSpPr>
        <p:spPr>
          <a:xfrm>
            <a:off x="4650894" y="491464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makes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|is making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card.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7AFAAC-DAD3-4BCF-B136-215C6814DBD8}"/>
              </a:ext>
            </a:extLst>
          </p:cNvPr>
          <p:cNvSpPr txBox="1"/>
          <p:nvPr/>
        </p:nvSpPr>
        <p:spPr>
          <a:xfrm>
            <a:off x="4626746" y="5431361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hot.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4DFD69-FCA6-4657-A1FE-7E937A85AA29}"/>
              </a:ext>
            </a:extLst>
          </p:cNvPr>
          <p:cNvSpPr txBox="1"/>
          <p:nvPr/>
        </p:nvSpPr>
        <p:spPr>
          <a:xfrm>
            <a:off x="4634852" y="5935948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</a:t>
            </a:r>
            <a:r>
              <a:rPr lang="en-GB" sz="24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goes | is going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swimming.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F01C356-DD4F-4397-9F8E-979C2389A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00" y="2733958"/>
            <a:ext cx="409801" cy="4268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3D8EE28-36D7-4C8D-A545-B7887E6DD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7" y="3298130"/>
            <a:ext cx="409801" cy="4268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05067EA-E06B-43A6-A7B9-3F11BD2BB9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7" y="3832391"/>
            <a:ext cx="409801" cy="4268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E3A44D0-8977-4F20-B1C5-068AA320EC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00" y="4336983"/>
            <a:ext cx="409801" cy="4268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97C6EBD-2E73-4277-BD77-BC47C8429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58" y="4792399"/>
            <a:ext cx="409801" cy="4268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23FAD0D-98CF-4391-B52C-5A8C76109A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7" y="5407497"/>
            <a:ext cx="409801" cy="4268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EC189B0-072C-4204-9FED-120FA1FD91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3" y="5893026"/>
            <a:ext cx="409801" cy="426875"/>
          </a:xfrm>
          <a:prstGeom prst="rect">
            <a:avLst/>
          </a:prstGeom>
        </p:spPr>
      </p:pic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7ADEA0C0-4026-42A7-999A-03771094C1DC}"/>
              </a:ext>
            </a:extLst>
          </p:cNvPr>
          <p:cNvSpPr/>
          <p:nvPr/>
        </p:nvSpPr>
        <p:spPr>
          <a:xfrm>
            <a:off x="9443459" y="2438605"/>
            <a:ext cx="2558560" cy="1020664"/>
          </a:xfrm>
          <a:prstGeom prst="wedgeRoundRectCallout">
            <a:avLst>
              <a:gd name="adj1" fmla="val -73400"/>
              <a:gd name="adj2" fmla="val 1353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 we could say ‘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goes|is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going on a journey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.’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77" name="Picture 7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D961FDA-68A5-4280-BD86-056B71447A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132" t="-17995" r="-10105" b="23972"/>
          <a:stretch/>
        </p:blipFill>
        <p:spPr>
          <a:xfrm>
            <a:off x="1822645" y="1722821"/>
            <a:ext cx="677583" cy="922404"/>
          </a:xfrm>
          <a:prstGeom prst="rect">
            <a:avLst/>
          </a:prstGeom>
        </p:spPr>
      </p:pic>
      <p:sp>
        <p:nvSpPr>
          <p:cNvPr id="82" name="Rectangle 81">
            <a:hlinkClick r:id="" action="ppaction://noaction">
              <a:snd r:embed="rId9" name="7_2.wav"/>
            </a:hlinkClick>
            <a:extLst>
              <a:ext uri="{FF2B5EF4-FFF2-40B4-BE49-F238E27FC236}">
                <a16:creationId xmlns:a16="http://schemas.microsoft.com/office/drawing/2014/main" id="{0D39749E-5B7C-4DCF-A5B1-B84E60951B03}"/>
              </a:ext>
            </a:extLst>
          </p:cNvPr>
          <p:cNvSpPr/>
          <p:nvPr/>
        </p:nvSpPr>
        <p:spPr>
          <a:xfrm>
            <a:off x="770422" y="2782084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83" name="Rectangle 82">
            <a:hlinkClick r:id="" action="ppaction://noaction">
              <a:snd r:embed="rId10" name="7_3.wav"/>
            </a:hlinkClick>
            <a:extLst>
              <a:ext uri="{FF2B5EF4-FFF2-40B4-BE49-F238E27FC236}">
                <a16:creationId xmlns:a16="http://schemas.microsoft.com/office/drawing/2014/main" id="{50487347-3C8E-4438-8843-2E7392A22463}"/>
              </a:ext>
            </a:extLst>
          </p:cNvPr>
          <p:cNvSpPr/>
          <p:nvPr/>
        </p:nvSpPr>
        <p:spPr>
          <a:xfrm>
            <a:off x="770423" y="3343179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4" name="Rectangle 83">
            <a:hlinkClick r:id="" action="ppaction://noaction">
              <a:snd r:embed="rId11" name="7_4.wav"/>
            </a:hlinkClick>
            <a:extLst>
              <a:ext uri="{FF2B5EF4-FFF2-40B4-BE49-F238E27FC236}">
                <a16:creationId xmlns:a16="http://schemas.microsoft.com/office/drawing/2014/main" id="{90AA1797-4E7A-4DD2-86D9-B0627A6B2F13}"/>
              </a:ext>
            </a:extLst>
          </p:cNvPr>
          <p:cNvSpPr/>
          <p:nvPr/>
        </p:nvSpPr>
        <p:spPr>
          <a:xfrm>
            <a:off x="770422" y="3861379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5" name="Rectangle 84">
            <a:hlinkClick r:id="" action="ppaction://noaction">
              <a:snd r:embed="rId12" name="7_5.wav"/>
            </a:hlinkClick>
            <a:extLst>
              <a:ext uri="{FF2B5EF4-FFF2-40B4-BE49-F238E27FC236}">
                <a16:creationId xmlns:a16="http://schemas.microsoft.com/office/drawing/2014/main" id="{7E040310-1A33-47FA-9335-76C7B0C5B039}"/>
              </a:ext>
            </a:extLst>
          </p:cNvPr>
          <p:cNvSpPr/>
          <p:nvPr/>
        </p:nvSpPr>
        <p:spPr>
          <a:xfrm>
            <a:off x="770422" y="4365971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6" name="Rectangle 85">
            <a:hlinkClick r:id="" action="ppaction://noaction">
              <a:snd r:embed="rId13" name="7_6.wav"/>
            </a:hlinkClick>
            <a:extLst>
              <a:ext uri="{FF2B5EF4-FFF2-40B4-BE49-F238E27FC236}">
                <a16:creationId xmlns:a16="http://schemas.microsoft.com/office/drawing/2014/main" id="{6117C231-51FF-4CC8-9F73-BC31BEFEA85D}"/>
              </a:ext>
            </a:extLst>
          </p:cNvPr>
          <p:cNvSpPr/>
          <p:nvPr/>
        </p:nvSpPr>
        <p:spPr>
          <a:xfrm>
            <a:off x="770422" y="4893554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91" name="Rectangle 90">
            <a:hlinkClick r:id="" action="ppaction://noaction">
              <a:snd r:embed="rId14" name="7_7.wav"/>
            </a:hlinkClick>
            <a:extLst>
              <a:ext uri="{FF2B5EF4-FFF2-40B4-BE49-F238E27FC236}">
                <a16:creationId xmlns:a16="http://schemas.microsoft.com/office/drawing/2014/main" id="{617A96E7-A8D3-44F6-945E-C67F1EFCA714}"/>
              </a:ext>
            </a:extLst>
          </p:cNvPr>
          <p:cNvSpPr/>
          <p:nvPr/>
        </p:nvSpPr>
        <p:spPr>
          <a:xfrm>
            <a:off x="770422" y="5429250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2" name="Rectangle 91">
            <a:hlinkClick r:id="" action="ppaction://noaction">
              <a:snd r:embed="rId15" name="7_8.wav"/>
            </a:hlinkClick>
            <a:extLst>
              <a:ext uri="{FF2B5EF4-FFF2-40B4-BE49-F238E27FC236}">
                <a16:creationId xmlns:a16="http://schemas.microsoft.com/office/drawing/2014/main" id="{AD04E2A2-C52F-40DD-9828-0C34F12EC1C5}"/>
              </a:ext>
            </a:extLst>
          </p:cNvPr>
          <p:cNvSpPr/>
          <p:nvPr/>
        </p:nvSpPr>
        <p:spPr>
          <a:xfrm>
            <a:off x="770422" y="5964946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35" name="Picture 3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436FBF-4217-4840-B756-E3EDF522A1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8" y="1978298"/>
            <a:ext cx="293385" cy="646644"/>
          </a:xfrm>
          <a:prstGeom prst="rect">
            <a:avLst/>
          </a:prstGeom>
        </p:spPr>
      </p:pic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A291BD4D-F72D-41F0-8927-D3170CFC36D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4"/>
          <a:stretch/>
        </p:blipFill>
        <p:spPr>
          <a:xfrm>
            <a:off x="3668530" y="2005113"/>
            <a:ext cx="214483" cy="6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1" grpId="0"/>
      <p:bldP spid="62" grpId="0"/>
      <p:bldP spid="63" grpId="0"/>
      <p:bldP spid="64" grpId="0"/>
      <p:bldP spid="65" grpId="0"/>
      <p:bldP spid="66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2127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graphicFrame>
        <p:nvGraphicFramePr>
          <p:cNvPr id="79" name="Content Placeholder 4">
            <a:extLst>
              <a:ext uri="{FF2B5EF4-FFF2-40B4-BE49-F238E27FC236}">
                <a16:creationId xmlns:a16="http://schemas.microsoft.com/office/drawing/2014/main" id="{6F91BD65-827E-454C-8DCB-94DE41150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803279"/>
              </p:ext>
            </p:extLst>
          </p:nvPr>
        </p:nvGraphicFramePr>
        <p:xfrm>
          <a:off x="512626" y="1288733"/>
          <a:ext cx="4388976" cy="5380544"/>
        </p:xfrm>
        <a:graphic>
          <a:graphicData uri="http://schemas.openxmlformats.org/drawingml/2006/table">
            <a:tbl>
              <a:tblPr firstRow="1" bandRow="1"/>
              <a:tblGrid>
                <a:gridCol w="74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558">
                  <a:extLst>
                    <a:ext uri="{9D8B030D-6E8A-4147-A177-3AD203B41FA5}">
                      <a16:colId xmlns:a16="http://schemas.microsoft.com/office/drawing/2014/main" val="2548973513"/>
                    </a:ext>
                  </a:extLst>
                </a:gridCol>
              </a:tblGrid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sol.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45337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la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1472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dibujo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591263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frío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0960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Hago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baile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53111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viaje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943076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suéter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332769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 un regalo.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21450"/>
                  </a:ext>
                </a:extLst>
              </a:tr>
            </a:tbl>
          </a:graphicData>
        </a:graphic>
      </p:graphicFrame>
      <p:graphicFrame>
        <p:nvGraphicFramePr>
          <p:cNvPr id="94" name="Table 3">
            <a:extLst>
              <a:ext uri="{FF2B5EF4-FFF2-40B4-BE49-F238E27FC236}">
                <a16:creationId xmlns:a16="http://schemas.microsoft.com/office/drawing/2014/main" id="{A22F39F9-2F1E-4EE3-83CE-FD55D5D67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81145"/>
              </p:ext>
            </p:extLst>
          </p:nvPr>
        </p:nvGraphicFramePr>
        <p:xfrm>
          <a:off x="5415933" y="1448632"/>
          <a:ext cx="6062262" cy="5267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754">
                  <a:extLst>
                    <a:ext uri="{9D8B030D-6E8A-4147-A177-3AD203B41FA5}">
                      <a16:colId xmlns:a16="http://schemas.microsoft.com/office/drawing/2014/main" val="2234228650"/>
                    </a:ext>
                  </a:extLst>
                </a:gridCol>
                <a:gridCol w="2020754">
                  <a:extLst>
                    <a:ext uri="{9D8B030D-6E8A-4147-A177-3AD203B41FA5}">
                      <a16:colId xmlns:a16="http://schemas.microsoft.com/office/drawing/2014/main" val="543636543"/>
                    </a:ext>
                  </a:extLst>
                </a:gridCol>
                <a:gridCol w="2020754">
                  <a:extLst>
                    <a:ext uri="{9D8B030D-6E8A-4147-A177-3AD203B41FA5}">
                      <a16:colId xmlns:a16="http://schemas.microsoft.com/office/drawing/2014/main" val="2757598137"/>
                    </a:ext>
                  </a:extLst>
                </a:gridCol>
              </a:tblGrid>
              <a:tr h="1755809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80015"/>
                  </a:ext>
                </a:extLst>
              </a:tr>
              <a:tr h="1755809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786EB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730085"/>
                  </a:ext>
                </a:extLst>
              </a:tr>
              <a:tr h="1755809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496162"/>
                  </a:ext>
                </a:extLst>
              </a:tr>
            </a:tbl>
          </a:graphicData>
        </a:graphic>
      </p:graphicFrame>
      <p:pic>
        <p:nvPicPr>
          <p:cNvPr id="95" name="Picture 9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3AFB03-43D0-4697-84FF-E5DC9A072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69" y="5219592"/>
            <a:ext cx="628086" cy="1384352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DCA45212-FBFF-408A-A11F-6A6C0DB5ED0D}"/>
              </a:ext>
            </a:extLst>
          </p:cNvPr>
          <p:cNvSpPr txBox="1"/>
          <p:nvPr/>
        </p:nvSpPr>
        <p:spPr>
          <a:xfrm>
            <a:off x="4353293" y="1339239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1D02B5B-7193-4FDC-B2E0-1D7B38858F49}"/>
              </a:ext>
            </a:extLst>
          </p:cNvPr>
          <p:cNvSpPr txBox="1"/>
          <p:nvPr/>
        </p:nvSpPr>
        <p:spPr>
          <a:xfrm>
            <a:off x="4360946" y="2026637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F2D1A54-35D0-4762-84BA-8DEDFF6305DF}"/>
              </a:ext>
            </a:extLst>
          </p:cNvPr>
          <p:cNvSpPr txBox="1"/>
          <p:nvPr/>
        </p:nvSpPr>
        <p:spPr>
          <a:xfrm>
            <a:off x="4353293" y="2691761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C1D593D-ACA7-42E5-909B-BCBD2A0FB433}"/>
              </a:ext>
            </a:extLst>
          </p:cNvPr>
          <p:cNvSpPr txBox="1"/>
          <p:nvPr/>
        </p:nvSpPr>
        <p:spPr>
          <a:xfrm>
            <a:off x="4353293" y="3378006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156220-2B85-4438-AF2C-C0D30D5D3CD8}"/>
              </a:ext>
            </a:extLst>
          </p:cNvPr>
          <p:cNvSpPr txBox="1"/>
          <p:nvPr/>
        </p:nvSpPr>
        <p:spPr>
          <a:xfrm>
            <a:off x="4353293" y="4044283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978519B-E38D-43AD-904E-4A758A00A120}"/>
              </a:ext>
            </a:extLst>
          </p:cNvPr>
          <p:cNvSpPr txBox="1"/>
          <p:nvPr/>
        </p:nvSpPr>
        <p:spPr>
          <a:xfrm>
            <a:off x="4353293" y="4733439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BC94F25-749F-47AF-86E6-88C0C6085C13}"/>
              </a:ext>
            </a:extLst>
          </p:cNvPr>
          <p:cNvSpPr txBox="1"/>
          <p:nvPr/>
        </p:nvSpPr>
        <p:spPr>
          <a:xfrm>
            <a:off x="4353293" y="5390892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37E923B-7878-422B-BDB4-4A37C125B90B}"/>
              </a:ext>
            </a:extLst>
          </p:cNvPr>
          <p:cNvSpPr txBox="1"/>
          <p:nvPr/>
        </p:nvSpPr>
        <p:spPr>
          <a:xfrm>
            <a:off x="4353293" y="6045130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67EA6F8A-19B0-40F8-B4A1-BFBEE10F1097}"/>
              </a:ext>
            </a:extLst>
          </p:cNvPr>
          <p:cNvSpPr/>
          <p:nvPr/>
        </p:nvSpPr>
        <p:spPr>
          <a:xfrm>
            <a:off x="1258790" y="141305"/>
            <a:ext cx="8280190" cy="711495"/>
          </a:xfrm>
          <a:prstGeom prst="wedgeRoundRectCallout">
            <a:avLst>
              <a:gd name="adj1" fmla="val -53004"/>
              <a:gd name="adj2" fmla="val 51604"/>
              <a:gd name="adj3" fmla="val 16667"/>
            </a:avLst>
          </a:prstGeom>
          <a:noFill/>
          <a:ln w="57150"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9D8777-19F6-41B7-88FF-5BAD8ACFD3C0}"/>
              </a:ext>
            </a:extLst>
          </p:cNvPr>
          <p:cNvSpPr txBox="1"/>
          <p:nvPr/>
        </p:nvSpPr>
        <p:spPr>
          <a:xfrm>
            <a:off x="1275837" y="218527"/>
            <a:ext cx="82801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las frases 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identifica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5" name="Graphic 114" descr="Teacher">
            <a:extLst>
              <a:ext uri="{FF2B5EF4-FFF2-40B4-BE49-F238E27FC236}">
                <a16:creationId xmlns:a16="http://schemas.microsoft.com/office/drawing/2014/main" id="{6F7BDAF9-3FB3-46E7-A6AE-3B919525C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87" y="424839"/>
            <a:ext cx="914400" cy="914400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7D373382-EFFE-4FC4-9460-6E4511764A41}"/>
              </a:ext>
            </a:extLst>
          </p:cNvPr>
          <p:cNvSpPr/>
          <p:nvPr/>
        </p:nvSpPr>
        <p:spPr>
          <a:xfrm>
            <a:off x="652248" y="136429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8E7715B-B013-46CE-9E69-5F16EB98F89B}"/>
              </a:ext>
            </a:extLst>
          </p:cNvPr>
          <p:cNvSpPr/>
          <p:nvPr/>
        </p:nvSpPr>
        <p:spPr>
          <a:xfrm>
            <a:off x="652248" y="2026637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F30FF72-0102-45D5-A300-1639AC2C7D6E}"/>
              </a:ext>
            </a:extLst>
          </p:cNvPr>
          <p:cNvSpPr/>
          <p:nvPr/>
        </p:nvSpPr>
        <p:spPr>
          <a:xfrm>
            <a:off x="639943" y="2736680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883C198-FA0D-44F8-98B0-1AF3D0A25A80}"/>
              </a:ext>
            </a:extLst>
          </p:cNvPr>
          <p:cNvSpPr/>
          <p:nvPr/>
        </p:nvSpPr>
        <p:spPr>
          <a:xfrm>
            <a:off x="639943" y="3399026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3A8EEEE-CF3C-45AB-A389-210C10F89EA9}"/>
              </a:ext>
            </a:extLst>
          </p:cNvPr>
          <p:cNvSpPr/>
          <p:nvPr/>
        </p:nvSpPr>
        <p:spPr>
          <a:xfrm>
            <a:off x="658887" y="4032442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0A60C9AB-B1D5-4797-A509-935AF8070CBB}"/>
              </a:ext>
            </a:extLst>
          </p:cNvPr>
          <p:cNvSpPr/>
          <p:nvPr/>
        </p:nvSpPr>
        <p:spPr>
          <a:xfrm>
            <a:off x="646582" y="474248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A64F8CB-9B5A-4909-B798-9769FF726446}"/>
              </a:ext>
            </a:extLst>
          </p:cNvPr>
          <p:cNvSpPr/>
          <p:nvPr/>
        </p:nvSpPr>
        <p:spPr>
          <a:xfrm>
            <a:off x="646582" y="540483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269FA5D-58BA-451A-9ED4-0A57CAEA3EBB}"/>
              </a:ext>
            </a:extLst>
          </p:cNvPr>
          <p:cNvSpPr/>
          <p:nvPr/>
        </p:nvSpPr>
        <p:spPr>
          <a:xfrm>
            <a:off x="639943" y="606351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124" name="Picture 2" descr="Cama, Hospital, Médico, Salud, Paciente">
            <a:extLst>
              <a:ext uri="{FF2B5EF4-FFF2-40B4-BE49-F238E27FC236}">
                <a16:creationId xmlns:a16="http://schemas.microsoft.com/office/drawing/2014/main" id="{FD500265-0780-41D5-A509-9D4A6AC6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981" y="5604925"/>
            <a:ext cx="1862736" cy="10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Road Trip, Camioneta, Pareja, Viaje">
            <a:extLst>
              <a:ext uri="{FF2B5EF4-FFF2-40B4-BE49-F238E27FC236}">
                <a16:creationId xmlns:a16="http://schemas.microsoft.com/office/drawing/2014/main" id="{FDC9247D-D526-4C69-A405-78C3FC18E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5"/>
          <a:stretch/>
        </p:blipFill>
        <p:spPr bwMode="auto">
          <a:xfrm>
            <a:off x="10027562" y="3580610"/>
            <a:ext cx="1179324" cy="10520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8" descr="Regalo, Isométrico, Cumpleaños, Navidad">
            <a:extLst>
              <a:ext uri="{FF2B5EF4-FFF2-40B4-BE49-F238E27FC236}">
                <a16:creationId xmlns:a16="http://schemas.microsoft.com/office/drawing/2014/main" id="{18182A88-652A-4D41-9434-1E544AE7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1" y="1758743"/>
            <a:ext cx="1065225" cy="12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02A4659-EAE1-4662-B20E-20EDCBBDA0D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5698832" y="1464933"/>
            <a:ext cx="1743529" cy="17921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8EC88-073B-45CE-8BC5-52FCE00B67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21711" y="1600849"/>
            <a:ext cx="1436787" cy="1338481"/>
          </a:xfrm>
          <a:prstGeom prst="rect">
            <a:avLst/>
          </a:prstGeom>
        </p:spPr>
      </p:pic>
      <p:pic>
        <p:nvPicPr>
          <p:cNvPr id="37" name="Picture 3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FDEC6250-BD36-40B6-A5CB-9F74AEF66F5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95" y="5428603"/>
            <a:ext cx="1510935" cy="12235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2" descr="Música, Danza, Tango, Hombre, Bailarín">
            <a:extLst>
              <a:ext uri="{FF2B5EF4-FFF2-40B4-BE49-F238E27FC236}">
                <a16:creationId xmlns:a16="http://schemas.microsoft.com/office/drawing/2014/main" id="{7E7AA51D-A9B6-462E-80D7-FA671018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24" y="3330438"/>
            <a:ext cx="1905437" cy="16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2127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graphicFrame>
        <p:nvGraphicFramePr>
          <p:cNvPr id="79" name="Content Placeholder 4">
            <a:extLst>
              <a:ext uri="{FF2B5EF4-FFF2-40B4-BE49-F238E27FC236}">
                <a16:creationId xmlns:a16="http://schemas.microsoft.com/office/drawing/2014/main" id="{6F91BD65-827E-454C-8DCB-94DE41150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607007"/>
              </p:ext>
            </p:extLst>
          </p:nvPr>
        </p:nvGraphicFramePr>
        <p:xfrm>
          <a:off x="412418" y="1276207"/>
          <a:ext cx="10270822" cy="5380544"/>
        </p:xfrm>
        <a:graphic>
          <a:graphicData uri="http://schemas.openxmlformats.org/drawingml/2006/table">
            <a:tbl>
              <a:tblPr firstRow="1" bandRow="1"/>
              <a:tblGrid>
                <a:gridCol w="89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129">
                  <a:extLst>
                    <a:ext uri="{9D8B030D-6E8A-4147-A177-3AD203B41FA5}">
                      <a16:colId xmlns:a16="http://schemas.microsoft.com/office/drawing/2014/main" val="2548973513"/>
                    </a:ext>
                  </a:extLst>
                </a:gridCol>
                <a:gridCol w="6198922">
                  <a:extLst>
                    <a:ext uri="{9D8B030D-6E8A-4147-A177-3AD203B41FA5}">
                      <a16:colId xmlns:a16="http://schemas.microsoft.com/office/drawing/2014/main" val="77604498"/>
                    </a:ext>
                  </a:extLst>
                </a:gridCol>
              </a:tblGrid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sol.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45337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la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1472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dibujo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591263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frío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0960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Hago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baile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53111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viaje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943076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suéter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332769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 un regalo.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21450"/>
                  </a:ext>
                </a:extLst>
              </a:tr>
            </a:tbl>
          </a:graphicData>
        </a:graphic>
      </p:graphicFrame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67EA6F8A-19B0-40F8-B4A1-BFBEE10F1097}"/>
              </a:ext>
            </a:extLst>
          </p:cNvPr>
          <p:cNvSpPr/>
          <p:nvPr/>
        </p:nvSpPr>
        <p:spPr>
          <a:xfrm>
            <a:off x="1264642" y="96592"/>
            <a:ext cx="8280190" cy="584896"/>
          </a:xfrm>
          <a:prstGeom prst="wedgeRoundRectCallout">
            <a:avLst>
              <a:gd name="adj1" fmla="val -53004"/>
              <a:gd name="adj2" fmla="val 51604"/>
              <a:gd name="adj3" fmla="val 16667"/>
            </a:avLst>
          </a:prstGeom>
          <a:noFill/>
          <a:ln w="57150"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9D8777-19F6-41B7-88FF-5BAD8ACFD3C0}"/>
              </a:ext>
            </a:extLst>
          </p:cNvPr>
          <p:cNvSpPr txBox="1"/>
          <p:nvPr/>
        </p:nvSpPr>
        <p:spPr>
          <a:xfrm>
            <a:off x="1264642" y="126601"/>
            <a:ext cx="82801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frases en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5" name="Graphic 114" descr="Teacher">
            <a:extLst>
              <a:ext uri="{FF2B5EF4-FFF2-40B4-BE49-F238E27FC236}">
                <a16:creationId xmlns:a16="http://schemas.microsoft.com/office/drawing/2014/main" id="{6F7BDAF9-3FB3-46E7-A6AE-3B919525C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16" y="374333"/>
            <a:ext cx="914400" cy="914400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7D373382-EFFE-4FC4-9460-6E4511764A41}"/>
              </a:ext>
            </a:extLst>
          </p:cNvPr>
          <p:cNvSpPr/>
          <p:nvPr/>
        </p:nvSpPr>
        <p:spPr>
          <a:xfrm>
            <a:off x="652248" y="136429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8E7715B-B013-46CE-9E69-5F16EB98F89B}"/>
              </a:ext>
            </a:extLst>
          </p:cNvPr>
          <p:cNvSpPr/>
          <p:nvPr/>
        </p:nvSpPr>
        <p:spPr>
          <a:xfrm>
            <a:off x="652248" y="2026637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F30FF72-0102-45D5-A300-1639AC2C7D6E}"/>
              </a:ext>
            </a:extLst>
          </p:cNvPr>
          <p:cNvSpPr/>
          <p:nvPr/>
        </p:nvSpPr>
        <p:spPr>
          <a:xfrm>
            <a:off x="639943" y="2736680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883C198-FA0D-44F8-98B0-1AF3D0A25A80}"/>
              </a:ext>
            </a:extLst>
          </p:cNvPr>
          <p:cNvSpPr/>
          <p:nvPr/>
        </p:nvSpPr>
        <p:spPr>
          <a:xfrm>
            <a:off x="639943" y="3399026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3A8EEEE-CF3C-45AB-A389-210C10F89EA9}"/>
              </a:ext>
            </a:extLst>
          </p:cNvPr>
          <p:cNvSpPr/>
          <p:nvPr/>
        </p:nvSpPr>
        <p:spPr>
          <a:xfrm>
            <a:off x="658887" y="4032442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0A60C9AB-B1D5-4797-A509-935AF8070CBB}"/>
              </a:ext>
            </a:extLst>
          </p:cNvPr>
          <p:cNvSpPr/>
          <p:nvPr/>
        </p:nvSpPr>
        <p:spPr>
          <a:xfrm>
            <a:off x="646582" y="474248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A64F8CB-9B5A-4909-B798-9769FF726446}"/>
              </a:ext>
            </a:extLst>
          </p:cNvPr>
          <p:cNvSpPr/>
          <p:nvPr/>
        </p:nvSpPr>
        <p:spPr>
          <a:xfrm>
            <a:off x="646582" y="540483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269FA5D-58BA-451A-9ED4-0A57CAEA3EBB}"/>
              </a:ext>
            </a:extLst>
          </p:cNvPr>
          <p:cNvSpPr/>
          <p:nvPr/>
        </p:nvSpPr>
        <p:spPr>
          <a:xfrm>
            <a:off x="639943" y="606351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FAD4B5-E5FA-422C-9EE1-6B46BFA80C19}"/>
              </a:ext>
            </a:extLst>
          </p:cNvPr>
          <p:cNvSpPr txBox="1"/>
          <p:nvPr/>
        </p:nvSpPr>
        <p:spPr>
          <a:xfrm>
            <a:off x="4565549" y="1364291"/>
            <a:ext cx="419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sunny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0FA9A5-8FF1-465D-A04E-81EE2917AC35}"/>
              </a:ext>
            </a:extLst>
          </p:cNvPr>
          <p:cNvSpPr txBox="1"/>
          <p:nvPr/>
        </p:nvSpPr>
        <p:spPr>
          <a:xfrm>
            <a:off x="4556109" y="2072533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S/he does |is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bed.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9A1190-D016-4113-B390-44C8C9E597B3}"/>
              </a:ext>
            </a:extLst>
          </p:cNvPr>
          <p:cNvSpPr txBox="1"/>
          <p:nvPr/>
        </p:nvSpPr>
        <p:spPr>
          <a:xfrm>
            <a:off x="4565549" y="2736680"/>
            <a:ext cx="599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make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are doing a drawing.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3E42E9-4A9C-4E0F-97B7-5E48FFB6D80B}"/>
              </a:ext>
            </a:extLst>
          </p:cNvPr>
          <p:cNvSpPr txBox="1"/>
          <p:nvPr/>
        </p:nvSpPr>
        <p:spPr>
          <a:xfrm>
            <a:off x="4556109" y="3444922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It is cold.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042C07-1B47-4E98-8237-9912CBACE083}"/>
              </a:ext>
            </a:extLst>
          </p:cNvPr>
          <p:cNvSpPr txBox="1"/>
          <p:nvPr/>
        </p:nvSpPr>
        <p:spPr>
          <a:xfrm>
            <a:off x="4556109" y="4089331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I do | am doing dance.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D163E5-5DB1-4A43-A785-A26903B55E41}"/>
              </a:ext>
            </a:extLst>
          </p:cNvPr>
          <p:cNvSpPr txBox="1"/>
          <p:nvPr/>
        </p:nvSpPr>
        <p:spPr>
          <a:xfrm>
            <a:off x="4545084" y="4742485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does </a:t>
            </a: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| is doing a trip.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FA35D5F6-5BEC-4B88-A55B-3DF8E5B5F548}"/>
              </a:ext>
            </a:extLst>
          </p:cNvPr>
          <p:cNvSpPr/>
          <p:nvPr/>
        </p:nvSpPr>
        <p:spPr>
          <a:xfrm>
            <a:off x="9633440" y="3598737"/>
            <a:ext cx="2558560" cy="1020664"/>
          </a:xfrm>
          <a:prstGeom prst="wedgeRoundRectCallout">
            <a:avLst>
              <a:gd name="adj1" fmla="val -48432"/>
              <a:gd name="adj2" fmla="val 85939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 we could say ‘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goes|is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going on a journey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.’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F19795-523C-417F-8D4F-58A188866103}"/>
              </a:ext>
            </a:extLst>
          </p:cNvPr>
          <p:cNvSpPr txBox="1"/>
          <p:nvPr/>
        </p:nvSpPr>
        <p:spPr>
          <a:xfrm>
            <a:off x="4556108" y="5358121"/>
            <a:ext cx="612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makes | is making a jumper.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6F68D-688A-43D3-9E0D-A7EF3E5BEBF6}"/>
              </a:ext>
            </a:extLst>
          </p:cNvPr>
          <p:cNvSpPr txBox="1"/>
          <p:nvPr/>
        </p:nvSpPr>
        <p:spPr>
          <a:xfrm>
            <a:off x="4556109" y="6066504"/>
            <a:ext cx="599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make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are making a gift.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6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1395</Words>
  <Application>Microsoft Office PowerPoint</Application>
  <PresentationFormat>Widescreen</PresentationFormat>
  <Paragraphs>236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Quique</vt:lpstr>
      <vt:lpstr>Saying what others and I do</vt:lpstr>
      <vt:lpstr>PowerPoint Presentation</vt:lpstr>
      <vt:lpstr>vocabulario</vt:lpstr>
      <vt:lpstr>vocabulario</vt:lpstr>
      <vt:lpstr>hacer (for weather)</vt:lpstr>
      <vt:lpstr>escuchar</vt:lpstr>
      <vt:lpstr>leer</vt:lpstr>
      <vt:lpstr>leer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Tom Dawes</cp:lastModifiedBy>
  <cp:revision>19</cp:revision>
  <dcterms:created xsi:type="dcterms:W3CDTF">2022-01-14T09:06:54Z</dcterms:created>
  <dcterms:modified xsi:type="dcterms:W3CDTF">2022-06-23T14:18:09Z</dcterms:modified>
</cp:coreProperties>
</file>