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57" r:id="rId2"/>
    <p:sldId id="931" r:id="rId3"/>
    <p:sldId id="821" r:id="rId4"/>
    <p:sldId id="950" r:id="rId5"/>
    <p:sldId id="822" r:id="rId6"/>
    <p:sldId id="823" r:id="rId7"/>
    <p:sldId id="824" r:id="rId8"/>
    <p:sldId id="825" r:id="rId9"/>
    <p:sldId id="951" r:id="rId10"/>
    <p:sldId id="779" r:id="rId11"/>
    <p:sldId id="956" r:id="rId12"/>
    <p:sldId id="787" r:id="rId13"/>
    <p:sldId id="947" r:id="rId14"/>
    <p:sldId id="957" r:id="rId15"/>
    <p:sldId id="960" r:id="rId16"/>
    <p:sldId id="961" r:id="rId17"/>
    <p:sldId id="958" r:id="rId18"/>
    <p:sldId id="959" r:id="rId19"/>
    <p:sldId id="962" r:id="rId20"/>
    <p:sldId id="940" r:id="rId21"/>
    <p:sldId id="942" r:id="rId22"/>
    <p:sldId id="276"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84B6"/>
    <a:srgbClr val="BFE5EF"/>
    <a:srgbClr val="86CFE2"/>
    <a:srgbClr val="FFB3D2"/>
    <a:srgbClr val="FF0066"/>
    <a:srgbClr val="68D5C8"/>
    <a:srgbClr val="FFFFFF"/>
    <a:srgbClr val="1D9A78"/>
    <a:srgbClr val="22A7CC"/>
    <a:srgbClr val="9966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07E3FF1-F697-45EF-AB54-B3F98EA94C66}" v="117" dt="2022-06-23T15:35:25.53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337" autoAdjust="0"/>
    <p:restoredTop sz="85498" autoAdjust="0"/>
  </p:normalViewPr>
  <p:slideViewPr>
    <p:cSldViewPr snapToGrid="0">
      <p:cViewPr varScale="1">
        <p:scale>
          <a:sx n="97" d="100"/>
          <a:sy n="97" d="100"/>
        </p:scale>
        <p:origin x="1152" y="108"/>
      </p:cViewPr>
      <p:guideLst/>
    </p:cSldViewPr>
  </p:slideViewPr>
  <p:outlineViewPr>
    <p:cViewPr>
      <p:scale>
        <a:sx n="33" d="100"/>
        <a:sy n="33" d="100"/>
      </p:scale>
      <p:origin x="0" y="0"/>
    </p:cViewPr>
  </p:outlineViewPr>
  <p:notesTextViewPr>
    <p:cViewPr>
      <p:scale>
        <a:sx n="75" d="100"/>
        <a:sy n="75"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B10A3C-6EC1-44B1-AD7A-D13421C00F0D}" type="datetimeFigureOut">
              <a:rPr lang="en-GB" smtClean="0"/>
              <a:t>25/06/2022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052B50-4CAA-498F-BA55-B096FCBD9A9E}" type="slidenum">
              <a:rPr lang="en-GB" smtClean="0"/>
              <a:t>‹#›</a:t>
            </a:fld>
            <a:endParaRPr lang="en-GB"/>
          </a:p>
        </p:txBody>
      </p:sp>
    </p:spTree>
    <p:extLst>
      <p:ext uri="{BB962C8B-B14F-4D97-AF65-F5344CB8AC3E}">
        <p14:creationId xmlns:p14="http://schemas.microsoft.com/office/powerpoint/2010/main" val="12643542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Artwork by Steve Clarke. All additional pictures selected are available under a Creative Commons license, no attribution required.</a:t>
            </a:r>
          </a:p>
          <a:p>
            <a:pPr marL="0" lvl="0" indent="0" algn="l" rtl="0">
              <a:spcBef>
                <a:spcPts val="0"/>
              </a:spcBef>
              <a:spcAft>
                <a:spcPts val="0"/>
              </a:spcAft>
              <a:buNone/>
            </a:pPr>
            <a:endParaRPr lang="en-GB" sz="120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The frequency rankings for words that occur in this PowerPoint which have been</a:t>
            </a:r>
            <a:r>
              <a:rPr lang="en-GB" sz="1200" i="1" dirty="0">
                <a:effectLst/>
                <a:latin typeface="Calibri" panose="020F0502020204030204" pitchFamily="34" charset="0"/>
                <a:ea typeface="Calibri" panose="020F0502020204030204" pitchFamily="34" charset="0"/>
              </a:rPr>
              <a:t> previously</a:t>
            </a:r>
            <a:r>
              <a:rPr lang="en-GB" sz="1200" dirty="0">
                <a:effectLst/>
                <a:latin typeface="Calibri" panose="020F0502020204030204" pitchFamily="34" charset="0"/>
                <a:ea typeface="Calibri" panose="020F0502020204030204" pitchFamily="34" charset="0"/>
              </a:rPr>
              <a:t> introduced in NCELP resources are given in the NCELP SOW and in the resources that first introduced and formally re-visited those words. </a:t>
            </a:r>
          </a:p>
          <a:p>
            <a:pPr marL="0" lvl="0" indent="0" algn="l" rtl="0">
              <a:spcBef>
                <a:spcPts val="0"/>
              </a:spcBef>
              <a:spcAft>
                <a:spcPts val="0"/>
              </a:spcAft>
              <a:buNone/>
            </a:pPr>
            <a:endParaRPr lang="en-GB" sz="1200" dirty="0">
              <a:effectLst/>
              <a:latin typeface="Calibri" panose="020F0502020204030204" pitchFamily="34" charset="0"/>
              <a:ea typeface="Calibri" panose="020F0502020204030204" pitchFamily="34" charset="0"/>
            </a:endParaRPr>
          </a:p>
          <a:p>
            <a:r>
              <a:rPr lang="es-ES_tradnl" sz="1200" b="1" kern="1200" dirty="0">
                <a:solidFill>
                  <a:schemeClr val="tx1"/>
                </a:solidFill>
                <a:effectLst/>
                <a:latin typeface="+mn-lt"/>
                <a:ea typeface="+mn-ea"/>
                <a:cs typeface="+mn-cs"/>
              </a:rPr>
              <a:t>Phonics: </a:t>
            </a:r>
            <a:r>
              <a:rPr lang="en-GB" sz="1200" b="1" i="0" u="none" strike="noStrike" dirty="0">
                <a:solidFill>
                  <a:srgbClr val="002060"/>
                </a:solidFill>
                <a:effectLst/>
                <a:latin typeface="Century Gothic" panose="020B0502020202020204" pitchFamily="34" charset="0"/>
              </a:rPr>
              <a:t>López</a:t>
            </a:r>
            <a:r>
              <a:rPr lang="en-GB" sz="1200" b="0" i="0" u="none" strike="noStrike" dirty="0">
                <a:solidFill>
                  <a:srgbClr val="002060"/>
                </a:solidFill>
                <a:effectLst/>
                <a:latin typeface="Century Gothic" panose="020B0502020202020204" pitchFamily="34" charset="0"/>
              </a:rPr>
              <a:t> [N/A] </a:t>
            </a:r>
            <a:r>
              <a:rPr lang="en-GB" sz="1200" b="1" i="0" u="none" strike="noStrike" dirty="0">
                <a:solidFill>
                  <a:srgbClr val="002060"/>
                </a:solidFill>
                <a:effectLst/>
                <a:latin typeface="Century Gothic" panose="020B0502020202020204" pitchFamily="34" charset="0"/>
              </a:rPr>
              <a:t>Héctor</a:t>
            </a:r>
            <a:r>
              <a:rPr lang="en-GB" sz="1200" b="0" i="0" u="none" strike="noStrike" dirty="0">
                <a:solidFill>
                  <a:srgbClr val="002060"/>
                </a:solidFill>
                <a:effectLst/>
                <a:latin typeface="Century Gothic" panose="020B0502020202020204" pitchFamily="34" charset="0"/>
              </a:rPr>
              <a:t> [N/A] </a:t>
            </a:r>
            <a:r>
              <a:rPr lang="en-GB" sz="1200" b="1" i="0" u="none" strike="noStrike" dirty="0">
                <a:solidFill>
                  <a:srgbClr val="002060"/>
                </a:solidFill>
                <a:effectLst/>
                <a:latin typeface="Century Gothic" panose="020B0502020202020204" pitchFamily="34" charset="0"/>
              </a:rPr>
              <a:t>Félix </a:t>
            </a:r>
            <a:r>
              <a:rPr lang="en-GB" sz="1200" b="0" i="0" u="none" strike="noStrike" dirty="0">
                <a:solidFill>
                  <a:srgbClr val="002060"/>
                </a:solidFill>
                <a:effectLst/>
                <a:latin typeface="Century Gothic" panose="020B0502020202020204" pitchFamily="34" charset="0"/>
              </a:rPr>
              <a:t>[N/A]</a:t>
            </a:r>
            <a:r>
              <a:rPr lang="en-GB" sz="180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b="1" kern="1200" dirty="0">
                <a:solidFill>
                  <a:schemeClr val="tx1"/>
                </a:solidFill>
                <a:effectLst/>
                <a:latin typeface="+mn-lt"/>
                <a:ea typeface="+mn-ea"/>
                <a:cs typeface="+mn-cs"/>
              </a:rPr>
              <a:t>Vocabulary (new words in bold</a:t>
            </a:r>
            <a:r>
              <a:rPr lang="es-ES_tradnl" sz="1200" kern="1200" dirty="0">
                <a:solidFill>
                  <a:schemeClr val="tx1"/>
                </a:solidFill>
                <a:effectLst/>
                <a:latin typeface="+mn-lt"/>
                <a:ea typeface="+mn-ea"/>
                <a:cs typeface="+mn-cs"/>
              </a:rPr>
              <a:t>): </a:t>
            </a:r>
            <a:r>
              <a:rPr lang="es-ES" sz="1200" b="0" i="0" u="none" strike="noStrike" dirty="0">
                <a:solidFill>
                  <a:srgbClr val="002060"/>
                </a:solidFill>
                <a:effectLst/>
                <a:latin typeface="Century Gothic" panose="020B0502020202020204" pitchFamily="34" charset="0"/>
              </a:rPr>
              <a:t>hace [26] </a:t>
            </a:r>
            <a:r>
              <a:rPr lang="es-ES" sz="1200" b="1" i="0" u="none" strike="noStrike" dirty="0">
                <a:solidFill>
                  <a:srgbClr val="002060"/>
                </a:solidFill>
                <a:effectLst/>
                <a:latin typeface="Century Gothic" panose="020B0502020202020204" pitchFamily="34" charset="0"/>
              </a:rPr>
              <a:t>invierno </a:t>
            </a:r>
            <a:r>
              <a:rPr lang="es-ES" sz="1200" b="0" i="0" u="none" strike="noStrike" dirty="0">
                <a:solidFill>
                  <a:srgbClr val="002060"/>
                </a:solidFill>
                <a:effectLst/>
                <a:latin typeface="Century Gothic" panose="020B0502020202020204" pitchFamily="34" charset="0"/>
              </a:rPr>
              <a:t>[1813] </a:t>
            </a:r>
            <a:r>
              <a:rPr lang="es-ES" sz="1200" b="1" i="0" u="none" strike="noStrike" dirty="0">
                <a:solidFill>
                  <a:srgbClr val="002060"/>
                </a:solidFill>
                <a:effectLst/>
                <a:latin typeface="Century Gothic" panose="020B0502020202020204" pitchFamily="34" charset="0"/>
              </a:rPr>
              <a:t>otoño</a:t>
            </a:r>
            <a:r>
              <a:rPr lang="es-ES" sz="1200" b="0" i="0" u="none" strike="noStrike" dirty="0">
                <a:solidFill>
                  <a:srgbClr val="002060"/>
                </a:solidFill>
                <a:effectLst/>
                <a:latin typeface="Century Gothic" panose="020B0502020202020204" pitchFamily="34" charset="0"/>
              </a:rPr>
              <a:t> [3504] </a:t>
            </a:r>
            <a:r>
              <a:rPr lang="es-ES" sz="1200" b="1" i="0" u="none" strike="noStrike" dirty="0">
                <a:solidFill>
                  <a:srgbClr val="002060"/>
                </a:solidFill>
                <a:effectLst/>
                <a:latin typeface="Century Gothic" panose="020B0502020202020204" pitchFamily="34" charset="0"/>
              </a:rPr>
              <a:t>primavera</a:t>
            </a:r>
            <a:r>
              <a:rPr lang="es-ES" sz="1200" b="0" i="0" u="none" strike="noStrike" dirty="0">
                <a:solidFill>
                  <a:srgbClr val="002060"/>
                </a:solidFill>
                <a:effectLst/>
                <a:latin typeface="Century Gothic" panose="020B0502020202020204" pitchFamily="34" charset="0"/>
              </a:rPr>
              <a:t> [2735] </a:t>
            </a:r>
            <a:r>
              <a:rPr lang="es-ES" sz="1200" b="1" i="0" u="none" strike="noStrike" dirty="0">
                <a:solidFill>
                  <a:srgbClr val="002060"/>
                </a:solidFill>
                <a:effectLst/>
                <a:latin typeface="Century Gothic" panose="020B0502020202020204" pitchFamily="34" charset="0"/>
              </a:rPr>
              <a:t>verano</a:t>
            </a:r>
            <a:r>
              <a:rPr lang="es-ES" sz="1200" b="0" i="0" u="none" strike="noStrike" dirty="0">
                <a:solidFill>
                  <a:srgbClr val="002060"/>
                </a:solidFill>
                <a:effectLst/>
                <a:latin typeface="Century Gothic" panose="020B0502020202020204" pitchFamily="34" charset="0"/>
              </a:rPr>
              <a:t> [1139] frío [1020] calor [945] sol [383] </a:t>
            </a:r>
            <a:endParaRPr lang="en-GB" sz="1200" b="0" i="0" u="none" strike="noStrike" kern="1200" dirty="0">
              <a:solidFill>
                <a:srgbClr val="002060"/>
              </a:solidFill>
              <a:effectLst/>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b="1" kern="1200" dirty="0">
                <a:solidFill>
                  <a:schemeClr val="tx1"/>
                </a:solidFill>
                <a:effectLst/>
                <a:latin typeface="+mn-lt"/>
                <a:ea typeface="+mn-ea"/>
                <a:cs typeface="+mn-cs"/>
              </a:rPr>
              <a:t>Revisit 1</a:t>
            </a:r>
            <a:r>
              <a:rPr lang="es-ES_tradnl" sz="1200" kern="1200" dirty="0">
                <a:solidFill>
                  <a:schemeClr val="tx1"/>
                </a:solidFill>
                <a:effectLst/>
                <a:latin typeface="+mn-lt"/>
                <a:ea typeface="+mn-ea"/>
                <a:cs typeface="+mn-cs"/>
              </a:rPr>
              <a:t>: hay [13] dos [64] tres [134] cuatro [241] cinco [284] seis [438] siete [603] ocho [641] nueve [991] diez [449] once [1701] doce [1138] trece [2700] catorce [2411] quince[1215] dieciséis [3373] diecisiete [3400] dieciocho [2730] diecinueve [4232] veinte [819] veintiuno [819/425] veintidós, veintitrés, veinticuatro, veinticinco, veintiséis, veintisiete, veintiocho, veintinueve, treinta [830] treinta y uno [830/4/425] </a:t>
            </a: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b="1" kern="1200" dirty="0">
                <a:solidFill>
                  <a:schemeClr val="tx1"/>
                </a:solidFill>
                <a:effectLst/>
                <a:latin typeface="+mn-lt"/>
                <a:ea typeface="+mn-ea"/>
                <a:cs typeface="+mn-cs"/>
              </a:rPr>
              <a:t>Revisit 2</a:t>
            </a:r>
            <a:r>
              <a:rPr lang="es-ES_tradnl" sz="1200" kern="1200" dirty="0">
                <a:solidFill>
                  <a:schemeClr val="tx1"/>
                </a:solidFill>
                <a:effectLst/>
                <a:latin typeface="+mn-lt"/>
                <a:ea typeface="+mn-ea"/>
                <a:cs typeface="+mn-cs"/>
              </a:rPr>
              <a:t>: </a:t>
            </a:r>
            <a:r>
              <a:rPr lang="es-ES" sz="1200" kern="1200" dirty="0">
                <a:solidFill>
                  <a:schemeClr val="tx1"/>
                </a:solidFill>
                <a:effectLst/>
                <a:latin typeface="+mn-lt"/>
                <a:ea typeface="+mn-ea"/>
                <a:cs typeface="+mn-cs"/>
              </a:rPr>
              <a:t>bailar [1323] cocinar [3074] mandar [588] mirar [125] luz [278]  pollo [3577] suéter [&gt;5000] tarjeta [1958]  común [742]</a:t>
            </a:r>
            <a:endParaRPr lang="es-ES_tradnl"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For any </a:t>
            </a:r>
            <a:r>
              <a:rPr lang="en-GB" sz="1200" i="1" dirty="0">
                <a:effectLst/>
                <a:latin typeface="Calibri" panose="020F0502020204030204" pitchFamily="34" charset="0"/>
                <a:ea typeface="Calibri" panose="020F0502020204030204" pitchFamily="34" charset="0"/>
              </a:rPr>
              <a:t>other </a:t>
            </a:r>
            <a:r>
              <a:rPr lang="en-GB" sz="1200" dirty="0">
                <a:effectLst/>
                <a:latin typeface="Calibri" panose="020F0502020204030204" pitchFamily="34" charset="0"/>
                <a:ea typeface="Calibri" panose="020F0502020204030204" pitchFamily="34" charset="0"/>
              </a:rPr>
              <a:t>words that occur incidentally in this PowerPoint, frequency rankings will be provided in the notes field wherever possible.</a:t>
            </a:r>
          </a:p>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Source: Davies, M. and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lvl="0" indent="0" algn="l" rtl="0">
              <a:spcBef>
                <a:spcPts val="0"/>
              </a:spcBef>
              <a:spcAft>
                <a:spcPts val="0"/>
              </a:spcAft>
              <a:buNone/>
            </a:pPr>
            <a:endParaRPr lang="en-GB" dirty="0"/>
          </a:p>
          <a:p>
            <a:pPr marL="0" lvl="0" indent="0" algn="l" rtl="0">
              <a:spcBef>
                <a:spcPts val="0"/>
              </a:spcBef>
              <a:spcAft>
                <a:spcPts val="0"/>
              </a:spcAft>
              <a:buNone/>
            </a:pPr>
            <a:endParaRPr lang="en-GB" b="0" dirty="0"/>
          </a:p>
          <a:p>
            <a:pPr marL="0" lvl="0" indent="0" algn="l" rtl="0">
              <a:spcBef>
                <a:spcPts val="0"/>
              </a:spcBef>
              <a:spcAft>
                <a:spcPts val="0"/>
              </a:spcAft>
              <a:buNone/>
            </a:pPr>
            <a:endParaRPr lang="en-GB" dirty="0"/>
          </a:p>
          <a:p>
            <a:pPr marL="0" lvl="0" indent="0" algn="l" rtl="0">
              <a:spcBef>
                <a:spcPts val="0"/>
              </a:spcBef>
              <a:spcAft>
                <a:spcPts val="0"/>
              </a:spcAft>
              <a:buNone/>
            </a:pPr>
            <a:endParaRPr lang="en-GB" dirty="0"/>
          </a:p>
          <a:p>
            <a:pPr marL="0" lvl="0" indent="0" algn="l" rtl="0">
              <a:spcBef>
                <a:spcPts val="0"/>
              </a:spcBef>
              <a:spcAft>
                <a:spcPts val="0"/>
              </a:spcAft>
              <a:buNone/>
            </a:pPr>
            <a:endParaRPr lang="en-GB" b="1" i="0" u="none" strike="noStrike" dirty="0">
              <a:solidFill>
                <a:srgbClr val="002060"/>
              </a:solidFill>
              <a:effectLst/>
              <a:latin typeface="docs-Century Gothic"/>
            </a:endParaRPr>
          </a:p>
          <a:p>
            <a:pPr marL="0" lvl="0" indent="0" algn="l" rtl="0">
              <a:spcBef>
                <a:spcPts val="0"/>
              </a:spcBef>
              <a:spcAft>
                <a:spcPts val="0"/>
              </a:spcAft>
              <a:buNone/>
            </a:pPr>
            <a:endParaRPr lang="en-GB" dirty="0"/>
          </a:p>
          <a:p>
            <a:pPr marL="0" lvl="0" indent="0" algn="l" rtl="0">
              <a:spcBef>
                <a:spcPts val="0"/>
              </a:spcBef>
              <a:spcAft>
                <a:spcPts val="0"/>
              </a:spcAft>
              <a:buNone/>
            </a:pPr>
            <a:endParaRPr lang="en-GB" dirty="0"/>
          </a:p>
          <a:p>
            <a:pPr marL="0" lvl="0" indent="0" algn="l" rtl="0">
              <a:spcBef>
                <a:spcPts val="0"/>
              </a:spcBef>
              <a:spcAft>
                <a:spcPts val="0"/>
              </a:spcAft>
              <a:buNone/>
            </a:pPr>
            <a:endParaRPr lang="en-GB" dirty="0"/>
          </a:p>
          <a:p>
            <a:pPr marL="0" lvl="0" indent="0" algn="l" rtl="0">
              <a:spcBef>
                <a:spcPts val="0"/>
              </a:spcBef>
              <a:spcAft>
                <a:spcPts val="0"/>
              </a:spcAft>
              <a:buNone/>
            </a:pPr>
            <a:endParaRPr lang="en-GB" dirty="0"/>
          </a:p>
          <a:p>
            <a:pPr marL="0" lvl="0" indent="0" algn="l" rtl="0">
              <a:spcBef>
                <a:spcPts val="0"/>
              </a:spcBef>
              <a:spcAft>
                <a:spcPts val="0"/>
              </a:spcAft>
              <a:buNone/>
            </a:pPr>
            <a:endParaRPr dirty="0"/>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10 minutes</a:t>
            </a:r>
            <a:r>
              <a:rPr lang="en-GB" b="1" dirty="0"/>
              <a:t> [version 1]</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written comprehension of key vocabulary and hacer for weather.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Teacher to read the context and ensure this is clear.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Pupils to read the message aloud in pairs. Looking at the activities listed, they need to decide when Quique does them (when it’s cold  hot) and note down an extra details. </a:t>
            </a:r>
            <a:r>
              <a:rPr lang="en-GB" b="1" dirty="0"/>
              <a:t>[Next slide is more challenging version of this task]</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Elicit answers from pupils and click to bring up answers. Ask pupils how they knew and elicit Spanish from them (does gardening </a:t>
            </a:r>
            <a:r>
              <a:rPr lang="en-GB" dirty="0">
                <a:sym typeface="Wingdings" panose="05000000000000000000" pitchFamily="2" charset="2"/>
              </a:rPr>
              <a:t> the text says ‘hago </a:t>
            </a:r>
            <a:r>
              <a:rPr lang="en-GB" dirty="0" err="1">
                <a:sym typeface="Wingdings" panose="05000000000000000000" pitchFamily="2" charset="2"/>
              </a:rPr>
              <a:t>jardinería</a:t>
            </a:r>
            <a:r>
              <a:rPr lang="en-GB" dirty="0">
                <a:sym typeface="Wingdings" panose="05000000000000000000" pitchFamily="2" charset="2"/>
              </a:rPr>
              <a:t>’). </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6045431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Timing: </a:t>
            </a:r>
            <a:r>
              <a:rPr lang="en-GB" b="0" dirty="0"/>
              <a:t>10 minutes  [version 2]</a:t>
            </a:r>
          </a:p>
          <a:p>
            <a:pPr marL="0" marR="0" lvl="0" indent="0" algn="l" rtl="0">
              <a:lnSpc>
                <a:spcPct val="100000"/>
              </a:lnSpc>
              <a:spcBef>
                <a:spcPts val="0"/>
              </a:spcBef>
              <a:spcAft>
                <a:spcPts val="0"/>
              </a:spcAft>
              <a:buClr>
                <a:schemeClr val="dk1"/>
              </a:buClr>
              <a:buSzPts val="1200"/>
              <a:buFont typeface="Calibri"/>
              <a:buNone/>
            </a:pP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written comprehension of key vocabulary and hacer for weather.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Teacher to read the context and ensure this is clear.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Pupils to read the message aloud in pairs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3. Pupils to find the 7 activities mentioned by Quique, when he does them and any extra information.</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6345753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8 minutes (2 slides)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revisit negation with ‘no’ and singular persons of ‘</a:t>
            </a:r>
            <a:r>
              <a:rPr lang="en-GB" b="0" dirty="0" err="1"/>
              <a:t>hacer</a:t>
            </a:r>
            <a:r>
              <a:rPr lang="en-GB" b="0" dirty="0"/>
              <a:t>’.</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present the reminder information.</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English translation for the Spanish examples provided. </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7140646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[1/6]</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Click for the English prompt.</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Give pupils 10 sentences to work out the sentence and practise it aloud.</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Click again to ‘disappear’ the distractor words.</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Say ‘un, dos, </a:t>
            </a:r>
            <a:r>
              <a:rPr lang="en-GB" sz="1200" b="0" dirty="0" err="1"/>
              <a:t>tres</a:t>
            </a:r>
            <a:r>
              <a:rPr lang="en-GB" sz="1200" b="0" dirty="0"/>
              <a:t>’ to cue choral production of the sentence.</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Click to bring up the Spanish sentence.</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Repeat steps 1-3 for the remaining six slides.</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sz="1200" b="1" dirty="0"/>
          </a:p>
          <a:p>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13</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0724089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[2/6]</a:t>
            </a:r>
            <a:endParaRPr lang="en-GB" b="0"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Click for the English prompt.</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Give pupils 10 sentences to work out the sentence and practise it aloud.</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Click again to ‘disappear’ the distractor words.</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Say ‘un, dos, </a:t>
            </a:r>
            <a:r>
              <a:rPr lang="en-GB" sz="1200" b="0" dirty="0" err="1"/>
              <a:t>tres</a:t>
            </a:r>
            <a:r>
              <a:rPr lang="en-GB" sz="1200" b="0" dirty="0"/>
              <a:t>’ to cue choral production of the sentence.</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Click to bring up the Spanish sentence.</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Repeat steps 1-3 for the remaining six slides.</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sz="1200" b="1" dirty="0"/>
          </a:p>
          <a:p>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14</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4151347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[3/6]</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Click for the English prompt.</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Give pupils 10 sentences to work out the sentence and practise it aloud.</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Click again to ‘disappear’ the distractor words.</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Say ‘un, dos, </a:t>
            </a:r>
            <a:r>
              <a:rPr lang="en-GB" sz="1200" b="0" dirty="0" err="1"/>
              <a:t>tres</a:t>
            </a:r>
            <a:r>
              <a:rPr lang="en-GB" sz="1200" b="0" dirty="0"/>
              <a:t>’ to cue choral production of the sentence.</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Click to bring up the Spanish sentence.</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Repeat steps 1-3 for the remaining six slides.</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sz="1200" b="1" dirty="0"/>
          </a:p>
          <a:p>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15</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3742339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[4/6]</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Click for the English prompt.</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Give pupils 10 sentences to work out the sentence and practise it aloud.</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Click again to ‘disappear’ the distractor words.</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Say ‘un, dos, </a:t>
            </a:r>
            <a:r>
              <a:rPr lang="en-GB" sz="1200" b="0" dirty="0" err="1"/>
              <a:t>tres</a:t>
            </a:r>
            <a:r>
              <a:rPr lang="en-GB" sz="1200" b="0" dirty="0"/>
              <a:t>’ to cue choral production of the sentence.</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Click to bring up the Spanish sentence.</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Repeat steps 1-3 for the remaining six slides.</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sz="1200" b="1" dirty="0"/>
          </a:p>
          <a:p>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16</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7441375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[5/6]</a:t>
            </a:r>
            <a:endParaRPr lang="en-GB" b="0"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Click for the English prompt.</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Give pupils 10 sentences to work out the sentence and practise it aloud.</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Click again to ‘disappear’ the distractor words.</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Say ‘un, dos, </a:t>
            </a:r>
            <a:r>
              <a:rPr lang="en-GB" sz="1200" b="0" dirty="0" err="1"/>
              <a:t>tres</a:t>
            </a:r>
            <a:r>
              <a:rPr lang="en-GB" sz="1200" b="0" dirty="0"/>
              <a:t>’ to cue choral production of the sentence.</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Click to bring up the Spanish sentence.</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Repeat steps 1-3 for the remaining six slides.</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sz="1200" b="1" dirty="0"/>
          </a:p>
          <a:p>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17</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9875695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[6/6]</a:t>
            </a:r>
            <a:endParaRPr lang="en-GB" b="0"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Click for the English prompt.</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Give pupils 10 sentences to work out the sentence and practise it aloud.</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Click again to ‘disappear’ the distractor words.</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Say ‘un, dos, </a:t>
            </a:r>
            <a:r>
              <a:rPr lang="en-GB" sz="1200" b="0" dirty="0" err="1"/>
              <a:t>tres</a:t>
            </a:r>
            <a:r>
              <a:rPr lang="en-GB" sz="1200" b="0" dirty="0"/>
              <a:t>’ to cue choral production of the sentence.</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Click to bring up the Spanish sentence.</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Repeat steps 1-3 for the remaining six slides.</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sz="1200" b="1" dirty="0"/>
          </a:p>
          <a:p>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18</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7694654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‘hacer’ (1</a:t>
            </a:r>
            <a:r>
              <a:rPr lang="en-GB" b="0" baseline="30000" dirty="0"/>
              <a:t>st</a:t>
            </a:r>
            <a:r>
              <a:rPr lang="en-GB" b="0" dirty="0"/>
              <a:t> and 3</a:t>
            </a:r>
            <a:r>
              <a:rPr lang="en-GB" b="0" baseline="30000" dirty="0"/>
              <a:t>rd</a:t>
            </a:r>
            <a:r>
              <a:rPr lang="en-GB" b="0" dirty="0"/>
              <a:t> person) and the four weather items from this week’s vocabulary.</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p>
          <a:p>
            <a:pPr marL="0" marR="0" lvl="0" indent="0" algn="l" rtl="0">
              <a:lnSpc>
                <a:spcPct val="100000"/>
              </a:lnSpc>
              <a:spcBef>
                <a:spcPts val="0"/>
              </a:spcBef>
              <a:spcAft>
                <a:spcPts val="0"/>
              </a:spcAft>
              <a:buClr>
                <a:schemeClr val="dk1"/>
              </a:buClr>
              <a:buSzPts val="1200"/>
              <a:buFont typeface="Calibri"/>
              <a:buNone/>
            </a:pPr>
            <a:r>
              <a:rPr lang="en-GB" b="0" dirty="0"/>
              <a:t>1. Teacher models the task with sentence 1, using a ‘think aloud’ to interpret the picture, and eliciting suggestions from pupils as to a suitable sentence (perhaps initially in English and then Spanish, or just in Spanish).</a:t>
            </a:r>
          </a:p>
          <a:p>
            <a:pPr marL="0" marR="0" lvl="0" indent="0" algn="l" rtl="0">
              <a:lnSpc>
                <a:spcPct val="100000"/>
              </a:lnSpc>
              <a:spcBef>
                <a:spcPts val="0"/>
              </a:spcBef>
              <a:spcAft>
                <a:spcPts val="0"/>
              </a:spcAft>
              <a:buClr>
                <a:schemeClr val="dk1"/>
              </a:buClr>
              <a:buSzPts val="1200"/>
              <a:buFont typeface="Calibri"/>
              <a:buNone/>
            </a:pPr>
            <a:endParaRPr lang="en-GB" sz="1200" b="0" dirty="0"/>
          </a:p>
          <a:p>
            <a:pPr marL="0" marR="0" lvl="0" indent="0" algn="l" rtl="0">
              <a:lnSpc>
                <a:spcPct val="100000"/>
              </a:lnSpc>
              <a:spcBef>
                <a:spcPts val="0"/>
              </a:spcBef>
              <a:spcAft>
                <a:spcPts val="0"/>
              </a:spcAft>
              <a:buClr>
                <a:schemeClr val="dk1"/>
              </a:buClr>
              <a:buSzPts val="1200"/>
              <a:buFont typeface="Calibri"/>
              <a:buNone/>
            </a:pPr>
            <a:r>
              <a:rPr lang="en-GB" sz="1200" b="1" dirty="0"/>
              <a:t>Note</a:t>
            </a:r>
            <a:r>
              <a:rPr lang="en-GB" sz="1200" b="0" dirty="0"/>
              <a:t>: Teachers can differentiate the task, providing more support to lower proficiency learners by:</a:t>
            </a:r>
            <a:br>
              <a:rPr lang="en-GB" sz="1200" b="0" dirty="0"/>
            </a:br>
            <a:r>
              <a:rPr lang="en-GB" sz="1200" b="0" dirty="0"/>
              <a:t>i. providing the initial letters of each word as prompts.</a:t>
            </a:r>
            <a:br>
              <a:rPr lang="en-GB" sz="1200" b="0" dirty="0"/>
            </a:br>
            <a:r>
              <a:rPr lang="en-GB" sz="1200" b="0" dirty="0"/>
              <a:t>iii. enabling pupils to look at the four vocabulary words (</a:t>
            </a:r>
            <a:r>
              <a:rPr lang="en-GB" sz="1200" b="0" dirty="0" err="1"/>
              <a:t>frío</a:t>
            </a:r>
            <a:r>
              <a:rPr lang="en-GB" sz="1200" b="0" dirty="0"/>
              <a:t>, </a:t>
            </a:r>
            <a:r>
              <a:rPr lang="en-GB" sz="1200" b="0" dirty="0" err="1"/>
              <a:t>calor</a:t>
            </a:r>
            <a:r>
              <a:rPr lang="en-GB" sz="1200" b="0" dirty="0"/>
              <a:t>, </a:t>
            </a:r>
            <a:r>
              <a:rPr lang="en-GB" sz="1200" b="0" dirty="0" err="1"/>
              <a:t>otoño</a:t>
            </a:r>
            <a:r>
              <a:rPr lang="en-GB" sz="1200" b="0" dirty="0"/>
              <a:t>, </a:t>
            </a:r>
            <a:r>
              <a:rPr lang="en-GB" sz="1200" b="0" dirty="0" err="1"/>
              <a:t>verano</a:t>
            </a:r>
            <a:r>
              <a:rPr lang="en-GB" sz="1200" b="0" dirty="0"/>
              <a:t>, </a:t>
            </a:r>
            <a:r>
              <a:rPr lang="en-GB" sz="1200" b="0" dirty="0" err="1"/>
              <a:t>invierno</a:t>
            </a:r>
            <a:r>
              <a:rPr lang="en-GB" sz="1200" b="0" dirty="0"/>
              <a:t>) first and practise those on mini whiteboards etc..</a:t>
            </a:r>
          </a:p>
          <a:p>
            <a:pPr marL="0" marR="0" lvl="0" indent="0" algn="l" rtl="0">
              <a:lnSpc>
                <a:spcPct val="100000"/>
              </a:lnSpc>
              <a:spcBef>
                <a:spcPts val="0"/>
              </a:spcBef>
              <a:spcAft>
                <a:spcPts val="0"/>
              </a:spcAft>
              <a:buClr>
                <a:schemeClr val="dk1"/>
              </a:buClr>
              <a:buSzPts val="1200"/>
              <a:buFont typeface="Calibri"/>
              <a:buNone/>
            </a:pPr>
            <a:endParaRPr lang="en-GB" sz="1200" b="0"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19</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0658270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5280">
              <a:lnSpc>
                <a:spcPct val="100000"/>
              </a:lnSpc>
            </a:pPr>
            <a:r>
              <a:rPr lang="en-GB" sz="1200" b="1" strike="noStrike" spc="-1" dirty="0">
                <a:solidFill>
                  <a:srgbClr val="000000"/>
                </a:solidFill>
                <a:latin typeface="+mn-lt"/>
                <a:ea typeface="Calibri"/>
              </a:rPr>
              <a:t>Timing: </a:t>
            </a:r>
            <a:r>
              <a:rPr lang="en-GB" sz="1200" b="0" strike="noStrike" spc="-1" dirty="0">
                <a:solidFill>
                  <a:srgbClr val="000000"/>
                </a:solidFill>
                <a:latin typeface="+mn-lt"/>
                <a:ea typeface="Calibri"/>
              </a:rPr>
              <a:t>5 minutes</a:t>
            </a:r>
            <a:endParaRPr lang="en-GB" sz="1200" b="1" strike="noStrike" spc="-1" dirty="0">
              <a:solidFill>
                <a:srgbClr val="000000"/>
              </a:solidFill>
              <a:latin typeface="+mn-lt"/>
              <a:ea typeface="Calibri"/>
            </a:endParaRPr>
          </a:p>
          <a:p>
            <a:pPr marL="0" lvl="0" indent="0" algn="l" rtl="0">
              <a:spcBef>
                <a:spcPts val="0"/>
              </a:spcBef>
              <a:spcAft>
                <a:spcPts val="0"/>
              </a:spcAft>
              <a:buNone/>
            </a:pPr>
            <a:r>
              <a:rPr lang="en-GB" b="1" dirty="0"/>
              <a:t>Aim: </a:t>
            </a:r>
            <a:r>
              <a:rPr lang="en-GB" b="0" dirty="0"/>
              <a:t>to develop understanding of rule for accents 3. </a:t>
            </a:r>
          </a:p>
          <a:p>
            <a:pPr marL="0" lvl="0" indent="0" algn="l" rtl="0">
              <a:spcBef>
                <a:spcPts val="0"/>
              </a:spcBef>
              <a:spcAft>
                <a:spcPts val="0"/>
              </a:spcAft>
              <a:buNone/>
            </a:pPr>
            <a:endParaRPr lang="en-GB" b="0" dirty="0"/>
          </a:p>
          <a:p>
            <a:pPr marL="0" lvl="0" indent="0" algn="l" rtl="0">
              <a:spcBef>
                <a:spcPts val="0"/>
              </a:spcBef>
              <a:spcAft>
                <a:spcPts val="0"/>
              </a:spcAft>
              <a:buNone/>
            </a:pPr>
            <a:r>
              <a:rPr lang="en-GB" b="1" dirty="0"/>
              <a:t>Procedure:</a:t>
            </a:r>
            <a:endParaRPr lang="en-GB" dirty="0"/>
          </a:p>
          <a:p>
            <a:pPr marL="228600" lvl="0" indent="-228600" algn="l" rtl="0">
              <a:spcBef>
                <a:spcPts val="0"/>
              </a:spcBef>
              <a:spcAft>
                <a:spcPts val="0"/>
              </a:spcAft>
              <a:buAutoNum type="arabicPeriod"/>
            </a:pPr>
            <a:r>
              <a:rPr lang="en-GB" b="0" dirty="0"/>
              <a:t>Teacher gives the instruction</a:t>
            </a:r>
          </a:p>
          <a:p>
            <a:pPr marL="228600" lvl="0" indent="-228600" algn="l" rtl="0">
              <a:spcBef>
                <a:spcPts val="0"/>
              </a:spcBef>
              <a:spcAft>
                <a:spcPts val="0"/>
              </a:spcAft>
              <a:buAutoNum type="arabicPeriod"/>
            </a:pPr>
            <a:r>
              <a:rPr lang="en-GB" b="0" dirty="0"/>
              <a:t>Pupils listen out and transcribe the words (ensure they understand these are all unknown words for them). </a:t>
            </a:r>
            <a:endParaRPr lang="en-GB" dirty="0"/>
          </a:p>
          <a:p>
            <a:pPr marL="0" lvl="0" indent="0" algn="l" rtl="0">
              <a:spcBef>
                <a:spcPts val="0"/>
              </a:spcBef>
              <a:spcAft>
                <a:spcPts val="0"/>
              </a:spcAft>
              <a:buNone/>
            </a:pPr>
            <a:r>
              <a:rPr lang="en-GB" b="0" dirty="0"/>
              <a:t>3. Click to bring up answers.</a:t>
            </a:r>
          </a:p>
          <a:p>
            <a:pPr marL="0" lvl="0" indent="0" algn="l" rtl="0">
              <a:spcBef>
                <a:spcPts val="0"/>
              </a:spcBef>
              <a:spcAft>
                <a:spcPts val="0"/>
              </a:spcAft>
              <a:buNone/>
            </a:pPr>
            <a:r>
              <a:rPr lang="en-GB" b="0" dirty="0"/>
              <a:t>4. Now teacher clicks to ask pupils whether these words need an accent or not, and bring up the speech bubble with a reminder of the rule. </a:t>
            </a:r>
          </a:p>
          <a:p>
            <a:pPr marL="0" lvl="0" indent="0" algn="l" rtl="0">
              <a:spcBef>
                <a:spcPts val="0"/>
              </a:spcBef>
              <a:spcAft>
                <a:spcPts val="0"/>
              </a:spcAft>
              <a:buNone/>
            </a:pPr>
            <a:r>
              <a:rPr lang="en-GB" b="0" dirty="0"/>
              <a:t>5. Pupil apply the rule and write an accent if necessary.</a:t>
            </a:r>
          </a:p>
          <a:p>
            <a:pPr marL="0" lvl="0" indent="0" algn="l" rtl="0">
              <a:spcBef>
                <a:spcPts val="0"/>
              </a:spcBef>
              <a:spcAft>
                <a:spcPts val="0"/>
              </a:spcAft>
              <a:buNone/>
            </a:pPr>
            <a:r>
              <a:rPr lang="en-GB" b="0" dirty="0"/>
              <a:t>6. Part B</a:t>
            </a:r>
          </a:p>
          <a:p>
            <a:pPr marL="0" lvl="0" indent="0" algn="l" rtl="0">
              <a:spcBef>
                <a:spcPts val="0"/>
              </a:spcBef>
              <a:spcAft>
                <a:spcPts val="0"/>
              </a:spcAft>
              <a:buNone/>
            </a:pPr>
            <a:r>
              <a:rPr lang="en-GB" b="0" dirty="0"/>
              <a:t>4. Teacher clarifies these are all names or surnames &amp; brings up reminder about Spanish surnames. </a:t>
            </a:r>
          </a:p>
          <a:p>
            <a:pPr marL="0" lvl="0" indent="0" algn="l" rtl="0">
              <a:spcBef>
                <a:spcPts val="0"/>
              </a:spcBef>
              <a:spcAft>
                <a:spcPts val="0"/>
              </a:spcAft>
              <a:buNone/>
            </a:pPr>
            <a:r>
              <a:rPr lang="en-GB" b="0" dirty="0"/>
              <a:t>5. Pupils work in pairs to create combinations of names + surnames. </a:t>
            </a:r>
          </a:p>
          <a:p>
            <a:pPr marL="1440" marR="0" lvl="0" indent="0" algn="l" defTabSz="914400" rtl="0" eaLnBrk="1" fontAlgn="auto" latinLnBrk="0" hangingPunct="1">
              <a:lnSpc>
                <a:spcPct val="100000"/>
              </a:lnSpc>
              <a:spcBef>
                <a:spcPts val="0"/>
              </a:spcBef>
              <a:spcAft>
                <a:spcPts val="0"/>
              </a:spcAft>
              <a:buClr>
                <a:srgbClr val="002060"/>
              </a:buClr>
              <a:buSzTx/>
              <a:buFont typeface="Century Gothic"/>
              <a:buNone/>
              <a:tabLst/>
              <a:defRPr/>
            </a:pPr>
            <a:endParaRPr lang="en-GB" sz="1200" b="0" strike="noStrike" spc="-1" dirty="0">
              <a:latin typeface="Arial"/>
            </a:endParaRPr>
          </a:p>
          <a:p>
            <a:pPr marL="1440" marR="0" lvl="0" indent="0" algn="l" defTabSz="914400" rtl="0" eaLnBrk="1" fontAlgn="auto" latinLnBrk="0" hangingPunct="1">
              <a:lnSpc>
                <a:spcPct val="100000"/>
              </a:lnSpc>
              <a:spcBef>
                <a:spcPts val="0"/>
              </a:spcBef>
              <a:spcAft>
                <a:spcPts val="0"/>
              </a:spcAft>
              <a:buClr>
                <a:srgbClr val="002060"/>
              </a:buClr>
              <a:buSzTx/>
              <a:buFont typeface="Century Gothic"/>
              <a:buNone/>
              <a:tabLst/>
              <a:defRPr/>
            </a:pPr>
            <a:r>
              <a:rPr lang="en-GB" sz="1200" b="1" strike="noStrike" spc="-1" dirty="0">
                <a:latin typeface="Arial"/>
              </a:rPr>
              <a:t>Transcript:</a:t>
            </a:r>
          </a:p>
          <a:p>
            <a:pPr>
              <a:lnSpc>
                <a:spcPct val="107000"/>
              </a:lnSpc>
              <a:spcAft>
                <a:spcPts val="800"/>
              </a:spcAft>
            </a:pPr>
            <a:r>
              <a:rPr lang="es-ES_tradnl" sz="1800" b="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E </a:t>
            </a:r>
            <a:r>
              <a:rPr lang="en-GB" sz="1800" b="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Gómez</a:t>
            </a:r>
          </a:p>
          <a:p>
            <a:pPr>
              <a:lnSpc>
                <a:spcPct val="107000"/>
              </a:lnSpc>
              <a:spcAft>
                <a:spcPts val="800"/>
              </a:spcAft>
            </a:pPr>
            <a:r>
              <a:rPr lang="en-GB" sz="1800" b="1" strike="noStrike" spc="-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1 Soto</a:t>
            </a:r>
          </a:p>
          <a:p>
            <a:pPr>
              <a:lnSpc>
                <a:spcPct val="107000"/>
              </a:lnSpc>
              <a:spcAft>
                <a:spcPts val="800"/>
              </a:spcAft>
            </a:pPr>
            <a:r>
              <a:rPr lang="en-GB" sz="1800" b="1" strike="noStrike" spc="-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2 Silva</a:t>
            </a:r>
          </a:p>
          <a:p>
            <a:pPr>
              <a:lnSpc>
                <a:spcPct val="107000"/>
              </a:lnSpc>
              <a:spcAft>
                <a:spcPts val="800"/>
              </a:spcAft>
            </a:pPr>
            <a:r>
              <a:rPr lang="en-GB" sz="1800" b="1" strike="noStrike" spc="-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3 Rojas</a:t>
            </a:r>
          </a:p>
          <a:p>
            <a:pPr>
              <a:lnSpc>
                <a:spcPct val="107000"/>
              </a:lnSpc>
              <a:spcAft>
                <a:spcPts val="800"/>
              </a:spcAft>
            </a:pPr>
            <a:r>
              <a:rPr lang="en-GB" sz="1800" b="1" strike="noStrike" spc="-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4 </a:t>
            </a:r>
            <a:r>
              <a:rPr lang="en-GB" sz="1800" b="1" strike="noStrike" spc="-1"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Ángel</a:t>
            </a:r>
            <a:endParaRPr lang="en-GB" sz="1800" b="1" strike="noStrike" spc="-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endParaRPr>
          </a:p>
          <a:p>
            <a:pPr>
              <a:lnSpc>
                <a:spcPct val="107000"/>
              </a:lnSpc>
              <a:spcAft>
                <a:spcPts val="800"/>
              </a:spcAft>
            </a:pPr>
            <a:r>
              <a:rPr lang="en-GB" sz="1800" b="1" strike="noStrike" spc="-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5 Éric</a:t>
            </a:r>
          </a:p>
          <a:p>
            <a:pPr>
              <a:lnSpc>
                <a:spcPct val="107000"/>
              </a:lnSpc>
              <a:spcAft>
                <a:spcPts val="800"/>
              </a:spcAft>
            </a:pPr>
            <a:r>
              <a:rPr lang="en-GB" sz="1800" b="1" strike="noStrike" spc="-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6 Nora</a:t>
            </a:r>
          </a:p>
          <a:p>
            <a:pPr>
              <a:lnSpc>
                <a:spcPct val="107000"/>
              </a:lnSpc>
              <a:spcAft>
                <a:spcPts val="800"/>
              </a:spcAft>
            </a:pPr>
            <a:r>
              <a:rPr lang="en-GB" sz="1800" b="1" strike="noStrike" spc="-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7 Pérez</a:t>
            </a:r>
            <a:endParaRPr lang="en-GB" sz="1200" b="0" strike="noStrike" spc="-1" dirty="0">
              <a:solidFill>
                <a:srgbClr val="002060"/>
              </a:solidFill>
              <a:effectLst/>
              <a:latin typeface="Arial"/>
              <a:ea typeface="Calibri" panose="020F0502020204030204" pitchFamily="34" charset="0"/>
              <a:cs typeface="Nirmala UI" panose="020B0502040204020203" pitchFamily="34" charset="0"/>
            </a:endParaRPr>
          </a:p>
          <a:p>
            <a:pPr>
              <a:lnSpc>
                <a:spcPct val="107000"/>
              </a:lnSpc>
              <a:spcAft>
                <a:spcPts val="800"/>
              </a:spcAft>
            </a:pPr>
            <a:endParaRPr lang="en-GB" sz="1200" b="0" strike="noStrike" spc="-1" dirty="0">
              <a:solidFill>
                <a:srgbClr val="002060"/>
              </a:solidFill>
              <a:effectLst/>
              <a:latin typeface="Arial"/>
              <a:ea typeface="Calibri" panose="020F0502020204030204" pitchFamily="34" charset="0"/>
              <a:cs typeface="Nirmala UI" panose="020B0502040204020203" pitchFamily="34" charset="0"/>
            </a:endParaRPr>
          </a:p>
          <a:p>
            <a:pPr>
              <a:lnSpc>
                <a:spcPct val="107000"/>
              </a:lnSpc>
              <a:spcAft>
                <a:spcPts val="800"/>
              </a:spcAft>
            </a:pPr>
            <a:r>
              <a:rPr lang="en-GB" sz="1200" b="1" strike="noStrike" spc="-1" dirty="0">
                <a:solidFill>
                  <a:srgbClr val="002060"/>
                </a:solidFill>
                <a:effectLst/>
                <a:latin typeface="Arial"/>
                <a:ea typeface="Calibri" panose="020F0502020204030204" pitchFamily="34" charset="0"/>
                <a:cs typeface="Nirmala UI" panose="020B0502040204020203" pitchFamily="34" charset="0"/>
              </a:rPr>
              <a:t>ciudad</a:t>
            </a:r>
            <a:r>
              <a:rPr lang="en-GB" sz="1200" b="0" strike="noStrike" spc="-1" dirty="0">
                <a:solidFill>
                  <a:srgbClr val="002060"/>
                </a:solidFill>
                <a:effectLst/>
                <a:latin typeface="Arial"/>
                <a:ea typeface="Calibri" panose="020F0502020204030204" pitchFamily="34" charset="0"/>
                <a:cs typeface="Nirmala UI" panose="020B0502040204020203" pitchFamily="34" charset="0"/>
              </a:rPr>
              <a:t> [178] </a:t>
            </a:r>
            <a:r>
              <a:rPr lang="en-GB" sz="1200" b="1" strike="noStrike" spc="-1" dirty="0" err="1">
                <a:solidFill>
                  <a:srgbClr val="002060"/>
                </a:solidFill>
                <a:effectLst/>
                <a:latin typeface="Arial"/>
                <a:ea typeface="Calibri" panose="020F0502020204030204" pitchFamily="34" charset="0"/>
                <a:cs typeface="Nirmala UI" panose="020B0502040204020203" pitchFamily="34" charset="0"/>
              </a:rPr>
              <a:t>país</a:t>
            </a:r>
            <a:r>
              <a:rPr lang="en-GB" sz="1200" b="0" strike="noStrike" spc="-1" dirty="0">
                <a:solidFill>
                  <a:srgbClr val="002060"/>
                </a:solidFill>
                <a:effectLst/>
                <a:latin typeface="Arial"/>
                <a:ea typeface="Calibri" panose="020F0502020204030204" pitchFamily="34" charset="0"/>
                <a:cs typeface="Nirmala UI" panose="020B0502040204020203" pitchFamily="34" charset="0"/>
              </a:rPr>
              <a:t> [109]</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7519304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ALTERNATIVE TO THE PREVIOUS WRITING TASK FOR HIGHER PROFICIENCY LEARNERS</a:t>
            </a:r>
            <a:br>
              <a:rPr lang="en-US" b="1" dirty="0"/>
            </a:br>
            <a:br>
              <a:rPr lang="en-US" b="1" dirty="0"/>
            </a:br>
            <a:r>
              <a:rPr lang="en-US" b="1" dirty="0"/>
              <a:t>Aim: </a:t>
            </a:r>
            <a:r>
              <a:rPr lang="en-US" b="0" dirty="0"/>
              <a:t>to </a:t>
            </a:r>
            <a:r>
              <a:rPr lang="en-US" b="0" dirty="0" err="1"/>
              <a:t>practise</a:t>
            </a:r>
            <a:r>
              <a:rPr lang="en-US" b="0" baseline="0" dirty="0"/>
              <a:t> more independent written production of first person singular of </a:t>
            </a:r>
            <a:r>
              <a:rPr lang="en-GB" i="0" baseline="0" dirty="0"/>
              <a:t>‘hacer’ </a:t>
            </a:r>
            <a:r>
              <a:rPr lang="en-US" b="0" baseline="0" dirty="0"/>
              <a:t>along with this week’s target vocabulary.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r>
              <a:rPr lang="en-US" b="1" dirty="0"/>
              <a:t>Procedure:</a:t>
            </a:r>
          </a:p>
          <a:p>
            <a:pPr marL="228600" indent="-228600">
              <a:buAutoNum type="arabicPeriod"/>
            </a:pPr>
            <a:r>
              <a:rPr lang="en-GB" baseline="0" dirty="0"/>
              <a:t>Pupils write sentences using the first person singular form of ‘hacer’ in response to the pictures, in order to narrate an imaginary day on holiday.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For an additional challenge, pupils could then be asked to do this using the second person singular form – i.e. writing about what ‘you’ do – or the third person singular form – i.e. writing about what s/he does.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Make it clear to pupils that they are writing in the present tense, i.e. saying what happens normally or is happening whilst they are on holiday.</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Remind learners that the weather expressions use ‘hace’ </a:t>
            </a:r>
          </a:p>
          <a:p>
            <a:pPr marL="0" marR="0" lvl="0" indent="0" algn="l" rtl="0">
              <a:lnSpc>
                <a:spcPct val="100000"/>
              </a:lnSpc>
              <a:spcBef>
                <a:spcPts val="0"/>
              </a:spcBef>
              <a:spcAft>
                <a:spcPts val="0"/>
              </a:spcAft>
              <a:buClr>
                <a:schemeClr val="dk1"/>
              </a:buClr>
              <a:buSzPts val="1200"/>
              <a:buFont typeface="Calibri"/>
              <a:buNone/>
            </a:pPr>
            <a:endParaRPr lang="en-GB" sz="1200" b="0"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20</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1301620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7 </a:t>
            </a:r>
            <a:r>
              <a:rPr lang="en-GB" b="0" dirty="0" err="1"/>
              <a:t>mniutes</a:t>
            </a:r>
            <a:endParaRPr lang="en-GB" b="0"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this week and this week’s revisited sets (next slide).</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b="0" dirty="0"/>
          </a:p>
          <a:p>
            <a:pPr marL="0" marR="0" lvl="0" indent="0" algn="l" rtl="0">
              <a:lnSpc>
                <a:spcPct val="100000"/>
              </a:lnSpc>
              <a:spcBef>
                <a:spcPts val="0"/>
              </a:spcBef>
              <a:spcAft>
                <a:spcPts val="0"/>
              </a:spcAft>
              <a:buClr>
                <a:schemeClr val="dk1"/>
              </a:buClr>
              <a:buSzPts val="1200"/>
              <a:buFont typeface="Calibri"/>
              <a:buNone/>
            </a:pPr>
            <a:br>
              <a:rPr lang="en-GB" b="1" dirty="0"/>
            </a:br>
            <a:r>
              <a:rPr lang="en-GB" b="0" dirty="0"/>
              <a:t>1. Give pupils a blank grid.  They fill in the English meanings of any of the words they know, trying to reach 15 points in total.</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first revisit are green and those from the second revisit are blue, thus more points are awarded for them, to recognise that memories fade and more effort (heavy lifting!) is needed to retrieve them.</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21</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2096618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6" name="Google Shape;416;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7" name="Google Shape;417;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22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Timing: </a:t>
            </a:r>
            <a:r>
              <a:rPr lang="en-GB" b="0" dirty="0"/>
              <a:t>5 minutes [Ejemplo]</a:t>
            </a:r>
          </a:p>
          <a:p>
            <a:pPr marL="0" lvl="0" indent="0" algn="l" rtl="0">
              <a:spcBef>
                <a:spcPts val="0"/>
              </a:spcBef>
              <a:spcAft>
                <a:spcPts val="0"/>
              </a:spcAft>
              <a:buClr>
                <a:schemeClr val="dk1"/>
              </a:buClr>
              <a:buSzPts val="1200"/>
              <a:buFont typeface="Calibri"/>
              <a:buNone/>
            </a:pPr>
            <a:br>
              <a:rPr lang="en-GB" b="1" dirty="0"/>
            </a:br>
            <a:r>
              <a:rPr lang="en-GB" b="1" dirty="0"/>
              <a:t>Aim: </a:t>
            </a:r>
            <a:r>
              <a:rPr lang="en-GB" dirty="0"/>
              <a:t>to practise aural comprehension of numbers and previously taught vocabulary that we are revisiting this week.</a:t>
            </a:r>
            <a:br>
              <a:rPr lang="en-GB" sz="180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br>
            <a:endParaRPr lang="en-GB"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0" baseline="0" dirty="0"/>
              <a:t>Click to listen to the sentence.</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0" baseline="0" dirty="0"/>
              <a:t>Pupils write the number (in digits) and the item in English. (e.g. 13 bottles)</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0" baseline="0" dirty="0"/>
              <a:t>Click to highlight the number answer and reveal the noun.</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0" baseline="0" dirty="0"/>
              <a:t>Repeat for the follow 5 sentences.</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endParaRPr lang="en-GB" b="0" baseline="0"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baseline="0" dirty="0"/>
              <a:t>Differentiation</a:t>
            </a:r>
            <a:r>
              <a:rPr lang="en-GB" b="0" baseline="0" dirty="0"/>
              <a:t>:</a:t>
            </a:r>
            <a:br>
              <a:rPr lang="en-GB" b="0" baseline="0" dirty="0"/>
            </a:br>
            <a:r>
              <a:rPr lang="en-GB" b="0" baseline="0" dirty="0"/>
              <a:t>For more challenge in terms of comprehension remove the number options (or in a mixed proficiency class, some pupils can turn away from the board).</a:t>
            </a:r>
            <a:br>
              <a:rPr lang="en-GB" b="0" baseline="0" dirty="0"/>
            </a:br>
            <a:r>
              <a:rPr lang="en-GB" b="0" baseline="0" dirty="0"/>
              <a:t>For additional transcription practice, ask pupils to transcribe the sentence and then translate it.</a:t>
            </a:r>
            <a:br>
              <a:rPr lang="en-GB" b="0" baseline="0" dirty="0"/>
            </a:br>
            <a:br>
              <a:rPr lang="en-GB" b="0" baseline="0" dirty="0"/>
            </a:br>
            <a:r>
              <a:rPr lang="en-GB" b="1" baseline="0" dirty="0"/>
              <a:t>Transcription</a:t>
            </a:r>
            <a:r>
              <a:rPr lang="en-GB" b="0" baseline="0" dirty="0"/>
              <a:t>:</a:t>
            </a:r>
            <a:br>
              <a:rPr lang="en-GB" b="0" baseline="0" dirty="0"/>
            </a:br>
            <a:r>
              <a:rPr lang="en-GB" b="0" baseline="0" dirty="0"/>
              <a:t>Hay </a:t>
            </a:r>
            <a:r>
              <a:rPr lang="en-GB" b="0" baseline="0" dirty="0" err="1"/>
              <a:t>veintitrés</a:t>
            </a:r>
            <a:r>
              <a:rPr lang="en-GB" b="0" baseline="0" dirty="0"/>
              <a:t> </a:t>
            </a:r>
            <a:r>
              <a:rPr lang="en-GB" b="0" baseline="0" dirty="0" err="1"/>
              <a:t>suéteres</a:t>
            </a:r>
            <a:r>
              <a:rPr lang="en-GB" b="0" baseline="0" dirty="0"/>
              <a:t>. </a:t>
            </a:r>
            <a:endParaRPr lang="en-GB" b="1" dirty="0"/>
          </a:p>
          <a:p>
            <a:pPr marL="0" lvl="0" indent="0" algn="l" rtl="0">
              <a:spcBef>
                <a:spcPts val="0"/>
              </a:spcBef>
              <a:spcAft>
                <a:spcPts val="0"/>
              </a:spcAft>
              <a:buNone/>
            </a:pPr>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4994567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GB" b="1" dirty="0"/>
              <a:t>2/6</a:t>
            </a:r>
            <a:br>
              <a:rPr lang="en-GB" b="0" baseline="0" dirty="0"/>
            </a:br>
            <a:r>
              <a:rPr lang="en-GB" b="1" baseline="0" dirty="0"/>
              <a:t>Transcription</a:t>
            </a:r>
            <a:r>
              <a:rPr lang="en-GB" b="0" baseline="0" dirty="0"/>
              <a:t>:</a:t>
            </a:r>
            <a:br>
              <a:rPr lang="en-GB" b="0" baseline="0" dirty="0"/>
            </a:br>
            <a:r>
              <a:rPr lang="en-GB" b="0" baseline="0" dirty="0"/>
              <a:t>Hay once </a:t>
            </a:r>
            <a:r>
              <a:rPr lang="en-GB" b="0" baseline="0" dirty="0" err="1"/>
              <a:t>pollos</a:t>
            </a:r>
            <a:r>
              <a:rPr lang="en-GB" b="0" baseline="0" dirty="0"/>
              <a:t>.</a:t>
            </a:r>
            <a:endParaRPr lang="en-GB" baseline="0"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baseline="0" dirty="0"/>
          </a:p>
          <a:p>
            <a:pPr marL="0" lvl="0" indent="0" algn="l" rtl="0">
              <a:spcBef>
                <a:spcPts val="0"/>
              </a:spcBef>
              <a:spcAft>
                <a:spcPts val="0"/>
              </a:spcAft>
              <a:buClr>
                <a:schemeClr val="dk1"/>
              </a:buClr>
              <a:buSzPts val="1200"/>
              <a:buFont typeface="Calibri"/>
              <a:buNone/>
            </a:pPr>
            <a:endParaRPr lang="en-GB" b="1" dirty="0"/>
          </a:p>
          <a:p>
            <a:pPr marL="0" lvl="0" indent="0" algn="l" rtl="0">
              <a:spcBef>
                <a:spcPts val="0"/>
              </a:spcBef>
              <a:spcAft>
                <a:spcPts val="0"/>
              </a:spcAft>
              <a:buNone/>
            </a:pPr>
            <a:endParaRPr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5975513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GB" b="1" dirty="0"/>
              <a:t>3/6</a:t>
            </a:r>
            <a:br>
              <a:rPr lang="en-GB" b="0" baseline="0" dirty="0"/>
            </a:br>
            <a:r>
              <a:rPr lang="en-GB" b="1" baseline="0" dirty="0"/>
              <a:t>Transcription</a:t>
            </a:r>
            <a:r>
              <a:rPr lang="en-GB" b="0" baseline="0" dirty="0"/>
              <a:t>:</a:t>
            </a:r>
            <a:br>
              <a:rPr lang="en-GB" b="0" baseline="0" dirty="0"/>
            </a:br>
            <a:r>
              <a:rPr lang="en-GB" b="0" baseline="0" dirty="0"/>
              <a:t>Hay </a:t>
            </a:r>
            <a:r>
              <a:rPr lang="en-GB" b="0" baseline="0" dirty="0" err="1"/>
              <a:t>doce</a:t>
            </a:r>
            <a:r>
              <a:rPr lang="en-GB" b="0" baseline="0" dirty="0"/>
              <a:t> </a:t>
            </a:r>
            <a:r>
              <a:rPr lang="en-GB" b="0" baseline="0" dirty="0" err="1"/>
              <a:t>tarjetas</a:t>
            </a:r>
            <a:r>
              <a:rPr lang="en-GB" b="0" baseline="0" dirty="0"/>
              <a:t>.</a:t>
            </a:r>
            <a:endParaRPr lang="en-GB" baseline="0" dirty="0"/>
          </a:p>
          <a:p>
            <a:pPr marL="0" lvl="0" indent="0" algn="l" rtl="0">
              <a:spcBef>
                <a:spcPts val="0"/>
              </a:spcBef>
              <a:spcAft>
                <a:spcPts val="0"/>
              </a:spcAft>
              <a:buClr>
                <a:schemeClr val="dk1"/>
              </a:buClr>
              <a:buSzPts val="1200"/>
              <a:buFont typeface="Calibri"/>
              <a:buNone/>
            </a:pPr>
            <a:endParaRPr lang="en-GB" b="1" dirty="0"/>
          </a:p>
          <a:p>
            <a:pPr marL="0" lvl="0" indent="0" algn="l" rtl="0">
              <a:spcBef>
                <a:spcPts val="0"/>
              </a:spcBef>
              <a:spcAft>
                <a:spcPts val="0"/>
              </a:spcAft>
              <a:buNone/>
            </a:pPr>
            <a:endParaRPr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41741600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GB" b="1" dirty="0"/>
              <a:t>4/6</a:t>
            </a:r>
            <a:br>
              <a:rPr lang="en-GB" b="0" baseline="0" dirty="0"/>
            </a:br>
            <a:r>
              <a:rPr lang="en-GB" b="1" baseline="0" dirty="0"/>
              <a:t>Transcription</a:t>
            </a:r>
            <a:r>
              <a:rPr lang="en-GB" b="0" baseline="0" dirty="0"/>
              <a:t>:</a:t>
            </a:r>
            <a:br>
              <a:rPr lang="en-GB" b="0" baseline="0" dirty="0"/>
            </a:br>
            <a:r>
              <a:rPr lang="en-GB" b="0" baseline="0" dirty="0"/>
              <a:t>Hay </a:t>
            </a:r>
            <a:r>
              <a:rPr lang="en-GB" b="0" baseline="0" dirty="0" err="1"/>
              <a:t>cinco</a:t>
            </a:r>
            <a:r>
              <a:rPr lang="en-GB" b="0" baseline="0" dirty="0"/>
              <a:t> mercados.</a:t>
            </a:r>
            <a:endParaRPr lang="en-GB" baseline="0"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baseline="0" dirty="0"/>
          </a:p>
          <a:p>
            <a:pPr marL="0" lvl="0" indent="0" algn="l" rtl="0">
              <a:spcBef>
                <a:spcPts val="0"/>
              </a:spcBef>
              <a:spcAft>
                <a:spcPts val="0"/>
              </a:spcAft>
              <a:buClr>
                <a:schemeClr val="dk1"/>
              </a:buClr>
              <a:buSzPts val="1200"/>
              <a:buFont typeface="Calibri"/>
              <a:buNone/>
            </a:pPr>
            <a:endParaRPr lang="en-GB" b="1" dirty="0"/>
          </a:p>
          <a:p>
            <a:pPr marL="0" lvl="0" indent="0" algn="l" rtl="0">
              <a:spcBef>
                <a:spcPts val="0"/>
              </a:spcBef>
              <a:spcAft>
                <a:spcPts val="0"/>
              </a:spcAft>
              <a:buNone/>
            </a:pPr>
            <a:endParaRPr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41433403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GB" b="1" dirty="0"/>
              <a:t>5/6</a:t>
            </a:r>
            <a:br>
              <a:rPr lang="en-GB" b="0" baseline="0" dirty="0"/>
            </a:br>
            <a:r>
              <a:rPr lang="en-GB" b="1" baseline="0" dirty="0"/>
              <a:t>Transcription</a:t>
            </a:r>
            <a:r>
              <a:rPr lang="en-GB" b="0" baseline="0" dirty="0"/>
              <a:t>:</a:t>
            </a:r>
            <a:br>
              <a:rPr lang="en-GB" b="0" baseline="0" dirty="0"/>
            </a:br>
            <a:r>
              <a:rPr lang="en-GB" b="0" baseline="0" dirty="0"/>
              <a:t>Hay </a:t>
            </a:r>
            <a:r>
              <a:rPr lang="en-GB" b="0" baseline="0" dirty="0" err="1"/>
              <a:t>treinta</a:t>
            </a:r>
            <a:r>
              <a:rPr lang="en-GB" b="0" baseline="0" dirty="0"/>
              <a:t> y un </a:t>
            </a:r>
            <a:r>
              <a:rPr lang="en-GB" b="0" baseline="0" dirty="0" err="1"/>
              <a:t>dibujos</a:t>
            </a:r>
            <a:r>
              <a:rPr lang="en-GB" b="0" baseline="0" dirty="0"/>
              <a:t>. </a:t>
            </a:r>
            <a:endParaRPr lang="en-GB" baseline="0"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baseline="0" dirty="0"/>
          </a:p>
          <a:p>
            <a:pPr marL="0" lvl="0" indent="0" algn="l" rtl="0">
              <a:spcBef>
                <a:spcPts val="0"/>
              </a:spcBef>
              <a:spcAft>
                <a:spcPts val="0"/>
              </a:spcAft>
              <a:buClr>
                <a:schemeClr val="dk1"/>
              </a:buClr>
              <a:buSzPts val="1200"/>
              <a:buFont typeface="Calibri"/>
              <a:buNone/>
            </a:pPr>
            <a:endParaRPr lang="en-GB" b="1" dirty="0"/>
          </a:p>
          <a:p>
            <a:pPr marL="0" lvl="0" indent="0" algn="l" rtl="0">
              <a:spcBef>
                <a:spcPts val="0"/>
              </a:spcBef>
              <a:spcAft>
                <a:spcPts val="0"/>
              </a:spcAft>
              <a:buNone/>
            </a:pPr>
            <a:endParaRPr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500719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GB" b="1" dirty="0"/>
              <a:t>6/6</a:t>
            </a:r>
            <a:br>
              <a:rPr lang="en-GB" b="0" baseline="0" dirty="0"/>
            </a:br>
            <a:r>
              <a:rPr lang="en-GB" b="1" baseline="0" dirty="0"/>
              <a:t>Transcription</a:t>
            </a:r>
            <a:r>
              <a:rPr lang="en-GB" b="0" baseline="0" dirty="0"/>
              <a:t>:</a:t>
            </a:r>
            <a:br>
              <a:rPr lang="en-GB" b="0" baseline="0" dirty="0"/>
            </a:br>
            <a:r>
              <a:rPr lang="en-GB" b="0" baseline="0" dirty="0"/>
              <a:t>Hay </a:t>
            </a:r>
            <a:r>
              <a:rPr lang="en-GB" b="0" baseline="0" dirty="0" err="1"/>
              <a:t>veinticuatro</a:t>
            </a:r>
            <a:r>
              <a:rPr lang="en-GB" b="0" baseline="0" dirty="0"/>
              <a:t> casas. </a:t>
            </a:r>
            <a:endParaRPr lang="en-GB" baseline="0"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baseline="0" dirty="0"/>
          </a:p>
          <a:p>
            <a:pPr marL="0" lvl="0" indent="0" algn="l" rtl="0">
              <a:spcBef>
                <a:spcPts val="0"/>
              </a:spcBef>
              <a:spcAft>
                <a:spcPts val="0"/>
              </a:spcAft>
              <a:buClr>
                <a:schemeClr val="dk1"/>
              </a:buClr>
              <a:buSzPts val="1200"/>
              <a:buFont typeface="Calibri"/>
              <a:buNone/>
            </a:pPr>
            <a:endParaRPr lang="en-GB" b="1" dirty="0"/>
          </a:p>
          <a:p>
            <a:pPr marL="0" lvl="0" indent="0" algn="l" rtl="0">
              <a:spcBef>
                <a:spcPts val="0"/>
              </a:spcBef>
              <a:spcAft>
                <a:spcPts val="0"/>
              </a:spcAft>
              <a:buNone/>
            </a:pPr>
            <a:endParaRPr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0523745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b="1" dirty="0"/>
              <a:t>Timing: 5 minutes</a:t>
            </a:r>
          </a:p>
          <a:p>
            <a:endParaRPr lang="en-US" b="1" dirty="0"/>
          </a:p>
          <a:p>
            <a:r>
              <a:rPr lang="en-US" b="1" dirty="0"/>
              <a:t>Aim: </a:t>
            </a:r>
            <a:r>
              <a:rPr lang="en-US" b="0" dirty="0"/>
              <a:t>to </a:t>
            </a:r>
            <a:r>
              <a:rPr lang="en-US" b="0" dirty="0" err="1"/>
              <a:t>practise</a:t>
            </a:r>
            <a:r>
              <a:rPr lang="en-US" b="0" dirty="0"/>
              <a:t> recognition</a:t>
            </a:r>
            <a:r>
              <a:rPr lang="en-US" b="0" baseline="0" dirty="0"/>
              <a:t> of the newly learnt expressions with </a:t>
            </a:r>
            <a:r>
              <a:rPr lang="en-US" b="0" i="0" baseline="0" dirty="0"/>
              <a:t>‘</a:t>
            </a:r>
            <a:r>
              <a:rPr lang="en-US" b="0" i="0" baseline="0" dirty="0" err="1"/>
              <a:t>hacer</a:t>
            </a:r>
            <a:r>
              <a:rPr lang="en-US" b="0" i="0" baseline="0" dirty="0"/>
              <a:t>’ </a:t>
            </a:r>
            <a:r>
              <a:rPr lang="en-US" b="0" baseline="0" dirty="0"/>
              <a:t>in the oral modality.</a:t>
            </a:r>
            <a:endParaRPr lang="en-US" b="0" dirty="0"/>
          </a:p>
          <a:p>
            <a:endParaRPr lang="en-US" b="1" dirty="0"/>
          </a:p>
          <a:p>
            <a:r>
              <a:rPr lang="en-US" b="1" dirty="0"/>
              <a:t>Procedure:</a:t>
            </a:r>
          </a:p>
          <a:p>
            <a:pPr marL="228600" indent="-228600">
              <a:buAutoNum type="arabicPeriod"/>
            </a:pPr>
            <a:r>
              <a:rPr lang="en-US" b="0" dirty="0"/>
              <a:t>Click on the numbers to play the audio.</a:t>
            </a:r>
          </a:p>
          <a:p>
            <a:pPr marL="228600" indent="-228600">
              <a:buAutoNum type="arabicPeriod"/>
            </a:pPr>
            <a:r>
              <a:rPr lang="en-US" b="0" dirty="0"/>
              <a:t>Pupils write 1 = A </a:t>
            </a:r>
            <a:r>
              <a:rPr lang="en-US" b="0" dirty="0" err="1"/>
              <a:t>etc</a:t>
            </a:r>
            <a:r>
              <a:rPr lang="en-US" b="0" dirty="0"/>
              <a:t>… (To challenge higher proficiency learners, ask them to record who is doing the action or just weather.</a:t>
            </a:r>
          </a:p>
          <a:p>
            <a:pPr marL="228600" indent="-228600">
              <a:buAutoNum type="arabicPeriod"/>
            </a:pPr>
            <a:r>
              <a:rPr lang="en-US" sz="1200" b="0" dirty="0">
                <a:solidFill>
                  <a:srgbClr val="002060"/>
                </a:solidFill>
                <a:latin typeface="Century Gothic"/>
                <a:ea typeface="Century Gothic"/>
                <a:cs typeface="Century Gothic"/>
                <a:sym typeface="Century Gothic"/>
              </a:rPr>
              <a:t>Click to provide answers.</a:t>
            </a:r>
            <a:br>
              <a:rPr lang="en-US" sz="1200" b="0" dirty="0">
                <a:solidFill>
                  <a:srgbClr val="002060"/>
                </a:solidFill>
                <a:latin typeface="Century Gothic"/>
                <a:ea typeface="Century Gothic"/>
                <a:cs typeface="Century Gothic"/>
                <a:sym typeface="Century Gothic"/>
              </a:rPr>
            </a:br>
            <a:endParaRPr lang="en-US" sz="1200" b="1" dirty="0">
              <a:solidFill>
                <a:srgbClr val="002060"/>
              </a:solidFill>
              <a:latin typeface="Century Gothic"/>
              <a:ea typeface="Century Gothic"/>
              <a:cs typeface="Century Gothic"/>
              <a:sym typeface="Century Gothic"/>
            </a:endParaRPr>
          </a:p>
          <a:p>
            <a:pPr marL="0" lvl="0" indent="0" algn="l" rtl="0">
              <a:spcBef>
                <a:spcPts val="0"/>
              </a:spcBef>
              <a:spcAft>
                <a:spcPts val="0"/>
              </a:spcAft>
              <a:buNone/>
            </a:pPr>
            <a:r>
              <a:rPr lang="en-US" sz="1200" b="1" dirty="0">
                <a:solidFill>
                  <a:srgbClr val="002060"/>
                </a:solidFill>
                <a:latin typeface="Century Gothic"/>
                <a:ea typeface="Century Gothic"/>
                <a:cs typeface="Century Gothic"/>
                <a:sym typeface="Century Gothic"/>
              </a:rPr>
              <a:t>Transcript</a:t>
            </a:r>
          </a:p>
          <a:p>
            <a:pPr marL="0" lvl="0" indent="0" algn="l" rtl="0">
              <a:spcBef>
                <a:spcPts val="0"/>
              </a:spcBef>
              <a:spcAft>
                <a:spcPts val="0"/>
              </a:spcAft>
              <a:buNone/>
            </a:pPr>
            <a:r>
              <a:rPr lang="en-US" sz="1200" b="0" dirty="0">
                <a:solidFill>
                  <a:srgbClr val="002060"/>
                </a:solidFill>
                <a:latin typeface="Century Gothic"/>
                <a:ea typeface="Century Gothic"/>
                <a:cs typeface="Century Gothic"/>
                <a:sym typeface="Century Gothic"/>
              </a:rPr>
              <a:t>1 </a:t>
            </a:r>
            <a:r>
              <a:rPr lang="en-US" sz="1200" b="0" dirty="0" err="1">
                <a:solidFill>
                  <a:srgbClr val="002060"/>
                </a:solidFill>
                <a:latin typeface="Century Gothic"/>
                <a:ea typeface="Century Gothic"/>
                <a:cs typeface="Century Gothic"/>
                <a:sym typeface="Century Gothic"/>
              </a:rPr>
              <a:t>Haces</a:t>
            </a:r>
            <a:r>
              <a:rPr lang="en-US" sz="1200" b="0" dirty="0">
                <a:solidFill>
                  <a:srgbClr val="002060"/>
                </a:solidFill>
                <a:latin typeface="Century Gothic"/>
                <a:ea typeface="Century Gothic"/>
                <a:cs typeface="Century Gothic"/>
                <a:sym typeface="Century Gothic"/>
              </a:rPr>
              <a:t> </a:t>
            </a:r>
            <a:r>
              <a:rPr lang="en-US" sz="1200" b="0" dirty="0" err="1">
                <a:solidFill>
                  <a:srgbClr val="002060"/>
                </a:solidFill>
                <a:latin typeface="Century Gothic"/>
                <a:ea typeface="Century Gothic"/>
                <a:cs typeface="Century Gothic"/>
                <a:sym typeface="Century Gothic"/>
              </a:rPr>
              <a:t>deporte</a:t>
            </a:r>
            <a:endParaRPr lang="en-US" sz="1200" b="0" dirty="0">
              <a:solidFill>
                <a:srgbClr val="002060"/>
              </a:solidFill>
              <a:latin typeface="Century Gothic"/>
              <a:ea typeface="Century Gothic"/>
              <a:cs typeface="Century Gothic"/>
              <a:sym typeface="Century Gothic"/>
            </a:endParaRPr>
          </a:p>
          <a:p>
            <a:pPr marL="0" lvl="0" indent="0" algn="l" rtl="0">
              <a:spcBef>
                <a:spcPts val="0"/>
              </a:spcBef>
              <a:spcAft>
                <a:spcPts val="0"/>
              </a:spcAft>
              <a:buNone/>
            </a:pPr>
            <a:r>
              <a:rPr lang="en-US" sz="1200" b="0" dirty="0">
                <a:solidFill>
                  <a:srgbClr val="002060"/>
                </a:solidFill>
                <a:latin typeface="Century Gothic"/>
                <a:ea typeface="Century Gothic"/>
                <a:cs typeface="Century Gothic"/>
                <a:sym typeface="Century Gothic"/>
              </a:rPr>
              <a:t>2 </a:t>
            </a:r>
            <a:r>
              <a:rPr lang="en-US" sz="1200" b="0" dirty="0" err="1">
                <a:solidFill>
                  <a:srgbClr val="002060"/>
                </a:solidFill>
                <a:latin typeface="Century Gothic"/>
                <a:ea typeface="Century Gothic"/>
                <a:cs typeface="Century Gothic"/>
                <a:sym typeface="Century Gothic"/>
              </a:rPr>
              <a:t>Haces</a:t>
            </a:r>
            <a:r>
              <a:rPr lang="en-US" sz="1200" b="0" dirty="0">
                <a:solidFill>
                  <a:srgbClr val="002060"/>
                </a:solidFill>
                <a:latin typeface="Century Gothic"/>
                <a:ea typeface="Century Gothic"/>
                <a:cs typeface="Century Gothic"/>
                <a:sym typeface="Century Gothic"/>
              </a:rPr>
              <a:t> un regalo.</a:t>
            </a:r>
          </a:p>
          <a:p>
            <a:r>
              <a:rPr lang="fr-FR"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3 </a:t>
            </a:r>
            <a:r>
              <a:rPr lang="fr-FR" sz="1800" b="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Hace</a:t>
            </a:r>
            <a:r>
              <a:rPr lang="fr-FR"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a:t>
            </a:r>
            <a:r>
              <a:rPr lang="fr-FR" sz="1800" b="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natación</a:t>
            </a:r>
            <a:endParaRPr lang="fr-FR"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endParaRPr>
          </a:p>
          <a:p>
            <a:r>
              <a:rPr lang="fr-FR"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4 </a:t>
            </a:r>
            <a:r>
              <a:rPr lang="fr-FR" sz="1800" b="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Hago</a:t>
            </a:r>
            <a:r>
              <a:rPr lang="fr-FR"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a:t>
            </a:r>
            <a:r>
              <a:rPr lang="fr-FR" sz="1800" b="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una</a:t>
            </a:r>
            <a:r>
              <a:rPr lang="fr-FR"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carrera.</a:t>
            </a:r>
          </a:p>
          <a:p>
            <a:r>
              <a:rPr lang="fr-FR"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5 Hace calor.</a:t>
            </a:r>
          </a:p>
          <a:p>
            <a:r>
              <a:rPr lang="fr-FR"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6 Haces un viaje.</a:t>
            </a:r>
          </a:p>
          <a:p>
            <a:r>
              <a:rPr lang="fr-FR"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7 Hago la cama.</a:t>
            </a:r>
          </a:p>
          <a:p>
            <a:r>
              <a:rPr lang="fr-FR"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8 Hace frío.</a:t>
            </a:r>
          </a:p>
          <a:p>
            <a:r>
              <a:rPr lang="fr-FR"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9 Hace baile.</a:t>
            </a:r>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4291143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FFB45-3534-4521-B1B1-8954210E5D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1E9EADB7-6318-4B35-93C0-823E6C6A6AB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666DE4A-6B68-46E2-B264-F1F1340234C1}"/>
              </a:ext>
            </a:extLst>
          </p:cNvPr>
          <p:cNvSpPr>
            <a:spLocks noGrp="1"/>
          </p:cNvSpPr>
          <p:nvPr>
            <p:ph type="dt" sz="half" idx="10"/>
          </p:nvPr>
        </p:nvSpPr>
        <p:spPr/>
        <p:txBody>
          <a:bodyPr/>
          <a:lstStyle/>
          <a:p>
            <a:fld id="{BD55632F-6C17-43F5-B8D8-BD8B67AD27A7}" type="datetimeFigureOut">
              <a:rPr lang="en-GB" smtClean="0"/>
              <a:t>25/06/2022</a:t>
            </a:fld>
            <a:endParaRPr lang="en-GB"/>
          </a:p>
        </p:txBody>
      </p:sp>
      <p:sp>
        <p:nvSpPr>
          <p:cNvPr id="5" name="Footer Placeholder 4">
            <a:extLst>
              <a:ext uri="{FF2B5EF4-FFF2-40B4-BE49-F238E27FC236}">
                <a16:creationId xmlns:a16="http://schemas.microsoft.com/office/drawing/2014/main" id="{5129B01F-C643-4AC2-B1A0-1766894D2A4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7531232-85E5-4E9A-8518-74790A7D721F}"/>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2780485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DFC649-8E53-45C7-9A1D-E3B36EFFA458}"/>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5026A8E-1124-41D9-B347-3FB9EC9BF1C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F310F62-0345-4CA5-A2AE-497C193D99D0}"/>
              </a:ext>
            </a:extLst>
          </p:cNvPr>
          <p:cNvSpPr>
            <a:spLocks noGrp="1"/>
          </p:cNvSpPr>
          <p:nvPr>
            <p:ph type="dt" sz="half" idx="10"/>
          </p:nvPr>
        </p:nvSpPr>
        <p:spPr/>
        <p:txBody>
          <a:bodyPr/>
          <a:lstStyle/>
          <a:p>
            <a:fld id="{BD55632F-6C17-43F5-B8D8-BD8B67AD27A7}" type="datetimeFigureOut">
              <a:rPr lang="en-GB" smtClean="0"/>
              <a:t>25/06/2022</a:t>
            </a:fld>
            <a:endParaRPr lang="en-GB"/>
          </a:p>
        </p:txBody>
      </p:sp>
      <p:sp>
        <p:nvSpPr>
          <p:cNvPr id="5" name="Footer Placeholder 4">
            <a:extLst>
              <a:ext uri="{FF2B5EF4-FFF2-40B4-BE49-F238E27FC236}">
                <a16:creationId xmlns:a16="http://schemas.microsoft.com/office/drawing/2014/main" id="{D98946DC-3F81-48F2-BA59-EC07DBE6047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9388546-071B-4A82-A019-66F820D778FF}"/>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17888991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A76D925-0CB0-455F-BCE3-EE1F84789A1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26A60EB-B497-476A-8979-6768D51DDEB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60E534B-2F67-4F72-A1E3-D779DF0F6098}"/>
              </a:ext>
            </a:extLst>
          </p:cNvPr>
          <p:cNvSpPr>
            <a:spLocks noGrp="1"/>
          </p:cNvSpPr>
          <p:nvPr>
            <p:ph type="dt" sz="half" idx="10"/>
          </p:nvPr>
        </p:nvSpPr>
        <p:spPr/>
        <p:txBody>
          <a:bodyPr/>
          <a:lstStyle/>
          <a:p>
            <a:fld id="{BD55632F-6C17-43F5-B8D8-BD8B67AD27A7}" type="datetimeFigureOut">
              <a:rPr lang="en-GB" smtClean="0"/>
              <a:t>25/06/2022</a:t>
            </a:fld>
            <a:endParaRPr lang="en-GB"/>
          </a:p>
        </p:txBody>
      </p:sp>
      <p:sp>
        <p:nvSpPr>
          <p:cNvPr id="5" name="Footer Placeholder 4">
            <a:extLst>
              <a:ext uri="{FF2B5EF4-FFF2-40B4-BE49-F238E27FC236}">
                <a16:creationId xmlns:a16="http://schemas.microsoft.com/office/drawing/2014/main" id="{86DF9436-ED46-4613-B571-8F15874B2C4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E0E054A-0C31-4E4F-BD19-DC62A3DF6299}"/>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33774278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E3BCA6-09C2-414A-B8D7-93316A7151A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AC06CEF-C2BD-462D-898E-89B681BA045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34EF8E9-A166-4390-BE0A-6A0D317B997B}"/>
              </a:ext>
            </a:extLst>
          </p:cNvPr>
          <p:cNvSpPr>
            <a:spLocks noGrp="1"/>
          </p:cNvSpPr>
          <p:nvPr>
            <p:ph type="dt" sz="half" idx="10"/>
          </p:nvPr>
        </p:nvSpPr>
        <p:spPr/>
        <p:txBody>
          <a:bodyPr/>
          <a:lstStyle/>
          <a:p>
            <a:fld id="{BD55632F-6C17-43F5-B8D8-BD8B67AD27A7}" type="datetimeFigureOut">
              <a:rPr lang="en-GB" smtClean="0"/>
              <a:t>25/06/2022</a:t>
            </a:fld>
            <a:endParaRPr lang="en-GB"/>
          </a:p>
        </p:txBody>
      </p:sp>
      <p:sp>
        <p:nvSpPr>
          <p:cNvPr id="5" name="Footer Placeholder 4">
            <a:extLst>
              <a:ext uri="{FF2B5EF4-FFF2-40B4-BE49-F238E27FC236}">
                <a16:creationId xmlns:a16="http://schemas.microsoft.com/office/drawing/2014/main" id="{7D240ABB-3FAF-4A8E-A3FD-FD4567C4950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04F19D7-356D-4508-BCE9-F683A9EE4A8E}"/>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6867326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F53FD2-2171-4868-B71D-CCDBBD6132B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DB521A2-CA90-48A7-AE44-55C921D0ED3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B94C82C-922F-479E-B304-48E161BA5FD7}"/>
              </a:ext>
            </a:extLst>
          </p:cNvPr>
          <p:cNvSpPr>
            <a:spLocks noGrp="1"/>
          </p:cNvSpPr>
          <p:nvPr>
            <p:ph type="dt" sz="half" idx="10"/>
          </p:nvPr>
        </p:nvSpPr>
        <p:spPr/>
        <p:txBody>
          <a:bodyPr/>
          <a:lstStyle/>
          <a:p>
            <a:fld id="{BD55632F-6C17-43F5-B8D8-BD8B67AD27A7}" type="datetimeFigureOut">
              <a:rPr lang="en-GB" smtClean="0"/>
              <a:t>25/06/2022</a:t>
            </a:fld>
            <a:endParaRPr lang="en-GB"/>
          </a:p>
        </p:txBody>
      </p:sp>
      <p:sp>
        <p:nvSpPr>
          <p:cNvPr id="5" name="Footer Placeholder 4">
            <a:extLst>
              <a:ext uri="{FF2B5EF4-FFF2-40B4-BE49-F238E27FC236}">
                <a16:creationId xmlns:a16="http://schemas.microsoft.com/office/drawing/2014/main" id="{16CF13B9-D191-48C8-BD34-281FB22BD66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BA8725-DB85-4028-8CDE-7F91DAAA79BC}"/>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2476394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4C6C0A-BE55-4598-8ADA-E020F34B5BA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EB83A72-A56E-4ED3-BDEB-E45187D6C6F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BD137E6-5C19-4BC8-B026-1427A88808C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18E56FA8-FBE4-4EA4-9C57-C0B0DC09BC35}"/>
              </a:ext>
            </a:extLst>
          </p:cNvPr>
          <p:cNvSpPr>
            <a:spLocks noGrp="1"/>
          </p:cNvSpPr>
          <p:nvPr>
            <p:ph type="dt" sz="half" idx="10"/>
          </p:nvPr>
        </p:nvSpPr>
        <p:spPr/>
        <p:txBody>
          <a:bodyPr/>
          <a:lstStyle/>
          <a:p>
            <a:fld id="{BD55632F-6C17-43F5-B8D8-BD8B67AD27A7}" type="datetimeFigureOut">
              <a:rPr lang="en-GB" smtClean="0"/>
              <a:t>25/06/2022</a:t>
            </a:fld>
            <a:endParaRPr lang="en-GB"/>
          </a:p>
        </p:txBody>
      </p:sp>
      <p:sp>
        <p:nvSpPr>
          <p:cNvPr id="6" name="Footer Placeholder 5">
            <a:extLst>
              <a:ext uri="{FF2B5EF4-FFF2-40B4-BE49-F238E27FC236}">
                <a16:creationId xmlns:a16="http://schemas.microsoft.com/office/drawing/2014/main" id="{7964D856-A42A-4CFE-98D0-638F2CCBB1D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5827EE8-2ABB-4983-97D1-759DC0B93521}"/>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41967987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EDA1A-3CAE-493A-807D-BFC6B067E849}"/>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EFC6A2A-C8CB-492F-AB22-A6ACD5A8491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92F647C-6E9E-4FB5-85EE-B1BDEA3611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CFA5809-04BF-4B71-ADAE-67760C9EAD8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D922745-A51C-4645-9632-CF8D14A096F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B79DF777-7985-4614-BEDA-013672D1164E}"/>
              </a:ext>
            </a:extLst>
          </p:cNvPr>
          <p:cNvSpPr>
            <a:spLocks noGrp="1"/>
          </p:cNvSpPr>
          <p:nvPr>
            <p:ph type="dt" sz="half" idx="10"/>
          </p:nvPr>
        </p:nvSpPr>
        <p:spPr/>
        <p:txBody>
          <a:bodyPr/>
          <a:lstStyle/>
          <a:p>
            <a:fld id="{BD55632F-6C17-43F5-B8D8-BD8B67AD27A7}" type="datetimeFigureOut">
              <a:rPr lang="en-GB" smtClean="0"/>
              <a:t>25/06/2022</a:t>
            </a:fld>
            <a:endParaRPr lang="en-GB"/>
          </a:p>
        </p:txBody>
      </p:sp>
      <p:sp>
        <p:nvSpPr>
          <p:cNvPr id="8" name="Footer Placeholder 7">
            <a:extLst>
              <a:ext uri="{FF2B5EF4-FFF2-40B4-BE49-F238E27FC236}">
                <a16:creationId xmlns:a16="http://schemas.microsoft.com/office/drawing/2014/main" id="{E45A1999-2037-444F-8F2A-1B69EF11938A}"/>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F329560F-B0B7-4605-8347-FF6459FAC382}"/>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3238471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06606A-6E60-4FE8-9029-2B859F2AA81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2CCC4B81-C828-4F39-A2A4-2C635E95F18B}"/>
              </a:ext>
            </a:extLst>
          </p:cNvPr>
          <p:cNvSpPr>
            <a:spLocks noGrp="1"/>
          </p:cNvSpPr>
          <p:nvPr>
            <p:ph type="dt" sz="half" idx="10"/>
          </p:nvPr>
        </p:nvSpPr>
        <p:spPr/>
        <p:txBody>
          <a:bodyPr/>
          <a:lstStyle/>
          <a:p>
            <a:fld id="{BD55632F-6C17-43F5-B8D8-BD8B67AD27A7}" type="datetimeFigureOut">
              <a:rPr lang="en-GB" smtClean="0"/>
              <a:t>25/06/2022</a:t>
            </a:fld>
            <a:endParaRPr lang="en-GB"/>
          </a:p>
        </p:txBody>
      </p:sp>
      <p:sp>
        <p:nvSpPr>
          <p:cNvPr id="4" name="Footer Placeholder 3">
            <a:extLst>
              <a:ext uri="{FF2B5EF4-FFF2-40B4-BE49-F238E27FC236}">
                <a16:creationId xmlns:a16="http://schemas.microsoft.com/office/drawing/2014/main" id="{0A4B98DD-45A2-458A-AA60-BE4CDA5462D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88995C33-9072-4969-9938-D099446CF3A9}"/>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7633381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56F5C26-3920-493B-96FC-E4C4C5B91021}"/>
              </a:ext>
            </a:extLst>
          </p:cNvPr>
          <p:cNvSpPr>
            <a:spLocks noGrp="1"/>
          </p:cNvSpPr>
          <p:nvPr>
            <p:ph type="dt" sz="half" idx="10"/>
          </p:nvPr>
        </p:nvSpPr>
        <p:spPr/>
        <p:txBody>
          <a:bodyPr/>
          <a:lstStyle/>
          <a:p>
            <a:fld id="{BD55632F-6C17-43F5-B8D8-BD8B67AD27A7}" type="datetimeFigureOut">
              <a:rPr lang="en-GB" smtClean="0"/>
              <a:t>25/06/2022</a:t>
            </a:fld>
            <a:endParaRPr lang="en-GB"/>
          </a:p>
        </p:txBody>
      </p:sp>
      <p:sp>
        <p:nvSpPr>
          <p:cNvPr id="3" name="Footer Placeholder 2">
            <a:extLst>
              <a:ext uri="{FF2B5EF4-FFF2-40B4-BE49-F238E27FC236}">
                <a16:creationId xmlns:a16="http://schemas.microsoft.com/office/drawing/2014/main" id="{2FCED2CE-F43C-4FD3-A83F-F54C2BDFE875}"/>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FBE0619B-3464-4EC9-9E8A-D426BAF8D0F7}"/>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14689641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B1C80-9283-4FB1-B129-8C23493330F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5398226A-4F99-4AA3-A5C8-40708B32406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85EBD867-D147-437F-BEBE-E20FD09909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031E5A0-41DF-491F-80D4-2C6C8FB61E28}"/>
              </a:ext>
            </a:extLst>
          </p:cNvPr>
          <p:cNvSpPr>
            <a:spLocks noGrp="1"/>
          </p:cNvSpPr>
          <p:nvPr>
            <p:ph type="dt" sz="half" idx="10"/>
          </p:nvPr>
        </p:nvSpPr>
        <p:spPr/>
        <p:txBody>
          <a:bodyPr/>
          <a:lstStyle/>
          <a:p>
            <a:fld id="{BD55632F-6C17-43F5-B8D8-BD8B67AD27A7}" type="datetimeFigureOut">
              <a:rPr lang="en-GB" smtClean="0"/>
              <a:t>25/06/2022</a:t>
            </a:fld>
            <a:endParaRPr lang="en-GB"/>
          </a:p>
        </p:txBody>
      </p:sp>
      <p:sp>
        <p:nvSpPr>
          <p:cNvPr id="6" name="Footer Placeholder 5">
            <a:extLst>
              <a:ext uri="{FF2B5EF4-FFF2-40B4-BE49-F238E27FC236}">
                <a16:creationId xmlns:a16="http://schemas.microsoft.com/office/drawing/2014/main" id="{0909A323-94E3-4FB5-A363-ECC7B9383C1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BD030A6-7A46-4E12-A97B-FFA5515EFD86}"/>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11608679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B54B4-7E16-4301-B57E-AE4C47A92F6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F49D3092-3A4B-4A42-824E-7C81AB37E6B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20959096-1817-48CD-9B5C-454ACB93CE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936A90-827D-418A-A020-F4D0E93F5299}"/>
              </a:ext>
            </a:extLst>
          </p:cNvPr>
          <p:cNvSpPr>
            <a:spLocks noGrp="1"/>
          </p:cNvSpPr>
          <p:nvPr>
            <p:ph type="dt" sz="half" idx="10"/>
          </p:nvPr>
        </p:nvSpPr>
        <p:spPr/>
        <p:txBody>
          <a:bodyPr/>
          <a:lstStyle/>
          <a:p>
            <a:fld id="{BD55632F-6C17-43F5-B8D8-BD8B67AD27A7}" type="datetimeFigureOut">
              <a:rPr lang="en-GB" smtClean="0"/>
              <a:t>25/06/2022</a:t>
            </a:fld>
            <a:endParaRPr lang="en-GB"/>
          </a:p>
        </p:txBody>
      </p:sp>
      <p:sp>
        <p:nvSpPr>
          <p:cNvPr id="6" name="Footer Placeholder 5">
            <a:extLst>
              <a:ext uri="{FF2B5EF4-FFF2-40B4-BE49-F238E27FC236}">
                <a16:creationId xmlns:a16="http://schemas.microsoft.com/office/drawing/2014/main" id="{D5DF6088-544F-4F6D-81F5-EC95C51453E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F65A2E7-8FEC-4D4B-96B1-2F5E55EC0F8E}"/>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42553667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E76BA4C-D651-445A-9940-F1CDB1EF16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0AC3BB2-7214-4A94-80A7-EC0D5514D9D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AB07402-B88E-400B-BDBA-E6808A6589F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55632F-6C17-43F5-B8D8-BD8B67AD27A7}" type="datetimeFigureOut">
              <a:rPr lang="en-GB" smtClean="0"/>
              <a:t>25/06/2022</a:t>
            </a:fld>
            <a:endParaRPr lang="en-GB"/>
          </a:p>
        </p:txBody>
      </p:sp>
      <p:sp>
        <p:nvSpPr>
          <p:cNvPr id="5" name="Footer Placeholder 4">
            <a:extLst>
              <a:ext uri="{FF2B5EF4-FFF2-40B4-BE49-F238E27FC236}">
                <a16:creationId xmlns:a16="http://schemas.microsoft.com/office/drawing/2014/main" id="{F9DEA226-D740-4094-8AC1-3F7822ABC01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99E1C7B7-BC60-4119-B5CC-FA359C2DF90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984962-E4DF-4B53-BFF8-E69044B1CD70}" type="slidenum">
              <a:rPr lang="en-GB" smtClean="0"/>
              <a:t>‹#›</a:t>
            </a:fld>
            <a:endParaRPr lang="en-GB"/>
          </a:p>
        </p:txBody>
      </p:sp>
    </p:spTree>
    <p:extLst>
      <p:ext uri="{BB962C8B-B14F-4D97-AF65-F5344CB8AC3E}">
        <p14:creationId xmlns:p14="http://schemas.microsoft.com/office/powerpoint/2010/main" val="26259168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50.png"/><Relationship Id="rId3" Type="http://schemas.openxmlformats.org/officeDocument/2006/relationships/audio" Target="../media/audio32.wav"/><Relationship Id="rId7" Type="http://schemas.microsoft.com/office/2007/relationships/hdphoto" Target="../media/hdphoto1.wdp"/><Relationship Id="rId12" Type="http://schemas.openxmlformats.org/officeDocument/2006/relationships/image" Target="../media/image40.sv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49.png"/><Relationship Id="rId11" Type="http://schemas.openxmlformats.org/officeDocument/2006/relationships/image" Target="../media/image39.png"/><Relationship Id="rId5" Type="http://schemas.openxmlformats.org/officeDocument/2006/relationships/audio" Target="../media/audio33.wav"/><Relationship Id="rId10" Type="http://schemas.openxmlformats.org/officeDocument/2006/relationships/audio" Target="../media/audio34.wav"/><Relationship Id="rId4" Type="http://schemas.openxmlformats.org/officeDocument/2006/relationships/image" Target="../media/image48.png"/><Relationship Id="rId9" Type="http://schemas.openxmlformats.org/officeDocument/2006/relationships/image" Target="../media/image3.png"/></Relationships>
</file>

<file path=ppt/slides/_rels/slide11.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audio" Target="../media/audio34.wav"/><Relationship Id="rId3" Type="http://schemas.openxmlformats.org/officeDocument/2006/relationships/image" Target="../media/image48.png"/><Relationship Id="rId7" Type="http://schemas.openxmlformats.org/officeDocument/2006/relationships/image" Target="../media/image3.png"/><Relationship Id="rId12" Type="http://schemas.openxmlformats.org/officeDocument/2006/relationships/audio" Target="../media/audio33.wav"/><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2.png"/><Relationship Id="rId11" Type="http://schemas.openxmlformats.org/officeDocument/2006/relationships/audio" Target="../media/audio32.wav"/><Relationship Id="rId5" Type="http://schemas.openxmlformats.org/officeDocument/2006/relationships/image" Target="../media/image40.svg"/><Relationship Id="rId10" Type="http://schemas.openxmlformats.org/officeDocument/2006/relationships/image" Target="../media/image50.png"/><Relationship Id="rId4" Type="http://schemas.openxmlformats.org/officeDocument/2006/relationships/image" Target="../media/image39.png"/><Relationship Id="rId9" Type="http://schemas.microsoft.com/office/2007/relationships/hdphoto" Target="../media/hdphoto1.wdp"/></Relationships>
</file>

<file path=ppt/slides/_rels/slide12.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4.gif"/><Relationship Id="rId3" Type="http://schemas.openxmlformats.org/officeDocument/2006/relationships/audio" Target="../media/audio35.wav"/><Relationship Id="rId7" Type="http://schemas.openxmlformats.org/officeDocument/2006/relationships/image" Target="../media/image10.png"/><Relationship Id="rId12"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audio" Target="../media/audio38.wav"/><Relationship Id="rId11" Type="http://schemas.openxmlformats.org/officeDocument/2006/relationships/image" Target="../media/image53.gif"/><Relationship Id="rId5" Type="http://schemas.openxmlformats.org/officeDocument/2006/relationships/audio" Target="../media/audio37.wav"/><Relationship Id="rId10" Type="http://schemas.openxmlformats.org/officeDocument/2006/relationships/audio" Target="../media/audio39.wav"/><Relationship Id="rId4" Type="http://schemas.openxmlformats.org/officeDocument/2006/relationships/audio" Target="../media/audio36.wav"/><Relationship Id="rId9" Type="http://schemas.openxmlformats.org/officeDocument/2006/relationships/image" Target="../media/image52.gif"/></Relationships>
</file>

<file path=ppt/slides/_rels/slide13.xml.rels><?xml version="1.0" encoding="UTF-8" standalone="yes"?>
<Relationships xmlns="http://schemas.openxmlformats.org/package/2006/relationships"><Relationship Id="rId3" Type="http://schemas.openxmlformats.org/officeDocument/2006/relationships/audio" Target="../media/audio40.wav"/><Relationship Id="rId7" Type="http://schemas.openxmlformats.org/officeDocument/2006/relationships/image" Target="../media/image56.sv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55.png"/><Relationship Id="rId5" Type="http://schemas.openxmlformats.org/officeDocument/2006/relationships/audio" Target="../media/audio41.wav"/><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audio" Target="../media/audio42.wav"/><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56.svg"/><Relationship Id="rId5" Type="http://schemas.openxmlformats.org/officeDocument/2006/relationships/image" Target="../media/image55.pn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audio" Target="../media/audio43.wav"/><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56.svg"/><Relationship Id="rId5" Type="http://schemas.openxmlformats.org/officeDocument/2006/relationships/image" Target="../media/image55.png"/><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audio" Target="../media/audio44.wav"/><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56.svg"/><Relationship Id="rId5" Type="http://schemas.openxmlformats.org/officeDocument/2006/relationships/image" Target="../media/image55.png"/><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audio" Target="../media/audio45.wav"/><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56.svg"/><Relationship Id="rId5" Type="http://schemas.openxmlformats.org/officeDocument/2006/relationships/image" Target="../media/image55.png"/><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audio" Target="../media/audio46.wav"/><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56.svg"/><Relationship Id="rId5" Type="http://schemas.openxmlformats.org/officeDocument/2006/relationships/image" Target="../media/image55.png"/><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8" Type="http://schemas.openxmlformats.org/officeDocument/2006/relationships/audio" Target="../media/audio52.wav"/><Relationship Id="rId13" Type="http://schemas.openxmlformats.org/officeDocument/2006/relationships/image" Target="../media/image42.png"/><Relationship Id="rId18" Type="http://schemas.openxmlformats.org/officeDocument/2006/relationships/image" Target="../media/image2.png"/><Relationship Id="rId3" Type="http://schemas.openxmlformats.org/officeDocument/2006/relationships/audio" Target="../media/audio47.wav"/><Relationship Id="rId7" Type="http://schemas.openxmlformats.org/officeDocument/2006/relationships/audio" Target="../media/audio51.wav"/><Relationship Id="rId12" Type="http://schemas.openxmlformats.org/officeDocument/2006/relationships/image" Target="../media/image57.png"/><Relationship Id="rId17" Type="http://schemas.openxmlformats.org/officeDocument/2006/relationships/image" Target="../media/image59.png"/><Relationship Id="rId2" Type="http://schemas.openxmlformats.org/officeDocument/2006/relationships/notesSlide" Target="../notesSlides/notesSlide19.xml"/><Relationship Id="rId16" Type="http://schemas.openxmlformats.org/officeDocument/2006/relationships/image" Target="../media/image58.png"/><Relationship Id="rId1" Type="http://schemas.openxmlformats.org/officeDocument/2006/relationships/slideLayout" Target="../slideLayouts/slideLayout6.xml"/><Relationship Id="rId6" Type="http://schemas.openxmlformats.org/officeDocument/2006/relationships/audio" Target="../media/audio50.wav"/><Relationship Id="rId11" Type="http://schemas.openxmlformats.org/officeDocument/2006/relationships/image" Target="../media/image50.png"/><Relationship Id="rId5" Type="http://schemas.openxmlformats.org/officeDocument/2006/relationships/audio" Target="../media/audio49.wav"/><Relationship Id="rId15" Type="http://schemas.openxmlformats.org/officeDocument/2006/relationships/image" Target="../media/image43.png"/><Relationship Id="rId10" Type="http://schemas.openxmlformats.org/officeDocument/2006/relationships/image" Target="../media/image40.svg"/><Relationship Id="rId4" Type="http://schemas.openxmlformats.org/officeDocument/2006/relationships/audio" Target="../media/audio48.wav"/><Relationship Id="rId9" Type="http://schemas.openxmlformats.org/officeDocument/2006/relationships/image" Target="../media/image39.png"/><Relationship Id="rId14" Type="http://schemas.openxmlformats.org/officeDocument/2006/relationships/image" Target="../media/image3.pn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audio" Target="../media/audio8.wav"/><Relationship Id="rId18" Type="http://schemas.openxmlformats.org/officeDocument/2006/relationships/audio" Target="../media/audio12.wav"/><Relationship Id="rId3" Type="http://schemas.openxmlformats.org/officeDocument/2006/relationships/audio" Target="../media/audio1.wav"/><Relationship Id="rId21" Type="http://schemas.openxmlformats.org/officeDocument/2006/relationships/image" Target="../media/image11.png"/><Relationship Id="rId7" Type="http://schemas.openxmlformats.org/officeDocument/2006/relationships/image" Target="../media/image5.png"/><Relationship Id="rId12" Type="http://schemas.openxmlformats.org/officeDocument/2006/relationships/audio" Target="../media/audio7.wav"/><Relationship Id="rId17" Type="http://schemas.openxmlformats.org/officeDocument/2006/relationships/image" Target="../media/image8.png"/><Relationship Id="rId2" Type="http://schemas.openxmlformats.org/officeDocument/2006/relationships/notesSlide" Target="../notesSlides/notesSlide2.xml"/><Relationship Id="rId16" Type="http://schemas.openxmlformats.org/officeDocument/2006/relationships/audio" Target="../media/audio11.wav"/><Relationship Id="rId20" Type="http://schemas.openxmlformats.org/officeDocument/2006/relationships/image" Target="../media/image10.png"/><Relationship Id="rId1" Type="http://schemas.openxmlformats.org/officeDocument/2006/relationships/slideLayout" Target="../slideLayouts/slideLayout6.xml"/><Relationship Id="rId6" Type="http://schemas.openxmlformats.org/officeDocument/2006/relationships/audio" Target="../media/audio4.wav"/><Relationship Id="rId11" Type="http://schemas.openxmlformats.org/officeDocument/2006/relationships/audio" Target="../media/audio6.wav"/><Relationship Id="rId5" Type="http://schemas.openxmlformats.org/officeDocument/2006/relationships/audio" Target="../media/audio3.wav"/><Relationship Id="rId15" Type="http://schemas.openxmlformats.org/officeDocument/2006/relationships/audio" Target="../media/audio10.wav"/><Relationship Id="rId23" Type="http://schemas.openxmlformats.org/officeDocument/2006/relationships/audio" Target="../media/audio13.wav"/><Relationship Id="rId10" Type="http://schemas.openxmlformats.org/officeDocument/2006/relationships/audio" Target="../media/audio5.wav"/><Relationship Id="rId19" Type="http://schemas.openxmlformats.org/officeDocument/2006/relationships/image" Target="../media/image9.png"/><Relationship Id="rId4" Type="http://schemas.openxmlformats.org/officeDocument/2006/relationships/audio" Target="../media/audio2.wav"/><Relationship Id="rId9" Type="http://schemas.openxmlformats.org/officeDocument/2006/relationships/image" Target="../media/image7.svg"/><Relationship Id="rId14" Type="http://schemas.openxmlformats.org/officeDocument/2006/relationships/audio" Target="../media/audio9.wav"/><Relationship Id="rId22" Type="http://schemas.openxmlformats.org/officeDocument/2006/relationships/image" Target="../media/image12.png"/></Relationships>
</file>

<file path=ppt/slides/_rels/slide20.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63.png"/><Relationship Id="rId18" Type="http://schemas.openxmlformats.org/officeDocument/2006/relationships/image" Target="../media/image64.png"/><Relationship Id="rId3" Type="http://schemas.openxmlformats.org/officeDocument/2006/relationships/audio" Target="../media/audio53.wav"/><Relationship Id="rId7" Type="http://schemas.openxmlformats.org/officeDocument/2006/relationships/image" Target="../media/image59.png"/><Relationship Id="rId12" Type="http://schemas.openxmlformats.org/officeDocument/2006/relationships/image" Target="../media/image42.png"/><Relationship Id="rId17" Type="http://schemas.openxmlformats.org/officeDocument/2006/relationships/image" Target="../media/image2.png"/><Relationship Id="rId2" Type="http://schemas.openxmlformats.org/officeDocument/2006/relationships/notesSlide" Target="../notesSlides/notesSlide20.xml"/><Relationship Id="rId16" Type="http://schemas.openxmlformats.org/officeDocument/2006/relationships/image" Target="../media/image41.png"/><Relationship Id="rId1" Type="http://schemas.openxmlformats.org/officeDocument/2006/relationships/slideLayout" Target="../slideLayouts/slideLayout6.xml"/><Relationship Id="rId6" Type="http://schemas.openxmlformats.org/officeDocument/2006/relationships/image" Target="../media/image60.png"/><Relationship Id="rId11" Type="http://schemas.openxmlformats.org/officeDocument/2006/relationships/image" Target="../media/image47.png"/><Relationship Id="rId5" Type="http://schemas.openxmlformats.org/officeDocument/2006/relationships/image" Target="../media/image34.png"/><Relationship Id="rId15" Type="http://schemas.openxmlformats.org/officeDocument/2006/relationships/image" Target="../media/image50.png"/><Relationship Id="rId10" Type="http://schemas.openxmlformats.org/officeDocument/2006/relationships/image" Target="../media/image62.png"/><Relationship Id="rId4" Type="http://schemas.openxmlformats.org/officeDocument/2006/relationships/image" Target="../media/image3.png"/><Relationship Id="rId9" Type="http://schemas.openxmlformats.org/officeDocument/2006/relationships/image" Target="../media/image61.png"/><Relationship Id="rId14" Type="http://schemas.openxmlformats.org/officeDocument/2006/relationships/image" Target="../media/image28.jpeg"/></Relationships>
</file>

<file path=ppt/slides/_rels/slide21.xml.rels><?xml version="1.0" encoding="UTF-8" standalone="yes"?>
<Relationships xmlns="http://schemas.openxmlformats.org/package/2006/relationships"><Relationship Id="rId8" Type="http://schemas.openxmlformats.org/officeDocument/2006/relationships/audio" Target="../media/audio59.wav"/><Relationship Id="rId13" Type="http://schemas.openxmlformats.org/officeDocument/2006/relationships/audio" Target="../media/audio64.wav"/><Relationship Id="rId18" Type="http://schemas.openxmlformats.org/officeDocument/2006/relationships/audio" Target="../media/audio69.wav"/><Relationship Id="rId3" Type="http://schemas.openxmlformats.org/officeDocument/2006/relationships/audio" Target="../media/audio54.wav"/><Relationship Id="rId21" Type="http://schemas.openxmlformats.org/officeDocument/2006/relationships/image" Target="../media/image65.png"/><Relationship Id="rId7" Type="http://schemas.openxmlformats.org/officeDocument/2006/relationships/audio" Target="../media/audio58.wav"/><Relationship Id="rId12" Type="http://schemas.openxmlformats.org/officeDocument/2006/relationships/audio" Target="../media/audio63.wav"/><Relationship Id="rId17" Type="http://schemas.openxmlformats.org/officeDocument/2006/relationships/audio" Target="../media/audio68.wav"/><Relationship Id="rId2" Type="http://schemas.openxmlformats.org/officeDocument/2006/relationships/notesSlide" Target="../notesSlides/notesSlide21.xml"/><Relationship Id="rId16" Type="http://schemas.openxmlformats.org/officeDocument/2006/relationships/audio" Target="../media/audio67.wav"/><Relationship Id="rId20" Type="http://schemas.openxmlformats.org/officeDocument/2006/relationships/audio" Target="../media/audio71.wav"/><Relationship Id="rId1" Type="http://schemas.openxmlformats.org/officeDocument/2006/relationships/slideLayout" Target="../slideLayouts/slideLayout6.xml"/><Relationship Id="rId6" Type="http://schemas.openxmlformats.org/officeDocument/2006/relationships/audio" Target="../media/audio57.wav"/><Relationship Id="rId11" Type="http://schemas.openxmlformats.org/officeDocument/2006/relationships/audio" Target="../media/audio62.wav"/><Relationship Id="rId24" Type="http://schemas.openxmlformats.org/officeDocument/2006/relationships/image" Target="../media/image68.png"/><Relationship Id="rId5" Type="http://schemas.openxmlformats.org/officeDocument/2006/relationships/audio" Target="../media/audio56.wav"/><Relationship Id="rId15" Type="http://schemas.openxmlformats.org/officeDocument/2006/relationships/audio" Target="../media/audio66.wav"/><Relationship Id="rId23" Type="http://schemas.openxmlformats.org/officeDocument/2006/relationships/image" Target="../media/image67.png"/><Relationship Id="rId10" Type="http://schemas.openxmlformats.org/officeDocument/2006/relationships/audio" Target="../media/audio61.wav"/><Relationship Id="rId19" Type="http://schemas.openxmlformats.org/officeDocument/2006/relationships/audio" Target="../media/audio70.wav"/><Relationship Id="rId4" Type="http://schemas.openxmlformats.org/officeDocument/2006/relationships/audio" Target="../media/audio55.wav"/><Relationship Id="rId9" Type="http://schemas.openxmlformats.org/officeDocument/2006/relationships/audio" Target="../media/audio60.wav"/><Relationship Id="rId14" Type="http://schemas.openxmlformats.org/officeDocument/2006/relationships/audio" Target="../media/audio65.wav"/><Relationship Id="rId22" Type="http://schemas.openxmlformats.org/officeDocument/2006/relationships/image" Target="../media/image66.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64.png"/></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3.png"/><Relationship Id="rId7"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14.png"/><Relationship Id="rId11" Type="http://schemas.openxmlformats.org/officeDocument/2006/relationships/audio" Target="../media/audio16.wav"/><Relationship Id="rId5" Type="http://schemas.openxmlformats.org/officeDocument/2006/relationships/audio" Target="../media/audio15.wav"/><Relationship Id="rId10" Type="http://schemas.openxmlformats.org/officeDocument/2006/relationships/image" Target="../media/image18.png"/><Relationship Id="rId4" Type="http://schemas.openxmlformats.org/officeDocument/2006/relationships/audio" Target="../media/audio14.wav"/><Relationship Id="rId9" Type="http://schemas.openxmlformats.org/officeDocument/2006/relationships/image" Target="../media/image17.png"/></Relationships>
</file>

<file path=ppt/slides/_rels/slide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3.png"/><Relationship Id="rId7"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20.png"/><Relationship Id="rId11" Type="http://schemas.openxmlformats.org/officeDocument/2006/relationships/audio" Target="../media/audio14.wav"/><Relationship Id="rId5" Type="http://schemas.openxmlformats.org/officeDocument/2006/relationships/image" Target="../media/image19.png"/><Relationship Id="rId10" Type="http://schemas.openxmlformats.org/officeDocument/2006/relationships/audio" Target="../media/audio16.wav"/><Relationship Id="rId4" Type="http://schemas.openxmlformats.org/officeDocument/2006/relationships/audio" Target="../media/audio17.wav"/><Relationship Id="rId9" Type="http://schemas.openxmlformats.org/officeDocument/2006/relationships/image" Target="../media/image23.png"/></Relationships>
</file>

<file path=ppt/slides/_rels/slide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3.png"/><Relationship Id="rId7" Type="http://schemas.openxmlformats.org/officeDocument/2006/relationships/image" Target="../media/image26.png"/><Relationship Id="rId12" Type="http://schemas.openxmlformats.org/officeDocument/2006/relationships/audio" Target="../media/audio14.wav"/><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25.png"/><Relationship Id="rId11" Type="http://schemas.openxmlformats.org/officeDocument/2006/relationships/audio" Target="../media/audio16.wav"/><Relationship Id="rId5" Type="http://schemas.openxmlformats.org/officeDocument/2006/relationships/image" Target="../media/image24.png"/><Relationship Id="rId10" Type="http://schemas.openxmlformats.org/officeDocument/2006/relationships/image" Target="../media/image28.jpeg"/><Relationship Id="rId4" Type="http://schemas.openxmlformats.org/officeDocument/2006/relationships/audio" Target="../media/audio18.wav"/><Relationship Id="rId9" Type="http://schemas.openxmlformats.org/officeDocument/2006/relationships/image" Target="../media/image27.png"/></Relationships>
</file>

<file path=ppt/slides/_rels/slide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13.png"/><Relationship Id="rId7"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30.png"/><Relationship Id="rId11" Type="http://schemas.openxmlformats.org/officeDocument/2006/relationships/image" Target="../media/image33.png"/><Relationship Id="rId5" Type="http://schemas.openxmlformats.org/officeDocument/2006/relationships/image" Target="../media/image29.png"/><Relationship Id="rId10" Type="http://schemas.openxmlformats.org/officeDocument/2006/relationships/audio" Target="../media/audio14.wav"/><Relationship Id="rId4" Type="http://schemas.openxmlformats.org/officeDocument/2006/relationships/audio" Target="../media/audio19.wav"/><Relationship Id="rId9" Type="http://schemas.openxmlformats.org/officeDocument/2006/relationships/audio" Target="../media/audio16.wav"/></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34.png"/><Relationship Id="rId7"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21.png"/><Relationship Id="rId11" Type="http://schemas.openxmlformats.org/officeDocument/2006/relationships/audio" Target="../media/audio14.wav"/><Relationship Id="rId5" Type="http://schemas.openxmlformats.org/officeDocument/2006/relationships/audio" Target="../media/audio20.wav"/><Relationship Id="rId10" Type="http://schemas.openxmlformats.org/officeDocument/2006/relationships/audio" Target="../media/audio16.wav"/><Relationship Id="rId4" Type="http://schemas.openxmlformats.org/officeDocument/2006/relationships/image" Target="../media/image13.png"/><Relationship Id="rId9" Type="http://schemas.openxmlformats.org/officeDocument/2006/relationships/image" Target="../media/image14.png"/></Relationships>
</file>

<file path=ppt/slides/_rels/slide8.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3.png"/><Relationship Id="rId7"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36.png"/><Relationship Id="rId11" Type="http://schemas.openxmlformats.org/officeDocument/2006/relationships/audio" Target="../media/audio14.wav"/><Relationship Id="rId5" Type="http://schemas.openxmlformats.org/officeDocument/2006/relationships/image" Target="../media/image32.png"/><Relationship Id="rId10" Type="http://schemas.openxmlformats.org/officeDocument/2006/relationships/audio" Target="../media/audio16.wav"/><Relationship Id="rId4" Type="http://schemas.openxmlformats.org/officeDocument/2006/relationships/audio" Target="../media/audio21.wav"/><Relationship Id="rId9" Type="http://schemas.openxmlformats.org/officeDocument/2006/relationships/image" Target="../media/image38.png"/></Relationships>
</file>

<file path=ppt/slides/_rels/slide9.xml.rels><?xml version="1.0" encoding="UTF-8" standalone="yes"?>
<Relationships xmlns="http://schemas.openxmlformats.org/package/2006/relationships"><Relationship Id="rId8" Type="http://schemas.openxmlformats.org/officeDocument/2006/relationships/audio" Target="../media/audio26.wav"/><Relationship Id="rId13" Type="http://schemas.openxmlformats.org/officeDocument/2006/relationships/image" Target="../media/image2.png"/><Relationship Id="rId18" Type="http://schemas.openxmlformats.org/officeDocument/2006/relationships/image" Target="../media/image41.png"/><Relationship Id="rId3" Type="http://schemas.openxmlformats.org/officeDocument/2006/relationships/image" Target="../media/image13.png"/><Relationship Id="rId21" Type="http://schemas.openxmlformats.org/officeDocument/2006/relationships/image" Target="../media/image44.png"/><Relationship Id="rId7" Type="http://schemas.openxmlformats.org/officeDocument/2006/relationships/audio" Target="../media/audio25.wav"/><Relationship Id="rId12" Type="http://schemas.openxmlformats.org/officeDocument/2006/relationships/audio" Target="../media/audio30.wav"/><Relationship Id="rId17" Type="http://schemas.openxmlformats.org/officeDocument/2006/relationships/image" Target="../media/image40.svg"/><Relationship Id="rId2" Type="http://schemas.openxmlformats.org/officeDocument/2006/relationships/notesSlide" Target="../notesSlides/notesSlide9.xml"/><Relationship Id="rId16" Type="http://schemas.openxmlformats.org/officeDocument/2006/relationships/image" Target="../media/image39.png"/><Relationship Id="rId20" Type="http://schemas.openxmlformats.org/officeDocument/2006/relationships/image" Target="../media/image43.png"/><Relationship Id="rId1" Type="http://schemas.openxmlformats.org/officeDocument/2006/relationships/slideLayout" Target="../slideLayouts/slideLayout6.xml"/><Relationship Id="rId6" Type="http://schemas.openxmlformats.org/officeDocument/2006/relationships/audio" Target="../media/audio24.wav"/><Relationship Id="rId11" Type="http://schemas.openxmlformats.org/officeDocument/2006/relationships/audio" Target="../media/audio29.wav"/><Relationship Id="rId24" Type="http://schemas.openxmlformats.org/officeDocument/2006/relationships/image" Target="../media/image47.png"/><Relationship Id="rId5" Type="http://schemas.openxmlformats.org/officeDocument/2006/relationships/audio" Target="../media/audio23.wav"/><Relationship Id="rId15" Type="http://schemas.openxmlformats.org/officeDocument/2006/relationships/audio" Target="../media/audio31.wav"/><Relationship Id="rId23" Type="http://schemas.openxmlformats.org/officeDocument/2006/relationships/image" Target="../media/image46.png"/><Relationship Id="rId10" Type="http://schemas.openxmlformats.org/officeDocument/2006/relationships/audio" Target="../media/audio28.wav"/><Relationship Id="rId19" Type="http://schemas.openxmlformats.org/officeDocument/2006/relationships/image" Target="../media/image42.png"/><Relationship Id="rId4" Type="http://schemas.openxmlformats.org/officeDocument/2006/relationships/audio" Target="../media/audio22.wav"/><Relationship Id="rId9" Type="http://schemas.openxmlformats.org/officeDocument/2006/relationships/audio" Target="../media/audio27.wav"/><Relationship Id="rId14" Type="http://schemas.openxmlformats.org/officeDocument/2006/relationships/image" Target="../media/image3.png"/><Relationship Id="rId22" Type="http://schemas.openxmlformats.org/officeDocument/2006/relationships/image" Target="../media/image4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2" descr="background rectangle"/>
          <p:cNvSpPr/>
          <p:nvPr/>
        </p:nvSpPr>
        <p:spPr>
          <a:xfrm>
            <a:off x="0" y="0"/>
            <a:ext cx="4350984" cy="685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dirty="0">
              <a:ln>
                <a:noFill/>
              </a:ln>
              <a:solidFill>
                <a:srgbClr val="FFFFFF"/>
              </a:solidFill>
              <a:effectLst/>
              <a:uLnTx/>
              <a:uFillTx/>
              <a:latin typeface="Century Gothic" panose="020B0502020202020204" pitchFamily="34" charset="0"/>
              <a:ea typeface="Century Gothic"/>
              <a:cs typeface="Century Gothic"/>
              <a:sym typeface="Century Gothic"/>
            </a:endParaRPr>
          </a:p>
        </p:txBody>
      </p:sp>
      <p:pic>
        <p:nvPicPr>
          <p:cNvPr id="99" name="Google Shape;99;p2"/>
          <p:cNvPicPr preferRelativeResize="0"/>
          <p:nvPr/>
        </p:nvPicPr>
        <p:blipFill rotWithShape="1">
          <a:blip r:embed="rId3">
            <a:alphaModFix/>
          </a:blip>
          <a:srcRect/>
          <a:stretch/>
        </p:blipFill>
        <p:spPr>
          <a:xfrm>
            <a:off x="5254752" y="304800"/>
            <a:ext cx="4953631" cy="4247588"/>
          </a:xfrm>
          <a:prstGeom prst="rect">
            <a:avLst/>
          </a:prstGeom>
          <a:noFill/>
          <a:ln>
            <a:noFill/>
          </a:ln>
        </p:spPr>
      </p:pic>
      <p:sp>
        <p:nvSpPr>
          <p:cNvPr id="100" name="Google Shape;100;p2"/>
          <p:cNvSpPr/>
          <p:nvPr/>
        </p:nvSpPr>
        <p:spPr>
          <a:xfrm>
            <a:off x="6368181" y="4552388"/>
            <a:ext cx="3214451" cy="156966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kumimoji="0" lang="en-GB" sz="9600" b="1" i="0" u="none" strike="noStrike" kern="0" cap="none" spc="0" normalizeH="0" baseline="0" noProof="0" dirty="0" err="1">
                <a:ln>
                  <a:noFill/>
                </a:ln>
                <a:solidFill>
                  <a:srgbClr val="0070C0"/>
                </a:solidFill>
                <a:effectLst/>
                <a:uLnTx/>
                <a:uFillTx/>
                <a:latin typeface="Modern Love" panose="04090805081005020601" pitchFamily="82" charset="0"/>
                <a:cs typeface="Arial"/>
                <a:sym typeface="Arial"/>
              </a:rPr>
              <a:t>azul</a:t>
            </a:r>
            <a:endParaRPr kumimoji="0" sz="1400" b="0" i="0" u="none" strike="noStrike" kern="0" cap="none" spc="0" normalizeH="0" baseline="0" noProof="0" dirty="0">
              <a:ln>
                <a:noFill/>
              </a:ln>
              <a:solidFill>
                <a:srgbClr val="0070C0"/>
              </a:solidFill>
              <a:effectLst/>
              <a:uLnTx/>
              <a:uFillTx/>
              <a:latin typeface="Modern Love" panose="04090805081005020601" pitchFamily="82" charset="0"/>
              <a:cs typeface="Arial"/>
              <a:sym typeface="Arial"/>
            </a:endParaRPr>
          </a:p>
        </p:txBody>
      </p:sp>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9CC6876-DDF0-4199-BBA3-5430CC14F362}"/>
              </a:ext>
            </a:extLst>
          </p:cNvPr>
          <p:cNvSpPr>
            <a:spLocks noGrp="1"/>
          </p:cNvSpPr>
          <p:nvPr>
            <p:ph type="title"/>
          </p:nvPr>
        </p:nvSpPr>
        <p:spPr>
          <a:xfrm>
            <a:off x="194291" y="304800"/>
            <a:ext cx="3962401" cy="1325563"/>
          </a:xfrm>
        </p:spPr>
        <p:txBody>
          <a:bodyPr>
            <a:normAutofit/>
          </a:bodyPr>
          <a:lstStyle/>
          <a:p>
            <a:pPr algn="ctr"/>
            <a:r>
              <a:rPr lang="en-GB" b="1" dirty="0">
                <a:solidFill>
                  <a:srgbClr val="FFFFFF"/>
                </a:solidFill>
                <a:latin typeface="Century Gothic" panose="020B0502020202020204" pitchFamily="34" charset="0"/>
                <a:ea typeface="Century Gothic"/>
                <a:cs typeface="Century Gothic"/>
                <a:sym typeface="Century Gothic"/>
              </a:rPr>
              <a:t>Saying what I and others do</a:t>
            </a:r>
            <a:endParaRPr lang="en-GB" dirty="0">
              <a:latin typeface="Century Gothic" panose="020B0502020202020204" pitchFamily="34" charset="0"/>
            </a:endParaRPr>
          </a:p>
        </p:txBody>
      </p:sp>
      <p:pic>
        <p:nvPicPr>
          <p:cNvPr id="13" name="Picture 12" descr="A picture containing diagram&#10;&#10;Description automatically generated">
            <a:extLst>
              <a:ext uri="{FF2B5EF4-FFF2-40B4-BE49-F238E27FC236}">
                <a16:creationId xmlns:a16="http://schemas.microsoft.com/office/drawing/2014/main" id="{820A32BD-E5CA-4719-9CE2-BE3B2748A0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15978" y="3437676"/>
            <a:ext cx="800821" cy="1765074"/>
          </a:xfrm>
          <a:prstGeom prst="rect">
            <a:avLst/>
          </a:prstGeom>
        </p:spPr>
      </p:pic>
      <p:pic>
        <p:nvPicPr>
          <p:cNvPr id="20" name="Picture 19" descr="A picture containing icon&#10;&#10;Description automatically generated">
            <a:extLst>
              <a:ext uri="{FF2B5EF4-FFF2-40B4-BE49-F238E27FC236}">
                <a16:creationId xmlns:a16="http://schemas.microsoft.com/office/drawing/2014/main" id="{6C9045F9-6042-4ABF-95DA-757CC7366D67}"/>
              </a:ext>
            </a:extLst>
          </p:cNvPr>
          <p:cNvPicPr>
            <a:picLocks noChangeAspect="1"/>
          </p:cNvPicPr>
          <p:nvPr/>
        </p:nvPicPr>
        <p:blipFill rotWithShape="1">
          <a:blip r:embed="rId5">
            <a:extLst>
              <a:ext uri="{28A0092B-C50C-407E-A947-70E740481C1C}">
                <a14:useLocalDpi xmlns:a14="http://schemas.microsoft.com/office/drawing/2010/main" val="0"/>
              </a:ext>
            </a:extLst>
          </a:blip>
          <a:srcRect r="80114"/>
          <a:stretch/>
        </p:blipFill>
        <p:spPr>
          <a:xfrm>
            <a:off x="612490" y="1720133"/>
            <a:ext cx="585450" cy="1708867"/>
          </a:xfrm>
          <a:prstGeom prst="rect">
            <a:avLst/>
          </a:prstGeom>
        </p:spPr>
      </p:pic>
      <p:pic>
        <p:nvPicPr>
          <p:cNvPr id="21" name="Picture 20" descr="Icon&#10;&#10;Description automatically generated">
            <a:extLst>
              <a:ext uri="{FF2B5EF4-FFF2-40B4-BE49-F238E27FC236}">
                <a16:creationId xmlns:a16="http://schemas.microsoft.com/office/drawing/2014/main" id="{A93927AE-623A-4C3E-B585-5A6E775F5E30}"/>
              </a:ext>
            </a:extLst>
          </p:cNvPr>
          <p:cNvPicPr>
            <a:picLocks noChangeAspect="1"/>
          </p:cNvPicPr>
          <p:nvPr/>
        </p:nvPicPr>
        <p:blipFill rotWithShape="1">
          <a:blip r:embed="rId6">
            <a:clrChange>
              <a:clrFrom>
                <a:srgbClr val="F7F7F7"/>
              </a:clrFrom>
              <a:clrTo>
                <a:srgbClr val="F7F7F7">
                  <a:alpha val="0"/>
                </a:srgbClr>
              </a:clrTo>
            </a:clrChange>
            <a:extLst>
              <a:ext uri="{28A0092B-C50C-407E-A947-70E740481C1C}">
                <a14:useLocalDpi xmlns:a14="http://schemas.microsoft.com/office/drawing/2010/main" val="0"/>
              </a:ext>
            </a:extLst>
          </a:blip>
          <a:srcRect l="23362" t="19766" r="19651" b="21659"/>
          <a:stretch/>
        </p:blipFill>
        <p:spPr>
          <a:xfrm>
            <a:off x="1396529" y="2574566"/>
            <a:ext cx="1743529" cy="1792116"/>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fontScale="90000"/>
          </a:bodyPr>
          <a:lstStyle/>
          <a:p>
            <a:r>
              <a:rPr lang="en-GB" sz="2800" b="1" dirty="0">
                <a:solidFill>
                  <a:srgbClr val="002060"/>
                </a:solidFill>
                <a:latin typeface="Century Gothic" panose="020B0502020202020204" pitchFamily="34" charset="0"/>
                <a:ea typeface="Century Gothic"/>
                <a:cs typeface="Century Gothic"/>
                <a:sym typeface="Century Gothic"/>
              </a:rPr>
              <a:t>Follow up 3b: </a:t>
            </a:r>
            <a:endParaRPr lang="en-GB" sz="2800" dirty="0">
              <a:latin typeface="Century Gothic" panose="020B0502020202020204" pitchFamily="34" charset="0"/>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2" name="TextBox 51">
            <a:hlinkClick r:id="" action="ppaction://noaction">
              <a:snd r:embed="rId3" name="3_11.wav"/>
            </a:hlinkClick>
            <a:extLst>
              <a:ext uri="{FF2B5EF4-FFF2-40B4-BE49-F238E27FC236}">
                <a16:creationId xmlns:a16="http://schemas.microsoft.com/office/drawing/2014/main" id="{F3082EA1-6ED0-40AF-B3A4-2A6A7FC78D5A}"/>
              </a:ext>
            </a:extLst>
          </p:cNvPr>
          <p:cNvSpPr txBox="1"/>
          <p:nvPr/>
        </p:nvSpPr>
        <p:spPr>
          <a:xfrm>
            <a:off x="2795918" y="138549"/>
            <a:ext cx="8490109" cy="523220"/>
          </a:xfrm>
          <a:prstGeom prst="rect">
            <a:avLst/>
          </a:prstGeom>
          <a:noFill/>
        </p:spPr>
        <p:txBody>
          <a:bodyPr wrap="square">
            <a:spAutoFit/>
          </a:bodyPr>
          <a:lstStyle/>
          <a:p>
            <a:pPr algn="l"/>
            <a:r>
              <a:rPr lang="en-GB" sz="2800" dirty="0">
                <a:solidFill>
                  <a:srgbClr val="002060"/>
                </a:solidFill>
                <a:latin typeface="Century Gothic" panose="020B0502020202020204" pitchFamily="34" charset="0"/>
              </a:rPr>
              <a:t>Quique </a:t>
            </a:r>
            <a:r>
              <a:rPr lang="en-GB" sz="2800" dirty="0" err="1">
                <a:solidFill>
                  <a:srgbClr val="002060"/>
                </a:solidFill>
                <a:latin typeface="Century Gothic" panose="020B0502020202020204" pitchFamily="34" charset="0"/>
              </a:rPr>
              <a:t>manda</a:t>
            </a:r>
            <a:r>
              <a:rPr lang="en-GB" sz="2800" dirty="0">
                <a:solidFill>
                  <a:srgbClr val="002060"/>
                </a:solidFill>
                <a:latin typeface="Century Gothic" panose="020B0502020202020204" pitchFamily="34" charset="0"/>
              </a:rPr>
              <a:t> un e-mail a </a:t>
            </a:r>
            <a:r>
              <a:rPr lang="en-GB" sz="2800" dirty="0" err="1">
                <a:solidFill>
                  <a:srgbClr val="002060"/>
                </a:solidFill>
                <a:latin typeface="Century Gothic" panose="020B0502020202020204" pitchFamily="34" charset="0"/>
              </a:rPr>
              <a:t>Krina</a:t>
            </a:r>
            <a:r>
              <a:rPr lang="en-GB" sz="2800" dirty="0">
                <a:solidFill>
                  <a:srgbClr val="002060"/>
                </a:solidFill>
                <a:latin typeface="Century Gothic" panose="020B0502020202020204" pitchFamily="34" charset="0"/>
              </a:rPr>
              <a:t>.</a:t>
            </a:r>
          </a:p>
        </p:txBody>
      </p:sp>
      <p:pic>
        <p:nvPicPr>
          <p:cNvPr id="3074" name="Picture 2" descr="Computadora, Computadora Portátil, Sencillo, Tecnología">
            <a:extLst>
              <a:ext uri="{FF2B5EF4-FFF2-40B4-BE49-F238E27FC236}">
                <a16:creationId xmlns:a16="http://schemas.microsoft.com/office/drawing/2014/main" id="{46DB593D-01F3-41D1-87F4-0F4D0EFA088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9618" y="1810170"/>
            <a:ext cx="7620274" cy="5246455"/>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a:hlinkClick r:id="" action="ppaction://noaction">
              <a:snd r:embed="rId5" name="3_14 (online-audio-converter.com).wav"/>
            </a:hlinkClick>
            <a:extLst>
              <a:ext uri="{FF2B5EF4-FFF2-40B4-BE49-F238E27FC236}">
                <a16:creationId xmlns:a16="http://schemas.microsoft.com/office/drawing/2014/main" id="{196C1424-A27E-4325-A900-E2E676569FFC}"/>
              </a:ext>
            </a:extLst>
          </p:cNvPr>
          <p:cNvSpPr txBox="1"/>
          <p:nvPr/>
        </p:nvSpPr>
        <p:spPr>
          <a:xfrm>
            <a:off x="449708" y="2054835"/>
            <a:ext cx="5749324" cy="3285515"/>
          </a:xfrm>
          <a:prstGeom prst="rect">
            <a:avLst/>
          </a:prstGeom>
          <a:noFill/>
        </p:spPr>
        <p:txBody>
          <a:bodyPr wrap="square">
            <a:spAutoFit/>
          </a:bodyPr>
          <a:lstStyle/>
          <a:p>
            <a:pPr>
              <a:lnSpc>
                <a:spcPct val="150000"/>
              </a:lnSpc>
            </a:pPr>
            <a:r>
              <a:rPr lang="en-GB" sz="2000" b="1" dirty="0">
                <a:solidFill>
                  <a:srgbClr val="002060"/>
                </a:solidFill>
                <a:latin typeface="Segoe Print" panose="02000600000000000000" pitchFamily="2" charset="0"/>
              </a:rPr>
              <a:t>¡Hola </a:t>
            </a:r>
            <a:r>
              <a:rPr lang="en-GB" sz="2000" dirty="0" err="1">
                <a:solidFill>
                  <a:srgbClr val="002060"/>
                </a:solidFill>
                <a:latin typeface="Segoe Print" panose="02000600000000000000" pitchFamily="2" charset="0"/>
              </a:rPr>
              <a:t>Krina</a:t>
            </a:r>
            <a:r>
              <a:rPr lang="en-GB" sz="2000" dirty="0">
                <a:solidFill>
                  <a:srgbClr val="002060"/>
                </a:solidFill>
                <a:latin typeface="Segoe Print" panose="02000600000000000000" pitchFamily="2" charset="0"/>
              </a:rPr>
              <a:t>! ¿Qué hago </a:t>
            </a:r>
            <a:r>
              <a:rPr lang="en-GB" sz="2000" dirty="0" err="1">
                <a:solidFill>
                  <a:srgbClr val="002060"/>
                </a:solidFill>
                <a:latin typeface="Segoe Print" panose="02000600000000000000" pitchFamily="2" charset="0"/>
              </a:rPr>
              <a:t>normalmente</a:t>
            </a:r>
            <a:r>
              <a:rPr lang="en-GB" sz="2000" dirty="0">
                <a:solidFill>
                  <a:srgbClr val="002060"/>
                </a:solidFill>
                <a:latin typeface="Segoe Print" panose="02000600000000000000" pitchFamily="2" charset="0"/>
              </a:rPr>
              <a:t>? </a:t>
            </a:r>
          </a:p>
          <a:p>
            <a:pPr>
              <a:lnSpc>
                <a:spcPct val="150000"/>
              </a:lnSpc>
            </a:pPr>
            <a:r>
              <a:rPr lang="en-GB" sz="2000" dirty="0" err="1">
                <a:solidFill>
                  <a:srgbClr val="002060"/>
                </a:solidFill>
                <a:latin typeface="Segoe Print" panose="02000600000000000000" pitchFamily="2" charset="0"/>
              </a:rPr>
              <a:t>Pues</a:t>
            </a:r>
            <a:r>
              <a:rPr lang="en-GB" sz="2000" dirty="0">
                <a:solidFill>
                  <a:srgbClr val="002060"/>
                </a:solidFill>
                <a:latin typeface="Segoe Print" panose="02000600000000000000" pitchFamily="2" charset="0"/>
              </a:rPr>
              <a:t> </a:t>
            </a:r>
            <a:r>
              <a:rPr lang="en-GB" sz="2000" dirty="0" err="1">
                <a:solidFill>
                  <a:srgbClr val="002060"/>
                </a:solidFill>
                <a:latin typeface="Segoe Print" panose="02000600000000000000" pitchFamily="2" charset="0"/>
              </a:rPr>
              <a:t>cuando</a:t>
            </a:r>
            <a:r>
              <a:rPr lang="en-GB" sz="2000" dirty="0">
                <a:solidFill>
                  <a:srgbClr val="002060"/>
                </a:solidFill>
                <a:latin typeface="Segoe Print" panose="02000600000000000000" pitchFamily="2" charset="0"/>
              </a:rPr>
              <a:t> hace </a:t>
            </a:r>
            <a:r>
              <a:rPr lang="en-GB" sz="2000" dirty="0" err="1">
                <a:solidFill>
                  <a:srgbClr val="002060"/>
                </a:solidFill>
                <a:latin typeface="Segoe Print" panose="02000600000000000000" pitchFamily="2" charset="0"/>
              </a:rPr>
              <a:t>frío</a:t>
            </a:r>
            <a:r>
              <a:rPr lang="en-GB" sz="2000" dirty="0">
                <a:solidFill>
                  <a:srgbClr val="002060"/>
                </a:solidFill>
                <a:latin typeface="Segoe Print" panose="02000600000000000000" pitchFamily="2" charset="0"/>
              </a:rPr>
              <a:t> hago actividades en casa. Por ejemplo, </a:t>
            </a:r>
            <a:r>
              <a:rPr lang="en-GB" sz="2000" dirty="0" err="1">
                <a:solidFill>
                  <a:srgbClr val="002060"/>
                </a:solidFill>
                <a:latin typeface="Segoe Print" panose="02000600000000000000" pitchFamily="2" charset="0"/>
              </a:rPr>
              <a:t>limpio</a:t>
            </a:r>
            <a:r>
              <a:rPr lang="en-GB" sz="2000" dirty="0">
                <a:solidFill>
                  <a:srgbClr val="002060"/>
                </a:solidFill>
                <a:latin typeface="Segoe Print" panose="02000600000000000000" pitchFamily="2" charset="0"/>
              </a:rPr>
              <a:t> la </a:t>
            </a:r>
            <a:r>
              <a:rPr lang="en-GB" sz="2000" dirty="0" err="1">
                <a:solidFill>
                  <a:srgbClr val="002060"/>
                </a:solidFill>
                <a:latin typeface="Segoe Print" panose="02000600000000000000" pitchFamily="2" charset="0"/>
              </a:rPr>
              <a:t>cocina</a:t>
            </a:r>
            <a:r>
              <a:rPr lang="en-GB" sz="2000" dirty="0">
                <a:solidFill>
                  <a:srgbClr val="002060"/>
                </a:solidFill>
                <a:latin typeface="Segoe Print" panose="02000600000000000000" pitchFamily="2" charset="0"/>
              </a:rPr>
              <a:t> o toco la </a:t>
            </a:r>
            <a:r>
              <a:rPr lang="en-GB" sz="2000" dirty="0" err="1">
                <a:solidFill>
                  <a:srgbClr val="002060"/>
                </a:solidFill>
                <a:latin typeface="Segoe Print" panose="02000600000000000000" pitchFamily="2" charset="0"/>
              </a:rPr>
              <a:t>guitarra</a:t>
            </a:r>
            <a:r>
              <a:rPr lang="en-GB" sz="2000" dirty="0">
                <a:solidFill>
                  <a:srgbClr val="002060"/>
                </a:solidFill>
                <a:latin typeface="Segoe Print" panose="02000600000000000000" pitchFamily="2" charset="0"/>
              </a:rPr>
              <a:t> solo. </a:t>
            </a:r>
            <a:r>
              <a:rPr lang="en-GB" sz="2000" dirty="0" err="1">
                <a:solidFill>
                  <a:srgbClr val="002060"/>
                </a:solidFill>
                <a:latin typeface="Segoe Print" panose="02000600000000000000" pitchFamily="2" charset="0"/>
              </a:rPr>
              <a:t>También</a:t>
            </a:r>
            <a:r>
              <a:rPr lang="en-GB" sz="2000" dirty="0">
                <a:solidFill>
                  <a:srgbClr val="002060"/>
                </a:solidFill>
                <a:latin typeface="Segoe Print" panose="02000600000000000000" pitchFamily="2" charset="0"/>
              </a:rPr>
              <a:t> </a:t>
            </a:r>
            <a:r>
              <a:rPr lang="en-GB" sz="2000" dirty="0" err="1">
                <a:solidFill>
                  <a:srgbClr val="002060"/>
                </a:solidFill>
                <a:latin typeface="Segoe Print" panose="02000600000000000000" pitchFamily="2" charset="0"/>
              </a:rPr>
              <a:t>cocino</a:t>
            </a:r>
            <a:r>
              <a:rPr lang="en-GB" sz="2000" dirty="0">
                <a:solidFill>
                  <a:srgbClr val="002060"/>
                </a:solidFill>
                <a:latin typeface="Segoe Print" panose="02000600000000000000" pitchFamily="2" charset="0"/>
              </a:rPr>
              <a:t> con papá o hago un </a:t>
            </a:r>
            <a:r>
              <a:rPr lang="en-GB" sz="2000" dirty="0" err="1">
                <a:solidFill>
                  <a:srgbClr val="002060"/>
                </a:solidFill>
                <a:latin typeface="Segoe Print" panose="02000600000000000000" pitchFamily="2" charset="0"/>
              </a:rPr>
              <a:t>dibujo</a:t>
            </a:r>
            <a:r>
              <a:rPr lang="en-GB" sz="2000" dirty="0">
                <a:solidFill>
                  <a:srgbClr val="002060"/>
                </a:solidFill>
                <a:latin typeface="Segoe Print" panose="02000600000000000000" pitchFamily="2" charset="0"/>
              </a:rPr>
              <a:t> en mi </a:t>
            </a:r>
            <a:r>
              <a:rPr lang="en-GB" sz="2000" dirty="0" err="1">
                <a:solidFill>
                  <a:srgbClr val="002060"/>
                </a:solidFill>
                <a:latin typeface="Segoe Print" panose="02000600000000000000" pitchFamily="2" charset="0"/>
              </a:rPr>
              <a:t>habitación</a:t>
            </a:r>
            <a:r>
              <a:rPr lang="en-GB" sz="2000" dirty="0">
                <a:solidFill>
                  <a:srgbClr val="002060"/>
                </a:solidFill>
                <a:latin typeface="Segoe Print" panose="02000600000000000000" pitchFamily="2" charset="0"/>
              </a:rPr>
              <a:t>. </a:t>
            </a:r>
            <a:r>
              <a:rPr lang="en-GB" sz="2000" dirty="0" err="1">
                <a:solidFill>
                  <a:srgbClr val="002060"/>
                </a:solidFill>
                <a:latin typeface="Segoe Print" panose="02000600000000000000" pitchFamily="2" charset="0"/>
              </a:rPr>
              <a:t>Cuando</a:t>
            </a:r>
            <a:r>
              <a:rPr lang="en-GB" sz="2000" dirty="0">
                <a:solidFill>
                  <a:srgbClr val="002060"/>
                </a:solidFill>
                <a:latin typeface="Segoe Print" panose="02000600000000000000" pitchFamily="2" charset="0"/>
              </a:rPr>
              <a:t> hace </a:t>
            </a:r>
            <a:r>
              <a:rPr lang="en-GB" sz="2000" dirty="0" err="1">
                <a:solidFill>
                  <a:srgbClr val="002060"/>
                </a:solidFill>
                <a:latin typeface="Segoe Print" panose="02000600000000000000" pitchFamily="2" charset="0"/>
              </a:rPr>
              <a:t>calor</a:t>
            </a:r>
            <a:r>
              <a:rPr lang="en-GB" sz="2000" dirty="0">
                <a:solidFill>
                  <a:srgbClr val="002060"/>
                </a:solidFill>
                <a:latin typeface="Segoe Print" panose="02000600000000000000" pitchFamily="2" charset="0"/>
              </a:rPr>
              <a:t> </a:t>
            </a:r>
            <a:r>
              <a:rPr lang="en-GB" sz="2000" dirty="0" err="1">
                <a:solidFill>
                  <a:srgbClr val="002060"/>
                </a:solidFill>
                <a:latin typeface="Segoe Print" panose="02000600000000000000" pitchFamily="2" charset="0"/>
              </a:rPr>
              <a:t>bailo</a:t>
            </a:r>
            <a:r>
              <a:rPr lang="en-GB" sz="2000" dirty="0">
                <a:solidFill>
                  <a:srgbClr val="002060"/>
                </a:solidFill>
                <a:latin typeface="Segoe Print" panose="02000600000000000000" pitchFamily="2" charset="0"/>
              </a:rPr>
              <a:t> en </a:t>
            </a:r>
            <a:r>
              <a:rPr lang="en-GB" sz="2000" dirty="0" err="1">
                <a:solidFill>
                  <a:srgbClr val="002060"/>
                </a:solidFill>
                <a:latin typeface="Segoe Print" panose="02000600000000000000" pitchFamily="2" charset="0"/>
              </a:rPr>
              <a:t>el</a:t>
            </a:r>
            <a:r>
              <a:rPr lang="en-GB" sz="2000" dirty="0">
                <a:solidFill>
                  <a:srgbClr val="002060"/>
                </a:solidFill>
                <a:latin typeface="Segoe Print" panose="02000600000000000000" pitchFamily="2" charset="0"/>
              </a:rPr>
              <a:t> </a:t>
            </a:r>
            <a:r>
              <a:rPr lang="en-GB" sz="2000" dirty="0" err="1">
                <a:solidFill>
                  <a:srgbClr val="002060"/>
                </a:solidFill>
                <a:latin typeface="Segoe Print" panose="02000600000000000000" pitchFamily="2" charset="0"/>
              </a:rPr>
              <a:t>jardín</a:t>
            </a:r>
            <a:r>
              <a:rPr lang="en-GB" sz="2000" dirty="0">
                <a:solidFill>
                  <a:srgbClr val="002060"/>
                </a:solidFill>
                <a:latin typeface="Segoe Print" panose="02000600000000000000" pitchFamily="2" charset="0"/>
              </a:rPr>
              <a:t> o hago </a:t>
            </a:r>
            <a:r>
              <a:rPr lang="en-GB" sz="2000" dirty="0" err="1">
                <a:solidFill>
                  <a:srgbClr val="002060"/>
                </a:solidFill>
                <a:latin typeface="Segoe Print" panose="02000600000000000000" pitchFamily="2" charset="0"/>
              </a:rPr>
              <a:t>jardinería</a:t>
            </a:r>
            <a:r>
              <a:rPr lang="en-GB" sz="2000" dirty="0">
                <a:solidFill>
                  <a:srgbClr val="002060"/>
                </a:solidFill>
                <a:latin typeface="Segoe Print" panose="02000600000000000000" pitchFamily="2" charset="0"/>
              </a:rPr>
              <a:t> con Sofía. ¿Qué haces </a:t>
            </a:r>
            <a:r>
              <a:rPr lang="en-GB" sz="2000" dirty="0" err="1">
                <a:solidFill>
                  <a:srgbClr val="002060"/>
                </a:solidFill>
                <a:latin typeface="Segoe Print" panose="02000600000000000000" pitchFamily="2" charset="0"/>
              </a:rPr>
              <a:t>tú</a:t>
            </a:r>
            <a:r>
              <a:rPr lang="en-GB" sz="2000" dirty="0">
                <a:solidFill>
                  <a:srgbClr val="002060"/>
                </a:solidFill>
                <a:latin typeface="Segoe Print" panose="02000600000000000000" pitchFamily="2" charset="0"/>
              </a:rPr>
              <a:t>?</a:t>
            </a:r>
          </a:p>
        </p:txBody>
      </p:sp>
      <p:sp>
        <p:nvSpPr>
          <p:cNvPr id="39" name="Title 1">
            <a:extLst>
              <a:ext uri="{FF2B5EF4-FFF2-40B4-BE49-F238E27FC236}">
                <a16:creationId xmlns:a16="http://schemas.microsoft.com/office/drawing/2014/main" id="{DA17765D-52D2-4514-8AF1-5FC43E95D545}"/>
              </a:ext>
            </a:extLst>
          </p:cNvPr>
          <p:cNvSpPr txBox="1">
            <a:spLocks/>
          </p:cNvSpPr>
          <p:nvPr/>
        </p:nvSpPr>
        <p:spPr>
          <a:xfrm>
            <a:off x="10045700" y="959256"/>
            <a:ext cx="2023129" cy="400110"/>
          </a:xfrm>
          <a:prstGeom prst="rect">
            <a:avLst/>
          </a:prstGeom>
          <a:solidFill>
            <a:srgbClr val="9CD45E"/>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dirty="0">
                <a:solidFill>
                  <a:srgbClr val="002060"/>
                </a:solidFill>
                <a:latin typeface="Century Gothic" panose="020B0502020202020204" pitchFamily="34" charset="0"/>
              </a:rPr>
              <a:t>Leer y </a:t>
            </a:r>
            <a:r>
              <a:rPr lang="en-GB" sz="2000" b="1" dirty="0" err="1">
                <a:solidFill>
                  <a:srgbClr val="002060"/>
                </a:solidFill>
                <a:latin typeface="Century Gothic" panose="020B0502020202020204" pitchFamily="34" charset="0"/>
              </a:rPr>
              <a:t>escribir</a:t>
            </a:r>
            <a:endParaRPr lang="en-GB" sz="2000" b="1" dirty="0">
              <a:solidFill>
                <a:srgbClr val="002060"/>
              </a:solidFill>
              <a:latin typeface="Century Gothic" panose="020B0502020202020204" pitchFamily="34" charset="0"/>
            </a:endParaRPr>
          </a:p>
        </p:txBody>
      </p:sp>
      <p:pic>
        <p:nvPicPr>
          <p:cNvPr id="68" name="Google Shape;282;p13" descr="Reading, Book, Symbol, Icon, Reader, Man">
            <a:extLst>
              <a:ext uri="{FF2B5EF4-FFF2-40B4-BE49-F238E27FC236}">
                <a16:creationId xmlns:a16="http://schemas.microsoft.com/office/drawing/2014/main" id="{03D76F33-51C4-4971-AD73-D73665726C3D}"/>
              </a:ext>
            </a:extLst>
          </p:cNvPr>
          <p:cNvPicPr preferRelativeResize="0"/>
          <p:nvPr/>
        </p:nvPicPr>
        <p:blipFill rotWithShape="1">
          <a:blip r:embed="rId6">
            <a:alphaModFix/>
            <a:duotone>
              <a:schemeClr val="accent6">
                <a:shade val="45000"/>
                <a:satMod val="135000"/>
              </a:schemeClr>
              <a:prstClr val="white"/>
            </a:duotone>
            <a:extLst>
              <a:ext uri="{BEBA8EAE-BF5A-486C-A8C5-ECC9F3942E4B}">
                <a14:imgProps xmlns:a14="http://schemas.microsoft.com/office/drawing/2010/main">
                  <a14:imgLayer r:embed="rId7">
                    <a14:imgEffect>
                      <a14:artisticPaintStrokes/>
                    </a14:imgEffect>
                  </a14:imgLayer>
                </a14:imgProps>
              </a:ext>
            </a:extLst>
          </a:blip>
          <a:srcRect/>
          <a:stretch/>
        </p:blipFill>
        <p:spPr>
          <a:xfrm>
            <a:off x="10393549" y="82488"/>
            <a:ext cx="782801" cy="782801"/>
          </a:xfrm>
          <a:prstGeom prst="roundRect">
            <a:avLst/>
          </a:prstGeom>
          <a:solidFill>
            <a:srgbClr val="92D050"/>
          </a:solidFill>
          <a:ln>
            <a:noFill/>
          </a:ln>
        </p:spPr>
      </p:pic>
      <p:graphicFrame>
        <p:nvGraphicFramePr>
          <p:cNvPr id="60" name="Table 59">
            <a:extLst>
              <a:ext uri="{FF2B5EF4-FFF2-40B4-BE49-F238E27FC236}">
                <a16:creationId xmlns:a16="http://schemas.microsoft.com/office/drawing/2014/main" id="{4CA5E966-5757-428B-A5BA-F60DB7E99DD2}"/>
              </a:ext>
            </a:extLst>
          </p:cNvPr>
          <p:cNvGraphicFramePr>
            <a:graphicFrameLocks noGrp="1"/>
          </p:cNvGraphicFramePr>
          <p:nvPr>
            <p:extLst>
              <p:ext uri="{D42A27DB-BD31-4B8C-83A1-F6EECF244321}">
                <p14:modId xmlns:p14="http://schemas.microsoft.com/office/powerpoint/2010/main" val="1679734882"/>
              </p:ext>
            </p:extLst>
          </p:nvPr>
        </p:nvGraphicFramePr>
        <p:xfrm>
          <a:off x="6601772" y="1517164"/>
          <a:ext cx="5538710" cy="4768046"/>
        </p:xfrm>
        <a:graphic>
          <a:graphicData uri="http://schemas.openxmlformats.org/drawingml/2006/table">
            <a:tbl>
              <a:tblPr>
                <a:noFill/>
              </a:tblPr>
              <a:tblGrid>
                <a:gridCol w="2508537">
                  <a:extLst>
                    <a:ext uri="{9D8B030D-6E8A-4147-A177-3AD203B41FA5}">
                      <a16:colId xmlns:a16="http://schemas.microsoft.com/office/drawing/2014/main" val="3922332982"/>
                    </a:ext>
                  </a:extLst>
                </a:gridCol>
                <a:gridCol w="1218547">
                  <a:extLst>
                    <a:ext uri="{9D8B030D-6E8A-4147-A177-3AD203B41FA5}">
                      <a16:colId xmlns:a16="http://schemas.microsoft.com/office/drawing/2014/main" val="570337413"/>
                    </a:ext>
                  </a:extLst>
                </a:gridCol>
                <a:gridCol w="1811626">
                  <a:extLst>
                    <a:ext uri="{9D8B030D-6E8A-4147-A177-3AD203B41FA5}">
                      <a16:colId xmlns:a16="http://schemas.microsoft.com/office/drawing/2014/main" val="2802609414"/>
                    </a:ext>
                  </a:extLst>
                </a:gridCol>
              </a:tblGrid>
              <a:tr h="561946">
                <a:tc>
                  <a:txBody>
                    <a:bodyPr/>
                    <a:lstStyle/>
                    <a:p>
                      <a:pPr marL="0" lvl="0" indent="0" algn="ctr" rtl="0">
                        <a:spcBef>
                          <a:spcPts val="0"/>
                        </a:spcBef>
                        <a:spcAft>
                          <a:spcPts val="0"/>
                        </a:spcAft>
                        <a:buNone/>
                      </a:pPr>
                      <a:r>
                        <a:rPr lang="en-GB" sz="2400" b="0" dirty="0">
                          <a:solidFill>
                            <a:srgbClr val="002060"/>
                          </a:solidFill>
                          <a:latin typeface="Century Gothic" panose="020B0502020202020204" pitchFamily="34" charset="0"/>
                          <a:ea typeface="Montserrat"/>
                          <a:cs typeface="Montserrat"/>
                          <a:sym typeface="Montserrat"/>
                        </a:rPr>
                        <a:t>actividad </a:t>
                      </a:r>
                      <a:endParaRPr sz="24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r>
                        <a:rPr lang="en-GB" sz="2400" b="0" dirty="0">
                          <a:solidFill>
                            <a:srgbClr val="002060"/>
                          </a:solidFill>
                          <a:latin typeface="Century Gothic" panose="020B0502020202020204" pitchFamily="34" charset="0"/>
                          <a:ea typeface="Montserrat"/>
                          <a:cs typeface="Montserrat"/>
                          <a:sym typeface="Montserrat"/>
                        </a:rPr>
                        <a:t>tiempo</a:t>
                      </a:r>
                      <a:endParaRPr sz="24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r>
                        <a:rPr lang="en-GB" sz="2400" b="0" dirty="0">
                          <a:solidFill>
                            <a:srgbClr val="002060"/>
                          </a:solidFill>
                          <a:latin typeface="Century Gothic" panose="020B0502020202020204" pitchFamily="34" charset="0"/>
                          <a:ea typeface="Montserrat"/>
                          <a:cs typeface="Montserrat"/>
                          <a:sym typeface="Montserrat"/>
                        </a:rPr>
                        <a:t>extra info?</a:t>
                      </a:r>
                      <a:endParaRPr sz="24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73921976"/>
                  </a:ext>
                </a:extLst>
              </a:tr>
              <a:tr h="402284">
                <a:tc>
                  <a:txBody>
                    <a:bodyPr/>
                    <a:lstStyle/>
                    <a:p>
                      <a:pPr marL="0" lvl="0" indent="0" algn="ctr" rtl="0">
                        <a:spcBef>
                          <a:spcPts val="0"/>
                        </a:spcBef>
                        <a:spcAft>
                          <a:spcPts val="0"/>
                        </a:spcAft>
                        <a:buNone/>
                      </a:pPr>
                      <a:r>
                        <a:rPr lang="en-GB" sz="2000" b="1" dirty="0">
                          <a:solidFill>
                            <a:srgbClr val="002060"/>
                          </a:solidFill>
                          <a:latin typeface="Century Gothic" panose="020B0502020202020204" pitchFamily="34" charset="0"/>
                          <a:ea typeface="Montserrat"/>
                          <a:cs typeface="Montserrat"/>
                          <a:sym typeface="Montserrat"/>
                        </a:rPr>
                        <a:t>does gardening </a:t>
                      </a:r>
                      <a:endParaRPr sz="2000" b="1"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974250916"/>
                  </a:ext>
                </a:extLst>
              </a:tr>
              <a:tr h="40228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002060"/>
                          </a:solidFill>
                          <a:latin typeface="Century Gothic" panose="020B0502020202020204" pitchFamily="34" charset="0"/>
                          <a:ea typeface="Montserrat"/>
                          <a:cs typeface="Montserrat"/>
                          <a:sym typeface="Montserrat"/>
                        </a:rPr>
                        <a:t>plays the guitar</a:t>
                      </a: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4023209139"/>
                  </a:ext>
                </a:extLst>
              </a:tr>
              <a:tr h="68236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002060"/>
                          </a:solidFill>
                          <a:latin typeface="Century Gothic" panose="020B0502020202020204" pitchFamily="34" charset="0"/>
                          <a:ea typeface="Montserrat"/>
                          <a:cs typeface="Montserrat"/>
                          <a:sym typeface="Montserrat"/>
                        </a:rPr>
                        <a:t>does the cooking / cooks</a:t>
                      </a: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03475848"/>
                  </a:ext>
                </a:extLst>
              </a:tr>
              <a:tr h="526785">
                <a:tc>
                  <a:txBody>
                    <a:bodyPr/>
                    <a:lstStyle/>
                    <a:p>
                      <a:pPr marL="0" lvl="0" indent="0" algn="ctr" rtl="0">
                        <a:spcBef>
                          <a:spcPts val="0"/>
                        </a:spcBef>
                        <a:spcAft>
                          <a:spcPts val="0"/>
                        </a:spcAft>
                        <a:buNone/>
                      </a:pPr>
                      <a:r>
                        <a:rPr lang="en-GB" sz="2000" b="1" dirty="0">
                          <a:solidFill>
                            <a:srgbClr val="002060"/>
                          </a:solidFill>
                          <a:latin typeface="Century Gothic" panose="020B0502020202020204" pitchFamily="34" charset="0"/>
                          <a:ea typeface="Montserrat"/>
                          <a:cs typeface="Montserrat"/>
                          <a:sym typeface="Montserrat"/>
                        </a:rPr>
                        <a:t>does a drawing / draws</a:t>
                      </a:r>
                      <a:endParaRPr sz="2000" b="1"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789718533"/>
                  </a:ext>
                </a:extLst>
              </a:tr>
              <a:tr h="402284">
                <a:tc>
                  <a:txBody>
                    <a:bodyPr/>
                    <a:lstStyle/>
                    <a:p>
                      <a:pPr marL="0" lvl="0" indent="0" algn="ctr" rtl="0">
                        <a:spcBef>
                          <a:spcPts val="0"/>
                        </a:spcBef>
                        <a:spcAft>
                          <a:spcPts val="0"/>
                        </a:spcAft>
                        <a:buNone/>
                      </a:pPr>
                      <a:r>
                        <a:rPr lang="en-GB" sz="2000" b="1" dirty="0">
                          <a:solidFill>
                            <a:srgbClr val="002060"/>
                          </a:solidFill>
                          <a:latin typeface="Century Gothic" panose="020B0502020202020204" pitchFamily="34" charset="0"/>
                          <a:ea typeface="Montserrat"/>
                          <a:cs typeface="Montserrat"/>
                          <a:sym typeface="Montserrat"/>
                        </a:rPr>
                        <a:t>does activities</a:t>
                      </a:r>
                      <a:endParaRPr sz="2000" b="1"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464100"/>
                  </a:ext>
                </a:extLst>
              </a:tr>
              <a:tr h="402284">
                <a:tc>
                  <a:txBody>
                    <a:bodyPr/>
                    <a:lstStyle/>
                    <a:p>
                      <a:pPr marL="0" lvl="0" indent="0" algn="ctr" rtl="0">
                        <a:spcBef>
                          <a:spcPts val="0"/>
                        </a:spcBef>
                        <a:spcAft>
                          <a:spcPts val="0"/>
                        </a:spcAft>
                        <a:buNone/>
                      </a:pPr>
                      <a:r>
                        <a:rPr lang="en-GB" sz="2000" b="1" dirty="0">
                          <a:solidFill>
                            <a:srgbClr val="002060"/>
                          </a:solidFill>
                          <a:latin typeface="Century Gothic" panose="020B0502020202020204" pitchFamily="34" charset="0"/>
                          <a:ea typeface="Montserrat"/>
                          <a:cs typeface="Montserrat"/>
                          <a:sym typeface="Montserrat"/>
                        </a:rPr>
                        <a:t>cleans</a:t>
                      </a:r>
                      <a:endParaRPr sz="2000" b="1"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294187975"/>
                  </a:ext>
                </a:extLst>
              </a:tr>
              <a:tr h="402284">
                <a:tc>
                  <a:txBody>
                    <a:bodyPr/>
                    <a:lstStyle/>
                    <a:p>
                      <a:pPr marL="0" lvl="0" indent="0" algn="ctr" rtl="0">
                        <a:spcBef>
                          <a:spcPts val="0"/>
                        </a:spcBef>
                        <a:spcAft>
                          <a:spcPts val="0"/>
                        </a:spcAft>
                        <a:buNone/>
                      </a:pPr>
                      <a:r>
                        <a:rPr lang="en-GB" sz="2000" b="1" dirty="0">
                          <a:solidFill>
                            <a:srgbClr val="002060"/>
                          </a:solidFill>
                          <a:latin typeface="Century Gothic" panose="020B0502020202020204" pitchFamily="34" charset="0"/>
                          <a:ea typeface="Montserrat"/>
                          <a:cs typeface="Montserrat"/>
                          <a:sym typeface="Montserrat"/>
                        </a:rPr>
                        <a:t>dances</a:t>
                      </a:r>
                      <a:endParaRPr sz="2000" b="1"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99348232"/>
                  </a:ext>
                </a:extLst>
              </a:tr>
            </a:tbl>
          </a:graphicData>
        </a:graphic>
      </p:graphicFrame>
      <p:pic>
        <p:nvPicPr>
          <p:cNvPr id="81" name="Picture 80" descr="A picture containing diagram&#10;&#10;Description automatically generated">
            <a:extLst>
              <a:ext uri="{FF2B5EF4-FFF2-40B4-BE49-F238E27FC236}">
                <a16:creationId xmlns:a16="http://schemas.microsoft.com/office/drawing/2014/main" id="{17857E64-F3FF-4E4A-927C-78B09AEC428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829575" y="2131490"/>
            <a:ext cx="210196" cy="463289"/>
          </a:xfrm>
          <a:prstGeom prst="rect">
            <a:avLst/>
          </a:prstGeom>
        </p:spPr>
      </p:pic>
      <p:pic>
        <p:nvPicPr>
          <p:cNvPr id="82" name="Picture 81" descr="A picture containing icon&#10;&#10;Description automatically generated">
            <a:extLst>
              <a:ext uri="{FF2B5EF4-FFF2-40B4-BE49-F238E27FC236}">
                <a16:creationId xmlns:a16="http://schemas.microsoft.com/office/drawing/2014/main" id="{A0D4C397-3FBD-45A8-93D9-57B3291CDC00}"/>
              </a:ext>
            </a:extLst>
          </p:cNvPr>
          <p:cNvPicPr>
            <a:picLocks noChangeAspect="1"/>
          </p:cNvPicPr>
          <p:nvPr/>
        </p:nvPicPr>
        <p:blipFill rotWithShape="1">
          <a:blip r:embed="rId9">
            <a:extLst>
              <a:ext uri="{28A0092B-C50C-407E-A947-70E740481C1C}">
                <a14:useLocalDpi xmlns:a14="http://schemas.microsoft.com/office/drawing/2010/main" val="0"/>
              </a:ext>
            </a:extLst>
          </a:blip>
          <a:srcRect r="80114"/>
          <a:stretch/>
        </p:blipFill>
        <p:spPr>
          <a:xfrm>
            <a:off x="9451986" y="2137727"/>
            <a:ext cx="146031" cy="426248"/>
          </a:xfrm>
          <a:prstGeom prst="rect">
            <a:avLst/>
          </a:prstGeom>
        </p:spPr>
      </p:pic>
      <p:pic>
        <p:nvPicPr>
          <p:cNvPr id="86" name="Picture 85" descr="A picture containing diagram&#10;&#10;Description automatically generated">
            <a:extLst>
              <a:ext uri="{FF2B5EF4-FFF2-40B4-BE49-F238E27FC236}">
                <a16:creationId xmlns:a16="http://schemas.microsoft.com/office/drawing/2014/main" id="{E9E0971A-1B02-45C7-B25F-69D873FC6E9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852326" y="2722865"/>
            <a:ext cx="210196" cy="463289"/>
          </a:xfrm>
          <a:prstGeom prst="rect">
            <a:avLst/>
          </a:prstGeom>
        </p:spPr>
      </p:pic>
      <p:pic>
        <p:nvPicPr>
          <p:cNvPr id="87" name="Picture 86" descr="A picture containing icon&#10;&#10;Description automatically generated">
            <a:extLst>
              <a:ext uri="{FF2B5EF4-FFF2-40B4-BE49-F238E27FC236}">
                <a16:creationId xmlns:a16="http://schemas.microsoft.com/office/drawing/2014/main" id="{709191F6-1207-41FF-8A4E-C4B296F3A839}"/>
              </a:ext>
            </a:extLst>
          </p:cNvPr>
          <p:cNvPicPr>
            <a:picLocks noChangeAspect="1"/>
          </p:cNvPicPr>
          <p:nvPr/>
        </p:nvPicPr>
        <p:blipFill rotWithShape="1">
          <a:blip r:embed="rId9">
            <a:extLst>
              <a:ext uri="{28A0092B-C50C-407E-A947-70E740481C1C}">
                <a14:useLocalDpi xmlns:a14="http://schemas.microsoft.com/office/drawing/2010/main" val="0"/>
              </a:ext>
            </a:extLst>
          </a:blip>
          <a:srcRect r="80114"/>
          <a:stretch/>
        </p:blipFill>
        <p:spPr>
          <a:xfrm>
            <a:off x="9474737" y="2729102"/>
            <a:ext cx="146031" cy="426248"/>
          </a:xfrm>
          <a:prstGeom prst="rect">
            <a:avLst/>
          </a:prstGeom>
        </p:spPr>
      </p:pic>
      <p:pic>
        <p:nvPicPr>
          <p:cNvPr id="88" name="Picture 87" descr="A picture containing diagram&#10;&#10;Description automatically generated">
            <a:extLst>
              <a:ext uri="{FF2B5EF4-FFF2-40B4-BE49-F238E27FC236}">
                <a16:creationId xmlns:a16="http://schemas.microsoft.com/office/drawing/2014/main" id="{CA432967-F77B-44A6-859D-C57184652D7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856460" y="3375697"/>
            <a:ext cx="210196" cy="463289"/>
          </a:xfrm>
          <a:prstGeom prst="rect">
            <a:avLst/>
          </a:prstGeom>
        </p:spPr>
      </p:pic>
      <p:pic>
        <p:nvPicPr>
          <p:cNvPr id="89" name="Picture 88" descr="A picture containing icon&#10;&#10;Description automatically generated">
            <a:extLst>
              <a:ext uri="{FF2B5EF4-FFF2-40B4-BE49-F238E27FC236}">
                <a16:creationId xmlns:a16="http://schemas.microsoft.com/office/drawing/2014/main" id="{530FAD5D-260F-4C20-A512-2DC010702794}"/>
              </a:ext>
            </a:extLst>
          </p:cNvPr>
          <p:cNvPicPr>
            <a:picLocks noChangeAspect="1"/>
          </p:cNvPicPr>
          <p:nvPr/>
        </p:nvPicPr>
        <p:blipFill rotWithShape="1">
          <a:blip r:embed="rId9">
            <a:extLst>
              <a:ext uri="{28A0092B-C50C-407E-A947-70E740481C1C}">
                <a14:useLocalDpi xmlns:a14="http://schemas.microsoft.com/office/drawing/2010/main" val="0"/>
              </a:ext>
            </a:extLst>
          </a:blip>
          <a:srcRect r="80114"/>
          <a:stretch/>
        </p:blipFill>
        <p:spPr>
          <a:xfrm>
            <a:off x="9478871" y="3381934"/>
            <a:ext cx="146031" cy="426248"/>
          </a:xfrm>
          <a:prstGeom prst="rect">
            <a:avLst/>
          </a:prstGeom>
        </p:spPr>
      </p:pic>
      <p:pic>
        <p:nvPicPr>
          <p:cNvPr id="90" name="Picture 89" descr="A picture containing diagram&#10;&#10;Description automatically generated">
            <a:extLst>
              <a:ext uri="{FF2B5EF4-FFF2-40B4-BE49-F238E27FC236}">
                <a16:creationId xmlns:a16="http://schemas.microsoft.com/office/drawing/2014/main" id="{F1C41118-50FE-4592-A835-509E69CC861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852326" y="4043566"/>
            <a:ext cx="210196" cy="463289"/>
          </a:xfrm>
          <a:prstGeom prst="rect">
            <a:avLst/>
          </a:prstGeom>
        </p:spPr>
      </p:pic>
      <p:pic>
        <p:nvPicPr>
          <p:cNvPr id="91" name="Picture 90" descr="A picture containing icon&#10;&#10;Description automatically generated">
            <a:extLst>
              <a:ext uri="{FF2B5EF4-FFF2-40B4-BE49-F238E27FC236}">
                <a16:creationId xmlns:a16="http://schemas.microsoft.com/office/drawing/2014/main" id="{D9BE934F-F936-4E4E-BDBD-D3A3C7C7937E}"/>
              </a:ext>
            </a:extLst>
          </p:cNvPr>
          <p:cNvPicPr>
            <a:picLocks noChangeAspect="1"/>
          </p:cNvPicPr>
          <p:nvPr/>
        </p:nvPicPr>
        <p:blipFill rotWithShape="1">
          <a:blip r:embed="rId9">
            <a:extLst>
              <a:ext uri="{28A0092B-C50C-407E-A947-70E740481C1C}">
                <a14:useLocalDpi xmlns:a14="http://schemas.microsoft.com/office/drawing/2010/main" val="0"/>
              </a:ext>
            </a:extLst>
          </a:blip>
          <a:srcRect r="80114"/>
          <a:stretch/>
        </p:blipFill>
        <p:spPr>
          <a:xfrm>
            <a:off x="9474737" y="4049803"/>
            <a:ext cx="146031" cy="426248"/>
          </a:xfrm>
          <a:prstGeom prst="rect">
            <a:avLst/>
          </a:prstGeom>
        </p:spPr>
      </p:pic>
      <p:pic>
        <p:nvPicPr>
          <p:cNvPr id="92" name="Picture 91" descr="A picture containing diagram&#10;&#10;Description automatically generated">
            <a:extLst>
              <a:ext uri="{FF2B5EF4-FFF2-40B4-BE49-F238E27FC236}">
                <a16:creationId xmlns:a16="http://schemas.microsoft.com/office/drawing/2014/main" id="{6EDA0AFE-94BE-480E-A84D-57A74E45E33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875077" y="4725094"/>
            <a:ext cx="210196" cy="463289"/>
          </a:xfrm>
          <a:prstGeom prst="rect">
            <a:avLst/>
          </a:prstGeom>
        </p:spPr>
      </p:pic>
      <p:pic>
        <p:nvPicPr>
          <p:cNvPr id="93" name="Picture 92" descr="A picture containing icon&#10;&#10;Description automatically generated">
            <a:extLst>
              <a:ext uri="{FF2B5EF4-FFF2-40B4-BE49-F238E27FC236}">
                <a16:creationId xmlns:a16="http://schemas.microsoft.com/office/drawing/2014/main" id="{AB68D789-38A8-4F90-BF34-6C5FC921E016}"/>
              </a:ext>
            </a:extLst>
          </p:cNvPr>
          <p:cNvPicPr>
            <a:picLocks noChangeAspect="1"/>
          </p:cNvPicPr>
          <p:nvPr/>
        </p:nvPicPr>
        <p:blipFill rotWithShape="1">
          <a:blip r:embed="rId9">
            <a:extLst>
              <a:ext uri="{28A0092B-C50C-407E-A947-70E740481C1C}">
                <a14:useLocalDpi xmlns:a14="http://schemas.microsoft.com/office/drawing/2010/main" val="0"/>
              </a:ext>
            </a:extLst>
          </a:blip>
          <a:srcRect r="80114"/>
          <a:stretch/>
        </p:blipFill>
        <p:spPr>
          <a:xfrm>
            <a:off x="9497488" y="4731331"/>
            <a:ext cx="146031" cy="426248"/>
          </a:xfrm>
          <a:prstGeom prst="rect">
            <a:avLst/>
          </a:prstGeom>
        </p:spPr>
      </p:pic>
      <p:pic>
        <p:nvPicPr>
          <p:cNvPr id="94" name="Picture 93" descr="A picture containing diagram&#10;&#10;Description automatically generated">
            <a:extLst>
              <a:ext uri="{FF2B5EF4-FFF2-40B4-BE49-F238E27FC236}">
                <a16:creationId xmlns:a16="http://schemas.microsoft.com/office/drawing/2014/main" id="{71596285-D212-47C7-A637-D39E05CD202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879211" y="5249136"/>
            <a:ext cx="210196" cy="463289"/>
          </a:xfrm>
          <a:prstGeom prst="rect">
            <a:avLst/>
          </a:prstGeom>
        </p:spPr>
      </p:pic>
      <p:pic>
        <p:nvPicPr>
          <p:cNvPr id="95" name="Picture 94" descr="A picture containing icon&#10;&#10;Description automatically generated">
            <a:extLst>
              <a:ext uri="{FF2B5EF4-FFF2-40B4-BE49-F238E27FC236}">
                <a16:creationId xmlns:a16="http://schemas.microsoft.com/office/drawing/2014/main" id="{17337EEA-2257-402E-96E2-966A2BC62CB7}"/>
              </a:ext>
            </a:extLst>
          </p:cNvPr>
          <p:cNvPicPr>
            <a:picLocks noChangeAspect="1"/>
          </p:cNvPicPr>
          <p:nvPr/>
        </p:nvPicPr>
        <p:blipFill rotWithShape="1">
          <a:blip r:embed="rId9">
            <a:extLst>
              <a:ext uri="{28A0092B-C50C-407E-A947-70E740481C1C}">
                <a14:useLocalDpi xmlns:a14="http://schemas.microsoft.com/office/drawing/2010/main" val="0"/>
              </a:ext>
            </a:extLst>
          </a:blip>
          <a:srcRect r="80114"/>
          <a:stretch/>
        </p:blipFill>
        <p:spPr>
          <a:xfrm>
            <a:off x="9501622" y="5255373"/>
            <a:ext cx="146031" cy="426248"/>
          </a:xfrm>
          <a:prstGeom prst="rect">
            <a:avLst/>
          </a:prstGeom>
        </p:spPr>
      </p:pic>
      <p:pic>
        <p:nvPicPr>
          <p:cNvPr id="99" name="Picture 98" descr="A picture containing diagram&#10;&#10;Description automatically generated">
            <a:extLst>
              <a:ext uri="{FF2B5EF4-FFF2-40B4-BE49-F238E27FC236}">
                <a16:creationId xmlns:a16="http://schemas.microsoft.com/office/drawing/2014/main" id="{9170B50B-8CD5-482D-9018-415022740CA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875077" y="5811815"/>
            <a:ext cx="210196" cy="463289"/>
          </a:xfrm>
          <a:prstGeom prst="rect">
            <a:avLst/>
          </a:prstGeom>
        </p:spPr>
      </p:pic>
      <p:pic>
        <p:nvPicPr>
          <p:cNvPr id="100" name="Picture 99" descr="A picture containing icon&#10;&#10;Description automatically generated">
            <a:extLst>
              <a:ext uri="{FF2B5EF4-FFF2-40B4-BE49-F238E27FC236}">
                <a16:creationId xmlns:a16="http://schemas.microsoft.com/office/drawing/2014/main" id="{B8E0BACD-5B33-42A1-9A72-75ECC304C1A4}"/>
              </a:ext>
            </a:extLst>
          </p:cNvPr>
          <p:cNvPicPr>
            <a:picLocks noChangeAspect="1"/>
          </p:cNvPicPr>
          <p:nvPr/>
        </p:nvPicPr>
        <p:blipFill rotWithShape="1">
          <a:blip r:embed="rId9">
            <a:extLst>
              <a:ext uri="{28A0092B-C50C-407E-A947-70E740481C1C}">
                <a14:useLocalDpi xmlns:a14="http://schemas.microsoft.com/office/drawing/2010/main" val="0"/>
              </a:ext>
            </a:extLst>
          </a:blip>
          <a:srcRect r="80114"/>
          <a:stretch/>
        </p:blipFill>
        <p:spPr>
          <a:xfrm>
            <a:off x="9497488" y="5818052"/>
            <a:ext cx="146031" cy="426248"/>
          </a:xfrm>
          <a:prstGeom prst="rect">
            <a:avLst/>
          </a:prstGeom>
        </p:spPr>
      </p:pic>
      <p:sp>
        <p:nvSpPr>
          <p:cNvPr id="102" name="Oval 101">
            <a:extLst>
              <a:ext uri="{FF2B5EF4-FFF2-40B4-BE49-F238E27FC236}">
                <a16:creationId xmlns:a16="http://schemas.microsoft.com/office/drawing/2014/main" id="{60CD95C1-98C0-4056-9E99-ED5950EDF1C7}"/>
              </a:ext>
            </a:extLst>
          </p:cNvPr>
          <p:cNvSpPr/>
          <p:nvPr/>
        </p:nvSpPr>
        <p:spPr>
          <a:xfrm>
            <a:off x="9369807" y="2094450"/>
            <a:ext cx="299470" cy="500329"/>
          </a:xfrm>
          <a:custGeom>
            <a:avLst/>
            <a:gdLst>
              <a:gd name="connsiteX0" fmla="*/ 0 w 299470"/>
              <a:gd name="connsiteY0" fmla="*/ 250165 h 500329"/>
              <a:gd name="connsiteX1" fmla="*/ 149735 w 299470"/>
              <a:gd name="connsiteY1" fmla="*/ 0 h 500329"/>
              <a:gd name="connsiteX2" fmla="*/ 299470 w 299470"/>
              <a:gd name="connsiteY2" fmla="*/ 250165 h 500329"/>
              <a:gd name="connsiteX3" fmla="*/ 149735 w 299470"/>
              <a:gd name="connsiteY3" fmla="*/ 500330 h 500329"/>
              <a:gd name="connsiteX4" fmla="*/ 0 w 299470"/>
              <a:gd name="connsiteY4" fmla="*/ 250165 h 500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470" h="500329" extrusionOk="0">
                <a:moveTo>
                  <a:pt x="0" y="250165"/>
                </a:moveTo>
                <a:cubicBezTo>
                  <a:pt x="-2578" y="110413"/>
                  <a:pt x="45735" y="7996"/>
                  <a:pt x="149735" y="0"/>
                </a:cubicBezTo>
                <a:cubicBezTo>
                  <a:pt x="241371" y="1882"/>
                  <a:pt x="285578" y="112445"/>
                  <a:pt x="299470" y="250165"/>
                </a:cubicBezTo>
                <a:cubicBezTo>
                  <a:pt x="283463" y="403958"/>
                  <a:pt x="231143" y="507451"/>
                  <a:pt x="149735" y="500330"/>
                </a:cubicBezTo>
                <a:cubicBezTo>
                  <a:pt x="47600" y="489694"/>
                  <a:pt x="9001" y="392628"/>
                  <a:pt x="0" y="250165"/>
                </a:cubicBezTo>
                <a:close/>
              </a:path>
            </a:pathLst>
          </a:custGeom>
          <a:noFill/>
          <a:ln w="28575">
            <a:solidFill>
              <a:srgbClr val="FF0066"/>
            </a:solidFill>
            <a:extLst>
              <a:ext uri="{C807C97D-BFC1-408E-A445-0C87EB9F89A2}">
                <ask:lineSketchStyleProps xmlns:ask="http://schemas.microsoft.com/office/drawing/2018/sketchyshapes" sd="1219033472">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3" name="TextBox 102">
            <a:extLst>
              <a:ext uri="{FF2B5EF4-FFF2-40B4-BE49-F238E27FC236}">
                <a16:creationId xmlns:a16="http://schemas.microsoft.com/office/drawing/2014/main" id="{60D008F8-4E45-4523-B35E-41BED8D9D967}"/>
              </a:ext>
            </a:extLst>
          </p:cNvPr>
          <p:cNvSpPr txBox="1"/>
          <p:nvPr/>
        </p:nvSpPr>
        <p:spPr>
          <a:xfrm>
            <a:off x="10344310" y="2158846"/>
            <a:ext cx="1796173" cy="430887"/>
          </a:xfrm>
          <a:prstGeom prst="rect">
            <a:avLst/>
          </a:prstGeom>
          <a:noFill/>
        </p:spPr>
        <p:txBody>
          <a:bodyPr wrap="square" rtlCol="0">
            <a:spAutoFit/>
          </a:bodyPr>
          <a:lstStyle/>
          <a:p>
            <a:r>
              <a:rPr lang="en-GB" sz="2200" dirty="0">
                <a:solidFill>
                  <a:srgbClr val="92D050"/>
                </a:solidFill>
                <a:latin typeface="Segoe Print" panose="02000600000000000000" pitchFamily="2" charset="0"/>
              </a:rPr>
              <a:t>with Sofía</a:t>
            </a:r>
          </a:p>
        </p:txBody>
      </p:sp>
      <p:sp>
        <p:nvSpPr>
          <p:cNvPr id="104" name="Oval 103">
            <a:extLst>
              <a:ext uri="{FF2B5EF4-FFF2-40B4-BE49-F238E27FC236}">
                <a16:creationId xmlns:a16="http://schemas.microsoft.com/office/drawing/2014/main" id="{804597A8-07A3-4AD8-A53F-A2CB993930FD}"/>
              </a:ext>
            </a:extLst>
          </p:cNvPr>
          <p:cNvSpPr/>
          <p:nvPr/>
        </p:nvSpPr>
        <p:spPr>
          <a:xfrm>
            <a:off x="9810604" y="2683434"/>
            <a:ext cx="299470" cy="500329"/>
          </a:xfrm>
          <a:custGeom>
            <a:avLst/>
            <a:gdLst>
              <a:gd name="connsiteX0" fmla="*/ 0 w 299470"/>
              <a:gd name="connsiteY0" fmla="*/ 250165 h 500329"/>
              <a:gd name="connsiteX1" fmla="*/ 149735 w 299470"/>
              <a:gd name="connsiteY1" fmla="*/ 0 h 500329"/>
              <a:gd name="connsiteX2" fmla="*/ 299470 w 299470"/>
              <a:gd name="connsiteY2" fmla="*/ 250165 h 500329"/>
              <a:gd name="connsiteX3" fmla="*/ 149735 w 299470"/>
              <a:gd name="connsiteY3" fmla="*/ 500330 h 500329"/>
              <a:gd name="connsiteX4" fmla="*/ 0 w 299470"/>
              <a:gd name="connsiteY4" fmla="*/ 250165 h 500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470" h="500329" extrusionOk="0">
                <a:moveTo>
                  <a:pt x="0" y="250165"/>
                </a:moveTo>
                <a:cubicBezTo>
                  <a:pt x="-2578" y="110413"/>
                  <a:pt x="45735" y="7996"/>
                  <a:pt x="149735" y="0"/>
                </a:cubicBezTo>
                <a:cubicBezTo>
                  <a:pt x="241371" y="1882"/>
                  <a:pt x="285578" y="112445"/>
                  <a:pt x="299470" y="250165"/>
                </a:cubicBezTo>
                <a:cubicBezTo>
                  <a:pt x="283463" y="403958"/>
                  <a:pt x="231143" y="507451"/>
                  <a:pt x="149735" y="500330"/>
                </a:cubicBezTo>
                <a:cubicBezTo>
                  <a:pt x="47600" y="489694"/>
                  <a:pt x="9001" y="392628"/>
                  <a:pt x="0" y="250165"/>
                </a:cubicBezTo>
                <a:close/>
              </a:path>
            </a:pathLst>
          </a:custGeom>
          <a:noFill/>
          <a:ln w="28575">
            <a:solidFill>
              <a:srgbClr val="FF0066"/>
            </a:solidFill>
            <a:extLst>
              <a:ext uri="{C807C97D-BFC1-408E-A445-0C87EB9F89A2}">
                <ask:lineSketchStyleProps xmlns:ask="http://schemas.microsoft.com/office/drawing/2018/sketchyshapes" sd="1219033472">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5" name="TextBox 104">
            <a:extLst>
              <a:ext uri="{FF2B5EF4-FFF2-40B4-BE49-F238E27FC236}">
                <a16:creationId xmlns:a16="http://schemas.microsoft.com/office/drawing/2014/main" id="{3D936731-EA26-43E9-854E-F4F35661FF8C}"/>
              </a:ext>
            </a:extLst>
          </p:cNvPr>
          <p:cNvSpPr txBox="1"/>
          <p:nvPr/>
        </p:nvSpPr>
        <p:spPr>
          <a:xfrm>
            <a:off x="10487056" y="2747531"/>
            <a:ext cx="1796173" cy="430887"/>
          </a:xfrm>
          <a:prstGeom prst="rect">
            <a:avLst/>
          </a:prstGeom>
          <a:noFill/>
        </p:spPr>
        <p:txBody>
          <a:bodyPr wrap="square" rtlCol="0">
            <a:spAutoFit/>
          </a:bodyPr>
          <a:lstStyle/>
          <a:p>
            <a:r>
              <a:rPr lang="en-GB" sz="2200" dirty="0">
                <a:solidFill>
                  <a:srgbClr val="92D050"/>
                </a:solidFill>
                <a:latin typeface="Segoe Print" panose="02000600000000000000" pitchFamily="2" charset="0"/>
              </a:rPr>
              <a:t>alone</a:t>
            </a:r>
          </a:p>
        </p:txBody>
      </p:sp>
      <p:sp>
        <p:nvSpPr>
          <p:cNvPr id="106" name="Oval 105">
            <a:extLst>
              <a:ext uri="{FF2B5EF4-FFF2-40B4-BE49-F238E27FC236}">
                <a16:creationId xmlns:a16="http://schemas.microsoft.com/office/drawing/2014/main" id="{2C9E3F46-14EE-4545-98C1-7FB05B59A9BC}"/>
              </a:ext>
            </a:extLst>
          </p:cNvPr>
          <p:cNvSpPr/>
          <p:nvPr/>
        </p:nvSpPr>
        <p:spPr>
          <a:xfrm>
            <a:off x="9814533" y="3366660"/>
            <a:ext cx="299470" cy="500329"/>
          </a:xfrm>
          <a:custGeom>
            <a:avLst/>
            <a:gdLst>
              <a:gd name="connsiteX0" fmla="*/ 0 w 299470"/>
              <a:gd name="connsiteY0" fmla="*/ 250165 h 500329"/>
              <a:gd name="connsiteX1" fmla="*/ 149735 w 299470"/>
              <a:gd name="connsiteY1" fmla="*/ 0 h 500329"/>
              <a:gd name="connsiteX2" fmla="*/ 299470 w 299470"/>
              <a:gd name="connsiteY2" fmla="*/ 250165 h 500329"/>
              <a:gd name="connsiteX3" fmla="*/ 149735 w 299470"/>
              <a:gd name="connsiteY3" fmla="*/ 500330 h 500329"/>
              <a:gd name="connsiteX4" fmla="*/ 0 w 299470"/>
              <a:gd name="connsiteY4" fmla="*/ 250165 h 500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470" h="500329" extrusionOk="0">
                <a:moveTo>
                  <a:pt x="0" y="250165"/>
                </a:moveTo>
                <a:cubicBezTo>
                  <a:pt x="-2578" y="110413"/>
                  <a:pt x="45735" y="7996"/>
                  <a:pt x="149735" y="0"/>
                </a:cubicBezTo>
                <a:cubicBezTo>
                  <a:pt x="241371" y="1882"/>
                  <a:pt x="285578" y="112445"/>
                  <a:pt x="299470" y="250165"/>
                </a:cubicBezTo>
                <a:cubicBezTo>
                  <a:pt x="283463" y="403958"/>
                  <a:pt x="231143" y="507451"/>
                  <a:pt x="149735" y="500330"/>
                </a:cubicBezTo>
                <a:cubicBezTo>
                  <a:pt x="47600" y="489694"/>
                  <a:pt x="9001" y="392628"/>
                  <a:pt x="0" y="250165"/>
                </a:cubicBezTo>
                <a:close/>
              </a:path>
            </a:pathLst>
          </a:custGeom>
          <a:noFill/>
          <a:ln w="28575">
            <a:solidFill>
              <a:srgbClr val="FF0066"/>
            </a:solidFill>
            <a:extLst>
              <a:ext uri="{C807C97D-BFC1-408E-A445-0C87EB9F89A2}">
                <ask:lineSketchStyleProps xmlns:ask="http://schemas.microsoft.com/office/drawing/2018/sketchyshapes" sd="1219033472">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7" name="TextBox 106">
            <a:extLst>
              <a:ext uri="{FF2B5EF4-FFF2-40B4-BE49-F238E27FC236}">
                <a16:creationId xmlns:a16="http://schemas.microsoft.com/office/drawing/2014/main" id="{A4C8C18B-400F-43E3-992C-6BF35BB622CF}"/>
              </a:ext>
            </a:extLst>
          </p:cNvPr>
          <p:cNvSpPr txBox="1"/>
          <p:nvPr/>
        </p:nvSpPr>
        <p:spPr>
          <a:xfrm>
            <a:off x="10415683" y="3406585"/>
            <a:ext cx="1796173" cy="430887"/>
          </a:xfrm>
          <a:prstGeom prst="rect">
            <a:avLst/>
          </a:prstGeom>
          <a:noFill/>
        </p:spPr>
        <p:txBody>
          <a:bodyPr wrap="square" rtlCol="0">
            <a:spAutoFit/>
          </a:bodyPr>
          <a:lstStyle/>
          <a:p>
            <a:r>
              <a:rPr lang="en-GB" sz="2200" dirty="0">
                <a:solidFill>
                  <a:srgbClr val="92D050"/>
                </a:solidFill>
                <a:latin typeface="Segoe Print" panose="02000600000000000000" pitchFamily="2" charset="0"/>
              </a:rPr>
              <a:t>with dad</a:t>
            </a:r>
          </a:p>
        </p:txBody>
      </p:sp>
      <p:sp>
        <p:nvSpPr>
          <p:cNvPr id="108" name="Oval 107">
            <a:extLst>
              <a:ext uri="{FF2B5EF4-FFF2-40B4-BE49-F238E27FC236}">
                <a16:creationId xmlns:a16="http://schemas.microsoft.com/office/drawing/2014/main" id="{285B5373-3B16-4233-94A0-68DDA5A7B043}"/>
              </a:ext>
            </a:extLst>
          </p:cNvPr>
          <p:cNvSpPr/>
          <p:nvPr/>
        </p:nvSpPr>
        <p:spPr>
          <a:xfrm>
            <a:off x="9776123" y="4011156"/>
            <a:ext cx="383382" cy="526104"/>
          </a:xfrm>
          <a:custGeom>
            <a:avLst/>
            <a:gdLst>
              <a:gd name="connsiteX0" fmla="*/ 0 w 383382"/>
              <a:gd name="connsiteY0" fmla="*/ 263052 h 526104"/>
              <a:gd name="connsiteX1" fmla="*/ 191691 w 383382"/>
              <a:gd name="connsiteY1" fmla="*/ 0 h 526104"/>
              <a:gd name="connsiteX2" fmla="*/ 383382 w 383382"/>
              <a:gd name="connsiteY2" fmla="*/ 263052 h 526104"/>
              <a:gd name="connsiteX3" fmla="*/ 191691 w 383382"/>
              <a:gd name="connsiteY3" fmla="*/ 526104 h 526104"/>
              <a:gd name="connsiteX4" fmla="*/ 0 w 383382"/>
              <a:gd name="connsiteY4" fmla="*/ 263052 h 5261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3382" h="526104" extrusionOk="0">
                <a:moveTo>
                  <a:pt x="0" y="263052"/>
                </a:moveTo>
                <a:cubicBezTo>
                  <a:pt x="-22118" y="104129"/>
                  <a:pt x="70098" y="5902"/>
                  <a:pt x="191691" y="0"/>
                </a:cubicBezTo>
                <a:cubicBezTo>
                  <a:pt x="316940" y="4080"/>
                  <a:pt x="369122" y="118225"/>
                  <a:pt x="383382" y="263052"/>
                </a:cubicBezTo>
                <a:cubicBezTo>
                  <a:pt x="366786" y="424539"/>
                  <a:pt x="292142" y="556047"/>
                  <a:pt x="191691" y="526104"/>
                </a:cubicBezTo>
                <a:cubicBezTo>
                  <a:pt x="76581" y="521047"/>
                  <a:pt x="26421" y="420956"/>
                  <a:pt x="0" y="263052"/>
                </a:cubicBezTo>
                <a:close/>
              </a:path>
            </a:pathLst>
          </a:custGeom>
          <a:noFill/>
          <a:ln w="28575">
            <a:solidFill>
              <a:srgbClr val="FF0066"/>
            </a:solidFill>
            <a:extLst>
              <a:ext uri="{C807C97D-BFC1-408E-A445-0C87EB9F89A2}">
                <ask:lineSketchStyleProps xmlns:ask="http://schemas.microsoft.com/office/drawing/2018/sketchyshapes" sd="1219033472">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9" name="TextBox 108">
            <a:extLst>
              <a:ext uri="{FF2B5EF4-FFF2-40B4-BE49-F238E27FC236}">
                <a16:creationId xmlns:a16="http://schemas.microsoft.com/office/drawing/2014/main" id="{EB118CC1-37F9-461F-BAC0-C7DAACF4BBA8}"/>
              </a:ext>
            </a:extLst>
          </p:cNvPr>
          <p:cNvSpPr txBox="1"/>
          <p:nvPr/>
        </p:nvSpPr>
        <p:spPr>
          <a:xfrm>
            <a:off x="10344310" y="4089539"/>
            <a:ext cx="1796173" cy="430887"/>
          </a:xfrm>
          <a:prstGeom prst="rect">
            <a:avLst/>
          </a:prstGeom>
          <a:noFill/>
        </p:spPr>
        <p:txBody>
          <a:bodyPr wrap="square" rtlCol="0">
            <a:spAutoFit/>
          </a:bodyPr>
          <a:lstStyle/>
          <a:p>
            <a:r>
              <a:rPr lang="en-GB" sz="2200" dirty="0">
                <a:solidFill>
                  <a:srgbClr val="92D050"/>
                </a:solidFill>
                <a:latin typeface="Segoe Print" panose="02000600000000000000" pitchFamily="2" charset="0"/>
              </a:rPr>
              <a:t>in his room</a:t>
            </a:r>
          </a:p>
        </p:txBody>
      </p:sp>
      <p:sp>
        <p:nvSpPr>
          <p:cNvPr id="110" name="Oval 109">
            <a:extLst>
              <a:ext uri="{FF2B5EF4-FFF2-40B4-BE49-F238E27FC236}">
                <a16:creationId xmlns:a16="http://schemas.microsoft.com/office/drawing/2014/main" id="{8CC14915-5986-457B-B3A8-C02BEEF208D3}"/>
              </a:ext>
            </a:extLst>
          </p:cNvPr>
          <p:cNvSpPr/>
          <p:nvPr/>
        </p:nvSpPr>
        <p:spPr>
          <a:xfrm>
            <a:off x="9816935" y="4694381"/>
            <a:ext cx="299470" cy="500329"/>
          </a:xfrm>
          <a:custGeom>
            <a:avLst/>
            <a:gdLst>
              <a:gd name="connsiteX0" fmla="*/ 0 w 299470"/>
              <a:gd name="connsiteY0" fmla="*/ 250165 h 500329"/>
              <a:gd name="connsiteX1" fmla="*/ 149735 w 299470"/>
              <a:gd name="connsiteY1" fmla="*/ 0 h 500329"/>
              <a:gd name="connsiteX2" fmla="*/ 299470 w 299470"/>
              <a:gd name="connsiteY2" fmla="*/ 250165 h 500329"/>
              <a:gd name="connsiteX3" fmla="*/ 149735 w 299470"/>
              <a:gd name="connsiteY3" fmla="*/ 500330 h 500329"/>
              <a:gd name="connsiteX4" fmla="*/ 0 w 299470"/>
              <a:gd name="connsiteY4" fmla="*/ 250165 h 500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470" h="500329" extrusionOk="0">
                <a:moveTo>
                  <a:pt x="0" y="250165"/>
                </a:moveTo>
                <a:cubicBezTo>
                  <a:pt x="-2578" y="110413"/>
                  <a:pt x="45735" y="7996"/>
                  <a:pt x="149735" y="0"/>
                </a:cubicBezTo>
                <a:cubicBezTo>
                  <a:pt x="241371" y="1882"/>
                  <a:pt x="285578" y="112445"/>
                  <a:pt x="299470" y="250165"/>
                </a:cubicBezTo>
                <a:cubicBezTo>
                  <a:pt x="283463" y="403958"/>
                  <a:pt x="231143" y="507451"/>
                  <a:pt x="149735" y="500330"/>
                </a:cubicBezTo>
                <a:cubicBezTo>
                  <a:pt x="47600" y="489694"/>
                  <a:pt x="9001" y="392628"/>
                  <a:pt x="0" y="250165"/>
                </a:cubicBezTo>
                <a:close/>
              </a:path>
            </a:pathLst>
          </a:custGeom>
          <a:noFill/>
          <a:ln w="28575">
            <a:solidFill>
              <a:srgbClr val="FF0066"/>
            </a:solidFill>
            <a:extLst>
              <a:ext uri="{C807C97D-BFC1-408E-A445-0C87EB9F89A2}">
                <ask:lineSketchStyleProps xmlns:ask="http://schemas.microsoft.com/office/drawing/2018/sketchyshapes" sd="1219033472">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1" name="TextBox 110">
            <a:extLst>
              <a:ext uri="{FF2B5EF4-FFF2-40B4-BE49-F238E27FC236}">
                <a16:creationId xmlns:a16="http://schemas.microsoft.com/office/drawing/2014/main" id="{65B8628E-BBAB-41DE-85FD-1FCD4CEECCFE}"/>
              </a:ext>
            </a:extLst>
          </p:cNvPr>
          <p:cNvSpPr txBox="1"/>
          <p:nvPr/>
        </p:nvSpPr>
        <p:spPr>
          <a:xfrm>
            <a:off x="10415683" y="4722887"/>
            <a:ext cx="1796173" cy="430887"/>
          </a:xfrm>
          <a:prstGeom prst="rect">
            <a:avLst/>
          </a:prstGeom>
          <a:noFill/>
        </p:spPr>
        <p:txBody>
          <a:bodyPr wrap="square" rtlCol="0">
            <a:spAutoFit/>
          </a:bodyPr>
          <a:lstStyle/>
          <a:p>
            <a:r>
              <a:rPr lang="en-GB" sz="2200" dirty="0">
                <a:solidFill>
                  <a:srgbClr val="92D050"/>
                </a:solidFill>
                <a:latin typeface="Segoe Print" panose="02000600000000000000" pitchFamily="2" charset="0"/>
              </a:rPr>
              <a:t>at home</a:t>
            </a:r>
          </a:p>
        </p:txBody>
      </p:sp>
      <p:sp>
        <p:nvSpPr>
          <p:cNvPr id="112" name="Oval 111">
            <a:extLst>
              <a:ext uri="{FF2B5EF4-FFF2-40B4-BE49-F238E27FC236}">
                <a16:creationId xmlns:a16="http://schemas.microsoft.com/office/drawing/2014/main" id="{4C413C8E-087A-481B-8849-0679B33A300A}"/>
              </a:ext>
            </a:extLst>
          </p:cNvPr>
          <p:cNvSpPr/>
          <p:nvPr/>
        </p:nvSpPr>
        <p:spPr>
          <a:xfrm>
            <a:off x="9831878" y="5246356"/>
            <a:ext cx="299470" cy="500329"/>
          </a:xfrm>
          <a:custGeom>
            <a:avLst/>
            <a:gdLst>
              <a:gd name="connsiteX0" fmla="*/ 0 w 299470"/>
              <a:gd name="connsiteY0" fmla="*/ 250165 h 500329"/>
              <a:gd name="connsiteX1" fmla="*/ 149735 w 299470"/>
              <a:gd name="connsiteY1" fmla="*/ 0 h 500329"/>
              <a:gd name="connsiteX2" fmla="*/ 299470 w 299470"/>
              <a:gd name="connsiteY2" fmla="*/ 250165 h 500329"/>
              <a:gd name="connsiteX3" fmla="*/ 149735 w 299470"/>
              <a:gd name="connsiteY3" fmla="*/ 500330 h 500329"/>
              <a:gd name="connsiteX4" fmla="*/ 0 w 299470"/>
              <a:gd name="connsiteY4" fmla="*/ 250165 h 500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470" h="500329" extrusionOk="0">
                <a:moveTo>
                  <a:pt x="0" y="250165"/>
                </a:moveTo>
                <a:cubicBezTo>
                  <a:pt x="-2578" y="110413"/>
                  <a:pt x="45735" y="7996"/>
                  <a:pt x="149735" y="0"/>
                </a:cubicBezTo>
                <a:cubicBezTo>
                  <a:pt x="241371" y="1882"/>
                  <a:pt x="285578" y="112445"/>
                  <a:pt x="299470" y="250165"/>
                </a:cubicBezTo>
                <a:cubicBezTo>
                  <a:pt x="283463" y="403958"/>
                  <a:pt x="231143" y="507451"/>
                  <a:pt x="149735" y="500330"/>
                </a:cubicBezTo>
                <a:cubicBezTo>
                  <a:pt x="47600" y="489694"/>
                  <a:pt x="9001" y="392628"/>
                  <a:pt x="0" y="250165"/>
                </a:cubicBezTo>
                <a:close/>
              </a:path>
            </a:pathLst>
          </a:custGeom>
          <a:noFill/>
          <a:ln w="28575">
            <a:solidFill>
              <a:srgbClr val="FF0066"/>
            </a:solidFill>
            <a:extLst>
              <a:ext uri="{C807C97D-BFC1-408E-A445-0C87EB9F89A2}">
                <ask:lineSketchStyleProps xmlns:ask="http://schemas.microsoft.com/office/drawing/2018/sketchyshapes" sd="1219033472">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3" name="TextBox 112">
            <a:extLst>
              <a:ext uri="{FF2B5EF4-FFF2-40B4-BE49-F238E27FC236}">
                <a16:creationId xmlns:a16="http://schemas.microsoft.com/office/drawing/2014/main" id="{6692D4E7-D5CB-4E73-B3CD-32BC461C3331}"/>
              </a:ext>
            </a:extLst>
          </p:cNvPr>
          <p:cNvSpPr txBox="1"/>
          <p:nvPr/>
        </p:nvSpPr>
        <p:spPr>
          <a:xfrm>
            <a:off x="10327594" y="5300620"/>
            <a:ext cx="1796173" cy="430887"/>
          </a:xfrm>
          <a:prstGeom prst="rect">
            <a:avLst/>
          </a:prstGeom>
          <a:noFill/>
        </p:spPr>
        <p:txBody>
          <a:bodyPr wrap="square" rtlCol="0">
            <a:spAutoFit/>
          </a:bodyPr>
          <a:lstStyle/>
          <a:p>
            <a:r>
              <a:rPr lang="en-GB" sz="2200" dirty="0">
                <a:solidFill>
                  <a:srgbClr val="92D050"/>
                </a:solidFill>
                <a:latin typeface="Segoe Print" panose="02000600000000000000" pitchFamily="2" charset="0"/>
              </a:rPr>
              <a:t>the kitchen</a:t>
            </a:r>
          </a:p>
        </p:txBody>
      </p:sp>
      <p:sp>
        <p:nvSpPr>
          <p:cNvPr id="114" name="Oval 113">
            <a:extLst>
              <a:ext uri="{FF2B5EF4-FFF2-40B4-BE49-F238E27FC236}">
                <a16:creationId xmlns:a16="http://schemas.microsoft.com/office/drawing/2014/main" id="{BBFC82F1-2455-4587-8F4E-9D84CDC79603}"/>
              </a:ext>
            </a:extLst>
          </p:cNvPr>
          <p:cNvSpPr/>
          <p:nvPr/>
        </p:nvSpPr>
        <p:spPr>
          <a:xfrm>
            <a:off x="9412258" y="5788320"/>
            <a:ext cx="299470" cy="500329"/>
          </a:xfrm>
          <a:custGeom>
            <a:avLst/>
            <a:gdLst>
              <a:gd name="connsiteX0" fmla="*/ 0 w 299470"/>
              <a:gd name="connsiteY0" fmla="*/ 250165 h 500329"/>
              <a:gd name="connsiteX1" fmla="*/ 149735 w 299470"/>
              <a:gd name="connsiteY1" fmla="*/ 0 h 500329"/>
              <a:gd name="connsiteX2" fmla="*/ 299470 w 299470"/>
              <a:gd name="connsiteY2" fmla="*/ 250165 h 500329"/>
              <a:gd name="connsiteX3" fmla="*/ 149735 w 299470"/>
              <a:gd name="connsiteY3" fmla="*/ 500330 h 500329"/>
              <a:gd name="connsiteX4" fmla="*/ 0 w 299470"/>
              <a:gd name="connsiteY4" fmla="*/ 250165 h 500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470" h="500329" extrusionOk="0">
                <a:moveTo>
                  <a:pt x="0" y="250165"/>
                </a:moveTo>
                <a:cubicBezTo>
                  <a:pt x="-2578" y="110413"/>
                  <a:pt x="45735" y="7996"/>
                  <a:pt x="149735" y="0"/>
                </a:cubicBezTo>
                <a:cubicBezTo>
                  <a:pt x="241371" y="1882"/>
                  <a:pt x="285578" y="112445"/>
                  <a:pt x="299470" y="250165"/>
                </a:cubicBezTo>
                <a:cubicBezTo>
                  <a:pt x="283463" y="403958"/>
                  <a:pt x="231143" y="507451"/>
                  <a:pt x="149735" y="500330"/>
                </a:cubicBezTo>
                <a:cubicBezTo>
                  <a:pt x="47600" y="489694"/>
                  <a:pt x="9001" y="392628"/>
                  <a:pt x="0" y="250165"/>
                </a:cubicBezTo>
                <a:close/>
              </a:path>
            </a:pathLst>
          </a:custGeom>
          <a:noFill/>
          <a:ln w="28575">
            <a:solidFill>
              <a:srgbClr val="FF0066"/>
            </a:solidFill>
            <a:extLst>
              <a:ext uri="{C807C97D-BFC1-408E-A445-0C87EB9F89A2}">
                <ask:lineSketchStyleProps xmlns:ask="http://schemas.microsoft.com/office/drawing/2018/sketchyshapes" sd="1219033472">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5" name="TextBox 114">
            <a:extLst>
              <a:ext uri="{FF2B5EF4-FFF2-40B4-BE49-F238E27FC236}">
                <a16:creationId xmlns:a16="http://schemas.microsoft.com/office/drawing/2014/main" id="{2D11716A-4347-404A-81C1-A45BD0EF238B}"/>
              </a:ext>
            </a:extLst>
          </p:cNvPr>
          <p:cNvSpPr txBox="1"/>
          <p:nvPr/>
        </p:nvSpPr>
        <p:spPr>
          <a:xfrm>
            <a:off x="10291142" y="5839171"/>
            <a:ext cx="2004966" cy="400110"/>
          </a:xfrm>
          <a:prstGeom prst="rect">
            <a:avLst/>
          </a:prstGeom>
          <a:noFill/>
        </p:spPr>
        <p:txBody>
          <a:bodyPr wrap="square" rtlCol="0">
            <a:spAutoFit/>
          </a:bodyPr>
          <a:lstStyle/>
          <a:p>
            <a:r>
              <a:rPr lang="en-GB" sz="2000" dirty="0">
                <a:solidFill>
                  <a:srgbClr val="92D050"/>
                </a:solidFill>
                <a:latin typeface="Segoe Print" panose="02000600000000000000" pitchFamily="2" charset="0"/>
              </a:rPr>
              <a:t>in the garden</a:t>
            </a:r>
          </a:p>
        </p:txBody>
      </p:sp>
      <p:sp>
        <p:nvSpPr>
          <p:cNvPr id="116" name="TextBox 115">
            <a:hlinkClick r:id="" action="ppaction://noaction">
              <a:snd r:embed="rId10" name="3_12.wav"/>
            </a:hlinkClick>
            <a:extLst>
              <a:ext uri="{FF2B5EF4-FFF2-40B4-BE49-F238E27FC236}">
                <a16:creationId xmlns:a16="http://schemas.microsoft.com/office/drawing/2014/main" id="{C62EDE92-DCAF-4A9C-B0D5-BA6FE89B4CF1}"/>
              </a:ext>
            </a:extLst>
          </p:cNvPr>
          <p:cNvSpPr txBox="1"/>
          <p:nvPr/>
        </p:nvSpPr>
        <p:spPr>
          <a:xfrm>
            <a:off x="1177969" y="874371"/>
            <a:ext cx="10133815" cy="430887"/>
          </a:xfrm>
          <a:prstGeom prst="rect">
            <a:avLst/>
          </a:prstGeom>
          <a:noFill/>
          <a:ln>
            <a:noFill/>
          </a:ln>
        </p:spPr>
        <p:txBody>
          <a:bodyPr wrap="square" rtlCol="0">
            <a:spAutoFit/>
          </a:bodyPr>
          <a:lstStyle/>
          <a:p>
            <a:r>
              <a:rPr lang="en-GB" sz="2200" b="1" dirty="0">
                <a:solidFill>
                  <a:srgbClr val="002060"/>
                </a:solidFill>
                <a:latin typeface="Century Gothic" panose="020B0502020202020204" pitchFamily="34" charset="0"/>
              </a:rPr>
              <a:t>Lee. </a:t>
            </a:r>
            <a:r>
              <a:rPr lang="en-GB" sz="2200" b="1" dirty="0" err="1">
                <a:solidFill>
                  <a:srgbClr val="002060"/>
                </a:solidFill>
                <a:latin typeface="Century Gothic" panose="020B0502020202020204" pitchFamily="34" charset="0"/>
              </a:rPr>
              <a:t>Rodea</a:t>
            </a:r>
            <a:r>
              <a:rPr lang="en-GB" sz="2200" b="1" dirty="0">
                <a:solidFill>
                  <a:srgbClr val="002060"/>
                </a:solidFill>
                <a:latin typeface="Century Gothic" panose="020B0502020202020204" pitchFamily="34" charset="0"/>
              </a:rPr>
              <a:t> la imagen y escribe la </a:t>
            </a:r>
            <a:r>
              <a:rPr lang="en-GB" sz="2200" b="1" dirty="0" err="1">
                <a:solidFill>
                  <a:srgbClr val="002060"/>
                </a:solidFill>
                <a:latin typeface="Century Gothic" panose="020B0502020202020204" pitchFamily="34" charset="0"/>
              </a:rPr>
              <a:t>información</a:t>
            </a:r>
            <a:r>
              <a:rPr lang="en-GB" sz="2200" b="1" dirty="0">
                <a:solidFill>
                  <a:srgbClr val="002060"/>
                </a:solidFill>
                <a:latin typeface="Century Gothic" panose="020B0502020202020204" pitchFamily="34" charset="0"/>
              </a:rPr>
              <a:t> extra en inglés.</a:t>
            </a:r>
            <a:endParaRPr lang="en-GB" sz="2200" dirty="0">
              <a:solidFill>
                <a:srgbClr val="002060"/>
              </a:solidFill>
              <a:latin typeface="Century Gothic" panose="020B0502020202020204" pitchFamily="34" charset="0"/>
            </a:endParaRPr>
          </a:p>
        </p:txBody>
      </p:sp>
      <p:sp>
        <p:nvSpPr>
          <p:cNvPr id="117" name="Speech Bubble: Rectangle with Corners Rounded 116">
            <a:extLst>
              <a:ext uri="{FF2B5EF4-FFF2-40B4-BE49-F238E27FC236}">
                <a16:creationId xmlns:a16="http://schemas.microsoft.com/office/drawing/2014/main" id="{4B93DB88-36F3-48EC-B12C-F7F5591CAB2E}"/>
              </a:ext>
            </a:extLst>
          </p:cNvPr>
          <p:cNvSpPr/>
          <p:nvPr/>
        </p:nvSpPr>
        <p:spPr>
          <a:xfrm>
            <a:off x="1145072" y="818389"/>
            <a:ext cx="8829254" cy="559823"/>
          </a:xfrm>
          <a:prstGeom prst="wedgeRoundRectCallout">
            <a:avLst>
              <a:gd name="adj1" fmla="val -54762"/>
              <a:gd name="adj2" fmla="val -9850"/>
              <a:gd name="adj3" fmla="val 16667"/>
            </a:avLst>
          </a:prstGeom>
          <a:noFill/>
          <a:ln w="57150">
            <a:solidFill>
              <a:srgbClr val="FF4B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118" name="Graphic 117" descr="Teacher">
            <a:extLst>
              <a:ext uri="{FF2B5EF4-FFF2-40B4-BE49-F238E27FC236}">
                <a16:creationId xmlns:a16="http://schemas.microsoft.com/office/drawing/2014/main" id="{8C598265-9BEC-4EDA-A5E9-1E3CF121EADB}"/>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0" y="669116"/>
            <a:ext cx="816961" cy="938928"/>
          </a:xfrm>
          <a:prstGeom prst="rect">
            <a:avLst/>
          </a:prstGeom>
        </p:spPr>
      </p:pic>
      <p:pic>
        <p:nvPicPr>
          <p:cNvPr id="119" name="Picture 2" descr="Pen, Write, Pencil, Writing Tool, Work, Message, Blue">
            <a:extLst>
              <a:ext uri="{FF2B5EF4-FFF2-40B4-BE49-F238E27FC236}">
                <a16:creationId xmlns:a16="http://schemas.microsoft.com/office/drawing/2014/main" id="{3ECC11C5-9360-49CB-9868-76C3AEEF48EF}"/>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1351855" y="120493"/>
            <a:ext cx="706790" cy="7067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2001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02"/>
                                        </p:tgtEl>
                                        <p:attrNameLst>
                                          <p:attrName>style.visibility</p:attrName>
                                        </p:attrNameLst>
                                      </p:cBhvr>
                                      <p:to>
                                        <p:strVal val="visible"/>
                                      </p:to>
                                    </p:set>
                                    <p:animEffect transition="in" filter="wheel(1)">
                                      <p:cBhvr>
                                        <p:cTn id="7" dur="2000"/>
                                        <p:tgtEl>
                                          <p:spTgt spid="10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3"/>
                                        </p:tgtEl>
                                        <p:attrNameLst>
                                          <p:attrName>style.visibility</p:attrName>
                                        </p:attrNameLst>
                                      </p:cBhvr>
                                      <p:to>
                                        <p:strVal val="visible"/>
                                      </p:to>
                                    </p:set>
                                    <p:animEffect transition="in" filter="fade">
                                      <p:cBhvr>
                                        <p:cTn id="12" dur="500"/>
                                        <p:tgtEl>
                                          <p:spTgt spid="103"/>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104"/>
                                        </p:tgtEl>
                                        <p:attrNameLst>
                                          <p:attrName>style.visibility</p:attrName>
                                        </p:attrNameLst>
                                      </p:cBhvr>
                                      <p:to>
                                        <p:strVal val="visible"/>
                                      </p:to>
                                    </p:set>
                                    <p:animEffect transition="in" filter="wheel(1)">
                                      <p:cBhvr>
                                        <p:cTn id="17" dur="2000"/>
                                        <p:tgtEl>
                                          <p:spTgt spid="10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5"/>
                                        </p:tgtEl>
                                        <p:attrNameLst>
                                          <p:attrName>style.visibility</p:attrName>
                                        </p:attrNameLst>
                                      </p:cBhvr>
                                      <p:to>
                                        <p:strVal val="visible"/>
                                      </p:to>
                                    </p:set>
                                    <p:animEffect transition="in" filter="fade">
                                      <p:cBhvr>
                                        <p:cTn id="22" dur="500"/>
                                        <p:tgtEl>
                                          <p:spTgt spid="105"/>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106"/>
                                        </p:tgtEl>
                                        <p:attrNameLst>
                                          <p:attrName>style.visibility</p:attrName>
                                        </p:attrNameLst>
                                      </p:cBhvr>
                                      <p:to>
                                        <p:strVal val="visible"/>
                                      </p:to>
                                    </p:set>
                                    <p:animEffect transition="in" filter="wheel(1)">
                                      <p:cBhvr>
                                        <p:cTn id="27" dur="2000"/>
                                        <p:tgtEl>
                                          <p:spTgt spid="10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7"/>
                                        </p:tgtEl>
                                        <p:attrNameLst>
                                          <p:attrName>style.visibility</p:attrName>
                                        </p:attrNameLst>
                                      </p:cBhvr>
                                      <p:to>
                                        <p:strVal val="visible"/>
                                      </p:to>
                                    </p:set>
                                    <p:animEffect transition="in" filter="fade">
                                      <p:cBhvr>
                                        <p:cTn id="32" dur="500"/>
                                        <p:tgtEl>
                                          <p:spTgt spid="107"/>
                                        </p:tgtEl>
                                      </p:cBhvr>
                                    </p:animEffect>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grpId="0" nodeType="clickEffect">
                                  <p:stCondLst>
                                    <p:cond delay="0"/>
                                  </p:stCondLst>
                                  <p:childTnLst>
                                    <p:set>
                                      <p:cBhvr>
                                        <p:cTn id="36" dur="1" fill="hold">
                                          <p:stCondLst>
                                            <p:cond delay="0"/>
                                          </p:stCondLst>
                                        </p:cTn>
                                        <p:tgtEl>
                                          <p:spTgt spid="108"/>
                                        </p:tgtEl>
                                        <p:attrNameLst>
                                          <p:attrName>style.visibility</p:attrName>
                                        </p:attrNameLst>
                                      </p:cBhvr>
                                      <p:to>
                                        <p:strVal val="visible"/>
                                      </p:to>
                                    </p:set>
                                    <p:animEffect transition="in" filter="wheel(1)">
                                      <p:cBhvr>
                                        <p:cTn id="37" dur="2000"/>
                                        <p:tgtEl>
                                          <p:spTgt spid="10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09"/>
                                        </p:tgtEl>
                                        <p:attrNameLst>
                                          <p:attrName>style.visibility</p:attrName>
                                        </p:attrNameLst>
                                      </p:cBhvr>
                                      <p:to>
                                        <p:strVal val="visible"/>
                                      </p:to>
                                    </p:set>
                                    <p:animEffect transition="in" filter="fade">
                                      <p:cBhvr>
                                        <p:cTn id="42" dur="500"/>
                                        <p:tgtEl>
                                          <p:spTgt spid="109"/>
                                        </p:tgtEl>
                                      </p:cBhvr>
                                    </p:animEffect>
                                  </p:childTnLst>
                                </p:cTn>
                              </p:par>
                            </p:childTnLst>
                          </p:cTn>
                        </p:par>
                      </p:childTnLst>
                    </p:cTn>
                  </p:par>
                  <p:par>
                    <p:cTn id="43" fill="hold">
                      <p:stCondLst>
                        <p:cond delay="indefinite"/>
                      </p:stCondLst>
                      <p:childTnLst>
                        <p:par>
                          <p:cTn id="44" fill="hold">
                            <p:stCondLst>
                              <p:cond delay="0"/>
                            </p:stCondLst>
                            <p:childTnLst>
                              <p:par>
                                <p:cTn id="45" presetID="21" presetClass="entr" presetSubtype="1" fill="hold" grpId="0" nodeType="clickEffect">
                                  <p:stCondLst>
                                    <p:cond delay="0"/>
                                  </p:stCondLst>
                                  <p:childTnLst>
                                    <p:set>
                                      <p:cBhvr>
                                        <p:cTn id="46" dur="1" fill="hold">
                                          <p:stCondLst>
                                            <p:cond delay="0"/>
                                          </p:stCondLst>
                                        </p:cTn>
                                        <p:tgtEl>
                                          <p:spTgt spid="110"/>
                                        </p:tgtEl>
                                        <p:attrNameLst>
                                          <p:attrName>style.visibility</p:attrName>
                                        </p:attrNameLst>
                                      </p:cBhvr>
                                      <p:to>
                                        <p:strVal val="visible"/>
                                      </p:to>
                                    </p:set>
                                    <p:animEffect transition="in" filter="wheel(1)">
                                      <p:cBhvr>
                                        <p:cTn id="47" dur="2000"/>
                                        <p:tgtEl>
                                          <p:spTgt spid="110"/>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11"/>
                                        </p:tgtEl>
                                        <p:attrNameLst>
                                          <p:attrName>style.visibility</p:attrName>
                                        </p:attrNameLst>
                                      </p:cBhvr>
                                      <p:to>
                                        <p:strVal val="visible"/>
                                      </p:to>
                                    </p:set>
                                    <p:animEffect transition="in" filter="fade">
                                      <p:cBhvr>
                                        <p:cTn id="52" dur="500"/>
                                        <p:tgtEl>
                                          <p:spTgt spid="111"/>
                                        </p:tgtEl>
                                      </p:cBhvr>
                                    </p:animEffect>
                                  </p:childTnLst>
                                </p:cTn>
                              </p:par>
                            </p:childTnLst>
                          </p:cTn>
                        </p:par>
                      </p:childTnLst>
                    </p:cTn>
                  </p:par>
                  <p:par>
                    <p:cTn id="53" fill="hold">
                      <p:stCondLst>
                        <p:cond delay="indefinite"/>
                      </p:stCondLst>
                      <p:childTnLst>
                        <p:par>
                          <p:cTn id="54" fill="hold">
                            <p:stCondLst>
                              <p:cond delay="0"/>
                            </p:stCondLst>
                            <p:childTnLst>
                              <p:par>
                                <p:cTn id="55" presetID="21" presetClass="entr" presetSubtype="1" fill="hold" grpId="0" nodeType="clickEffect">
                                  <p:stCondLst>
                                    <p:cond delay="0"/>
                                  </p:stCondLst>
                                  <p:childTnLst>
                                    <p:set>
                                      <p:cBhvr>
                                        <p:cTn id="56" dur="1" fill="hold">
                                          <p:stCondLst>
                                            <p:cond delay="0"/>
                                          </p:stCondLst>
                                        </p:cTn>
                                        <p:tgtEl>
                                          <p:spTgt spid="112"/>
                                        </p:tgtEl>
                                        <p:attrNameLst>
                                          <p:attrName>style.visibility</p:attrName>
                                        </p:attrNameLst>
                                      </p:cBhvr>
                                      <p:to>
                                        <p:strVal val="visible"/>
                                      </p:to>
                                    </p:set>
                                    <p:animEffect transition="in" filter="wheel(1)">
                                      <p:cBhvr>
                                        <p:cTn id="57" dur="2000"/>
                                        <p:tgtEl>
                                          <p:spTgt spid="112"/>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13"/>
                                        </p:tgtEl>
                                        <p:attrNameLst>
                                          <p:attrName>style.visibility</p:attrName>
                                        </p:attrNameLst>
                                      </p:cBhvr>
                                      <p:to>
                                        <p:strVal val="visible"/>
                                      </p:to>
                                    </p:set>
                                    <p:animEffect transition="in" filter="fade">
                                      <p:cBhvr>
                                        <p:cTn id="62" dur="500"/>
                                        <p:tgtEl>
                                          <p:spTgt spid="113"/>
                                        </p:tgtEl>
                                      </p:cBhvr>
                                    </p:animEffect>
                                  </p:childTnLst>
                                </p:cTn>
                              </p:par>
                            </p:childTnLst>
                          </p:cTn>
                        </p:par>
                      </p:childTnLst>
                    </p:cTn>
                  </p:par>
                  <p:par>
                    <p:cTn id="63" fill="hold">
                      <p:stCondLst>
                        <p:cond delay="indefinite"/>
                      </p:stCondLst>
                      <p:childTnLst>
                        <p:par>
                          <p:cTn id="64" fill="hold">
                            <p:stCondLst>
                              <p:cond delay="0"/>
                            </p:stCondLst>
                            <p:childTnLst>
                              <p:par>
                                <p:cTn id="65" presetID="21" presetClass="entr" presetSubtype="1" fill="hold" grpId="0" nodeType="clickEffect">
                                  <p:stCondLst>
                                    <p:cond delay="0"/>
                                  </p:stCondLst>
                                  <p:childTnLst>
                                    <p:set>
                                      <p:cBhvr>
                                        <p:cTn id="66" dur="1" fill="hold">
                                          <p:stCondLst>
                                            <p:cond delay="0"/>
                                          </p:stCondLst>
                                        </p:cTn>
                                        <p:tgtEl>
                                          <p:spTgt spid="114"/>
                                        </p:tgtEl>
                                        <p:attrNameLst>
                                          <p:attrName>style.visibility</p:attrName>
                                        </p:attrNameLst>
                                      </p:cBhvr>
                                      <p:to>
                                        <p:strVal val="visible"/>
                                      </p:to>
                                    </p:set>
                                    <p:animEffect transition="in" filter="wheel(1)">
                                      <p:cBhvr>
                                        <p:cTn id="67" dur="2000"/>
                                        <p:tgtEl>
                                          <p:spTgt spid="114"/>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115"/>
                                        </p:tgtEl>
                                        <p:attrNameLst>
                                          <p:attrName>style.visibility</p:attrName>
                                        </p:attrNameLst>
                                      </p:cBhvr>
                                      <p:to>
                                        <p:strVal val="visible"/>
                                      </p:to>
                                    </p:set>
                                    <p:animEffect transition="in" filter="fade">
                                      <p:cBhvr>
                                        <p:cTn id="72" dur="500"/>
                                        <p:tgtEl>
                                          <p:spTgt spid="1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animBg="1"/>
      <p:bldP spid="103" grpId="0"/>
      <p:bldP spid="104" grpId="0" animBg="1"/>
      <p:bldP spid="105" grpId="0"/>
      <p:bldP spid="106" grpId="0" animBg="1"/>
      <p:bldP spid="107" grpId="0"/>
      <p:bldP spid="108" grpId="0" animBg="1"/>
      <p:bldP spid="109" grpId="0"/>
      <p:bldP spid="110" grpId="0" animBg="1"/>
      <p:bldP spid="111" grpId="0"/>
      <p:bldP spid="112" grpId="0" animBg="1"/>
      <p:bldP spid="113" grpId="0"/>
      <p:bldP spid="114" grpId="0" animBg="1"/>
      <p:bldP spid="11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3: </a:t>
            </a:r>
            <a:endParaRPr lang="en-GB" sz="2800" dirty="0">
              <a:latin typeface="Century Gothic" panose="020B0502020202020204" pitchFamily="34" charset="0"/>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3074" name="Picture 2" descr="Computadora, Computadora Portátil, Sencillo, Tecnología">
            <a:extLst>
              <a:ext uri="{FF2B5EF4-FFF2-40B4-BE49-F238E27FC236}">
                <a16:creationId xmlns:a16="http://schemas.microsoft.com/office/drawing/2014/main" id="{46DB593D-01F3-41D1-87F4-0F4D0EFA08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9618" y="1810170"/>
            <a:ext cx="7620274" cy="524645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0" name="Table 59">
            <a:extLst>
              <a:ext uri="{FF2B5EF4-FFF2-40B4-BE49-F238E27FC236}">
                <a16:creationId xmlns:a16="http://schemas.microsoft.com/office/drawing/2014/main" id="{4CA5E966-5757-428B-A5BA-F60DB7E99DD2}"/>
              </a:ext>
            </a:extLst>
          </p:cNvPr>
          <p:cNvGraphicFramePr>
            <a:graphicFrameLocks noGrp="1"/>
          </p:cNvGraphicFramePr>
          <p:nvPr>
            <p:extLst>
              <p:ext uri="{D42A27DB-BD31-4B8C-83A1-F6EECF244321}">
                <p14:modId xmlns:p14="http://schemas.microsoft.com/office/powerpoint/2010/main" val="3059321864"/>
              </p:ext>
            </p:extLst>
          </p:nvPr>
        </p:nvGraphicFramePr>
        <p:xfrm>
          <a:off x="6601772" y="1517164"/>
          <a:ext cx="5538710" cy="4536032"/>
        </p:xfrm>
        <a:graphic>
          <a:graphicData uri="http://schemas.openxmlformats.org/drawingml/2006/table">
            <a:tbl>
              <a:tblPr>
                <a:noFill/>
              </a:tblPr>
              <a:tblGrid>
                <a:gridCol w="2508537">
                  <a:extLst>
                    <a:ext uri="{9D8B030D-6E8A-4147-A177-3AD203B41FA5}">
                      <a16:colId xmlns:a16="http://schemas.microsoft.com/office/drawing/2014/main" val="3922332982"/>
                    </a:ext>
                  </a:extLst>
                </a:gridCol>
                <a:gridCol w="1218547">
                  <a:extLst>
                    <a:ext uri="{9D8B030D-6E8A-4147-A177-3AD203B41FA5}">
                      <a16:colId xmlns:a16="http://schemas.microsoft.com/office/drawing/2014/main" val="570337413"/>
                    </a:ext>
                  </a:extLst>
                </a:gridCol>
                <a:gridCol w="1811626">
                  <a:extLst>
                    <a:ext uri="{9D8B030D-6E8A-4147-A177-3AD203B41FA5}">
                      <a16:colId xmlns:a16="http://schemas.microsoft.com/office/drawing/2014/main" val="2802609414"/>
                    </a:ext>
                  </a:extLst>
                </a:gridCol>
              </a:tblGrid>
              <a:tr h="561946">
                <a:tc>
                  <a:txBody>
                    <a:bodyPr/>
                    <a:lstStyle/>
                    <a:p>
                      <a:pPr marL="0" lvl="0" indent="0" algn="ctr" rtl="0">
                        <a:spcBef>
                          <a:spcPts val="0"/>
                        </a:spcBef>
                        <a:spcAft>
                          <a:spcPts val="0"/>
                        </a:spcAft>
                        <a:buNone/>
                      </a:pPr>
                      <a:r>
                        <a:rPr lang="en-GB" sz="2400" b="0" dirty="0">
                          <a:solidFill>
                            <a:srgbClr val="002060"/>
                          </a:solidFill>
                          <a:latin typeface="Century Gothic" panose="020B0502020202020204" pitchFamily="34" charset="0"/>
                          <a:ea typeface="Montserrat"/>
                          <a:cs typeface="Montserrat"/>
                          <a:sym typeface="Montserrat"/>
                        </a:rPr>
                        <a:t>actividad </a:t>
                      </a:r>
                      <a:endParaRPr sz="24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r>
                        <a:rPr lang="en-GB" sz="2400" b="0" dirty="0">
                          <a:solidFill>
                            <a:srgbClr val="002060"/>
                          </a:solidFill>
                          <a:latin typeface="Century Gothic" panose="020B0502020202020204" pitchFamily="34" charset="0"/>
                          <a:ea typeface="Montserrat"/>
                          <a:cs typeface="Montserrat"/>
                          <a:sym typeface="Montserrat"/>
                        </a:rPr>
                        <a:t>tiempo</a:t>
                      </a:r>
                      <a:endParaRPr sz="24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r>
                        <a:rPr lang="en-GB" sz="2400" b="0" dirty="0">
                          <a:solidFill>
                            <a:srgbClr val="002060"/>
                          </a:solidFill>
                          <a:latin typeface="Century Gothic" panose="020B0502020202020204" pitchFamily="34" charset="0"/>
                          <a:ea typeface="Montserrat"/>
                          <a:cs typeface="Montserrat"/>
                          <a:sym typeface="Montserrat"/>
                        </a:rPr>
                        <a:t>extra info?</a:t>
                      </a:r>
                      <a:endParaRPr sz="24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73921976"/>
                  </a:ext>
                </a:extLst>
              </a:tr>
              <a:tr h="402284">
                <a:tc>
                  <a:txBody>
                    <a:bodyPr/>
                    <a:lstStyle/>
                    <a:p>
                      <a:pPr marL="0" lvl="0" indent="0" algn="ctr" rtl="0">
                        <a:spcBef>
                          <a:spcPts val="0"/>
                        </a:spcBef>
                        <a:spcAft>
                          <a:spcPts val="0"/>
                        </a:spcAft>
                        <a:buNone/>
                      </a:pPr>
                      <a:endParaRPr lang="en-GB" sz="2000" b="1"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974250916"/>
                  </a:ext>
                </a:extLst>
              </a:tr>
              <a:tr h="40228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b="1"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4023209139"/>
                  </a:ext>
                </a:extLst>
              </a:tr>
              <a:tr h="68236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b="1"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03475848"/>
                  </a:ext>
                </a:extLst>
              </a:tr>
              <a:tr h="526785">
                <a:tc>
                  <a:txBody>
                    <a:bodyPr/>
                    <a:lstStyle/>
                    <a:p>
                      <a:pPr marL="0" lvl="0" indent="0" algn="ctr" rtl="0">
                        <a:spcBef>
                          <a:spcPts val="0"/>
                        </a:spcBef>
                        <a:spcAft>
                          <a:spcPts val="0"/>
                        </a:spcAft>
                        <a:buNone/>
                      </a:pPr>
                      <a:endParaRPr lang="en-GB" sz="2000" b="1"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789718533"/>
                  </a:ext>
                </a:extLst>
              </a:tr>
              <a:tr h="402284">
                <a:tc>
                  <a:txBody>
                    <a:bodyPr/>
                    <a:lstStyle/>
                    <a:p>
                      <a:pPr marL="0" lvl="0" indent="0" algn="ctr" rtl="0">
                        <a:spcBef>
                          <a:spcPts val="0"/>
                        </a:spcBef>
                        <a:spcAft>
                          <a:spcPts val="0"/>
                        </a:spcAft>
                        <a:buNone/>
                      </a:pPr>
                      <a:endParaRPr lang="en-GB" sz="2000" b="1"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464100"/>
                  </a:ext>
                </a:extLst>
              </a:tr>
              <a:tr h="402284">
                <a:tc>
                  <a:txBody>
                    <a:bodyPr/>
                    <a:lstStyle/>
                    <a:p>
                      <a:pPr marL="0" lvl="0" indent="0" algn="ctr" rtl="0">
                        <a:spcBef>
                          <a:spcPts val="0"/>
                        </a:spcBef>
                        <a:spcAft>
                          <a:spcPts val="0"/>
                        </a:spcAft>
                        <a:buNone/>
                      </a:pPr>
                      <a:endParaRPr lang="en-GB" sz="2000" b="1"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294187975"/>
                  </a:ext>
                </a:extLst>
              </a:tr>
              <a:tr h="402284">
                <a:tc>
                  <a:txBody>
                    <a:bodyPr/>
                    <a:lstStyle/>
                    <a:p>
                      <a:pPr marL="0" lvl="0" indent="0" algn="ctr" rtl="0">
                        <a:spcBef>
                          <a:spcPts val="0"/>
                        </a:spcBef>
                        <a:spcAft>
                          <a:spcPts val="0"/>
                        </a:spcAft>
                        <a:buNone/>
                      </a:pPr>
                      <a:endParaRPr lang="en-GB" sz="2000" b="1"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99348232"/>
                  </a:ext>
                </a:extLst>
              </a:tr>
            </a:tbl>
          </a:graphicData>
        </a:graphic>
      </p:graphicFrame>
      <p:sp>
        <p:nvSpPr>
          <p:cNvPr id="103" name="TextBox 102">
            <a:extLst>
              <a:ext uri="{FF2B5EF4-FFF2-40B4-BE49-F238E27FC236}">
                <a16:creationId xmlns:a16="http://schemas.microsoft.com/office/drawing/2014/main" id="{60D008F8-4E45-4523-B35E-41BED8D9D967}"/>
              </a:ext>
            </a:extLst>
          </p:cNvPr>
          <p:cNvSpPr txBox="1"/>
          <p:nvPr/>
        </p:nvSpPr>
        <p:spPr>
          <a:xfrm>
            <a:off x="10344310" y="2158846"/>
            <a:ext cx="1796173" cy="430887"/>
          </a:xfrm>
          <a:prstGeom prst="rect">
            <a:avLst/>
          </a:prstGeom>
          <a:noFill/>
        </p:spPr>
        <p:txBody>
          <a:bodyPr wrap="square" rtlCol="0">
            <a:spAutoFit/>
          </a:bodyPr>
          <a:lstStyle/>
          <a:p>
            <a:r>
              <a:rPr lang="en-GB" sz="2200" dirty="0">
                <a:solidFill>
                  <a:srgbClr val="92D050"/>
                </a:solidFill>
                <a:latin typeface="Segoe Print" panose="02000600000000000000" pitchFamily="2" charset="0"/>
              </a:rPr>
              <a:t>at home</a:t>
            </a:r>
          </a:p>
        </p:txBody>
      </p:sp>
      <p:sp>
        <p:nvSpPr>
          <p:cNvPr id="105" name="TextBox 104">
            <a:extLst>
              <a:ext uri="{FF2B5EF4-FFF2-40B4-BE49-F238E27FC236}">
                <a16:creationId xmlns:a16="http://schemas.microsoft.com/office/drawing/2014/main" id="{3D936731-EA26-43E9-854E-F4F35661FF8C}"/>
              </a:ext>
            </a:extLst>
          </p:cNvPr>
          <p:cNvSpPr txBox="1"/>
          <p:nvPr/>
        </p:nvSpPr>
        <p:spPr>
          <a:xfrm>
            <a:off x="10371145" y="2747531"/>
            <a:ext cx="1796173" cy="430887"/>
          </a:xfrm>
          <a:prstGeom prst="rect">
            <a:avLst/>
          </a:prstGeom>
          <a:noFill/>
        </p:spPr>
        <p:txBody>
          <a:bodyPr wrap="square" rtlCol="0">
            <a:spAutoFit/>
          </a:bodyPr>
          <a:lstStyle/>
          <a:p>
            <a:r>
              <a:rPr lang="en-GB" sz="2200" dirty="0">
                <a:solidFill>
                  <a:srgbClr val="92D050"/>
                </a:solidFill>
                <a:latin typeface="Segoe Print" panose="02000600000000000000" pitchFamily="2" charset="0"/>
              </a:rPr>
              <a:t>the kitchen</a:t>
            </a:r>
          </a:p>
        </p:txBody>
      </p:sp>
      <p:sp>
        <p:nvSpPr>
          <p:cNvPr id="107" name="TextBox 106">
            <a:extLst>
              <a:ext uri="{FF2B5EF4-FFF2-40B4-BE49-F238E27FC236}">
                <a16:creationId xmlns:a16="http://schemas.microsoft.com/office/drawing/2014/main" id="{A4C8C18B-400F-43E3-992C-6BF35BB622CF}"/>
              </a:ext>
            </a:extLst>
          </p:cNvPr>
          <p:cNvSpPr txBox="1"/>
          <p:nvPr/>
        </p:nvSpPr>
        <p:spPr>
          <a:xfrm>
            <a:off x="10415683" y="3406585"/>
            <a:ext cx="1796173" cy="430887"/>
          </a:xfrm>
          <a:prstGeom prst="rect">
            <a:avLst/>
          </a:prstGeom>
          <a:noFill/>
        </p:spPr>
        <p:txBody>
          <a:bodyPr wrap="square" rtlCol="0">
            <a:spAutoFit/>
          </a:bodyPr>
          <a:lstStyle/>
          <a:p>
            <a:r>
              <a:rPr lang="en-GB" sz="2200" dirty="0">
                <a:solidFill>
                  <a:srgbClr val="92D050"/>
                </a:solidFill>
                <a:latin typeface="Segoe Print" panose="02000600000000000000" pitchFamily="2" charset="0"/>
              </a:rPr>
              <a:t>alone</a:t>
            </a:r>
          </a:p>
        </p:txBody>
      </p:sp>
      <p:sp>
        <p:nvSpPr>
          <p:cNvPr id="109" name="TextBox 108">
            <a:extLst>
              <a:ext uri="{FF2B5EF4-FFF2-40B4-BE49-F238E27FC236}">
                <a16:creationId xmlns:a16="http://schemas.microsoft.com/office/drawing/2014/main" id="{EB118CC1-37F9-461F-BAC0-C7DAACF4BBA8}"/>
              </a:ext>
            </a:extLst>
          </p:cNvPr>
          <p:cNvSpPr txBox="1"/>
          <p:nvPr/>
        </p:nvSpPr>
        <p:spPr>
          <a:xfrm>
            <a:off x="10344310" y="3963270"/>
            <a:ext cx="1796173" cy="430887"/>
          </a:xfrm>
          <a:prstGeom prst="rect">
            <a:avLst/>
          </a:prstGeom>
          <a:noFill/>
        </p:spPr>
        <p:txBody>
          <a:bodyPr wrap="square" rtlCol="0">
            <a:spAutoFit/>
          </a:bodyPr>
          <a:lstStyle/>
          <a:p>
            <a:r>
              <a:rPr lang="en-GB" sz="2200" dirty="0">
                <a:solidFill>
                  <a:srgbClr val="92D050"/>
                </a:solidFill>
                <a:latin typeface="Segoe Print" panose="02000600000000000000" pitchFamily="2" charset="0"/>
              </a:rPr>
              <a:t>with dad</a:t>
            </a:r>
          </a:p>
        </p:txBody>
      </p:sp>
      <p:sp>
        <p:nvSpPr>
          <p:cNvPr id="111" name="TextBox 110">
            <a:extLst>
              <a:ext uri="{FF2B5EF4-FFF2-40B4-BE49-F238E27FC236}">
                <a16:creationId xmlns:a16="http://schemas.microsoft.com/office/drawing/2014/main" id="{65B8628E-BBAB-41DE-85FD-1FCD4CEECCFE}"/>
              </a:ext>
            </a:extLst>
          </p:cNvPr>
          <p:cNvSpPr txBox="1"/>
          <p:nvPr/>
        </p:nvSpPr>
        <p:spPr>
          <a:xfrm>
            <a:off x="10357727" y="4542328"/>
            <a:ext cx="1796173" cy="430887"/>
          </a:xfrm>
          <a:prstGeom prst="rect">
            <a:avLst/>
          </a:prstGeom>
          <a:noFill/>
        </p:spPr>
        <p:txBody>
          <a:bodyPr wrap="square" rtlCol="0">
            <a:spAutoFit/>
          </a:bodyPr>
          <a:lstStyle/>
          <a:p>
            <a:r>
              <a:rPr lang="en-GB" sz="2200" dirty="0">
                <a:solidFill>
                  <a:srgbClr val="92D050"/>
                </a:solidFill>
                <a:latin typeface="Segoe Print" panose="02000600000000000000" pitchFamily="2" charset="0"/>
              </a:rPr>
              <a:t>in his room</a:t>
            </a:r>
          </a:p>
        </p:txBody>
      </p:sp>
      <p:sp>
        <p:nvSpPr>
          <p:cNvPr id="113" name="TextBox 112">
            <a:extLst>
              <a:ext uri="{FF2B5EF4-FFF2-40B4-BE49-F238E27FC236}">
                <a16:creationId xmlns:a16="http://schemas.microsoft.com/office/drawing/2014/main" id="{6692D4E7-D5CB-4E73-B3CD-32BC461C3331}"/>
              </a:ext>
            </a:extLst>
          </p:cNvPr>
          <p:cNvSpPr txBox="1"/>
          <p:nvPr/>
        </p:nvSpPr>
        <p:spPr>
          <a:xfrm>
            <a:off x="10289821" y="5030714"/>
            <a:ext cx="2034886" cy="400110"/>
          </a:xfrm>
          <a:prstGeom prst="rect">
            <a:avLst/>
          </a:prstGeom>
          <a:noFill/>
        </p:spPr>
        <p:txBody>
          <a:bodyPr wrap="square" rtlCol="0">
            <a:spAutoFit/>
          </a:bodyPr>
          <a:lstStyle/>
          <a:p>
            <a:r>
              <a:rPr lang="en-GB" sz="2000" dirty="0">
                <a:solidFill>
                  <a:srgbClr val="92D050"/>
                </a:solidFill>
                <a:latin typeface="Segoe Print" panose="02000600000000000000" pitchFamily="2" charset="0"/>
              </a:rPr>
              <a:t>in the garden</a:t>
            </a:r>
          </a:p>
        </p:txBody>
      </p:sp>
      <p:sp>
        <p:nvSpPr>
          <p:cNvPr id="115" name="TextBox 114">
            <a:extLst>
              <a:ext uri="{FF2B5EF4-FFF2-40B4-BE49-F238E27FC236}">
                <a16:creationId xmlns:a16="http://schemas.microsoft.com/office/drawing/2014/main" id="{2D11716A-4347-404A-81C1-A45BD0EF238B}"/>
              </a:ext>
            </a:extLst>
          </p:cNvPr>
          <p:cNvSpPr txBox="1"/>
          <p:nvPr/>
        </p:nvSpPr>
        <p:spPr>
          <a:xfrm>
            <a:off x="10289821" y="5681836"/>
            <a:ext cx="2004966" cy="400110"/>
          </a:xfrm>
          <a:prstGeom prst="rect">
            <a:avLst/>
          </a:prstGeom>
          <a:noFill/>
        </p:spPr>
        <p:txBody>
          <a:bodyPr wrap="square" rtlCol="0">
            <a:spAutoFit/>
          </a:bodyPr>
          <a:lstStyle/>
          <a:p>
            <a:r>
              <a:rPr lang="en-GB" sz="2000" dirty="0">
                <a:solidFill>
                  <a:srgbClr val="92D050"/>
                </a:solidFill>
                <a:latin typeface="Segoe Print" panose="02000600000000000000" pitchFamily="2" charset="0"/>
              </a:rPr>
              <a:t>With Sofía</a:t>
            </a:r>
          </a:p>
        </p:txBody>
      </p:sp>
      <p:sp>
        <p:nvSpPr>
          <p:cNvPr id="117" name="Speech Bubble: Rectangle with Corners Rounded 116">
            <a:extLst>
              <a:ext uri="{FF2B5EF4-FFF2-40B4-BE49-F238E27FC236}">
                <a16:creationId xmlns:a16="http://schemas.microsoft.com/office/drawing/2014/main" id="{4B93DB88-36F3-48EC-B12C-F7F5591CAB2E}"/>
              </a:ext>
            </a:extLst>
          </p:cNvPr>
          <p:cNvSpPr/>
          <p:nvPr/>
        </p:nvSpPr>
        <p:spPr>
          <a:xfrm>
            <a:off x="1145072" y="818389"/>
            <a:ext cx="8829254" cy="559823"/>
          </a:xfrm>
          <a:prstGeom prst="wedgeRoundRectCallout">
            <a:avLst>
              <a:gd name="adj1" fmla="val -54762"/>
              <a:gd name="adj2" fmla="val -9850"/>
              <a:gd name="adj3" fmla="val 16667"/>
            </a:avLst>
          </a:prstGeom>
          <a:noFill/>
          <a:ln w="57150">
            <a:solidFill>
              <a:srgbClr val="FF4B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118" name="Graphic 117" descr="Teacher">
            <a:extLst>
              <a:ext uri="{FF2B5EF4-FFF2-40B4-BE49-F238E27FC236}">
                <a16:creationId xmlns:a16="http://schemas.microsoft.com/office/drawing/2014/main" id="{8C598265-9BEC-4EDA-A5E9-1E3CF121EAD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0" y="669116"/>
            <a:ext cx="816961" cy="938928"/>
          </a:xfrm>
          <a:prstGeom prst="rect">
            <a:avLst/>
          </a:prstGeom>
        </p:spPr>
      </p:pic>
      <p:sp>
        <p:nvSpPr>
          <p:cNvPr id="42" name="TextBox 41">
            <a:extLst>
              <a:ext uri="{FF2B5EF4-FFF2-40B4-BE49-F238E27FC236}">
                <a16:creationId xmlns:a16="http://schemas.microsoft.com/office/drawing/2014/main" id="{2AEDD521-2F29-467B-A94F-C03B7D1583C3}"/>
              </a:ext>
            </a:extLst>
          </p:cNvPr>
          <p:cNvSpPr txBox="1"/>
          <p:nvPr/>
        </p:nvSpPr>
        <p:spPr>
          <a:xfrm>
            <a:off x="6748904" y="2172816"/>
            <a:ext cx="2410214" cy="430887"/>
          </a:xfrm>
          <a:prstGeom prst="rect">
            <a:avLst/>
          </a:prstGeom>
          <a:noFill/>
        </p:spPr>
        <p:txBody>
          <a:bodyPr wrap="square" rtlCol="0">
            <a:spAutoFit/>
          </a:bodyPr>
          <a:lstStyle/>
          <a:p>
            <a:r>
              <a:rPr lang="en-GB" sz="2200" dirty="0">
                <a:solidFill>
                  <a:srgbClr val="92D050"/>
                </a:solidFill>
                <a:latin typeface="Segoe Print" panose="02000600000000000000" pitchFamily="2" charset="0"/>
              </a:rPr>
              <a:t>does activities </a:t>
            </a:r>
          </a:p>
        </p:txBody>
      </p:sp>
      <p:sp>
        <p:nvSpPr>
          <p:cNvPr id="43" name="TextBox 42">
            <a:extLst>
              <a:ext uri="{FF2B5EF4-FFF2-40B4-BE49-F238E27FC236}">
                <a16:creationId xmlns:a16="http://schemas.microsoft.com/office/drawing/2014/main" id="{281F7945-2C4C-4B9B-81C5-1AC4C08D3E23}"/>
              </a:ext>
            </a:extLst>
          </p:cNvPr>
          <p:cNvSpPr txBox="1"/>
          <p:nvPr/>
        </p:nvSpPr>
        <p:spPr>
          <a:xfrm>
            <a:off x="6994682" y="2761501"/>
            <a:ext cx="1796173" cy="430887"/>
          </a:xfrm>
          <a:prstGeom prst="rect">
            <a:avLst/>
          </a:prstGeom>
          <a:noFill/>
        </p:spPr>
        <p:txBody>
          <a:bodyPr wrap="square" rtlCol="0">
            <a:spAutoFit/>
          </a:bodyPr>
          <a:lstStyle/>
          <a:p>
            <a:r>
              <a:rPr lang="en-GB" sz="2200" dirty="0">
                <a:solidFill>
                  <a:srgbClr val="92D050"/>
                </a:solidFill>
                <a:latin typeface="Segoe Print" panose="02000600000000000000" pitchFamily="2" charset="0"/>
              </a:rPr>
              <a:t>cleans</a:t>
            </a:r>
          </a:p>
        </p:txBody>
      </p:sp>
      <p:sp>
        <p:nvSpPr>
          <p:cNvPr id="44" name="TextBox 43">
            <a:extLst>
              <a:ext uri="{FF2B5EF4-FFF2-40B4-BE49-F238E27FC236}">
                <a16:creationId xmlns:a16="http://schemas.microsoft.com/office/drawing/2014/main" id="{D044A056-4689-4201-9DD3-8269825A6B2C}"/>
              </a:ext>
            </a:extLst>
          </p:cNvPr>
          <p:cNvSpPr txBox="1"/>
          <p:nvPr/>
        </p:nvSpPr>
        <p:spPr>
          <a:xfrm>
            <a:off x="6601771" y="3420555"/>
            <a:ext cx="2464956" cy="430887"/>
          </a:xfrm>
          <a:prstGeom prst="rect">
            <a:avLst/>
          </a:prstGeom>
          <a:noFill/>
        </p:spPr>
        <p:txBody>
          <a:bodyPr wrap="square" rtlCol="0">
            <a:spAutoFit/>
          </a:bodyPr>
          <a:lstStyle/>
          <a:p>
            <a:r>
              <a:rPr lang="en-GB" sz="2200" dirty="0">
                <a:solidFill>
                  <a:srgbClr val="92D050"/>
                </a:solidFill>
                <a:latin typeface="Segoe Print" panose="02000600000000000000" pitchFamily="2" charset="0"/>
              </a:rPr>
              <a:t>plays the guitar</a:t>
            </a:r>
          </a:p>
        </p:txBody>
      </p:sp>
      <p:sp>
        <p:nvSpPr>
          <p:cNvPr id="45" name="TextBox 44">
            <a:extLst>
              <a:ext uri="{FF2B5EF4-FFF2-40B4-BE49-F238E27FC236}">
                <a16:creationId xmlns:a16="http://schemas.microsoft.com/office/drawing/2014/main" id="{ED0C5B8B-7C68-4871-9EA4-A183CDB0B286}"/>
              </a:ext>
            </a:extLst>
          </p:cNvPr>
          <p:cNvSpPr txBox="1"/>
          <p:nvPr/>
        </p:nvSpPr>
        <p:spPr>
          <a:xfrm>
            <a:off x="6721693" y="3963271"/>
            <a:ext cx="1796173" cy="430887"/>
          </a:xfrm>
          <a:prstGeom prst="rect">
            <a:avLst/>
          </a:prstGeom>
          <a:noFill/>
        </p:spPr>
        <p:txBody>
          <a:bodyPr wrap="square" rtlCol="0">
            <a:spAutoFit/>
          </a:bodyPr>
          <a:lstStyle/>
          <a:p>
            <a:r>
              <a:rPr lang="en-GB" sz="2200" dirty="0">
                <a:solidFill>
                  <a:srgbClr val="92D050"/>
                </a:solidFill>
                <a:latin typeface="Segoe Print" panose="02000600000000000000" pitchFamily="2" charset="0"/>
              </a:rPr>
              <a:t>cooks</a:t>
            </a:r>
          </a:p>
        </p:txBody>
      </p:sp>
      <p:sp>
        <p:nvSpPr>
          <p:cNvPr id="46" name="TextBox 45">
            <a:extLst>
              <a:ext uri="{FF2B5EF4-FFF2-40B4-BE49-F238E27FC236}">
                <a16:creationId xmlns:a16="http://schemas.microsoft.com/office/drawing/2014/main" id="{867A5BCA-31C5-4D4D-9D2B-280752DAFF84}"/>
              </a:ext>
            </a:extLst>
          </p:cNvPr>
          <p:cNvSpPr txBox="1"/>
          <p:nvPr/>
        </p:nvSpPr>
        <p:spPr>
          <a:xfrm>
            <a:off x="6605545" y="4359666"/>
            <a:ext cx="2759330" cy="707886"/>
          </a:xfrm>
          <a:prstGeom prst="rect">
            <a:avLst/>
          </a:prstGeom>
          <a:noFill/>
        </p:spPr>
        <p:txBody>
          <a:bodyPr wrap="square" rtlCol="0">
            <a:spAutoFit/>
          </a:bodyPr>
          <a:lstStyle/>
          <a:p>
            <a:r>
              <a:rPr lang="en-GB" sz="2000" dirty="0">
                <a:solidFill>
                  <a:srgbClr val="92D050"/>
                </a:solidFill>
                <a:latin typeface="Segoe Print" panose="02000600000000000000" pitchFamily="2" charset="0"/>
              </a:rPr>
              <a:t>does a drawing / draws</a:t>
            </a:r>
          </a:p>
        </p:txBody>
      </p:sp>
      <p:sp>
        <p:nvSpPr>
          <p:cNvPr id="47" name="TextBox 46">
            <a:extLst>
              <a:ext uri="{FF2B5EF4-FFF2-40B4-BE49-F238E27FC236}">
                <a16:creationId xmlns:a16="http://schemas.microsoft.com/office/drawing/2014/main" id="{3E3B6E50-E5A1-4F08-8B70-54CA172C3E67}"/>
              </a:ext>
            </a:extLst>
          </p:cNvPr>
          <p:cNvSpPr txBox="1"/>
          <p:nvPr/>
        </p:nvSpPr>
        <p:spPr>
          <a:xfrm>
            <a:off x="6642107" y="5095063"/>
            <a:ext cx="1796173" cy="430887"/>
          </a:xfrm>
          <a:prstGeom prst="rect">
            <a:avLst/>
          </a:prstGeom>
          <a:noFill/>
        </p:spPr>
        <p:txBody>
          <a:bodyPr wrap="square" rtlCol="0">
            <a:spAutoFit/>
          </a:bodyPr>
          <a:lstStyle/>
          <a:p>
            <a:r>
              <a:rPr lang="en-GB" sz="2200" dirty="0">
                <a:solidFill>
                  <a:srgbClr val="92D050"/>
                </a:solidFill>
                <a:latin typeface="Segoe Print" panose="02000600000000000000" pitchFamily="2" charset="0"/>
              </a:rPr>
              <a:t>dances</a:t>
            </a:r>
          </a:p>
        </p:txBody>
      </p:sp>
      <p:sp>
        <p:nvSpPr>
          <p:cNvPr id="48" name="TextBox 47">
            <a:extLst>
              <a:ext uri="{FF2B5EF4-FFF2-40B4-BE49-F238E27FC236}">
                <a16:creationId xmlns:a16="http://schemas.microsoft.com/office/drawing/2014/main" id="{CAF495D3-D53C-4B36-A095-02757C4EE39A}"/>
              </a:ext>
            </a:extLst>
          </p:cNvPr>
          <p:cNvSpPr txBox="1"/>
          <p:nvPr/>
        </p:nvSpPr>
        <p:spPr>
          <a:xfrm>
            <a:off x="6588353" y="5638316"/>
            <a:ext cx="3009663" cy="400110"/>
          </a:xfrm>
          <a:prstGeom prst="rect">
            <a:avLst/>
          </a:prstGeom>
          <a:noFill/>
        </p:spPr>
        <p:txBody>
          <a:bodyPr wrap="square" rtlCol="0">
            <a:spAutoFit/>
          </a:bodyPr>
          <a:lstStyle/>
          <a:p>
            <a:r>
              <a:rPr lang="en-GB" sz="2000" dirty="0">
                <a:solidFill>
                  <a:srgbClr val="92D050"/>
                </a:solidFill>
                <a:latin typeface="Segoe Print" panose="02000600000000000000" pitchFamily="2" charset="0"/>
              </a:rPr>
              <a:t>does gardening</a:t>
            </a:r>
          </a:p>
        </p:txBody>
      </p:sp>
      <p:pic>
        <p:nvPicPr>
          <p:cNvPr id="49" name="Picture 48" descr="A picture containing diagram&#10;&#10;Description automatically generated">
            <a:extLst>
              <a:ext uri="{FF2B5EF4-FFF2-40B4-BE49-F238E27FC236}">
                <a16:creationId xmlns:a16="http://schemas.microsoft.com/office/drawing/2014/main" id="{40A0492F-A0FC-4C69-9EE7-2651EC60673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29575" y="2131490"/>
            <a:ext cx="210196" cy="463289"/>
          </a:xfrm>
          <a:prstGeom prst="rect">
            <a:avLst/>
          </a:prstGeom>
        </p:spPr>
      </p:pic>
      <p:pic>
        <p:nvPicPr>
          <p:cNvPr id="50" name="Picture 49" descr="A picture containing icon&#10;&#10;Description automatically generated">
            <a:extLst>
              <a:ext uri="{FF2B5EF4-FFF2-40B4-BE49-F238E27FC236}">
                <a16:creationId xmlns:a16="http://schemas.microsoft.com/office/drawing/2014/main" id="{7558ABFA-6B85-4AA3-8C86-93FEFE20BF47}"/>
              </a:ext>
            </a:extLst>
          </p:cNvPr>
          <p:cNvPicPr>
            <a:picLocks noChangeAspect="1"/>
          </p:cNvPicPr>
          <p:nvPr/>
        </p:nvPicPr>
        <p:blipFill rotWithShape="1">
          <a:blip r:embed="rId7">
            <a:extLst>
              <a:ext uri="{28A0092B-C50C-407E-A947-70E740481C1C}">
                <a14:useLocalDpi xmlns:a14="http://schemas.microsoft.com/office/drawing/2010/main" val="0"/>
              </a:ext>
            </a:extLst>
          </a:blip>
          <a:srcRect r="80114"/>
          <a:stretch/>
        </p:blipFill>
        <p:spPr>
          <a:xfrm>
            <a:off x="9451986" y="2137727"/>
            <a:ext cx="146031" cy="426248"/>
          </a:xfrm>
          <a:prstGeom prst="rect">
            <a:avLst/>
          </a:prstGeom>
        </p:spPr>
      </p:pic>
      <p:pic>
        <p:nvPicPr>
          <p:cNvPr id="51" name="Picture 50" descr="A picture containing diagram&#10;&#10;Description automatically generated">
            <a:extLst>
              <a:ext uri="{FF2B5EF4-FFF2-40B4-BE49-F238E27FC236}">
                <a16:creationId xmlns:a16="http://schemas.microsoft.com/office/drawing/2014/main" id="{3BC4663F-3582-488B-ABBC-EABF2983F55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52326" y="2697107"/>
            <a:ext cx="210196" cy="463289"/>
          </a:xfrm>
          <a:prstGeom prst="rect">
            <a:avLst/>
          </a:prstGeom>
        </p:spPr>
      </p:pic>
      <p:pic>
        <p:nvPicPr>
          <p:cNvPr id="53" name="Picture 52" descr="A picture containing icon&#10;&#10;Description automatically generated">
            <a:extLst>
              <a:ext uri="{FF2B5EF4-FFF2-40B4-BE49-F238E27FC236}">
                <a16:creationId xmlns:a16="http://schemas.microsoft.com/office/drawing/2014/main" id="{8914099D-2968-4150-9FF3-2EB1B7F5AAC2}"/>
              </a:ext>
            </a:extLst>
          </p:cNvPr>
          <p:cNvPicPr>
            <a:picLocks noChangeAspect="1"/>
          </p:cNvPicPr>
          <p:nvPr/>
        </p:nvPicPr>
        <p:blipFill rotWithShape="1">
          <a:blip r:embed="rId7">
            <a:extLst>
              <a:ext uri="{28A0092B-C50C-407E-A947-70E740481C1C}">
                <a14:useLocalDpi xmlns:a14="http://schemas.microsoft.com/office/drawing/2010/main" val="0"/>
              </a:ext>
            </a:extLst>
          </a:blip>
          <a:srcRect r="80114"/>
          <a:stretch/>
        </p:blipFill>
        <p:spPr>
          <a:xfrm>
            <a:off x="9474737" y="2703344"/>
            <a:ext cx="146031" cy="426248"/>
          </a:xfrm>
          <a:prstGeom prst="rect">
            <a:avLst/>
          </a:prstGeom>
        </p:spPr>
      </p:pic>
      <p:pic>
        <p:nvPicPr>
          <p:cNvPr id="54" name="Picture 53" descr="A picture containing diagram&#10;&#10;Description automatically generated">
            <a:extLst>
              <a:ext uri="{FF2B5EF4-FFF2-40B4-BE49-F238E27FC236}">
                <a16:creationId xmlns:a16="http://schemas.microsoft.com/office/drawing/2014/main" id="{2681B3FA-52EA-4EF5-B092-9C663518E09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56460" y="3324181"/>
            <a:ext cx="210196" cy="463289"/>
          </a:xfrm>
          <a:prstGeom prst="rect">
            <a:avLst/>
          </a:prstGeom>
        </p:spPr>
      </p:pic>
      <p:pic>
        <p:nvPicPr>
          <p:cNvPr id="55" name="Picture 54" descr="A picture containing icon&#10;&#10;Description automatically generated">
            <a:extLst>
              <a:ext uri="{FF2B5EF4-FFF2-40B4-BE49-F238E27FC236}">
                <a16:creationId xmlns:a16="http://schemas.microsoft.com/office/drawing/2014/main" id="{6AB4DD5C-F34F-4B3E-A854-502D4ED9E2DD}"/>
              </a:ext>
            </a:extLst>
          </p:cNvPr>
          <p:cNvPicPr>
            <a:picLocks noChangeAspect="1"/>
          </p:cNvPicPr>
          <p:nvPr/>
        </p:nvPicPr>
        <p:blipFill rotWithShape="1">
          <a:blip r:embed="rId7">
            <a:extLst>
              <a:ext uri="{28A0092B-C50C-407E-A947-70E740481C1C}">
                <a14:useLocalDpi xmlns:a14="http://schemas.microsoft.com/office/drawing/2010/main" val="0"/>
              </a:ext>
            </a:extLst>
          </a:blip>
          <a:srcRect r="80114"/>
          <a:stretch/>
        </p:blipFill>
        <p:spPr>
          <a:xfrm>
            <a:off x="9478871" y="3356176"/>
            <a:ext cx="146031" cy="426248"/>
          </a:xfrm>
          <a:prstGeom prst="rect">
            <a:avLst/>
          </a:prstGeom>
        </p:spPr>
      </p:pic>
      <p:pic>
        <p:nvPicPr>
          <p:cNvPr id="56" name="Picture 55" descr="A picture containing diagram&#10;&#10;Description automatically generated">
            <a:extLst>
              <a:ext uri="{FF2B5EF4-FFF2-40B4-BE49-F238E27FC236}">
                <a16:creationId xmlns:a16="http://schemas.microsoft.com/office/drawing/2014/main" id="{0BD8C5B8-D42E-4DBD-AFEB-5CB36A98C54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52326" y="3914776"/>
            <a:ext cx="210196" cy="463289"/>
          </a:xfrm>
          <a:prstGeom prst="rect">
            <a:avLst/>
          </a:prstGeom>
        </p:spPr>
      </p:pic>
      <p:pic>
        <p:nvPicPr>
          <p:cNvPr id="57" name="Picture 56" descr="A picture containing icon&#10;&#10;Description automatically generated">
            <a:extLst>
              <a:ext uri="{FF2B5EF4-FFF2-40B4-BE49-F238E27FC236}">
                <a16:creationId xmlns:a16="http://schemas.microsoft.com/office/drawing/2014/main" id="{43D9D5E0-137B-4406-96F3-56C8A77D7945}"/>
              </a:ext>
            </a:extLst>
          </p:cNvPr>
          <p:cNvPicPr>
            <a:picLocks noChangeAspect="1"/>
          </p:cNvPicPr>
          <p:nvPr/>
        </p:nvPicPr>
        <p:blipFill rotWithShape="1">
          <a:blip r:embed="rId7">
            <a:extLst>
              <a:ext uri="{28A0092B-C50C-407E-A947-70E740481C1C}">
                <a14:useLocalDpi xmlns:a14="http://schemas.microsoft.com/office/drawing/2010/main" val="0"/>
              </a:ext>
            </a:extLst>
          </a:blip>
          <a:srcRect r="80114"/>
          <a:stretch/>
        </p:blipFill>
        <p:spPr>
          <a:xfrm>
            <a:off x="9474737" y="3921013"/>
            <a:ext cx="146031" cy="426248"/>
          </a:xfrm>
          <a:prstGeom prst="rect">
            <a:avLst/>
          </a:prstGeom>
        </p:spPr>
      </p:pic>
      <p:pic>
        <p:nvPicPr>
          <p:cNvPr id="58" name="Picture 57" descr="A picture containing diagram&#10;&#10;Description automatically generated">
            <a:extLst>
              <a:ext uri="{FF2B5EF4-FFF2-40B4-BE49-F238E27FC236}">
                <a16:creationId xmlns:a16="http://schemas.microsoft.com/office/drawing/2014/main" id="{E8E30FF8-BA76-41FF-8246-6BADB4A3B45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75077" y="4467514"/>
            <a:ext cx="210196" cy="463289"/>
          </a:xfrm>
          <a:prstGeom prst="rect">
            <a:avLst/>
          </a:prstGeom>
        </p:spPr>
      </p:pic>
      <p:pic>
        <p:nvPicPr>
          <p:cNvPr id="59" name="Picture 58" descr="A picture containing icon&#10;&#10;Description automatically generated">
            <a:extLst>
              <a:ext uri="{FF2B5EF4-FFF2-40B4-BE49-F238E27FC236}">
                <a16:creationId xmlns:a16="http://schemas.microsoft.com/office/drawing/2014/main" id="{95C3FCE9-E80A-49FD-81AF-4724BB3DEC55}"/>
              </a:ext>
            </a:extLst>
          </p:cNvPr>
          <p:cNvPicPr>
            <a:picLocks noChangeAspect="1"/>
          </p:cNvPicPr>
          <p:nvPr/>
        </p:nvPicPr>
        <p:blipFill rotWithShape="1">
          <a:blip r:embed="rId7">
            <a:extLst>
              <a:ext uri="{28A0092B-C50C-407E-A947-70E740481C1C}">
                <a14:useLocalDpi xmlns:a14="http://schemas.microsoft.com/office/drawing/2010/main" val="0"/>
              </a:ext>
            </a:extLst>
          </a:blip>
          <a:srcRect r="80114"/>
          <a:stretch/>
        </p:blipFill>
        <p:spPr>
          <a:xfrm>
            <a:off x="9497488" y="4473751"/>
            <a:ext cx="146031" cy="426248"/>
          </a:xfrm>
          <a:prstGeom prst="rect">
            <a:avLst/>
          </a:prstGeom>
        </p:spPr>
      </p:pic>
      <p:pic>
        <p:nvPicPr>
          <p:cNvPr id="61" name="Picture 60" descr="A picture containing diagram&#10;&#10;Description automatically generated">
            <a:extLst>
              <a:ext uri="{FF2B5EF4-FFF2-40B4-BE49-F238E27FC236}">
                <a16:creationId xmlns:a16="http://schemas.microsoft.com/office/drawing/2014/main" id="{DCE3D9E6-ACB4-4BA4-8089-B046163234C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79211" y="5017314"/>
            <a:ext cx="210196" cy="463289"/>
          </a:xfrm>
          <a:prstGeom prst="rect">
            <a:avLst/>
          </a:prstGeom>
        </p:spPr>
      </p:pic>
      <p:pic>
        <p:nvPicPr>
          <p:cNvPr id="62" name="Picture 61" descr="A picture containing icon&#10;&#10;Description automatically generated">
            <a:extLst>
              <a:ext uri="{FF2B5EF4-FFF2-40B4-BE49-F238E27FC236}">
                <a16:creationId xmlns:a16="http://schemas.microsoft.com/office/drawing/2014/main" id="{6655E04A-9E53-4BCA-B25F-25664DE8F7B0}"/>
              </a:ext>
            </a:extLst>
          </p:cNvPr>
          <p:cNvPicPr>
            <a:picLocks noChangeAspect="1"/>
          </p:cNvPicPr>
          <p:nvPr/>
        </p:nvPicPr>
        <p:blipFill rotWithShape="1">
          <a:blip r:embed="rId7">
            <a:extLst>
              <a:ext uri="{28A0092B-C50C-407E-A947-70E740481C1C}">
                <a14:useLocalDpi xmlns:a14="http://schemas.microsoft.com/office/drawing/2010/main" val="0"/>
              </a:ext>
            </a:extLst>
          </a:blip>
          <a:srcRect r="80114"/>
          <a:stretch/>
        </p:blipFill>
        <p:spPr>
          <a:xfrm>
            <a:off x="9501622" y="5049309"/>
            <a:ext cx="146031" cy="426248"/>
          </a:xfrm>
          <a:prstGeom prst="rect">
            <a:avLst/>
          </a:prstGeom>
        </p:spPr>
      </p:pic>
      <p:pic>
        <p:nvPicPr>
          <p:cNvPr id="63" name="Picture 62" descr="A picture containing diagram&#10;&#10;Description automatically generated">
            <a:extLst>
              <a:ext uri="{FF2B5EF4-FFF2-40B4-BE49-F238E27FC236}">
                <a16:creationId xmlns:a16="http://schemas.microsoft.com/office/drawing/2014/main" id="{58541F45-0BB3-4472-A91A-B9E1F929863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75077" y="5579993"/>
            <a:ext cx="210196" cy="463289"/>
          </a:xfrm>
          <a:prstGeom prst="rect">
            <a:avLst/>
          </a:prstGeom>
        </p:spPr>
      </p:pic>
      <p:pic>
        <p:nvPicPr>
          <p:cNvPr id="64" name="Picture 63" descr="A picture containing icon&#10;&#10;Description automatically generated">
            <a:extLst>
              <a:ext uri="{FF2B5EF4-FFF2-40B4-BE49-F238E27FC236}">
                <a16:creationId xmlns:a16="http://schemas.microsoft.com/office/drawing/2014/main" id="{B9FAF5E1-6A83-4C02-AAEC-89E1AD8C27F1}"/>
              </a:ext>
            </a:extLst>
          </p:cNvPr>
          <p:cNvPicPr>
            <a:picLocks noChangeAspect="1"/>
          </p:cNvPicPr>
          <p:nvPr/>
        </p:nvPicPr>
        <p:blipFill rotWithShape="1">
          <a:blip r:embed="rId7">
            <a:extLst>
              <a:ext uri="{28A0092B-C50C-407E-A947-70E740481C1C}">
                <a14:useLocalDpi xmlns:a14="http://schemas.microsoft.com/office/drawing/2010/main" val="0"/>
              </a:ext>
            </a:extLst>
          </a:blip>
          <a:srcRect r="80114"/>
          <a:stretch/>
        </p:blipFill>
        <p:spPr>
          <a:xfrm>
            <a:off x="9497488" y="5586230"/>
            <a:ext cx="146031" cy="426248"/>
          </a:xfrm>
          <a:prstGeom prst="rect">
            <a:avLst/>
          </a:prstGeom>
        </p:spPr>
      </p:pic>
      <p:sp>
        <p:nvSpPr>
          <p:cNvPr id="65" name="Oval 64">
            <a:extLst>
              <a:ext uri="{FF2B5EF4-FFF2-40B4-BE49-F238E27FC236}">
                <a16:creationId xmlns:a16="http://schemas.microsoft.com/office/drawing/2014/main" id="{04F0AE16-212D-4031-B84E-28A530DA99A0}"/>
              </a:ext>
            </a:extLst>
          </p:cNvPr>
          <p:cNvSpPr/>
          <p:nvPr/>
        </p:nvSpPr>
        <p:spPr>
          <a:xfrm>
            <a:off x="9769052" y="2094450"/>
            <a:ext cx="299470" cy="500329"/>
          </a:xfrm>
          <a:custGeom>
            <a:avLst/>
            <a:gdLst>
              <a:gd name="connsiteX0" fmla="*/ 0 w 299470"/>
              <a:gd name="connsiteY0" fmla="*/ 250165 h 500329"/>
              <a:gd name="connsiteX1" fmla="*/ 149735 w 299470"/>
              <a:gd name="connsiteY1" fmla="*/ 0 h 500329"/>
              <a:gd name="connsiteX2" fmla="*/ 299470 w 299470"/>
              <a:gd name="connsiteY2" fmla="*/ 250165 h 500329"/>
              <a:gd name="connsiteX3" fmla="*/ 149735 w 299470"/>
              <a:gd name="connsiteY3" fmla="*/ 500330 h 500329"/>
              <a:gd name="connsiteX4" fmla="*/ 0 w 299470"/>
              <a:gd name="connsiteY4" fmla="*/ 250165 h 500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470" h="500329" extrusionOk="0">
                <a:moveTo>
                  <a:pt x="0" y="250165"/>
                </a:moveTo>
                <a:cubicBezTo>
                  <a:pt x="-2578" y="110413"/>
                  <a:pt x="45735" y="7996"/>
                  <a:pt x="149735" y="0"/>
                </a:cubicBezTo>
                <a:cubicBezTo>
                  <a:pt x="241371" y="1882"/>
                  <a:pt x="285578" y="112445"/>
                  <a:pt x="299470" y="250165"/>
                </a:cubicBezTo>
                <a:cubicBezTo>
                  <a:pt x="283463" y="403958"/>
                  <a:pt x="231143" y="507451"/>
                  <a:pt x="149735" y="500330"/>
                </a:cubicBezTo>
                <a:cubicBezTo>
                  <a:pt x="47600" y="489694"/>
                  <a:pt x="9001" y="392628"/>
                  <a:pt x="0" y="250165"/>
                </a:cubicBezTo>
                <a:close/>
              </a:path>
            </a:pathLst>
          </a:custGeom>
          <a:noFill/>
          <a:ln w="28575">
            <a:solidFill>
              <a:srgbClr val="FF0066"/>
            </a:solidFill>
            <a:extLst>
              <a:ext uri="{C807C97D-BFC1-408E-A445-0C87EB9F89A2}">
                <ask:lineSketchStyleProps xmlns:ask="http://schemas.microsoft.com/office/drawing/2018/sketchyshapes" sd="1219033472">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Oval 65">
            <a:extLst>
              <a:ext uri="{FF2B5EF4-FFF2-40B4-BE49-F238E27FC236}">
                <a16:creationId xmlns:a16="http://schemas.microsoft.com/office/drawing/2014/main" id="{FA0EFB66-C18E-490D-AB67-31D2C51B82A2}"/>
              </a:ext>
            </a:extLst>
          </p:cNvPr>
          <p:cNvSpPr/>
          <p:nvPr/>
        </p:nvSpPr>
        <p:spPr>
          <a:xfrm>
            <a:off x="9784850" y="2657676"/>
            <a:ext cx="299470" cy="500329"/>
          </a:xfrm>
          <a:custGeom>
            <a:avLst/>
            <a:gdLst>
              <a:gd name="connsiteX0" fmla="*/ 0 w 299470"/>
              <a:gd name="connsiteY0" fmla="*/ 250165 h 500329"/>
              <a:gd name="connsiteX1" fmla="*/ 149735 w 299470"/>
              <a:gd name="connsiteY1" fmla="*/ 0 h 500329"/>
              <a:gd name="connsiteX2" fmla="*/ 299470 w 299470"/>
              <a:gd name="connsiteY2" fmla="*/ 250165 h 500329"/>
              <a:gd name="connsiteX3" fmla="*/ 149735 w 299470"/>
              <a:gd name="connsiteY3" fmla="*/ 500330 h 500329"/>
              <a:gd name="connsiteX4" fmla="*/ 0 w 299470"/>
              <a:gd name="connsiteY4" fmla="*/ 250165 h 500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470" h="500329" extrusionOk="0">
                <a:moveTo>
                  <a:pt x="0" y="250165"/>
                </a:moveTo>
                <a:cubicBezTo>
                  <a:pt x="-2578" y="110413"/>
                  <a:pt x="45735" y="7996"/>
                  <a:pt x="149735" y="0"/>
                </a:cubicBezTo>
                <a:cubicBezTo>
                  <a:pt x="241371" y="1882"/>
                  <a:pt x="285578" y="112445"/>
                  <a:pt x="299470" y="250165"/>
                </a:cubicBezTo>
                <a:cubicBezTo>
                  <a:pt x="283463" y="403958"/>
                  <a:pt x="231143" y="507451"/>
                  <a:pt x="149735" y="500330"/>
                </a:cubicBezTo>
                <a:cubicBezTo>
                  <a:pt x="47600" y="489694"/>
                  <a:pt x="9001" y="392628"/>
                  <a:pt x="0" y="250165"/>
                </a:cubicBezTo>
                <a:close/>
              </a:path>
            </a:pathLst>
          </a:custGeom>
          <a:noFill/>
          <a:ln w="28575">
            <a:solidFill>
              <a:srgbClr val="FF0066"/>
            </a:solidFill>
            <a:extLst>
              <a:ext uri="{C807C97D-BFC1-408E-A445-0C87EB9F89A2}">
                <ask:lineSketchStyleProps xmlns:ask="http://schemas.microsoft.com/office/drawing/2018/sketchyshapes" sd="1219033472">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Oval 66">
            <a:extLst>
              <a:ext uri="{FF2B5EF4-FFF2-40B4-BE49-F238E27FC236}">
                <a16:creationId xmlns:a16="http://schemas.microsoft.com/office/drawing/2014/main" id="{8EBD1C1A-630A-4783-898D-C458492A32F7}"/>
              </a:ext>
            </a:extLst>
          </p:cNvPr>
          <p:cNvSpPr/>
          <p:nvPr/>
        </p:nvSpPr>
        <p:spPr>
          <a:xfrm>
            <a:off x="9791979" y="3303687"/>
            <a:ext cx="299470" cy="500329"/>
          </a:xfrm>
          <a:custGeom>
            <a:avLst/>
            <a:gdLst>
              <a:gd name="connsiteX0" fmla="*/ 0 w 299470"/>
              <a:gd name="connsiteY0" fmla="*/ 250165 h 500329"/>
              <a:gd name="connsiteX1" fmla="*/ 149735 w 299470"/>
              <a:gd name="connsiteY1" fmla="*/ 0 h 500329"/>
              <a:gd name="connsiteX2" fmla="*/ 299470 w 299470"/>
              <a:gd name="connsiteY2" fmla="*/ 250165 h 500329"/>
              <a:gd name="connsiteX3" fmla="*/ 149735 w 299470"/>
              <a:gd name="connsiteY3" fmla="*/ 500330 h 500329"/>
              <a:gd name="connsiteX4" fmla="*/ 0 w 299470"/>
              <a:gd name="connsiteY4" fmla="*/ 250165 h 500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470" h="500329" extrusionOk="0">
                <a:moveTo>
                  <a:pt x="0" y="250165"/>
                </a:moveTo>
                <a:cubicBezTo>
                  <a:pt x="-2578" y="110413"/>
                  <a:pt x="45735" y="7996"/>
                  <a:pt x="149735" y="0"/>
                </a:cubicBezTo>
                <a:cubicBezTo>
                  <a:pt x="241371" y="1882"/>
                  <a:pt x="285578" y="112445"/>
                  <a:pt x="299470" y="250165"/>
                </a:cubicBezTo>
                <a:cubicBezTo>
                  <a:pt x="283463" y="403958"/>
                  <a:pt x="231143" y="507451"/>
                  <a:pt x="149735" y="500330"/>
                </a:cubicBezTo>
                <a:cubicBezTo>
                  <a:pt x="47600" y="489694"/>
                  <a:pt x="9001" y="392628"/>
                  <a:pt x="0" y="250165"/>
                </a:cubicBezTo>
                <a:close/>
              </a:path>
            </a:pathLst>
          </a:custGeom>
          <a:noFill/>
          <a:ln w="28575">
            <a:solidFill>
              <a:srgbClr val="FF0066"/>
            </a:solidFill>
            <a:extLst>
              <a:ext uri="{C807C97D-BFC1-408E-A445-0C87EB9F89A2}">
                <ask:lineSketchStyleProps xmlns:ask="http://schemas.microsoft.com/office/drawing/2018/sketchyshapes" sd="1219033472">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Oval 68">
            <a:extLst>
              <a:ext uri="{FF2B5EF4-FFF2-40B4-BE49-F238E27FC236}">
                <a16:creationId xmlns:a16="http://schemas.microsoft.com/office/drawing/2014/main" id="{C006615F-394C-422F-A9CC-118201E607BF}"/>
              </a:ext>
            </a:extLst>
          </p:cNvPr>
          <p:cNvSpPr/>
          <p:nvPr/>
        </p:nvSpPr>
        <p:spPr>
          <a:xfrm>
            <a:off x="9777539" y="3870196"/>
            <a:ext cx="383382" cy="526104"/>
          </a:xfrm>
          <a:custGeom>
            <a:avLst/>
            <a:gdLst>
              <a:gd name="connsiteX0" fmla="*/ 0 w 383382"/>
              <a:gd name="connsiteY0" fmla="*/ 263052 h 526104"/>
              <a:gd name="connsiteX1" fmla="*/ 191691 w 383382"/>
              <a:gd name="connsiteY1" fmla="*/ 0 h 526104"/>
              <a:gd name="connsiteX2" fmla="*/ 383382 w 383382"/>
              <a:gd name="connsiteY2" fmla="*/ 263052 h 526104"/>
              <a:gd name="connsiteX3" fmla="*/ 191691 w 383382"/>
              <a:gd name="connsiteY3" fmla="*/ 526104 h 526104"/>
              <a:gd name="connsiteX4" fmla="*/ 0 w 383382"/>
              <a:gd name="connsiteY4" fmla="*/ 263052 h 5261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3382" h="526104" extrusionOk="0">
                <a:moveTo>
                  <a:pt x="0" y="263052"/>
                </a:moveTo>
                <a:cubicBezTo>
                  <a:pt x="-22118" y="104129"/>
                  <a:pt x="70098" y="5902"/>
                  <a:pt x="191691" y="0"/>
                </a:cubicBezTo>
                <a:cubicBezTo>
                  <a:pt x="316940" y="4080"/>
                  <a:pt x="369122" y="118225"/>
                  <a:pt x="383382" y="263052"/>
                </a:cubicBezTo>
                <a:cubicBezTo>
                  <a:pt x="366786" y="424539"/>
                  <a:pt x="292142" y="556047"/>
                  <a:pt x="191691" y="526104"/>
                </a:cubicBezTo>
                <a:cubicBezTo>
                  <a:pt x="76581" y="521047"/>
                  <a:pt x="26421" y="420956"/>
                  <a:pt x="0" y="263052"/>
                </a:cubicBezTo>
                <a:close/>
              </a:path>
            </a:pathLst>
          </a:custGeom>
          <a:noFill/>
          <a:ln w="28575">
            <a:solidFill>
              <a:srgbClr val="FF0066"/>
            </a:solidFill>
            <a:extLst>
              <a:ext uri="{C807C97D-BFC1-408E-A445-0C87EB9F89A2}">
                <ask:lineSketchStyleProps xmlns:ask="http://schemas.microsoft.com/office/drawing/2018/sketchyshapes" sd="1219033472">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Oval 69">
            <a:extLst>
              <a:ext uri="{FF2B5EF4-FFF2-40B4-BE49-F238E27FC236}">
                <a16:creationId xmlns:a16="http://schemas.microsoft.com/office/drawing/2014/main" id="{62B3DF5E-23E7-4767-868D-9EACC272248B}"/>
              </a:ext>
            </a:extLst>
          </p:cNvPr>
          <p:cNvSpPr/>
          <p:nvPr/>
        </p:nvSpPr>
        <p:spPr>
          <a:xfrm>
            <a:off x="9816935" y="4436801"/>
            <a:ext cx="299470" cy="500329"/>
          </a:xfrm>
          <a:custGeom>
            <a:avLst/>
            <a:gdLst>
              <a:gd name="connsiteX0" fmla="*/ 0 w 299470"/>
              <a:gd name="connsiteY0" fmla="*/ 250165 h 500329"/>
              <a:gd name="connsiteX1" fmla="*/ 149735 w 299470"/>
              <a:gd name="connsiteY1" fmla="*/ 0 h 500329"/>
              <a:gd name="connsiteX2" fmla="*/ 299470 w 299470"/>
              <a:gd name="connsiteY2" fmla="*/ 250165 h 500329"/>
              <a:gd name="connsiteX3" fmla="*/ 149735 w 299470"/>
              <a:gd name="connsiteY3" fmla="*/ 500330 h 500329"/>
              <a:gd name="connsiteX4" fmla="*/ 0 w 299470"/>
              <a:gd name="connsiteY4" fmla="*/ 250165 h 500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470" h="500329" extrusionOk="0">
                <a:moveTo>
                  <a:pt x="0" y="250165"/>
                </a:moveTo>
                <a:cubicBezTo>
                  <a:pt x="-2578" y="110413"/>
                  <a:pt x="45735" y="7996"/>
                  <a:pt x="149735" y="0"/>
                </a:cubicBezTo>
                <a:cubicBezTo>
                  <a:pt x="241371" y="1882"/>
                  <a:pt x="285578" y="112445"/>
                  <a:pt x="299470" y="250165"/>
                </a:cubicBezTo>
                <a:cubicBezTo>
                  <a:pt x="283463" y="403958"/>
                  <a:pt x="231143" y="507451"/>
                  <a:pt x="149735" y="500330"/>
                </a:cubicBezTo>
                <a:cubicBezTo>
                  <a:pt x="47600" y="489694"/>
                  <a:pt x="9001" y="392628"/>
                  <a:pt x="0" y="250165"/>
                </a:cubicBezTo>
                <a:close/>
              </a:path>
            </a:pathLst>
          </a:custGeom>
          <a:noFill/>
          <a:ln w="28575">
            <a:solidFill>
              <a:srgbClr val="FF0066"/>
            </a:solidFill>
            <a:extLst>
              <a:ext uri="{C807C97D-BFC1-408E-A445-0C87EB9F89A2}">
                <ask:lineSketchStyleProps xmlns:ask="http://schemas.microsoft.com/office/drawing/2018/sketchyshapes" sd="1219033472">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Oval 70">
            <a:extLst>
              <a:ext uri="{FF2B5EF4-FFF2-40B4-BE49-F238E27FC236}">
                <a16:creationId xmlns:a16="http://schemas.microsoft.com/office/drawing/2014/main" id="{9CA1195A-132F-4771-A52D-160331BD724C}"/>
              </a:ext>
            </a:extLst>
          </p:cNvPr>
          <p:cNvSpPr/>
          <p:nvPr/>
        </p:nvSpPr>
        <p:spPr>
          <a:xfrm>
            <a:off x="9831878" y="5014534"/>
            <a:ext cx="299470" cy="500329"/>
          </a:xfrm>
          <a:custGeom>
            <a:avLst/>
            <a:gdLst>
              <a:gd name="connsiteX0" fmla="*/ 0 w 299470"/>
              <a:gd name="connsiteY0" fmla="*/ 250165 h 500329"/>
              <a:gd name="connsiteX1" fmla="*/ 149735 w 299470"/>
              <a:gd name="connsiteY1" fmla="*/ 0 h 500329"/>
              <a:gd name="connsiteX2" fmla="*/ 299470 w 299470"/>
              <a:gd name="connsiteY2" fmla="*/ 250165 h 500329"/>
              <a:gd name="connsiteX3" fmla="*/ 149735 w 299470"/>
              <a:gd name="connsiteY3" fmla="*/ 500330 h 500329"/>
              <a:gd name="connsiteX4" fmla="*/ 0 w 299470"/>
              <a:gd name="connsiteY4" fmla="*/ 250165 h 500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470" h="500329" extrusionOk="0">
                <a:moveTo>
                  <a:pt x="0" y="250165"/>
                </a:moveTo>
                <a:cubicBezTo>
                  <a:pt x="-2578" y="110413"/>
                  <a:pt x="45735" y="7996"/>
                  <a:pt x="149735" y="0"/>
                </a:cubicBezTo>
                <a:cubicBezTo>
                  <a:pt x="241371" y="1882"/>
                  <a:pt x="285578" y="112445"/>
                  <a:pt x="299470" y="250165"/>
                </a:cubicBezTo>
                <a:cubicBezTo>
                  <a:pt x="283463" y="403958"/>
                  <a:pt x="231143" y="507451"/>
                  <a:pt x="149735" y="500330"/>
                </a:cubicBezTo>
                <a:cubicBezTo>
                  <a:pt x="47600" y="489694"/>
                  <a:pt x="9001" y="392628"/>
                  <a:pt x="0" y="250165"/>
                </a:cubicBezTo>
                <a:close/>
              </a:path>
            </a:pathLst>
          </a:custGeom>
          <a:noFill/>
          <a:ln w="28575">
            <a:solidFill>
              <a:srgbClr val="FF0066"/>
            </a:solidFill>
            <a:extLst>
              <a:ext uri="{C807C97D-BFC1-408E-A445-0C87EB9F89A2}">
                <ask:lineSketchStyleProps xmlns:ask="http://schemas.microsoft.com/office/drawing/2018/sketchyshapes" sd="1219033472">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Oval 71">
            <a:extLst>
              <a:ext uri="{FF2B5EF4-FFF2-40B4-BE49-F238E27FC236}">
                <a16:creationId xmlns:a16="http://schemas.microsoft.com/office/drawing/2014/main" id="{686569FD-AF80-4654-9476-3DE2E0B8E9CE}"/>
              </a:ext>
            </a:extLst>
          </p:cNvPr>
          <p:cNvSpPr/>
          <p:nvPr/>
        </p:nvSpPr>
        <p:spPr>
          <a:xfrm>
            <a:off x="9807689" y="5569997"/>
            <a:ext cx="299470" cy="500329"/>
          </a:xfrm>
          <a:custGeom>
            <a:avLst/>
            <a:gdLst>
              <a:gd name="connsiteX0" fmla="*/ 0 w 299470"/>
              <a:gd name="connsiteY0" fmla="*/ 250165 h 500329"/>
              <a:gd name="connsiteX1" fmla="*/ 149735 w 299470"/>
              <a:gd name="connsiteY1" fmla="*/ 0 h 500329"/>
              <a:gd name="connsiteX2" fmla="*/ 299470 w 299470"/>
              <a:gd name="connsiteY2" fmla="*/ 250165 h 500329"/>
              <a:gd name="connsiteX3" fmla="*/ 149735 w 299470"/>
              <a:gd name="connsiteY3" fmla="*/ 500330 h 500329"/>
              <a:gd name="connsiteX4" fmla="*/ 0 w 299470"/>
              <a:gd name="connsiteY4" fmla="*/ 250165 h 500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470" h="500329" extrusionOk="0">
                <a:moveTo>
                  <a:pt x="0" y="250165"/>
                </a:moveTo>
                <a:cubicBezTo>
                  <a:pt x="-2578" y="110413"/>
                  <a:pt x="45735" y="7996"/>
                  <a:pt x="149735" y="0"/>
                </a:cubicBezTo>
                <a:cubicBezTo>
                  <a:pt x="241371" y="1882"/>
                  <a:pt x="285578" y="112445"/>
                  <a:pt x="299470" y="250165"/>
                </a:cubicBezTo>
                <a:cubicBezTo>
                  <a:pt x="283463" y="403958"/>
                  <a:pt x="231143" y="507451"/>
                  <a:pt x="149735" y="500330"/>
                </a:cubicBezTo>
                <a:cubicBezTo>
                  <a:pt x="47600" y="489694"/>
                  <a:pt x="9001" y="392628"/>
                  <a:pt x="0" y="250165"/>
                </a:cubicBezTo>
                <a:close/>
              </a:path>
            </a:pathLst>
          </a:custGeom>
          <a:noFill/>
          <a:ln w="28575">
            <a:solidFill>
              <a:srgbClr val="FF0066"/>
            </a:solidFill>
            <a:extLst>
              <a:ext uri="{C807C97D-BFC1-408E-A445-0C87EB9F89A2}">
                <ask:lineSketchStyleProps xmlns:ask="http://schemas.microsoft.com/office/drawing/2018/sketchyshapes" sd="1219033472">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7" name="Title 1">
            <a:extLst>
              <a:ext uri="{FF2B5EF4-FFF2-40B4-BE49-F238E27FC236}">
                <a16:creationId xmlns:a16="http://schemas.microsoft.com/office/drawing/2014/main" id="{6E978E51-D786-46E0-BD38-C995017F6C4A}"/>
              </a:ext>
            </a:extLst>
          </p:cNvPr>
          <p:cNvSpPr txBox="1">
            <a:spLocks/>
          </p:cNvSpPr>
          <p:nvPr/>
        </p:nvSpPr>
        <p:spPr>
          <a:xfrm>
            <a:off x="10045700" y="959256"/>
            <a:ext cx="2023129" cy="400110"/>
          </a:xfrm>
          <a:prstGeom prst="rect">
            <a:avLst/>
          </a:prstGeom>
          <a:solidFill>
            <a:srgbClr val="9CD45E"/>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dirty="0">
                <a:solidFill>
                  <a:srgbClr val="002060"/>
                </a:solidFill>
                <a:latin typeface="Century Gothic" panose="020B0502020202020204" pitchFamily="34" charset="0"/>
              </a:rPr>
              <a:t>Leer y </a:t>
            </a:r>
            <a:r>
              <a:rPr lang="en-GB" sz="2000" b="1" dirty="0" err="1">
                <a:solidFill>
                  <a:srgbClr val="002060"/>
                </a:solidFill>
                <a:latin typeface="Century Gothic" panose="020B0502020202020204" pitchFamily="34" charset="0"/>
              </a:rPr>
              <a:t>escribir</a:t>
            </a:r>
            <a:endParaRPr lang="en-GB" sz="2000" b="1" dirty="0">
              <a:solidFill>
                <a:srgbClr val="002060"/>
              </a:solidFill>
              <a:latin typeface="Century Gothic" panose="020B0502020202020204" pitchFamily="34" charset="0"/>
            </a:endParaRPr>
          </a:p>
        </p:txBody>
      </p:sp>
      <p:pic>
        <p:nvPicPr>
          <p:cNvPr id="78" name="Google Shape;282;p13" descr="Reading, Book, Symbol, Icon, Reader, Man">
            <a:extLst>
              <a:ext uri="{FF2B5EF4-FFF2-40B4-BE49-F238E27FC236}">
                <a16:creationId xmlns:a16="http://schemas.microsoft.com/office/drawing/2014/main" id="{DD82A4C0-2696-4EEF-975D-CBD75409711D}"/>
              </a:ext>
            </a:extLst>
          </p:cNvPr>
          <p:cNvPicPr preferRelativeResize="0"/>
          <p:nvPr/>
        </p:nvPicPr>
        <p:blipFill rotWithShape="1">
          <a:blip r:embed="rId8">
            <a:alphaModFix/>
            <a:duotone>
              <a:schemeClr val="accent6">
                <a:shade val="45000"/>
                <a:satMod val="135000"/>
              </a:schemeClr>
              <a:prstClr val="white"/>
            </a:duotone>
            <a:extLst>
              <a:ext uri="{BEBA8EAE-BF5A-486C-A8C5-ECC9F3942E4B}">
                <a14:imgProps xmlns:a14="http://schemas.microsoft.com/office/drawing/2010/main">
                  <a14:imgLayer r:embed="rId9">
                    <a14:imgEffect>
                      <a14:artisticPaintStrokes/>
                    </a14:imgEffect>
                  </a14:imgLayer>
                </a14:imgProps>
              </a:ext>
            </a:extLst>
          </a:blip>
          <a:srcRect/>
          <a:stretch/>
        </p:blipFill>
        <p:spPr>
          <a:xfrm>
            <a:off x="10393549" y="82488"/>
            <a:ext cx="782801" cy="782801"/>
          </a:xfrm>
          <a:prstGeom prst="roundRect">
            <a:avLst/>
          </a:prstGeom>
          <a:solidFill>
            <a:srgbClr val="92D050"/>
          </a:solidFill>
          <a:ln>
            <a:noFill/>
          </a:ln>
        </p:spPr>
      </p:pic>
      <p:pic>
        <p:nvPicPr>
          <p:cNvPr id="79" name="Picture 2" descr="Pen, Write, Pencil, Writing Tool, Work, Message, Blue">
            <a:extLst>
              <a:ext uri="{FF2B5EF4-FFF2-40B4-BE49-F238E27FC236}">
                <a16:creationId xmlns:a16="http://schemas.microsoft.com/office/drawing/2014/main" id="{2C084086-36FB-48DF-B33D-322583E3E56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351855" y="120493"/>
            <a:ext cx="706790" cy="706790"/>
          </a:xfrm>
          <a:prstGeom prst="rect">
            <a:avLst/>
          </a:prstGeom>
          <a:noFill/>
          <a:extLst>
            <a:ext uri="{909E8E84-426E-40DD-AFC4-6F175D3DCCD1}">
              <a14:hiddenFill xmlns:a14="http://schemas.microsoft.com/office/drawing/2010/main">
                <a:solidFill>
                  <a:srgbClr val="FFFFFF"/>
                </a:solidFill>
              </a14:hiddenFill>
            </a:ext>
          </a:extLst>
        </p:spPr>
      </p:pic>
      <p:sp>
        <p:nvSpPr>
          <p:cNvPr id="68" name="TextBox 67">
            <a:hlinkClick r:id="" action="ppaction://noaction">
              <a:snd r:embed="rId11" name="3_11.wav"/>
            </a:hlinkClick>
            <a:extLst>
              <a:ext uri="{FF2B5EF4-FFF2-40B4-BE49-F238E27FC236}">
                <a16:creationId xmlns:a16="http://schemas.microsoft.com/office/drawing/2014/main" id="{074C9BFB-D368-4D6B-99E7-0736A8125F64}"/>
              </a:ext>
            </a:extLst>
          </p:cNvPr>
          <p:cNvSpPr txBox="1"/>
          <p:nvPr/>
        </p:nvSpPr>
        <p:spPr>
          <a:xfrm>
            <a:off x="2948318" y="290949"/>
            <a:ext cx="8490109" cy="523220"/>
          </a:xfrm>
          <a:prstGeom prst="rect">
            <a:avLst/>
          </a:prstGeom>
          <a:noFill/>
        </p:spPr>
        <p:txBody>
          <a:bodyPr wrap="square">
            <a:spAutoFit/>
          </a:bodyPr>
          <a:lstStyle/>
          <a:p>
            <a:pPr algn="l"/>
            <a:r>
              <a:rPr lang="en-GB" sz="2800" dirty="0">
                <a:solidFill>
                  <a:srgbClr val="002060"/>
                </a:solidFill>
                <a:latin typeface="Century Gothic" panose="020B0502020202020204" pitchFamily="34" charset="0"/>
              </a:rPr>
              <a:t>Quique </a:t>
            </a:r>
            <a:r>
              <a:rPr lang="en-GB" sz="2800" dirty="0" err="1">
                <a:solidFill>
                  <a:srgbClr val="002060"/>
                </a:solidFill>
                <a:latin typeface="Century Gothic" panose="020B0502020202020204" pitchFamily="34" charset="0"/>
              </a:rPr>
              <a:t>manda</a:t>
            </a:r>
            <a:r>
              <a:rPr lang="en-GB" sz="2800" dirty="0">
                <a:solidFill>
                  <a:srgbClr val="002060"/>
                </a:solidFill>
                <a:latin typeface="Century Gothic" panose="020B0502020202020204" pitchFamily="34" charset="0"/>
              </a:rPr>
              <a:t> un e-mail a </a:t>
            </a:r>
            <a:r>
              <a:rPr lang="en-GB" sz="2800" dirty="0" err="1">
                <a:solidFill>
                  <a:srgbClr val="002060"/>
                </a:solidFill>
                <a:latin typeface="Century Gothic" panose="020B0502020202020204" pitchFamily="34" charset="0"/>
              </a:rPr>
              <a:t>Krina</a:t>
            </a:r>
            <a:r>
              <a:rPr lang="en-GB" sz="2800" dirty="0">
                <a:solidFill>
                  <a:srgbClr val="002060"/>
                </a:solidFill>
                <a:latin typeface="Century Gothic" panose="020B0502020202020204" pitchFamily="34" charset="0"/>
              </a:rPr>
              <a:t>.</a:t>
            </a:r>
          </a:p>
        </p:txBody>
      </p:sp>
      <p:sp>
        <p:nvSpPr>
          <p:cNvPr id="74" name="TextBox 73">
            <a:hlinkClick r:id="" action="ppaction://noaction">
              <a:snd r:embed="rId12" name="3_14 (online-audio-converter.com).wav"/>
            </a:hlinkClick>
            <a:extLst>
              <a:ext uri="{FF2B5EF4-FFF2-40B4-BE49-F238E27FC236}">
                <a16:creationId xmlns:a16="http://schemas.microsoft.com/office/drawing/2014/main" id="{9C66DEAA-E9C7-4189-AB58-F021300954D4}"/>
              </a:ext>
            </a:extLst>
          </p:cNvPr>
          <p:cNvSpPr txBox="1"/>
          <p:nvPr/>
        </p:nvSpPr>
        <p:spPr>
          <a:xfrm>
            <a:off x="449708" y="2054835"/>
            <a:ext cx="5749324" cy="3285515"/>
          </a:xfrm>
          <a:prstGeom prst="rect">
            <a:avLst/>
          </a:prstGeom>
          <a:noFill/>
        </p:spPr>
        <p:txBody>
          <a:bodyPr wrap="square">
            <a:spAutoFit/>
          </a:bodyPr>
          <a:lstStyle/>
          <a:p>
            <a:pPr>
              <a:lnSpc>
                <a:spcPct val="150000"/>
              </a:lnSpc>
            </a:pPr>
            <a:r>
              <a:rPr lang="en-GB" sz="2000" b="1" dirty="0">
                <a:solidFill>
                  <a:srgbClr val="002060"/>
                </a:solidFill>
                <a:latin typeface="Segoe Print" panose="02000600000000000000" pitchFamily="2" charset="0"/>
              </a:rPr>
              <a:t>¡Hola </a:t>
            </a:r>
            <a:r>
              <a:rPr lang="en-GB" sz="2000" dirty="0" err="1">
                <a:solidFill>
                  <a:srgbClr val="002060"/>
                </a:solidFill>
                <a:latin typeface="Segoe Print" panose="02000600000000000000" pitchFamily="2" charset="0"/>
              </a:rPr>
              <a:t>Krina</a:t>
            </a:r>
            <a:r>
              <a:rPr lang="en-GB" sz="2000" dirty="0">
                <a:solidFill>
                  <a:srgbClr val="002060"/>
                </a:solidFill>
                <a:latin typeface="Segoe Print" panose="02000600000000000000" pitchFamily="2" charset="0"/>
              </a:rPr>
              <a:t>! ¿Qué hago </a:t>
            </a:r>
            <a:r>
              <a:rPr lang="en-GB" sz="2000" dirty="0" err="1">
                <a:solidFill>
                  <a:srgbClr val="002060"/>
                </a:solidFill>
                <a:latin typeface="Segoe Print" panose="02000600000000000000" pitchFamily="2" charset="0"/>
              </a:rPr>
              <a:t>normalmente</a:t>
            </a:r>
            <a:r>
              <a:rPr lang="en-GB" sz="2000" dirty="0">
                <a:solidFill>
                  <a:srgbClr val="002060"/>
                </a:solidFill>
                <a:latin typeface="Segoe Print" panose="02000600000000000000" pitchFamily="2" charset="0"/>
              </a:rPr>
              <a:t>? </a:t>
            </a:r>
          </a:p>
          <a:p>
            <a:pPr>
              <a:lnSpc>
                <a:spcPct val="150000"/>
              </a:lnSpc>
            </a:pPr>
            <a:r>
              <a:rPr lang="en-GB" sz="2000" dirty="0" err="1">
                <a:solidFill>
                  <a:srgbClr val="002060"/>
                </a:solidFill>
                <a:latin typeface="Segoe Print" panose="02000600000000000000" pitchFamily="2" charset="0"/>
              </a:rPr>
              <a:t>Pues</a:t>
            </a:r>
            <a:r>
              <a:rPr lang="en-GB" sz="2000" dirty="0">
                <a:solidFill>
                  <a:srgbClr val="002060"/>
                </a:solidFill>
                <a:latin typeface="Segoe Print" panose="02000600000000000000" pitchFamily="2" charset="0"/>
              </a:rPr>
              <a:t> </a:t>
            </a:r>
            <a:r>
              <a:rPr lang="en-GB" sz="2000" dirty="0" err="1">
                <a:solidFill>
                  <a:srgbClr val="002060"/>
                </a:solidFill>
                <a:latin typeface="Segoe Print" panose="02000600000000000000" pitchFamily="2" charset="0"/>
              </a:rPr>
              <a:t>cuando</a:t>
            </a:r>
            <a:r>
              <a:rPr lang="en-GB" sz="2000" dirty="0">
                <a:solidFill>
                  <a:srgbClr val="002060"/>
                </a:solidFill>
                <a:latin typeface="Segoe Print" panose="02000600000000000000" pitchFamily="2" charset="0"/>
              </a:rPr>
              <a:t> hace </a:t>
            </a:r>
            <a:r>
              <a:rPr lang="en-GB" sz="2000" dirty="0" err="1">
                <a:solidFill>
                  <a:srgbClr val="002060"/>
                </a:solidFill>
                <a:latin typeface="Segoe Print" panose="02000600000000000000" pitchFamily="2" charset="0"/>
              </a:rPr>
              <a:t>frío</a:t>
            </a:r>
            <a:r>
              <a:rPr lang="en-GB" sz="2000" dirty="0">
                <a:solidFill>
                  <a:srgbClr val="002060"/>
                </a:solidFill>
                <a:latin typeface="Segoe Print" panose="02000600000000000000" pitchFamily="2" charset="0"/>
              </a:rPr>
              <a:t> hago actividades en casa. Por ejemplo, </a:t>
            </a:r>
            <a:r>
              <a:rPr lang="en-GB" sz="2000" dirty="0" err="1">
                <a:solidFill>
                  <a:srgbClr val="002060"/>
                </a:solidFill>
                <a:latin typeface="Segoe Print" panose="02000600000000000000" pitchFamily="2" charset="0"/>
              </a:rPr>
              <a:t>limpio</a:t>
            </a:r>
            <a:r>
              <a:rPr lang="en-GB" sz="2000" dirty="0">
                <a:solidFill>
                  <a:srgbClr val="002060"/>
                </a:solidFill>
                <a:latin typeface="Segoe Print" panose="02000600000000000000" pitchFamily="2" charset="0"/>
              </a:rPr>
              <a:t> la </a:t>
            </a:r>
            <a:r>
              <a:rPr lang="en-GB" sz="2000" dirty="0" err="1">
                <a:solidFill>
                  <a:srgbClr val="002060"/>
                </a:solidFill>
                <a:latin typeface="Segoe Print" panose="02000600000000000000" pitchFamily="2" charset="0"/>
              </a:rPr>
              <a:t>cocina</a:t>
            </a:r>
            <a:r>
              <a:rPr lang="en-GB" sz="2000" dirty="0">
                <a:solidFill>
                  <a:srgbClr val="002060"/>
                </a:solidFill>
                <a:latin typeface="Segoe Print" panose="02000600000000000000" pitchFamily="2" charset="0"/>
              </a:rPr>
              <a:t> o toco la </a:t>
            </a:r>
            <a:r>
              <a:rPr lang="en-GB" sz="2000" dirty="0" err="1">
                <a:solidFill>
                  <a:srgbClr val="002060"/>
                </a:solidFill>
                <a:latin typeface="Segoe Print" panose="02000600000000000000" pitchFamily="2" charset="0"/>
              </a:rPr>
              <a:t>guitarra</a:t>
            </a:r>
            <a:r>
              <a:rPr lang="en-GB" sz="2000" dirty="0">
                <a:solidFill>
                  <a:srgbClr val="002060"/>
                </a:solidFill>
                <a:latin typeface="Segoe Print" panose="02000600000000000000" pitchFamily="2" charset="0"/>
              </a:rPr>
              <a:t> solo. </a:t>
            </a:r>
            <a:r>
              <a:rPr lang="en-GB" sz="2000" dirty="0" err="1">
                <a:solidFill>
                  <a:srgbClr val="002060"/>
                </a:solidFill>
                <a:latin typeface="Segoe Print" panose="02000600000000000000" pitchFamily="2" charset="0"/>
              </a:rPr>
              <a:t>También</a:t>
            </a:r>
            <a:r>
              <a:rPr lang="en-GB" sz="2000" dirty="0">
                <a:solidFill>
                  <a:srgbClr val="002060"/>
                </a:solidFill>
                <a:latin typeface="Segoe Print" panose="02000600000000000000" pitchFamily="2" charset="0"/>
              </a:rPr>
              <a:t> </a:t>
            </a:r>
            <a:r>
              <a:rPr lang="en-GB" sz="2000" dirty="0" err="1">
                <a:solidFill>
                  <a:srgbClr val="002060"/>
                </a:solidFill>
                <a:latin typeface="Segoe Print" panose="02000600000000000000" pitchFamily="2" charset="0"/>
              </a:rPr>
              <a:t>cocino</a:t>
            </a:r>
            <a:r>
              <a:rPr lang="en-GB" sz="2000" dirty="0">
                <a:solidFill>
                  <a:srgbClr val="002060"/>
                </a:solidFill>
                <a:latin typeface="Segoe Print" panose="02000600000000000000" pitchFamily="2" charset="0"/>
              </a:rPr>
              <a:t> con papá o hago un </a:t>
            </a:r>
            <a:r>
              <a:rPr lang="en-GB" sz="2000" dirty="0" err="1">
                <a:solidFill>
                  <a:srgbClr val="002060"/>
                </a:solidFill>
                <a:latin typeface="Segoe Print" panose="02000600000000000000" pitchFamily="2" charset="0"/>
              </a:rPr>
              <a:t>dibujo</a:t>
            </a:r>
            <a:r>
              <a:rPr lang="en-GB" sz="2000" dirty="0">
                <a:solidFill>
                  <a:srgbClr val="002060"/>
                </a:solidFill>
                <a:latin typeface="Segoe Print" panose="02000600000000000000" pitchFamily="2" charset="0"/>
              </a:rPr>
              <a:t> en mi </a:t>
            </a:r>
            <a:r>
              <a:rPr lang="en-GB" sz="2000" dirty="0" err="1">
                <a:solidFill>
                  <a:srgbClr val="002060"/>
                </a:solidFill>
                <a:latin typeface="Segoe Print" panose="02000600000000000000" pitchFamily="2" charset="0"/>
              </a:rPr>
              <a:t>habitación</a:t>
            </a:r>
            <a:r>
              <a:rPr lang="en-GB" sz="2000" dirty="0">
                <a:solidFill>
                  <a:srgbClr val="002060"/>
                </a:solidFill>
                <a:latin typeface="Segoe Print" panose="02000600000000000000" pitchFamily="2" charset="0"/>
              </a:rPr>
              <a:t>. </a:t>
            </a:r>
            <a:r>
              <a:rPr lang="en-GB" sz="2000" dirty="0" err="1">
                <a:solidFill>
                  <a:srgbClr val="002060"/>
                </a:solidFill>
                <a:latin typeface="Segoe Print" panose="02000600000000000000" pitchFamily="2" charset="0"/>
              </a:rPr>
              <a:t>Cuando</a:t>
            </a:r>
            <a:r>
              <a:rPr lang="en-GB" sz="2000" dirty="0">
                <a:solidFill>
                  <a:srgbClr val="002060"/>
                </a:solidFill>
                <a:latin typeface="Segoe Print" panose="02000600000000000000" pitchFamily="2" charset="0"/>
              </a:rPr>
              <a:t> hace </a:t>
            </a:r>
            <a:r>
              <a:rPr lang="en-GB" sz="2000" dirty="0" err="1">
                <a:solidFill>
                  <a:srgbClr val="002060"/>
                </a:solidFill>
                <a:latin typeface="Segoe Print" panose="02000600000000000000" pitchFamily="2" charset="0"/>
              </a:rPr>
              <a:t>calor</a:t>
            </a:r>
            <a:r>
              <a:rPr lang="en-GB" sz="2000" dirty="0">
                <a:solidFill>
                  <a:srgbClr val="002060"/>
                </a:solidFill>
                <a:latin typeface="Segoe Print" panose="02000600000000000000" pitchFamily="2" charset="0"/>
              </a:rPr>
              <a:t> </a:t>
            </a:r>
            <a:r>
              <a:rPr lang="en-GB" sz="2000" dirty="0" err="1">
                <a:solidFill>
                  <a:srgbClr val="002060"/>
                </a:solidFill>
                <a:latin typeface="Segoe Print" panose="02000600000000000000" pitchFamily="2" charset="0"/>
              </a:rPr>
              <a:t>bailo</a:t>
            </a:r>
            <a:r>
              <a:rPr lang="en-GB" sz="2000" dirty="0">
                <a:solidFill>
                  <a:srgbClr val="002060"/>
                </a:solidFill>
                <a:latin typeface="Segoe Print" panose="02000600000000000000" pitchFamily="2" charset="0"/>
              </a:rPr>
              <a:t> en </a:t>
            </a:r>
            <a:r>
              <a:rPr lang="en-GB" sz="2000" dirty="0" err="1">
                <a:solidFill>
                  <a:srgbClr val="002060"/>
                </a:solidFill>
                <a:latin typeface="Segoe Print" panose="02000600000000000000" pitchFamily="2" charset="0"/>
              </a:rPr>
              <a:t>el</a:t>
            </a:r>
            <a:r>
              <a:rPr lang="en-GB" sz="2000" dirty="0">
                <a:solidFill>
                  <a:srgbClr val="002060"/>
                </a:solidFill>
                <a:latin typeface="Segoe Print" panose="02000600000000000000" pitchFamily="2" charset="0"/>
              </a:rPr>
              <a:t> </a:t>
            </a:r>
            <a:r>
              <a:rPr lang="en-GB" sz="2000" dirty="0" err="1">
                <a:solidFill>
                  <a:srgbClr val="002060"/>
                </a:solidFill>
                <a:latin typeface="Segoe Print" panose="02000600000000000000" pitchFamily="2" charset="0"/>
              </a:rPr>
              <a:t>jardín</a:t>
            </a:r>
            <a:r>
              <a:rPr lang="en-GB" sz="2000" dirty="0">
                <a:solidFill>
                  <a:srgbClr val="002060"/>
                </a:solidFill>
                <a:latin typeface="Segoe Print" panose="02000600000000000000" pitchFamily="2" charset="0"/>
              </a:rPr>
              <a:t> o hago </a:t>
            </a:r>
            <a:r>
              <a:rPr lang="en-GB" sz="2000" dirty="0" err="1">
                <a:solidFill>
                  <a:srgbClr val="002060"/>
                </a:solidFill>
                <a:latin typeface="Segoe Print" panose="02000600000000000000" pitchFamily="2" charset="0"/>
              </a:rPr>
              <a:t>jardinería</a:t>
            </a:r>
            <a:r>
              <a:rPr lang="en-GB" sz="2000" dirty="0">
                <a:solidFill>
                  <a:srgbClr val="002060"/>
                </a:solidFill>
                <a:latin typeface="Segoe Print" panose="02000600000000000000" pitchFamily="2" charset="0"/>
              </a:rPr>
              <a:t> con Sofía. ¿Qué haces </a:t>
            </a:r>
            <a:r>
              <a:rPr lang="en-GB" sz="2000" dirty="0" err="1">
                <a:solidFill>
                  <a:srgbClr val="002060"/>
                </a:solidFill>
                <a:latin typeface="Segoe Print" panose="02000600000000000000" pitchFamily="2" charset="0"/>
              </a:rPr>
              <a:t>tú</a:t>
            </a:r>
            <a:r>
              <a:rPr lang="en-GB" sz="2000" dirty="0">
                <a:solidFill>
                  <a:srgbClr val="002060"/>
                </a:solidFill>
                <a:latin typeface="Segoe Print" panose="02000600000000000000" pitchFamily="2" charset="0"/>
              </a:rPr>
              <a:t>?</a:t>
            </a:r>
          </a:p>
        </p:txBody>
      </p:sp>
      <p:sp>
        <p:nvSpPr>
          <p:cNvPr id="75" name="TextBox 74">
            <a:hlinkClick r:id="" action="ppaction://noaction">
              <a:snd r:embed="rId13" name="3_12.wav"/>
            </a:hlinkClick>
            <a:extLst>
              <a:ext uri="{FF2B5EF4-FFF2-40B4-BE49-F238E27FC236}">
                <a16:creationId xmlns:a16="http://schemas.microsoft.com/office/drawing/2014/main" id="{874DCACE-971D-4115-8FAD-4056B872A16F}"/>
              </a:ext>
            </a:extLst>
          </p:cNvPr>
          <p:cNvSpPr txBox="1"/>
          <p:nvPr/>
        </p:nvSpPr>
        <p:spPr>
          <a:xfrm>
            <a:off x="1177969" y="874371"/>
            <a:ext cx="10133815" cy="430887"/>
          </a:xfrm>
          <a:prstGeom prst="rect">
            <a:avLst/>
          </a:prstGeom>
          <a:noFill/>
          <a:ln>
            <a:noFill/>
          </a:ln>
        </p:spPr>
        <p:txBody>
          <a:bodyPr wrap="square" rtlCol="0">
            <a:spAutoFit/>
          </a:bodyPr>
          <a:lstStyle/>
          <a:p>
            <a:r>
              <a:rPr lang="en-GB" sz="2200" b="1" dirty="0">
                <a:solidFill>
                  <a:srgbClr val="002060"/>
                </a:solidFill>
                <a:latin typeface="Century Gothic" panose="020B0502020202020204" pitchFamily="34" charset="0"/>
              </a:rPr>
              <a:t>Lee. </a:t>
            </a:r>
            <a:r>
              <a:rPr lang="en-GB" sz="2200" b="1" dirty="0" err="1">
                <a:solidFill>
                  <a:srgbClr val="002060"/>
                </a:solidFill>
                <a:latin typeface="Century Gothic" panose="020B0502020202020204" pitchFamily="34" charset="0"/>
              </a:rPr>
              <a:t>Rodea</a:t>
            </a:r>
            <a:r>
              <a:rPr lang="en-GB" sz="2200" b="1" dirty="0">
                <a:solidFill>
                  <a:srgbClr val="002060"/>
                </a:solidFill>
                <a:latin typeface="Century Gothic" panose="020B0502020202020204" pitchFamily="34" charset="0"/>
              </a:rPr>
              <a:t> la imagen y escribe la </a:t>
            </a:r>
            <a:r>
              <a:rPr lang="en-GB" sz="2200" b="1" dirty="0" err="1">
                <a:solidFill>
                  <a:srgbClr val="002060"/>
                </a:solidFill>
                <a:latin typeface="Century Gothic" panose="020B0502020202020204" pitchFamily="34" charset="0"/>
              </a:rPr>
              <a:t>información</a:t>
            </a:r>
            <a:r>
              <a:rPr lang="en-GB" sz="2200" b="1" dirty="0">
                <a:solidFill>
                  <a:srgbClr val="002060"/>
                </a:solidFill>
                <a:latin typeface="Century Gothic" panose="020B0502020202020204" pitchFamily="34" charset="0"/>
              </a:rPr>
              <a:t> extra en inglés.</a:t>
            </a:r>
            <a:endParaRPr lang="en-GB" sz="2200"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2837259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65"/>
                                        </p:tgtEl>
                                        <p:attrNameLst>
                                          <p:attrName>style.visibility</p:attrName>
                                        </p:attrNameLst>
                                      </p:cBhvr>
                                      <p:to>
                                        <p:strVal val="visible"/>
                                      </p:to>
                                    </p:set>
                                    <p:animEffect transition="in" filter="wheel(1)">
                                      <p:cBhvr>
                                        <p:cTn id="12" dur="2000"/>
                                        <p:tgtEl>
                                          <p:spTgt spid="6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3"/>
                                        </p:tgtEl>
                                        <p:attrNameLst>
                                          <p:attrName>style.visibility</p:attrName>
                                        </p:attrNameLst>
                                      </p:cBhvr>
                                      <p:to>
                                        <p:strVal val="visible"/>
                                      </p:to>
                                    </p:set>
                                    <p:animEffect transition="in" filter="fade">
                                      <p:cBhvr>
                                        <p:cTn id="17" dur="500"/>
                                        <p:tgtEl>
                                          <p:spTgt spid="10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66"/>
                                        </p:tgtEl>
                                        <p:attrNameLst>
                                          <p:attrName>style.visibility</p:attrName>
                                        </p:attrNameLst>
                                      </p:cBhvr>
                                      <p:to>
                                        <p:strVal val="visible"/>
                                      </p:to>
                                    </p:set>
                                    <p:animEffect transition="in" filter="wheel(1)">
                                      <p:cBhvr>
                                        <p:cTn id="27" dur="2000"/>
                                        <p:tgtEl>
                                          <p:spTgt spid="6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5"/>
                                        </p:tgtEl>
                                        <p:attrNameLst>
                                          <p:attrName>style.visibility</p:attrName>
                                        </p:attrNameLst>
                                      </p:cBhvr>
                                      <p:to>
                                        <p:strVal val="visible"/>
                                      </p:to>
                                    </p:set>
                                    <p:animEffect transition="in" filter="fade">
                                      <p:cBhvr>
                                        <p:cTn id="32" dur="500"/>
                                        <p:tgtEl>
                                          <p:spTgt spid="10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4"/>
                                        </p:tgtEl>
                                        <p:attrNameLst>
                                          <p:attrName>style.visibility</p:attrName>
                                        </p:attrNameLst>
                                      </p:cBhvr>
                                      <p:to>
                                        <p:strVal val="visible"/>
                                      </p:to>
                                    </p:set>
                                    <p:animEffect transition="in" filter="fade">
                                      <p:cBhvr>
                                        <p:cTn id="37" dur="500"/>
                                        <p:tgtEl>
                                          <p:spTgt spid="44"/>
                                        </p:tgtEl>
                                      </p:cBhvr>
                                    </p:animEffect>
                                  </p:childTnLst>
                                </p:cTn>
                              </p:par>
                            </p:childTnLst>
                          </p:cTn>
                        </p:par>
                      </p:childTnLst>
                    </p:cTn>
                  </p:par>
                  <p:par>
                    <p:cTn id="38" fill="hold">
                      <p:stCondLst>
                        <p:cond delay="indefinite"/>
                      </p:stCondLst>
                      <p:childTnLst>
                        <p:par>
                          <p:cTn id="39" fill="hold">
                            <p:stCondLst>
                              <p:cond delay="0"/>
                            </p:stCondLst>
                            <p:childTnLst>
                              <p:par>
                                <p:cTn id="40" presetID="21" presetClass="entr" presetSubtype="1" fill="hold" grpId="0" nodeType="clickEffect">
                                  <p:stCondLst>
                                    <p:cond delay="0"/>
                                  </p:stCondLst>
                                  <p:childTnLst>
                                    <p:set>
                                      <p:cBhvr>
                                        <p:cTn id="41" dur="1" fill="hold">
                                          <p:stCondLst>
                                            <p:cond delay="0"/>
                                          </p:stCondLst>
                                        </p:cTn>
                                        <p:tgtEl>
                                          <p:spTgt spid="67"/>
                                        </p:tgtEl>
                                        <p:attrNameLst>
                                          <p:attrName>style.visibility</p:attrName>
                                        </p:attrNameLst>
                                      </p:cBhvr>
                                      <p:to>
                                        <p:strVal val="visible"/>
                                      </p:to>
                                    </p:set>
                                    <p:animEffect transition="in" filter="wheel(1)">
                                      <p:cBhvr>
                                        <p:cTn id="42" dur="2000"/>
                                        <p:tgtEl>
                                          <p:spTgt spid="67"/>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07"/>
                                        </p:tgtEl>
                                        <p:attrNameLst>
                                          <p:attrName>style.visibility</p:attrName>
                                        </p:attrNameLst>
                                      </p:cBhvr>
                                      <p:to>
                                        <p:strVal val="visible"/>
                                      </p:to>
                                    </p:set>
                                    <p:animEffect transition="in" filter="fade">
                                      <p:cBhvr>
                                        <p:cTn id="47" dur="500"/>
                                        <p:tgtEl>
                                          <p:spTgt spid="107"/>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45"/>
                                        </p:tgtEl>
                                        <p:attrNameLst>
                                          <p:attrName>style.visibility</p:attrName>
                                        </p:attrNameLst>
                                      </p:cBhvr>
                                      <p:to>
                                        <p:strVal val="visible"/>
                                      </p:to>
                                    </p:set>
                                    <p:animEffect transition="in" filter="fade">
                                      <p:cBhvr>
                                        <p:cTn id="52" dur="500"/>
                                        <p:tgtEl>
                                          <p:spTgt spid="45"/>
                                        </p:tgtEl>
                                      </p:cBhvr>
                                    </p:animEffect>
                                  </p:childTnLst>
                                </p:cTn>
                              </p:par>
                            </p:childTnLst>
                          </p:cTn>
                        </p:par>
                      </p:childTnLst>
                    </p:cTn>
                  </p:par>
                  <p:par>
                    <p:cTn id="53" fill="hold">
                      <p:stCondLst>
                        <p:cond delay="indefinite"/>
                      </p:stCondLst>
                      <p:childTnLst>
                        <p:par>
                          <p:cTn id="54" fill="hold">
                            <p:stCondLst>
                              <p:cond delay="0"/>
                            </p:stCondLst>
                            <p:childTnLst>
                              <p:par>
                                <p:cTn id="55" presetID="21" presetClass="entr" presetSubtype="1" fill="hold" grpId="0" nodeType="clickEffect">
                                  <p:stCondLst>
                                    <p:cond delay="0"/>
                                  </p:stCondLst>
                                  <p:childTnLst>
                                    <p:set>
                                      <p:cBhvr>
                                        <p:cTn id="56" dur="1" fill="hold">
                                          <p:stCondLst>
                                            <p:cond delay="0"/>
                                          </p:stCondLst>
                                        </p:cTn>
                                        <p:tgtEl>
                                          <p:spTgt spid="69"/>
                                        </p:tgtEl>
                                        <p:attrNameLst>
                                          <p:attrName>style.visibility</p:attrName>
                                        </p:attrNameLst>
                                      </p:cBhvr>
                                      <p:to>
                                        <p:strVal val="visible"/>
                                      </p:to>
                                    </p:set>
                                    <p:animEffect transition="in" filter="wheel(1)">
                                      <p:cBhvr>
                                        <p:cTn id="57" dur="2000"/>
                                        <p:tgtEl>
                                          <p:spTgt spid="69"/>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09"/>
                                        </p:tgtEl>
                                        <p:attrNameLst>
                                          <p:attrName>style.visibility</p:attrName>
                                        </p:attrNameLst>
                                      </p:cBhvr>
                                      <p:to>
                                        <p:strVal val="visible"/>
                                      </p:to>
                                    </p:set>
                                    <p:animEffect transition="in" filter="fade">
                                      <p:cBhvr>
                                        <p:cTn id="62" dur="500"/>
                                        <p:tgtEl>
                                          <p:spTgt spid="109"/>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46"/>
                                        </p:tgtEl>
                                        <p:attrNameLst>
                                          <p:attrName>style.visibility</p:attrName>
                                        </p:attrNameLst>
                                      </p:cBhvr>
                                      <p:to>
                                        <p:strVal val="visible"/>
                                      </p:to>
                                    </p:set>
                                    <p:animEffect transition="in" filter="fade">
                                      <p:cBhvr>
                                        <p:cTn id="67" dur="500"/>
                                        <p:tgtEl>
                                          <p:spTgt spid="46"/>
                                        </p:tgtEl>
                                      </p:cBhvr>
                                    </p:animEffect>
                                  </p:childTnLst>
                                </p:cTn>
                              </p:par>
                            </p:childTnLst>
                          </p:cTn>
                        </p:par>
                      </p:childTnLst>
                    </p:cTn>
                  </p:par>
                  <p:par>
                    <p:cTn id="68" fill="hold">
                      <p:stCondLst>
                        <p:cond delay="indefinite"/>
                      </p:stCondLst>
                      <p:childTnLst>
                        <p:par>
                          <p:cTn id="69" fill="hold">
                            <p:stCondLst>
                              <p:cond delay="0"/>
                            </p:stCondLst>
                            <p:childTnLst>
                              <p:par>
                                <p:cTn id="70" presetID="21" presetClass="entr" presetSubtype="1" fill="hold" grpId="0" nodeType="clickEffect">
                                  <p:stCondLst>
                                    <p:cond delay="0"/>
                                  </p:stCondLst>
                                  <p:childTnLst>
                                    <p:set>
                                      <p:cBhvr>
                                        <p:cTn id="71" dur="1" fill="hold">
                                          <p:stCondLst>
                                            <p:cond delay="0"/>
                                          </p:stCondLst>
                                        </p:cTn>
                                        <p:tgtEl>
                                          <p:spTgt spid="70"/>
                                        </p:tgtEl>
                                        <p:attrNameLst>
                                          <p:attrName>style.visibility</p:attrName>
                                        </p:attrNameLst>
                                      </p:cBhvr>
                                      <p:to>
                                        <p:strVal val="visible"/>
                                      </p:to>
                                    </p:set>
                                    <p:animEffect transition="in" filter="wheel(1)">
                                      <p:cBhvr>
                                        <p:cTn id="72" dur="2000"/>
                                        <p:tgtEl>
                                          <p:spTgt spid="70"/>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111"/>
                                        </p:tgtEl>
                                        <p:attrNameLst>
                                          <p:attrName>style.visibility</p:attrName>
                                        </p:attrNameLst>
                                      </p:cBhvr>
                                      <p:to>
                                        <p:strVal val="visible"/>
                                      </p:to>
                                    </p:set>
                                    <p:animEffect transition="in" filter="fade">
                                      <p:cBhvr>
                                        <p:cTn id="77" dur="500"/>
                                        <p:tgtEl>
                                          <p:spTgt spid="111"/>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47"/>
                                        </p:tgtEl>
                                        <p:attrNameLst>
                                          <p:attrName>style.visibility</p:attrName>
                                        </p:attrNameLst>
                                      </p:cBhvr>
                                      <p:to>
                                        <p:strVal val="visible"/>
                                      </p:to>
                                    </p:set>
                                    <p:animEffect transition="in" filter="fade">
                                      <p:cBhvr>
                                        <p:cTn id="82" dur="500"/>
                                        <p:tgtEl>
                                          <p:spTgt spid="47"/>
                                        </p:tgtEl>
                                      </p:cBhvr>
                                    </p:animEffect>
                                  </p:childTnLst>
                                </p:cTn>
                              </p:par>
                            </p:childTnLst>
                          </p:cTn>
                        </p:par>
                      </p:childTnLst>
                    </p:cTn>
                  </p:par>
                  <p:par>
                    <p:cTn id="83" fill="hold">
                      <p:stCondLst>
                        <p:cond delay="indefinite"/>
                      </p:stCondLst>
                      <p:childTnLst>
                        <p:par>
                          <p:cTn id="84" fill="hold">
                            <p:stCondLst>
                              <p:cond delay="0"/>
                            </p:stCondLst>
                            <p:childTnLst>
                              <p:par>
                                <p:cTn id="85" presetID="21" presetClass="entr" presetSubtype="1" fill="hold" grpId="0" nodeType="clickEffect">
                                  <p:stCondLst>
                                    <p:cond delay="0"/>
                                  </p:stCondLst>
                                  <p:childTnLst>
                                    <p:set>
                                      <p:cBhvr>
                                        <p:cTn id="86" dur="1" fill="hold">
                                          <p:stCondLst>
                                            <p:cond delay="0"/>
                                          </p:stCondLst>
                                        </p:cTn>
                                        <p:tgtEl>
                                          <p:spTgt spid="71"/>
                                        </p:tgtEl>
                                        <p:attrNameLst>
                                          <p:attrName>style.visibility</p:attrName>
                                        </p:attrNameLst>
                                      </p:cBhvr>
                                      <p:to>
                                        <p:strVal val="visible"/>
                                      </p:to>
                                    </p:set>
                                    <p:animEffect transition="in" filter="wheel(1)">
                                      <p:cBhvr>
                                        <p:cTn id="87" dur="2000"/>
                                        <p:tgtEl>
                                          <p:spTgt spid="71"/>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113"/>
                                        </p:tgtEl>
                                        <p:attrNameLst>
                                          <p:attrName>style.visibility</p:attrName>
                                        </p:attrNameLst>
                                      </p:cBhvr>
                                      <p:to>
                                        <p:strVal val="visible"/>
                                      </p:to>
                                    </p:set>
                                    <p:animEffect transition="in" filter="fade">
                                      <p:cBhvr>
                                        <p:cTn id="92" dur="500"/>
                                        <p:tgtEl>
                                          <p:spTgt spid="113"/>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48"/>
                                        </p:tgtEl>
                                        <p:attrNameLst>
                                          <p:attrName>style.visibility</p:attrName>
                                        </p:attrNameLst>
                                      </p:cBhvr>
                                      <p:to>
                                        <p:strVal val="visible"/>
                                      </p:to>
                                    </p:set>
                                    <p:animEffect transition="in" filter="fade">
                                      <p:cBhvr>
                                        <p:cTn id="97" dur="500"/>
                                        <p:tgtEl>
                                          <p:spTgt spid="48"/>
                                        </p:tgtEl>
                                      </p:cBhvr>
                                    </p:animEffect>
                                  </p:childTnLst>
                                </p:cTn>
                              </p:par>
                            </p:childTnLst>
                          </p:cTn>
                        </p:par>
                      </p:childTnLst>
                    </p:cTn>
                  </p:par>
                  <p:par>
                    <p:cTn id="98" fill="hold">
                      <p:stCondLst>
                        <p:cond delay="indefinite"/>
                      </p:stCondLst>
                      <p:childTnLst>
                        <p:par>
                          <p:cTn id="99" fill="hold">
                            <p:stCondLst>
                              <p:cond delay="0"/>
                            </p:stCondLst>
                            <p:childTnLst>
                              <p:par>
                                <p:cTn id="100" presetID="21" presetClass="entr" presetSubtype="1" fill="hold" grpId="0" nodeType="clickEffect">
                                  <p:stCondLst>
                                    <p:cond delay="0"/>
                                  </p:stCondLst>
                                  <p:childTnLst>
                                    <p:set>
                                      <p:cBhvr>
                                        <p:cTn id="101" dur="1" fill="hold">
                                          <p:stCondLst>
                                            <p:cond delay="0"/>
                                          </p:stCondLst>
                                        </p:cTn>
                                        <p:tgtEl>
                                          <p:spTgt spid="72"/>
                                        </p:tgtEl>
                                        <p:attrNameLst>
                                          <p:attrName>style.visibility</p:attrName>
                                        </p:attrNameLst>
                                      </p:cBhvr>
                                      <p:to>
                                        <p:strVal val="visible"/>
                                      </p:to>
                                    </p:set>
                                    <p:animEffect transition="in" filter="wheel(1)">
                                      <p:cBhvr>
                                        <p:cTn id="102" dur="2000"/>
                                        <p:tgtEl>
                                          <p:spTgt spid="72"/>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grpId="0" nodeType="clickEffect">
                                  <p:stCondLst>
                                    <p:cond delay="0"/>
                                  </p:stCondLst>
                                  <p:childTnLst>
                                    <p:set>
                                      <p:cBhvr>
                                        <p:cTn id="106" dur="1" fill="hold">
                                          <p:stCondLst>
                                            <p:cond delay="0"/>
                                          </p:stCondLst>
                                        </p:cTn>
                                        <p:tgtEl>
                                          <p:spTgt spid="115"/>
                                        </p:tgtEl>
                                        <p:attrNameLst>
                                          <p:attrName>style.visibility</p:attrName>
                                        </p:attrNameLst>
                                      </p:cBhvr>
                                      <p:to>
                                        <p:strVal val="visible"/>
                                      </p:to>
                                    </p:set>
                                    <p:animEffect transition="in" filter="fade">
                                      <p:cBhvr>
                                        <p:cTn id="107" dur="500"/>
                                        <p:tgtEl>
                                          <p:spTgt spid="1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 grpId="0"/>
      <p:bldP spid="105" grpId="0"/>
      <p:bldP spid="107" grpId="0"/>
      <p:bldP spid="109" grpId="0"/>
      <p:bldP spid="111" grpId="0"/>
      <p:bldP spid="113" grpId="0"/>
      <p:bldP spid="115" grpId="0"/>
      <p:bldP spid="42" grpId="0"/>
      <p:bldP spid="43" grpId="0"/>
      <p:bldP spid="44" grpId="0"/>
      <p:bldP spid="45" grpId="0"/>
      <p:bldP spid="46" grpId="0"/>
      <p:bldP spid="47" grpId="0"/>
      <p:bldP spid="48" grpId="0"/>
      <p:bldP spid="65" grpId="0" animBg="1"/>
      <p:bldP spid="66" grpId="0" animBg="1"/>
      <p:bldP spid="67" grpId="0" animBg="1"/>
      <p:bldP spid="69" grpId="0" animBg="1"/>
      <p:bldP spid="70" grpId="0" animBg="1"/>
      <p:bldP spid="71" grpId="0" animBg="1"/>
      <p:bldP spid="7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3" name="Rectangle 2">
            <a:extLst>
              <a:ext uri="{FF2B5EF4-FFF2-40B4-BE49-F238E27FC236}">
                <a16:creationId xmlns:a16="http://schemas.microsoft.com/office/drawing/2014/main" id="{29B5B237-4C86-4BA0-9C2B-6CBB6BC83D25}"/>
              </a:ext>
            </a:extLst>
          </p:cNvPr>
          <p:cNvSpPr/>
          <p:nvPr/>
        </p:nvSpPr>
        <p:spPr>
          <a:xfrm>
            <a:off x="8333163" y="5651408"/>
            <a:ext cx="3539047" cy="1130375"/>
          </a:xfrm>
          <a:prstGeom prst="rect">
            <a:avLst/>
          </a:prstGeom>
          <a:solidFill>
            <a:schemeClr val="accent5">
              <a:lumMod val="20000"/>
              <a:lumOff val="8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7" name="Google Shape;167;p2"/>
          <p:cNvSpPr/>
          <p:nvPr/>
        </p:nvSpPr>
        <p:spPr>
          <a:xfrm>
            <a:off x="123171" y="128500"/>
            <a:ext cx="521370" cy="478471"/>
          </a:xfrm>
          <a:prstGeom prst="roundRect">
            <a:avLst>
              <a:gd name="adj" fmla="val 16667"/>
            </a:avLst>
          </a:prstGeom>
          <a:solidFill>
            <a:srgbClr val="0070C0"/>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4: </a:t>
            </a:r>
            <a:endParaRPr lang="en-GB" sz="3200" dirty="0"/>
          </a:p>
        </p:txBody>
      </p:sp>
      <p:sp>
        <p:nvSpPr>
          <p:cNvPr id="60" name="Title 1">
            <a:extLst>
              <a:ext uri="{FF2B5EF4-FFF2-40B4-BE49-F238E27FC236}">
                <a16:creationId xmlns:a16="http://schemas.microsoft.com/office/drawing/2014/main" id="{D8E80457-EF4A-406F-B461-C87C2DB195B3}"/>
              </a:ext>
            </a:extLst>
          </p:cNvPr>
          <p:cNvSpPr txBox="1">
            <a:spLocks/>
          </p:cNvSpPr>
          <p:nvPr/>
        </p:nvSpPr>
        <p:spPr>
          <a:xfrm>
            <a:off x="3260098" y="-38819"/>
            <a:ext cx="10515600" cy="77017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buClr>
                <a:srgbClr val="1E4E79"/>
              </a:buClr>
              <a:buSzPts val="8625"/>
              <a:buFont typeface="Century Gothic"/>
              <a:buNone/>
            </a:pPr>
            <a:r>
              <a:rPr lang="en-GB" sz="3600" b="1" dirty="0">
                <a:solidFill>
                  <a:srgbClr val="002060"/>
                </a:solidFill>
                <a:latin typeface="Century Gothic"/>
                <a:ea typeface="Century Gothic"/>
                <a:cs typeface="Century Gothic"/>
                <a:sym typeface="Century Gothic"/>
              </a:rPr>
              <a:t>Negation</a:t>
            </a:r>
            <a:endParaRPr lang="en-GB" sz="3600" dirty="0">
              <a:solidFill>
                <a:srgbClr val="002060"/>
              </a:solidFill>
              <a:latin typeface="Century Gothic"/>
              <a:ea typeface="Century Gothic"/>
              <a:cs typeface="Century Gothic"/>
              <a:sym typeface="Century Gothic"/>
            </a:endParaRPr>
          </a:p>
        </p:txBody>
      </p:sp>
      <p:sp>
        <p:nvSpPr>
          <p:cNvPr id="61" name="Google Shape;169;p8">
            <a:extLst>
              <a:ext uri="{FF2B5EF4-FFF2-40B4-BE49-F238E27FC236}">
                <a16:creationId xmlns:a16="http://schemas.microsoft.com/office/drawing/2014/main" id="{F7FF31A2-F240-4064-9445-7AF695E708D7}"/>
              </a:ext>
            </a:extLst>
          </p:cNvPr>
          <p:cNvSpPr txBox="1"/>
          <p:nvPr/>
        </p:nvSpPr>
        <p:spPr>
          <a:xfrm>
            <a:off x="26350" y="733550"/>
            <a:ext cx="8887564" cy="523180"/>
          </a:xfrm>
          <a:prstGeom prst="rect">
            <a:avLst/>
          </a:prstGeom>
          <a:solidFill>
            <a:srgbClr val="FFFFFF"/>
          </a:solid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Clr>
                <a:srgbClr val="1E4E79"/>
              </a:buClr>
              <a:buSzPts val="2800"/>
              <a:buFont typeface="Century Gothic"/>
              <a:buNone/>
            </a:pPr>
            <a:r>
              <a:rPr lang="en-GB" sz="2800" dirty="0">
                <a:solidFill>
                  <a:srgbClr val="1E4E79"/>
                </a:solidFill>
                <a:latin typeface="Century Gothic"/>
                <a:ea typeface="Century Gothic"/>
                <a:cs typeface="Century Gothic"/>
                <a:sym typeface="Century Gothic"/>
              </a:rPr>
              <a:t>[negative </a:t>
            </a:r>
            <a:r>
              <a:rPr lang="en-GB" sz="2800" b="1" dirty="0">
                <a:solidFill>
                  <a:srgbClr val="1E4E79"/>
                </a:solidFill>
                <a:latin typeface="Century Gothic"/>
                <a:ea typeface="Century Gothic"/>
                <a:cs typeface="Century Gothic"/>
                <a:sym typeface="Century Gothic"/>
              </a:rPr>
              <a:t>‘no’</a:t>
            </a:r>
            <a:r>
              <a:rPr lang="en-GB" sz="2400" dirty="0">
                <a:solidFill>
                  <a:srgbClr val="1E4E79"/>
                </a:solidFill>
                <a:latin typeface="Century Gothic"/>
                <a:ea typeface="Century Gothic"/>
                <a:cs typeface="Century Gothic"/>
                <a:sym typeface="Century Gothic"/>
              </a:rPr>
              <a:t>]</a:t>
            </a:r>
            <a:endParaRPr sz="2800" i="0" u="none" strike="noStrike" cap="none" dirty="0">
              <a:solidFill>
                <a:srgbClr val="1E4E79"/>
              </a:solidFill>
              <a:latin typeface="Century Gothic"/>
              <a:ea typeface="Century Gothic"/>
              <a:cs typeface="Century Gothic"/>
              <a:sym typeface="Century Gothic"/>
            </a:endParaRPr>
          </a:p>
        </p:txBody>
      </p:sp>
      <p:pic>
        <p:nvPicPr>
          <p:cNvPr id="62" name="Google Shape;170;p8" descr="Jigsaw, Puzzle, Piece, Game, Concept, Solution">
            <a:extLst>
              <a:ext uri="{FF2B5EF4-FFF2-40B4-BE49-F238E27FC236}">
                <a16:creationId xmlns:a16="http://schemas.microsoft.com/office/drawing/2014/main" id="{42DC891B-FF2F-400A-B54F-46B01800E40A}"/>
              </a:ext>
            </a:extLst>
          </p:cNvPr>
          <p:cNvPicPr preferRelativeResize="0"/>
          <p:nvPr/>
        </p:nvPicPr>
        <p:blipFill rotWithShape="1">
          <a:blip r:embed="rId7">
            <a:alphaModFix/>
          </a:blip>
          <a:srcRect/>
          <a:stretch/>
        </p:blipFill>
        <p:spPr>
          <a:xfrm>
            <a:off x="10657369" y="76217"/>
            <a:ext cx="1330395" cy="1332245"/>
          </a:xfrm>
          <a:prstGeom prst="rect">
            <a:avLst/>
          </a:prstGeom>
          <a:noFill/>
          <a:ln>
            <a:noFill/>
          </a:ln>
        </p:spPr>
      </p:pic>
      <p:sp>
        <p:nvSpPr>
          <p:cNvPr id="64" name="Google Shape;172;p8">
            <a:extLst>
              <a:ext uri="{FF2B5EF4-FFF2-40B4-BE49-F238E27FC236}">
                <a16:creationId xmlns:a16="http://schemas.microsoft.com/office/drawing/2014/main" id="{369E1890-96DD-4425-A7EE-1222C39DA139}"/>
              </a:ext>
            </a:extLst>
          </p:cNvPr>
          <p:cNvSpPr txBox="1"/>
          <p:nvPr/>
        </p:nvSpPr>
        <p:spPr>
          <a:xfrm>
            <a:off x="623001" y="4215307"/>
            <a:ext cx="3912021"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92D050"/>
              </a:buClr>
              <a:buSzPts val="2800"/>
              <a:buFont typeface="Century Gothic"/>
              <a:buNone/>
            </a:pPr>
            <a:r>
              <a:rPr lang="en-GB" sz="2800" b="1" i="0" u="none" strike="noStrike" cap="none" dirty="0">
                <a:solidFill>
                  <a:srgbClr val="92D050"/>
                </a:solidFill>
                <a:latin typeface="Century Gothic"/>
                <a:ea typeface="Century Gothic"/>
                <a:cs typeface="Century Gothic"/>
                <a:sym typeface="Century Gothic"/>
              </a:rPr>
              <a:t>No hago</a:t>
            </a:r>
            <a:r>
              <a:rPr lang="en-GB" sz="2800" i="0" u="none" strike="noStrike" cap="none" dirty="0">
                <a:solidFill>
                  <a:srgbClr val="002060"/>
                </a:solidFill>
                <a:latin typeface="Century Gothic"/>
                <a:ea typeface="Century Gothic"/>
                <a:cs typeface="Century Gothic"/>
                <a:sym typeface="Century Gothic"/>
              </a:rPr>
              <a:t> </a:t>
            </a:r>
            <a:r>
              <a:rPr lang="en-GB" sz="2800" i="0" u="none" strike="noStrike" cap="none" dirty="0" err="1">
                <a:solidFill>
                  <a:srgbClr val="002060"/>
                </a:solidFill>
                <a:latin typeface="Century Gothic"/>
                <a:ea typeface="Century Gothic"/>
                <a:cs typeface="Century Gothic"/>
                <a:sym typeface="Century Gothic"/>
              </a:rPr>
              <a:t>deporte</a:t>
            </a:r>
            <a:r>
              <a:rPr lang="en-GB" sz="2800" i="0" u="none" strike="noStrike" cap="none" dirty="0">
                <a:solidFill>
                  <a:srgbClr val="002060"/>
                </a:solidFill>
                <a:latin typeface="Century Gothic"/>
                <a:ea typeface="Century Gothic"/>
                <a:cs typeface="Century Gothic"/>
                <a:sym typeface="Century Gothic"/>
              </a:rPr>
              <a:t>.</a:t>
            </a:r>
            <a:endParaRPr dirty="0">
              <a:solidFill>
                <a:srgbClr val="002060"/>
              </a:solidFill>
            </a:endParaRPr>
          </a:p>
        </p:txBody>
      </p:sp>
      <p:sp>
        <p:nvSpPr>
          <p:cNvPr id="67" name="Google Shape;174;p8">
            <a:extLst>
              <a:ext uri="{FF2B5EF4-FFF2-40B4-BE49-F238E27FC236}">
                <a16:creationId xmlns:a16="http://schemas.microsoft.com/office/drawing/2014/main" id="{A58C38AA-C2A5-4CB5-AD2C-CFB89478CB0E}"/>
              </a:ext>
            </a:extLst>
          </p:cNvPr>
          <p:cNvSpPr txBox="1"/>
          <p:nvPr/>
        </p:nvSpPr>
        <p:spPr>
          <a:xfrm>
            <a:off x="4416580" y="4223618"/>
            <a:ext cx="5362077" cy="523180"/>
          </a:xfrm>
          <a:prstGeom prst="rect">
            <a:avLst/>
          </a:prstGeom>
          <a:noFill/>
          <a:ln>
            <a:noFill/>
          </a:ln>
        </p:spPr>
        <p:txBody>
          <a:bodyPr spcFirstLastPara="1" wrap="square" lIns="91425" tIns="45700" rIns="91425" bIns="45700" anchor="t" anchorCtr="0">
            <a:spAutoFit/>
          </a:bodyPr>
          <a:lstStyle/>
          <a:p>
            <a:pPr lvl="0">
              <a:buClr>
                <a:srgbClr val="92D050"/>
              </a:buClr>
              <a:buSzPts val="2800"/>
            </a:pPr>
            <a:r>
              <a:rPr lang="en-GB" sz="2800" b="1" dirty="0">
                <a:solidFill>
                  <a:srgbClr val="92D050"/>
                </a:solidFill>
                <a:latin typeface="Century Gothic"/>
                <a:ea typeface="Century Gothic"/>
                <a:cs typeface="Century Gothic"/>
                <a:sym typeface="Century Gothic"/>
              </a:rPr>
              <a:t>No haces</a:t>
            </a:r>
            <a:r>
              <a:rPr lang="en-GB" sz="2800" b="1" i="0" u="none" strike="noStrike" cap="none" dirty="0">
                <a:solidFill>
                  <a:srgbClr val="92D050"/>
                </a:solidFill>
                <a:latin typeface="Century Gothic"/>
                <a:ea typeface="Century Gothic"/>
                <a:cs typeface="Century Gothic"/>
                <a:sym typeface="Century Gothic"/>
              </a:rPr>
              <a:t> </a:t>
            </a:r>
            <a:r>
              <a:rPr lang="en-GB" sz="2800" dirty="0" err="1">
                <a:solidFill>
                  <a:srgbClr val="002060"/>
                </a:solidFill>
                <a:latin typeface="Century Gothic"/>
                <a:ea typeface="Century Gothic"/>
                <a:cs typeface="Century Gothic"/>
                <a:sym typeface="Century Gothic"/>
              </a:rPr>
              <a:t>baile</a:t>
            </a:r>
            <a:r>
              <a:rPr lang="en-GB" sz="2800" dirty="0">
                <a:solidFill>
                  <a:srgbClr val="002060"/>
                </a:solidFill>
                <a:latin typeface="Century Gothic"/>
                <a:ea typeface="Century Gothic"/>
                <a:cs typeface="Century Gothic"/>
                <a:sym typeface="Century Gothic"/>
              </a:rPr>
              <a:t>.</a:t>
            </a:r>
            <a:endParaRPr dirty="0">
              <a:solidFill>
                <a:srgbClr val="002060"/>
              </a:solidFill>
            </a:endParaRPr>
          </a:p>
        </p:txBody>
      </p:sp>
      <p:pic>
        <p:nvPicPr>
          <p:cNvPr id="68" name="Google Shape;183;p8">
            <a:extLst>
              <a:ext uri="{FF2B5EF4-FFF2-40B4-BE49-F238E27FC236}">
                <a16:creationId xmlns:a16="http://schemas.microsoft.com/office/drawing/2014/main" id="{AC35C58F-9F95-441D-8C69-CB562D67854E}"/>
              </a:ext>
            </a:extLst>
          </p:cNvPr>
          <p:cNvPicPr preferRelativeResize="0"/>
          <p:nvPr/>
        </p:nvPicPr>
        <p:blipFill rotWithShape="1">
          <a:blip r:embed="rId8">
            <a:alphaModFix/>
          </a:blip>
          <a:srcRect/>
          <a:stretch/>
        </p:blipFill>
        <p:spPr>
          <a:xfrm>
            <a:off x="91035" y="4617542"/>
            <a:ext cx="502403" cy="627285"/>
          </a:xfrm>
          <a:prstGeom prst="rect">
            <a:avLst/>
          </a:prstGeom>
          <a:noFill/>
          <a:ln>
            <a:noFill/>
          </a:ln>
        </p:spPr>
      </p:pic>
      <p:sp>
        <p:nvSpPr>
          <p:cNvPr id="69" name="Google Shape;172;p8">
            <a:extLst>
              <a:ext uri="{FF2B5EF4-FFF2-40B4-BE49-F238E27FC236}">
                <a16:creationId xmlns:a16="http://schemas.microsoft.com/office/drawing/2014/main" id="{8018FCA9-4DC9-4F8E-94E9-049DD0BA21F7}"/>
              </a:ext>
            </a:extLst>
          </p:cNvPr>
          <p:cNvSpPr txBox="1"/>
          <p:nvPr/>
        </p:nvSpPr>
        <p:spPr>
          <a:xfrm>
            <a:off x="599049" y="4721647"/>
            <a:ext cx="3399378"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92D050"/>
              </a:buClr>
              <a:buSzPts val="2800"/>
              <a:buFont typeface="Century Gothic"/>
              <a:buNone/>
            </a:pPr>
            <a:r>
              <a:rPr lang="en-GB" sz="2800" b="1" dirty="0">
                <a:solidFill>
                  <a:srgbClr val="92D050"/>
                </a:solidFill>
                <a:latin typeface="Century Gothic"/>
                <a:ea typeface="Century Gothic"/>
                <a:cs typeface="Century Gothic"/>
                <a:sym typeface="Century Gothic"/>
              </a:rPr>
              <a:t>I don’t do </a:t>
            </a:r>
            <a:r>
              <a:rPr lang="en-GB" sz="2800" i="0" u="none" strike="noStrike" cap="none" dirty="0">
                <a:solidFill>
                  <a:srgbClr val="002060"/>
                </a:solidFill>
                <a:latin typeface="Century Gothic"/>
                <a:ea typeface="Century Gothic"/>
                <a:cs typeface="Century Gothic"/>
                <a:sym typeface="Century Gothic"/>
              </a:rPr>
              <a:t>sport.</a:t>
            </a:r>
            <a:endParaRPr dirty="0"/>
          </a:p>
        </p:txBody>
      </p:sp>
      <p:pic>
        <p:nvPicPr>
          <p:cNvPr id="70" name="Google Shape;183;p8">
            <a:extLst>
              <a:ext uri="{FF2B5EF4-FFF2-40B4-BE49-F238E27FC236}">
                <a16:creationId xmlns:a16="http://schemas.microsoft.com/office/drawing/2014/main" id="{DCD13153-E4DC-45A8-B7F7-6B86455A9B41}"/>
              </a:ext>
            </a:extLst>
          </p:cNvPr>
          <p:cNvPicPr preferRelativeResize="0"/>
          <p:nvPr/>
        </p:nvPicPr>
        <p:blipFill rotWithShape="1">
          <a:blip r:embed="rId8">
            <a:alphaModFix/>
          </a:blip>
          <a:srcRect/>
          <a:stretch/>
        </p:blipFill>
        <p:spPr>
          <a:xfrm>
            <a:off x="4103418" y="4733774"/>
            <a:ext cx="502404" cy="609863"/>
          </a:xfrm>
          <a:prstGeom prst="rect">
            <a:avLst/>
          </a:prstGeom>
          <a:noFill/>
          <a:ln>
            <a:noFill/>
          </a:ln>
        </p:spPr>
      </p:pic>
      <p:sp>
        <p:nvSpPr>
          <p:cNvPr id="71" name="Google Shape;172;p8">
            <a:extLst>
              <a:ext uri="{FF2B5EF4-FFF2-40B4-BE49-F238E27FC236}">
                <a16:creationId xmlns:a16="http://schemas.microsoft.com/office/drawing/2014/main" id="{325E2BD3-12CA-4F09-92B1-F6584AAFAC3F}"/>
              </a:ext>
            </a:extLst>
          </p:cNvPr>
          <p:cNvSpPr txBox="1"/>
          <p:nvPr/>
        </p:nvSpPr>
        <p:spPr>
          <a:xfrm>
            <a:off x="4480513" y="4742177"/>
            <a:ext cx="3929215" cy="523180"/>
          </a:xfrm>
          <a:prstGeom prst="rect">
            <a:avLst/>
          </a:prstGeom>
          <a:noFill/>
          <a:ln>
            <a:noFill/>
          </a:ln>
        </p:spPr>
        <p:txBody>
          <a:bodyPr spcFirstLastPara="1" wrap="square" lIns="91425" tIns="45700" rIns="91425" bIns="45700" anchor="t" anchorCtr="0">
            <a:spAutoFit/>
          </a:bodyPr>
          <a:lstStyle/>
          <a:p>
            <a:pPr lvl="0">
              <a:buClr>
                <a:srgbClr val="92D050"/>
              </a:buClr>
              <a:buSzPts val="2800"/>
            </a:pPr>
            <a:r>
              <a:rPr lang="en-GB" sz="2800" dirty="0">
                <a:solidFill>
                  <a:srgbClr val="002060"/>
                </a:solidFill>
                <a:latin typeface="Century Gothic"/>
                <a:ea typeface="Century Gothic"/>
                <a:cs typeface="Century Gothic"/>
                <a:sym typeface="Century Gothic"/>
              </a:rPr>
              <a:t>You </a:t>
            </a:r>
            <a:r>
              <a:rPr lang="en-GB" sz="2800" b="1" dirty="0">
                <a:solidFill>
                  <a:srgbClr val="92D050"/>
                </a:solidFill>
                <a:latin typeface="Century Gothic"/>
                <a:ea typeface="Century Gothic"/>
                <a:cs typeface="Century Gothic"/>
                <a:sym typeface="Century Gothic"/>
              </a:rPr>
              <a:t>don’t do</a:t>
            </a:r>
            <a:r>
              <a:rPr lang="en-GB" sz="2800" dirty="0">
                <a:solidFill>
                  <a:srgbClr val="002060"/>
                </a:solidFill>
                <a:latin typeface="Century Gothic"/>
                <a:ea typeface="Century Gothic"/>
                <a:cs typeface="Century Gothic"/>
                <a:sym typeface="Century Gothic"/>
              </a:rPr>
              <a:t> dance.</a:t>
            </a:r>
            <a:endParaRPr lang="en-GB" sz="2800" dirty="0"/>
          </a:p>
        </p:txBody>
      </p:sp>
      <p:pic>
        <p:nvPicPr>
          <p:cNvPr id="72" name="Picture 71" descr="A picture containing toy, doll&#10;&#10;Description automatically generated">
            <a:extLst>
              <a:ext uri="{FF2B5EF4-FFF2-40B4-BE49-F238E27FC236}">
                <a16:creationId xmlns:a16="http://schemas.microsoft.com/office/drawing/2014/main" id="{2EDA40B7-3FF0-424A-BDB4-32A3E86788C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137649" y="2537411"/>
            <a:ext cx="696505" cy="1575058"/>
          </a:xfrm>
          <a:prstGeom prst="rect">
            <a:avLst/>
          </a:prstGeom>
        </p:spPr>
      </p:pic>
      <p:sp>
        <p:nvSpPr>
          <p:cNvPr id="74" name="Rectangle 73">
            <a:hlinkClick r:id="" action="ppaction://noaction">
              <a:snd r:embed="rId10" name="19_Eestaactivo.wav"/>
            </a:hlinkClick>
            <a:extLst>
              <a:ext uri="{FF2B5EF4-FFF2-40B4-BE49-F238E27FC236}">
                <a16:creationId xmlns:a16="http://schemas.microsoft.com/office/drawing/2014/main" id="{8BEBF78C-529A-4B69-B086-61A91AF04D53}"/>
              </a:ext>
            </a:extLst>
          </p:cNvPr>
          <p:cNvSpPr/>
          <p:nvPr/>
        </p:nvSpPr>
        <p:spPr>
          <a:xfrm>
            <a:off x="1494249" y="2879209"/>
            <a:ext cx="988584" cy="523220"/>
          </a:xfrm>
          <a:prstGeom prst="rect">
            <a:avLst/>
          </a:prstGeom>
          <a:solidFill>
            <a:srgbClr val="00B0F0"/>
          </a:solidFill>
          <a:ln w="19050">
            <a:solidFill>
              <a:srgbClr val="00B0F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latin typeface="Century Gothic" panose="020B0502020202020204" pitchFamily="34" charset="0"/>
              </a:rPr>
              <a:t>I</a:t>
            </a:r>
          </a:p>
        </p:txBody>
      </p:sp>
      <p:sp>
        <p:nvSpPr>
          <p:cNvPr id="75" name="Rectangle 74">
            <a:hlinkClick r:id="" action="ppaction://noaction">
              <a:snd r:embed="rId10" name="19_Eestaactivo.wav"/>
            </a:hlinkClick>
            <a:extLst>
              <a:ext uri="{FF2B5EF4-FFF2-40B4-BE49-F238E27FC236}">
                <a16:creationId xmlns:a16="http://schemas.microsoft.com/office/drawing/2014/main" id="{8179509E-96F1-43A1-AC3D-97AC4A7858F5}"/>
              </a:ext>
            </a:extLst>
          </p:cNvPr>
          <p:cNvSpPr/>
          <p:nvPr/>
        </p:nvSpPr>
        <p:spPr>
          <a:xfrm>
            <a:off x="4977004" y="2874309"/>
            <a:ext cx="2081960" cy="576401"/>
          </a:xfrm>
          <a:prstGeom prst="rect">
            <a:avLst/>
          </a:prstGeom>
          <a:solidFill>
            <a:srgbClr val="00B0F0"/>
          </a:solidFill>
          <a:ln w="19050">
            <a:solidFill>
              <a:srgbClr val="00B0F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You</a:t>
            </a:r>
            <a:r>
              <a:rPr lang="en-GB" sz="2800" b="1" dirty="0">
                <a:latin typeface="Century Gothic" panose="020B0502020202020204" pitchFamily="34" charset="0"/>
              </a:rPr>
              <a:t> </a:t>
            </a:r>
            <a:r>
              <a:rPr lang="en-GB" sz="2000" b="1" dirty="0">
                <a:latin typeface="Century Gothic" panose="020B0502020202020204" pitchFamily="34" charset="0"/>
              </a:rPr>
              <a:t>(singular)</a:t>
            </a:r>
            <a:endParaRPr lang="en-GB" sz="2800" b="1" dirty="0">
              <a:latin typeface="Century Gothic" panose="020B0502020202020204" pitchFamily="34" charset="0"/>
            </a:endParaRPr>
          </a:p>
        </p:txBody>
      </p:sp>
      <p:sp>
        <p:nvSpPr>
          <p:cNvPr id="80" name="TextBox 79">
            <a:extLst>
              <a:ext uri="{FF2B5EF4-FFF2-40B4-BE49-F238E27FC236}">
                <a16:creationId xmlns:a16="http://schemas.microsoft.com/office/drawing/2014/main" id="{0DC949B1-7D3E-4B81-BD06-A7D04C2B7154}"/>
              </a:ext>
            </a:extLst>
          </p:cNvPr>
          <p:cNvSpPr txBox="1"/>
          <p:nvPr/>
        </p:nvSpPr>
        <p:spPr>
          <a:xfrm>
            <a:off x="146242" y="1550149"/>
            <a:ext cx="12045758" cy="1077218"/>
          </a:xfrm>
          <a:prstGeom prst="rect">
            <a:avLst/>
          </a:prstGeom>
          <a:noFill/>
        </p:spPr>
        <p:txBody>
          <a:bodyPr wrap="square">
            <a:spAutoFit/>
          </a:bodyPr>
          <a:lstStyle/>
          <a:p>
            <a:pPr>
              <a:buClr>
                <a:srgbClr val="002060"/>
              </a:buClr>
              <a:buSzPts val="2800"/>
            </a:pPr>
            <a:r>
              <a:rPr lang="en-GB" sz="3200" dirty="0">
                <a:solidFill>
                  <a:srgbClr val="4472C4">
                    <a:lumMod val="50000"/>
                  </a:srgbClr>
                </a:solidFill>
                <a:latin typeface="Century Gothic" panose="020B0502020202020204" pitchFamily="34" charset="0"/>
              </a:rPr>
              <a:t>Remember that to make a sentence negative, we simply put ‘</a:t>
            </a:r>
            <a:r>
              <a:rPr lang="en-GB" sz="3200" b="1" dirty="0">
                <a:solidFill>
                  <a:srgbClr val="4472C4">
                    <a:lumMod val="50000"/>
                  </a:srgbClr>
                </a:solidFill>
                <a:latin typeface="Century Gothic" panose="020B0502020202020204" pitchFamily="34" charset="0"/>
              </a:rPr>
              <a:t>no</a:t>
            </a:r>
            <a:r>
              <a:rPr lang="en-GB" sz="3200" dirty="0">
                <a:solidFill>
                  <a:srgbClr val="4472C4">
                    <a:lumMod val="50000"/>
                  </a:srgbClr>
                </a:solidFill>
                <a:latin typeface="Century Gothic" panose="020B0502020202020204" pitchFamily="34" charset="0"/>
              </a:rPr>
              <a:t>’ before the verb.</a:t>
            </a:r>
          </a:p>
        </p:txBody>
      </p:sp>
      <p:sp>
        <p:nvSpPr>
          <p:cNvPr id="84" name="Speech Bubble: Rectangle with Corners Rounded 83">
            <a:extLst>
              <a:ext uri="{FF2B5EF4-FFF2-40B4-BE49-F238E27FC236}">
                <a16:creationId xmlns:a16="http://schemas.microsoft.com/office/drawing/2014/main" id="{58D529F6-962E-43EF-99C5-2C872689F648}"/>
              </a:ext>
            </a:extLst>
          </p:cNvPr>
          <p:cNvSpPr/>
          <p:nvPr/>
        </p:nvSpPr>
        <p:spPr>
          <a:xfrm>
            <a:off x="6304366" y="668072"/>
            <a:ext cx="3293235" cy="729585"/>
          </a:xfrm>
          <a:prstGeom prst="wedgeRoundRectCallout">
            <a:avLst>
              <a:gd name="adj1" fmla="val -14393"/>
              <a:gd name="adj2" fmla="val 80753"/>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This works with any person of the verb.</a:t>
            </a:r>
          </a:p>
        </p:txBody>
      </p:sp>
      <p:pic>
        <p:nvPicPr>
          <p:cNvPr id="25" name="Picture 24">
            <a:extLst>
              <a:ext uri="{FF2B5EF4-FFF2-40B4-BE49-F238E27FC236}">
                <a16:creationId xmlns:a16="http://schemas.microsoft.com/office/drawing/2014/main" id="{44DF2166-0A47-40AE-812B-0C90D2407A2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900986" y="2563933"/>
            <a:ext cx="634523" cy="1666701"/>
          </a:xfrm>
          <a:prstGeom prst="rect">
            <a:avLst/>
          </a:prstGeom>
        </p:spPr>
      </p:pic>
      <p:cxnSp>
        <p:nvCxnSpPr>
          <p:cNvPr id="4" name="Straight Arrow Connector 3">
            <a:extLst>
              <a:ext uri="{FF2B5EF4-FFF2-40B4-BE49-F238E27FC236}">
                <a16:creationId xmlns:a16="http://schemas.microsoft.com/office/drawing/2014/main" id="{8FBA54E7-1C3C-46AB-AEDF-4BD95909C5C2}"/>
              </a:ext>
            </a:extLst>
          </p:cNvPr>
          <p:cNvCxnSpPr/>
          <p:nvPr/>
        </p:nvCxnSpPr>
        <p:spPr>
          <a:xfrm flipV="1">
            <a:off x="7664132" y="3362590"/>
            <a:ext cx="399245" cy="296657"/>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28" name="Google Shape;174;p8">
            <a:extLst>
              <a:ext uri="{FF2B5EF4-FFF2-40B4-BE49-F238E27FC236}">
                <a16:creationId xmlns:a16="http://schemas.microsoft.com/office/drawing/2014/main" id="{172A6C30-F453-439A-84FB-29EED7982C78}"/>
              </a:ext>
            </a:extLst>
          </p:cNvPr>
          <p:cNvSpPr txBox="1"/>
          <p:nvPr/>
        </p:nvSpPr>
        <p:spPr>
          <a:xfrm>
            <a:off x="8822662" y="4223618"/>
            <a:ext cx="5362077" cy="523180"/>
          </a:xfrm>
          <a:prstGeom prst="rect">
            <a:avLst/>
          </a:prstGeom>
          <a:noFill/>
          <a:ln>
            <a:noFill/>
          </a:ln>
        </p:spPr>
        <p:txBody>
          <a:bodyPr spcFirstLastPara="1" wrap="square" lIns="91425" tIns="45700" rIns="91425" bIns="45700" anchor="t" anchorCtr="0">
            <a:spAutoFit/>
          </a:bodyPr>
          <a:lstStyle/>
          <a:p>
            <a:pPr lvl="0">
              <a:buClr>
                <a:srgbClr val="92D050"/>
              </a:buClr>
              <a:buSzPts val="2800"/>
            </a:pPr>
            <a:r>
              <a:rPr lang="en-GB" sz="2800" b="1" dirty="0">
                <a:solidFill>
                  <a:srgbClr val="92D050"/>
                </a:solidFill>
                <a:latin typeface="Century Gothic"/>
                <a:ea typeface="Century Gothic"/>
                <a:cs typeface="Century Gothic"/>
                <a:sym typeface="Century Gothic"/>
              </a:rPr>
              <a:t>No hace</a:t>
            </a:r>
            <a:r>
              <a:rPr lang="en-GB" sz="2800" b="1" i="0" u="none" strike="noStrike" cap="none" dirty="0">
                <a:solidFill>
                  <a:srgbClr val="92D050"/>
                </a:solidFill>
                <a:latin typeface="Century Gothic"/>
                <a:ea typeface="Century Gothic"/>
                <a:cs typeface="Century Gothic"/>
                <a:sym typeface="Century Gothic"/>
              </a:rPr>
              <a:t> </a:t>
            </a:r>
            <a:r>
              <a:rPr lang="en-GB" sz="2800" dirty="0" err="1">
                <a:solidFill>
                  <a:srgbClr val="002060"/>
                </a:solidFill>
                <a:latin typeface="Century Gothic"/>
                <a:ea typeface="Century Gothic"/>
                <a:cs typeface="Century Gothic"/>
                <a:sym typeface="Century Gothic"/>
              </a:rPr>
              <a:t>baile</a:t>
            </a:r>
            <a:r>
              <a:rPr lang="en-GB" sz="2800" dirty="0">
                <a:solidFill>
                  <a:srgbClr val="002060"/>
                </a:solidFill>
                <a:latin typeface="Century Gothic"/>
                <a:ea typeface="Century Gothic"/>
                <a:cs typeface="Century Gothic"/>
                <a:sym typeface="Century Gothic"/>
              </a:rPr>
              <a:t>.</a:t>
            </a:r>
            <a:endParaRPr dirty="0">
              <a:solidFill>
                <a:srgbClr val="002060"/>
              </a:solidFill>
            </a:endParaRPr>
          </a:p>
        </p:txBody>
      </p:sp>
      <p:pic>
        <p:nvPicPr>
          <p:cNvPr id="29" name="Google Shape;183;p8">
            <a:extLst>
              <a:ext uri="{FF2B5EF4-FFF2-40B4-BE49-F238E27FC236}">
                <a16:creationId xmlns:a16="http://schemas.microsoft.com/office/drawing/2014/main" id="{A84E3BAF-CF88-4BB5-8901-7BF4B17BCB18}"/>
              </a:ext>
            </a:extLst>
          </p:cNvPr>
          <p:cNvPicPr preferRelativeResize="0"/>
          <p:nvPr/>
        </p:nvPicPr>
        <p:blipFill rotWithShape="1">
          <a:blip r:embed="rId8">
            <a:alphaModFix/>
          </a:blip>
          <a:srcRect/>
          <a:stretch/>
        </p:blipFill>
        <p:spPr>
          <a:xfrm>
            <a:off x="8473661" y="4697341"/>
            <a:ext cx="463592" cy="593643"/>
          </a:xfrm>
          <a:prstGeom prst="rect">
            <a:avLst/>
          </a:prstGeom>
          <a:noFill/>
          <a:ln>
            <a:noFill/>
          </a:ln>
        </p:spPr>
      </p:pic>
      <p:sp>
        <p:nvSpPr>
          <p:cNvPr id="30" name="Google Shape;172;p8">
            <a:extLst>
              <a:ext uri="{FF2B5EF4-FFF2-40B4-BE49-F238E27FC236}">
                <a16:creationId xmlns:a16="http://schemas.microsoft.com/office/drawing/2014/main" id="{F49B88C4-8F03-4EBE-8FAE-DC4063226E01}"/>
              </a:ext>
            </a:extLst>
          </p:cNvPr>
          <p:cNvSpPr txBox="1"/>
          <p:nvPr/>
        </p:nvSpPr>
        <p:spPr>
          <a:xfrm>
            <a:off x="8893462" y="4697341"/>
            <a:ext cx="3281875" cy="954067"/>
          </a:xfrm>
          <a:prstGeom prst="rect">
            <a:avLst/>
          </a:prstGeom>
          <a:noFill/>
          <a:ln>
            <a:noFill/>
          </a:ln>
        </p:spPr>
        <p:txBody>
          <a:bodyPr spcFirstLastPara="1" wrap="square" lIns="91425" tIns="45700" rIns="91425" bIns="45700" anchor="t" anchorCtr="0">
            <a:spAutoFit/>
          </a:bodyPr>
          <a:lstStyle/>
          <a:p>
            <a:pPr lvl="0">
              <a:buClr>
                <a:srgbClr val="92D050"/>
              </a:buClr>
              <a:buSzPts val="2800"/>
            </a:pPr>
            <a:r>
              <a:rPr lang="en-GB" sz="2800" dirty="0">
                <a:solidFill>
                  <a:srgbClr val="002060"/>
                </a:solidFill>
                <a:latin typeface="Century Gothic"/>
                <a:ea typeface="Century Gothic"/>
                <a:cs typeface="Century Gothic"/>
                <a:sym typeface="Century Gothic"/>
              </a:rPr>
              <a:t>S/he </a:t>
            </a:r>
            <a:r>
              <a:rPr lang="en-GB" sz="2800" b="1" dirty="0">
                <a:solidFill>
                  <a:srgbClr val="92D050"/>
                </a:solidFill>
                <a:latin typeface="Century Gothic"/>
                <a:ea typeface="Century Gothic"/>
                <a:cs typeface="Century Gothic"/>
                <a:sym typeface="Century Gothic"/>
              </a:rPr>
              <a:t>doesn’t do</a:t>
            </a:r>
            <a:r>
              <a:rPr lang="en-GB" sz="2800" dirty="0">
                <a:solidFill>
                  <a:srgbClr val="002060"/>
                </a:solidFill>
                <a:latin typeface="Century Gothic"/>
                <a:ea typeface="Century Gothic"/>
                <a:cs typeface="Century Gothic"/>
                <a:sym typeface="Century Gothic"/>
              </a:rPr>
              <a:t> dance.</a:t>
            </a:r>
            <a:endParaRPr lang="en-GB" sz="2800" dirty="0"/>
          </a:p>
        </p:txBody>
      </p:sp>
      <p:sp>
        <p:nvSpPr>
          <p:cNvPr id="31" name="Rectangle 30">
            <a:hlinkClick r:id="" action="ppaction://noaction">
              <a:snd r:embed="rId10" name="19_Eestaactivo.wav"/>
            </a:hlinkClick>
            <a:extLst>
              <a:ext uri="{FF2B5EF4-FFF2-40B4-BE49-F238E27FC236}">
                <a16:creationId xmlns:a16="http://schemas.microsoft.com/office/drawing/2014/main" id="{9A30B084-492C-4573-B5D0-B042A1CDF5B1}"/>
              </a:ext>
            </a:extLst>
          </p:cNvPr>
          <p:cNvSpPr/>
          <p:nvPr/>
        </p:nvSpPr>
        <p:spPr>
          <a:xfrm>
            <a:off x="9386799" y="2920455"/>
            <a:ext cx="2081960" cy="576401"/>
          </a:xfrm>
          <a:prstGeom prst="rect">
            <a:avLst/>
          </a:prstGeom>
          <a:solidFill>
            <a:srgbClr val="00B0F0"/>
          </a:solidFill>
          <a:ln w="19050">
            <a:solidFill>
              <a:srgbClr val="00B0F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S/he </a:t>
            </a:r>
            <a:endParaRPr lang="en-GB" sz="2800" b="1" dirty="0">
              <a:latin typeface="Century Gothic" panose="020B0502020202020204" pitchFamily="34" charset="0"/>
            </a:endParaRPr>
          </a:p>
        </p:txBody>
      </p:sp>
      <p:sp>
        <p:nvSpPr>
          <p:cNvPr id="32" name="Google Shape;174;p8">
            <a:extLst>
              <a:ext uri="{FF2B5EF4-FFF2-40B4-BE49-F238E27FC236}">
                <a16:creationId xmlns:a16="http://schemas.microsoft.com/office/drawing/2014/main" id="{0FB81908-A7FD-42A6-95EA-5949245FAAEB}"/>
              </a:ext>
            </a:extLst>
          </p:cNvPr>
          <p:cNvSpPr txBox="1"/>
          <p:nvPr/>
        </p:nvSpPr>
        <p:spPr>
          <a:xfrm>
            <a:off x="8959190" y="5746870"/>
            <a:ext cx="2600965" cy="523180"/>
          </a:xfrm>
          <a:prstGeom prst="rect">
            <a:avLst/>
          </a:prstGeom>
          <a:noFill/>
          <a:ln>
            <a:noFill/>
          </a:ln>
        </p:spPr>
        <p:txBody>
          <a:bodyPr spcFirstLastPara="1" wrap="square" lIns="91425" tIns="45700" rIns="91425" bIns="45700" anchor="t" anchorCtr="0">
            <a:spAutoFit/>
          </a:bodyPr>
          <a:lstStyle/>
          <a:p>
            <a:pPr lvl="0">
              <a:buClr>
                <a:srgbClr val="92D050"/>
              </a:buClr>
              <a:buSzPts val="2800"/>
            </a:pPr>
            <a:r>
              <a:rPr lang="en-GB" sz="2800" b="1" dirty="0">
                <a:solidFill>
                  <a:srgbClr val="92D050"/>
                </a:solidFill>
                <a:latin typeface="Century Gothic"/>
                <a:ea typeface="Century Gothic"/>
                <a:cs typeface="Century Gothic"/>
                <a:sym typeface="Century Gothic"/>
              </a:rPr>
              <a:t>No hace</a:t>
            </a:r>
            <a:r>
              <a:rPr lang="en-GB" sz="2800" b="1" i="0" u="none" strike="noStrike" cap="none" dirty="0">
                <a:solidFill>
                  <a:srgbClr val="92D050"/>
                </a:solidFill>
                <a:latin typeface="Century Gothic"/>
                <a:ea typeface="Century Gothic"/>
                <a:cs typeface="Century Gothic"/>
                <a:sym typeface="Century Gothic"/>
              </a:rPr>
              <a:t> </a:t>
            </a:r>
            <a:r>
              <a:rPr lang="en-GB" sz="2800" dirty="0" err="1">
                <a:solidFill>
                  <a:srgbClr val="002060"/>
                </a:solidFill>
                <a:latin typeface="Century Gothic"/>
                <a:ea typeface="Century Gothic"/>
                <a:cs typeface="Century Gothic"/>
                <a:sym typeface="Century Gothic"/>
              </a:rPr>
              <a:t>frío</a:t>
            </a:r>
            <a:r>
              <a:rPr lang="en-GB" sz="2800" dirty="0">
                <a:solidFill>
                  <a:srgbClr val="002060"/>
                </a:solidFill>
                <a:latin typeface="Century Gothic"/>
                <a:ea typeface="Century Gothic"/>
                <a:cs typeface="Century Gothic"/>
                <a:sym typeface="Century Gothic"/>
              </a:rPr>
              <a:t>.</a:t>
            </a:r>
            <a:endParaRPr dirty="0">
              <a:solidFill>
                <a:srgbClr val="002060"/>
              </a:solidFill>
            </a:endParaRPr>
          </a:p>
        </p:txBody>
      </p:sp>
      <p:pic>
        <p:nvPicPr>
          <p:cNvPr id="33" name="Google Shape;183;p8">
            <a:extLst>
              <a:ext uri="{FF2B5EF4-FFF2-40B4-BE49-F238E27FC236}">
                <a16:creationId xmlns:a16="http://schemas.microsoft.com/office/drawing/2014/main" id="{2A297640-C544-428D-8FA2-1843DCC9441A}"/>
              </a:ext>
            </a:extLst>
          </p:cNvPr>
          <p:cNvPicPr preferRelativeResize="0"/>
          <p:nvPr/>
        </p:nvPicPr>
        <p:blipFill rotWithShape="1">
          <a:blip r:embed="rId8">
            <a:clrChange>
              <a:clrFrom>
                <a:srgbClr val="FFFFFF"/>
              </a:clrFrom>
              <a:clrTo>
                <a:srgbClr val="FFFFFF">
                  <a:alpha val="0"/>
                </a:srgbClr>
              </a:clrTo>
            </a:clrChange>
            <a:alphaModFix/>
          </a:blip>
          <a:srcRect/>
          <a:stretch/>
        </p:blipFill>
        <p:spPr>
          <a:xfrm>
            <a:off x="8429593" y="6196764"/>
            <a:ext cx="497787" cy="597413"/>
          </a:xfrm>
          <a:prstGeom prst="rect">
            <a:avLst/>
          </a:prstGeom>
          <a:noFill/>
          <a:ln>
            <a:noFill/>
          </a:ln>
        </p:spPr>
      </p:pic>
      <p:sp>
        <p:nvSpPr>
          <p:cNvPr id="34" name="Google Shape;172;p8">
            <a:extLst>
              <a:ext uri="{FF2B5EF4-FFF2-40B4-BE49-F238E27FC236}">
                <a16:creationId xmlns:a16="http://schemas.microsoft.com/office/drawing/2014/main" id="{8214C284-8221-4D2E-8278-7E12FF877325}"/>
              </a:ext>
            </a:extLst>
          </p:cNvPr>
          <p:cNvSpPr txBox="1"/>
          <p:nvPr/>
        </p:nvSpPr>
        <p:spPr>
          <a:xfrm>
            <a:off x="9016431" y="6258603"/>
            <a:ext cx="3281875" cy="523180"/>
          </a:xfrm>
          <a:prstGeom prst="rect">
            <a:avLst/>
          </a:prstGeom>
          <a:noFill/>
          <a:ln>
            <a:noFill/>
          </a:ln>
        </p:spPr>
        <p:txBody>
          <a:bodyPr spcFirstLastPara="1" wrap="square" lIns="91425" tIns="45700" rIns="91425" bIns="45700" anchor="t" anchorCtr="0">
            <a:spAutoFit/>
          </a:bodyPr>
          <a:lstStyle/>
          <a:p>
            <a:pPr lvl="0">
              <a:buClr>
                <a:srgbClr val="92D050"/>
              </a:buClr>
              <a:buSzPts val="2800"/>
            </a:pPr>
            <a:r>
              <a:rPr lang="en-GB" sz="2800" b="1" dirty="0">
                <a:solidFill>
                  <a:srgbClr val="92D050"/>
                </a:solidFill>
                <a:latin typeface="Century Gothic"/>
                <a:ea typeface="Century Gothic"/>
                <a:cs typeface="Century Gothic"/>
                <a:sym typeface="Century Gothic"/>
              </a:rPr>
              <a:t>It’s not</a:t>
            </a:r>
            <a:r>
              <a:rPr lang="en-GB" sz="2800" dirty="0">
                <a:solidFill>
                  <a:srgbClr val="002060"/>
                </a:solidFill>
                <a:latin typeface="Century Gothic"/>
                <a:ea typeface="Century Gothic"/>
                <a:cs typeface="Century Gothic"/>
                <a:sym typeface="Century Gothic"/>
              </a:rPr>
              <a:t> cold.</a:t>
            </a:r>
            <a:endParaRPr lang="en-GB" sz="2800" dirty="0"/>
          </a:p>
        </p:txBody>
      </p:sp>
      <p:pic>
        <p:nvPicPr>
          <p:cNvPr id="38" name="Picture 37" descr="A picture containing diagram&#10;&#10;Description automatically generated">
            <a:extLst>
              <a:ext uri="{FF2B5EF4-FFF2-40B4-BE49-F238E27FC236}">
                <a16:creationId xmlns:a16="http://schemas.microsoft.com/office/drawing/2014/main" id="{3D1E3B36-06B1-4FDA-AE6D-C0E0D338B08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484931" y="5915971"/>
            <a:ext cx="210196" cy="463289"/>
          </a:xfrm>
          <a:prstGeom prst="rect">
            <a:avLst/>
          </a:prstGeom>
        </p:spPr>
      </p:pic>
      <p:sp>
        <p:nvSpPr>
          <p:cNvPr id="5" name="Multiplication Sign 4">
            <a:extLst>
              <a:ext uri="{FF2B5EF4-FFF2-40B4-BE49-F238E27FC236}">
                <a16:creationId xmlns:a16="http://schemas.microsoft.com/office/drawing/2014/main" id="{2FF56F9B-89E7-4A77-A72C-3B40AA08C2A8}"/>
              </a:ext>
            </a:extLst>
          </p:cNvPr>
          <p:cNvSpPr/>
          <p:nvPr/>
        </p:nvSpPr>
        <p:spPr>
          <a:xfrm>
            <a:off x="11305173" y="5854269"/>
            <a:ext cx="634523" cy="671647"/>
          </a:xfrm>
          <a:prstGeom prst="mathMultiply">
            <a:avLst>
              <a:gd name="adj1" fmla="val 1080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3" name="Picture 72" descr="A picture containing text, toy, doll, vector graphics&#10;&#10;Description automatically generated">
            <a:extLst>
              <a:ext uri="{FF2B5EF4-FFF2-40B4-BE49-F238E27FC236}">
                <a16:creationId xmlns:a16="http://schemas.microsoft.com/office/drawing/2014/main" id="{3E002582-5F60-4307-A1F5-E3EB34043E2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flipH="1">
            <a:off x="6881183" y="2829275"/>
            <a:ext cx="708677" cy="1346183"/>
          </a:xfrm>
          <a:prstGeom prst="rect">
            <a:avLst/>
          </a:prstGeom>
        </p:spPr>
      </p:pic>
    </p:spTree>
    <p:extLst>
      <p:ext uri="{BB962C8B-B14F-4D97-AF65-F5344CB8AC3E}">
        <p14:creationId xmlns:p14="http://schemas.microsoft.com/office/powerpoint/2010/main" val="1821922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0"/>
                                        </p:tgtEl>
                                        <p:attrNameLst>
                                          <p:attrName>style.visibility</p:attrName>
                                        </p:attrNameLst>
                                      </p:cBhvr>
                                      <p:to>
                                        <p:strVal val="visible"/>
                                      </p:to>
                                    </p:set>
                                    <p:animEffect transition="in" filter="fade">
                                      <p:cBhvr>
                                        <p:cTn id="7" dur="500"/>
                                        <p:tgtEl>
                                          <p:spTgt spid="8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4"/>
                                        </p:tgtEl>
                                        <p:attrNameLst>
                                          <p:attrName>style.visibility</p:attrName>
                                        </p:attrNameLst>
                                      </p:cBhvr>
                                      <p:to>
                                        <p:strVal val="visible"/>
                                      </p:to>
                                    </p:set>
                                    <p:animEffect transition="in" filter="fade">
                                      <p:cBhvr>
                                        <p:cTn id="12" dur="500"/>
                                        <p:tgtEl>
                                          <p:spTgt spid="7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fade">
                                      <p:cBhvr>
                                        <p:cTn id="17" dur="500"/>
                                        <p:tgtEl>
                                          <p:spTgt spid="64"/>
                                        </p:tgtEl>
                                      </p:cBhvr>
                                    </p:animEffect>
                                  </p:childTnLst>
                                  <p:subTnLst>
                                    <p:audio>
                                      <p:cMediaNode>
                                        <p:cTn display="0" masterRel="sameClick">
                                          <p:stCondLst>
                                            <p:cond evt="begin" delay="0">
                                              <p:tn val="15"/>
                                            </p:cond>
                                          </p:stCondLst>
                                          <p:endCondLst>
                                            <p:cond evt="onStopAudio" delay="0">
                                              <p:tgtEl>
                                                <p:sldTgt/>
                                              </p:tgtEl>
                                            </p:cond>
                                          </p:endCondLst>
                                        </p:cTn>
                                        <p:tgtEl>
                                          <p:sndTgt r:embed="rId3" name="3_15.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8"/>
                                        </p:tgtEl>
                                        <p:attrNameLst>
                                          <p:attrName>style.visibility</p:attrName>
                                        </p:attrNameLst>
                                      </p:cBhvr>
                                      <p:to>
                                        <p:strVal val="visible"/>
                                      </p:to>
                                    </p:set>
                                    <p:animEffect transition="in" filter="fade">
                                      <p:cBhvr>
                                        <p:cTn id="27" dur="500"/>
                                        <p:tgtEl>
                                          <p:spTgt spid="6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9"/>
                                        </p:tgtEl>
                                        <p:attrNameLst>
                                          <p:attrName>style.visibility</p:attrName>
                                        </p:attrNameLst>
                                      </p:cBhvr>
                                      <p:to>
                                        <p:strVal val="visible"/>
                                      </p:to>
                                    </p:set>
                                    <p:animEffect transition="in" filter="fade">
                                      <p:cBhvr>
                                        <p:cTn id="32" dur="500"/>
                                        <p:tgtEl>
                                          <p:spTgt spid="6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84"/>
                                        </p:tgtEl>
                                        <p:attrNameLst>
                                          <p:attrName>style.visibility</p:attrName>
                                        </p:attrNameLst>
                                      </p:cBhvr>
                                      <p:to>
                                        <p:strVal val="visible"/>
                                      </p:to>
                                    </p:set>
                                    <p:animEffect transition="in" filter="fade">
                                      <p:cBhvr>
                                        <p:cTn id="37" dur="500"/>
                                        <p:tgtEl>
                                          <p:spTgt spid="8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67"/>
                                        </p:tgtEl>
                                        <p:attrNameLst>
                                          <p:attrName>style.visibility</p:attrName>
                                        </p:attrNameLst>
                                      </p:cBhvr>
                                      <p:to>
                                        <p:strVal val="visible"/>
                                      </p:to>
                                    </p:set>
                                    <p:animEffect transition="in" filter="fade">
                                      <p:cBhvr>
                                        <p:cTn id="42" dur="500"/>
                                        <p:tgtEl>
                                          <p:spTgt spid="67"/>
                                        </p:tgtEl>
                                      </p:cBhvr>
                                    </p:animEffect>
                                  </p:childTnLst>
                                  <p:subTnLst>
                                    <p:audio>
                                      <p:cMediaNode>
                                        <p:cTn display="0" masterRel="sameClick">
                                          <p:stCondLst>
                                            <p:cond evt="begin" delay="0">
                                              <p:tn val="40"/>
                                            </p:cond>
                                          </p:stCondLst>
                                          <p:endCondLst>
                                            <p:cond evt="onStopAudio" delay="0">
                                              <p:tgtEl>
                                                <p:sldTgt/>
                                              </p:tgtEl>
                                            </p:cond>
                                          </p:endCondLst>
                                        </p:cTn>
                                        <p:tgtEl>
                                          <p:sndTgt r:embed="rId4" name="3_16.wav"/>
                                        </p:tgtEl>
                                      </p:cMediaNode>
                                    </p:audio>
                                  </p:subTnLst>
                                </p:cTn>
                              </p:par>
                              <p:par>
                                <p:cTn id="43" presetID="10" presetClass="entr" presetSubtype="0" fill="hold" grpId="0" nodeType="withEffect">
                                  <p:stCondLst>
                                    <p:cond delay="0"/>
                                  </p:stCondLst>
                                  <p:childTnLst>
                                    <p:set>
                                      <p:cBhvr>
                                        <p:cTn id="44" dur="1" fill="hold">
                                          <p:stCondLst>
                                            <p:cond delay="0"/>
                                          </p:stCondLst>
                                        </p:cTn>
                                        <p:tgtEl>
                                          <p:spTgt spid="75"/>
                                        </p:tgtEl>
                                        <p:attrNameLst>
                                          <p:attrName>style.visibility</p:attrName>
                                        </p:attrNameLst>
                                      </p:cBhvr>
                                      <p:to>
                                        <p:strVal val="visible"/>
                                      </p:to>
                                    </p:set>
                                    <p:animEffect transition="in" filter="fade">
                                      <p:cBhvr>
                                        <p:cTn id="45" dur="500"/>
                                        <p:tgtEl>
                                          <p:spTgt spid="75"/>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73"/>
                                        </p:tgtEl>
                                        <p:attrNameLst>
                                          <p:attrName>style.visibility</p:attrName>
                                        </p:attrNameLst>
                                      </p:cBhvr>
                                      <p:to>
                                        <p:strVal val="visible"/>
                                      </p:to>
                                    </p:set>
                                    <p:animEffect transition="in" filter="fade">
                                      <p:cBhvr>
                                        <p:cTn id="50" dur="500"/>
                                        <p:tgtEl>
                                          <p:spTgt spid="73"/>
                                        </p:tgtEl>
                                      </p:cBhvr>
                                    </p:animEffect>
                                  </p:childTnLst>
                                </p:cTn>
                              </p:par>
                              <p:par>
                                <p:cTn id="51" presetID="10" presetClass="entr" presetSubtype="0" fill="hold" nodeType="withEffect">
                                  <p:stCondLst>
                                    <p:cond delay="0"/>
                                  </p:stCondLst>
                                  <p:childTnLst>
                                    <p:set>
                                      <p:cBhvr>
                                        <p:cTn id="52" dur="1" fill="hold">
                                          <p:stCondLst>
                                            <p:cond delay="0"/>
                                          </p:stCondLst>
                                        </p:cTn>
                                        <p:tgtEl>
                                          <p:spTgt spid="4"/>
                                        </p:tgtEl>
                                        <p:attrNameLst>
                                          <p:attrName>style.visibility</p:attrName>
                                        </p:attrNameLst>
                                      </p:cBhvr>
                                      <p:to>
                                        <p:strVal val="visible"/>
                                      </p:to>
                                    </p:set>
                                    <p:animEffect transition="in" filter="fade">
                                      <p:cBhvr>
                                        <p:cTn id="53" dur="500"/>
                                        <p:tgtEl>
                                          <p:spTgt spid="4"/>
                                        </p:tgtEl>
                                      </p:cBhvr>
                                    </p:animEffect>
                                  </p:childTnLst>
                                </p:cTn>
                              </p:par>
                              <p:par>
                                <p:cTn id="54" presetID="10" presetClass="entr" presetSubtype="0" fill="hold" nodeType="withEffect">
                                  <p:stCondLst>
                                    <p:cond delay="0"/>
                                  </p:stCondLst>
                                  <p:childTnLst>
                                    <p:set>
                                      <p:cBhvr>
                                        <p:cTn id="55" dur="1" fill="hold">
                                          <p:stCondLst>
                                            <p:cond delay="0"/>
                                          </p:stCondLst>
                                        </p:cTn>
                                        <p:tgtEl>
                                          <p:spTgt spid="72"/>
                                        </p:tgtEl>
                                        <p:attrNameLst>
                                          <p:attrName>style.visibility</p:attrName>
                                        </p:attrNameLst>
                                      </p:cBhvr>
                                      <p:to>
                                        <p:strVal val="visible"/>
                                      </p:to>
                                    </p:set>
                                    <p:animEffect transition="in" filter="fade">
                                      <p:cBhvr>
                                        <p:cTn id="56" dur="500"/>
                                        <p:tgtEl>
                                          <p:spTgt spid="72"/>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70"/>
                                        </p:tgtEl>
                                        <p:attrNameLst>
                                          <p:attrName>style.visibility</p:attrName>
                                        </p:attrNameLst>
                                      </p:cBhvr>
                                      <p:to>
                                        <p:strVal val="visible"/>
                                      </p:to>
                                    </p:set>
                                    <p:animEffect transition="in" filter="fade">
                                      <p:cBhvr>
                                        <p:cTn id="61" dur="500"/>
                                        <p:tgtEl>
                                          <p:spTgt spid="70"/>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71"/>
                                        </p:tgtEl>
                                        <p:attrNameLst>
                                          <p:attrName>style.visibility</p:attrName>
                                        </p:attrNameLst>
                                      </p:cBhvr>
                                      <p:to>
                                        <p:strVal val="visible"/>
                                      </p:to>
                                    </p:set>
                                    <p:animEffect transition="in" filter="fade">
                                      <p:cBhvr>
                                        <p:cTn id="66" dur="500"/>
                                        <p:tgtEl>
                                          <p:spTgt spid="71"/>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28"/>
                                        </p:tgtEl>
                                        <p:attrNameLst>
                                          <p:attrName>style.visibility</p:attrName>
                                        </p:attrNameLst>
                                      </p:cBhvr>
                                      <p:to>
                                        <p:strVal val="visible"/>
                                      </p:to>
                                    </p:set>
                                    <p:animEffect transition="in" filter="fade">
                                      <p:cBhvr>
                                        <p:cTn id="71" dur="500"/>
                                        <p:tgtEl>
                                          <p:spTgt spid="28"/>
                                        </p:tgtEl>
                                      </p:cBhvr>
                                    </p:animEffect>
                                  </p:childTnLst>
                                  <p:subTnLst>
                                    <p:audio>
                                      <p:cMediaNode>
                                        <p:cTn display="0" masterRel="sameClick">
                                          <p:stCondLst>
                                            <p:cond evt="begin" delay="0">
                                              <p:tn val="69"/>
                                            </p:cond>
                                          </p:stCondLst>
                                          <p:endCondLst>
                                            <p:cond evt="onStopAudio" delay="0">
                                              <p:tgtEl>
                                                <p:sldTgt/>
                                              </p:tgtEl>
                                            </p:cond>
                                          </p:endCondLst>
                                        </p:cTn>
                                        <p:tgtEl>
                                          <p:sndTgt r:embed="rId5" name="3_17.wav"/>
                                        </p:tgtEl>
                                      </p:cMediaNode>
                                    </p:audio>
                                  </p:subTnLst>
                                </p:cTn>
                              </p:par>
                              <p:par>
                                <p:cTn id="72" presetID="10" presetClass="entr" presetSubtype="0" fill="hold" grpId="0" nodeType="withEffect">
                                  <p:stCondLst>
                                    <p:cond delay="0"/>
                                  </p:stCondLst>
                                  <p:childTnLst>
                                    <p:set>
                                      <p:cBhvr>
                                        <p:cTn id="73" dur="1" fill="hold">
                                          <p:stCondLst>
                                            <p:cond delay="0"/>
                                          </p:stCondLst>
                                        </p:cTn>
                                        <p:tgtEl>
                                          <p:spTgt spid="31"/>
                                        </p:tgtEl>
                                        <p:attrNameLst>
                                          <p:attrName>style.visibility</p:attrName>
                                        </p:attrNameLst>
                                      </p:cBhvr>
                                      <p:to>
                                        <p:strVal val="visible"/>
                                      </p:to>
                                    </p:set>
                                    <p:animEffect transition="in" filter="fade">
                                      <p:cBhvr>
                                        <p:cTn id="74" dur="500"/>
                                        <p:tgtEl>
                                          <p:spTgt spid="31"/>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nodeType="clickEffect">
                                  <p:stCondLst>
                                    <p:cond delay="0"/>
                                  </p:stCondLst>
                                  <p:childTnLst>
                                    <p:set>
                                      <p:cBhvr>
                                        <p:cTn id="78" dur="1" fill="hold">
                                          <p:stCondLst>
                                            <p:cond delay="0"/>
                                          </p:stCondLst>
                                        </p:cTn>
                                        <p:tgtEl>
                                          <p:spTgt spid="29"/>
                                        </p:tgtEl>
                                        <p:attrNameLst>
                                          <p:attrName>style.visibility</p:attrName>
                                        </p:attrNameLst>
                                      </p:cBhvr>
                                      <p:to>
                                        <p:strVal val="visible"/>
                                      </p:to>
                                    </p:set>
                                    <p:animEffect transition="in" filter="fade">
                                      <p:cBhvr>
                                        <p:cTn id="79" dur="500"/>
                                        <p:tgtEl>
                                          <p:spTgt spid="29"/>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30"/>
                                        </p:tgtEl>
                                        <p:attrNameLst>
                                          <p:attrName>style.visibility</p:attrName>
                                        </p:attrNameLst>
                                      </p:cBhvr>
                                      <p:to>
                                        <p:strVal val="visible"/>
                                      </p:to>
                                    </p:set>
                                    <p:animEffect transition="in" filter="fade">
                                      <p:cBhvr>
                                        <p:cTn id="84" dur="500"/>
                                        <p:tgtEl>
                                          <p:spTgt spid="30"/>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grpId="0" nodeType="clickEffect">
                                  <p:stCondLst>
                                    <p:cond delay="0"/>
                                  </p:stCondLst>
                                  <p:childTnLst>
                                    <p:set>
                                      <p:cBhvr>
                                        <p:cTn id="88" dur="1" fill="hold">
                                          <p:stCondLst>
                                            <p:cond delay="0"/>
                                          </p:stCondLst>
                                        </p:cTn>
                                        <p:tgtEl>
                                          <p:spTgt spid="32"/>
                                        </p:tgtEl>
                                        <p:attrNameLst>
                                          <p:attrName>style.visibility</p:attrName>
                                        </p:attrNameLst>
                                      </p:cBhvr>
                                      <p:to>
                                        <p:strVal val="visible"/>
                                      </p:to>
                                    </p:set>
                                    <p:animEffect transition="in" filter="fade">
                                      <p:cBhvr>
                                        <p:cTn id="89" dur="500"/>
                                        <p:tgtEl>
                                          <p:spTgt spid="32"/>
                                        </p:tgtEl>
                                      </p:cBhvr>
                                    </p:animEffect>
                                  </p:childTnLst>
                                </p:cTn>
                              </p:par>
                              <p:par>
                                <p:cTn id="90" presetID="1" presetClass="entr" presetSubtype="0" fill="hold" grpId="0" nodeType="withEffect">
                                  <p:stCondLst>
                                    <p:cond delay="0"/>
                                  </p:stCondLst>
                                  <p:childTnLst>
                                    <p:set>
                                      <p:cBhvr>
                                        <p:cTn id="91" dur="1" fill="hold">
                                          <p:stCondLst>
                                            <p:cond delay="0"/>
                                          </p:stCondLst>
                                        </p:cTn>
                                        <p:tgtEl>
                                          <p:spTgt spid="3"/>
                                        </p:tgtEl>
                                        <p:attrNameLst>
                                          <p:attrName>style.visibility</p:attrName>
                                        </p:attrNameLst>
                                      </p:cBhvr>
                                      <p:to>
                                        <p:strVal val="visible"/>
                                      </p:to>
                                    </p:set>
                                  </p:childTnLst>
                                  <p:subTnLst>
                                    <p:audio>
                                      <p:cMediaNode>
                                        <p:cTn display="0" masterRel="sameClick">
                                          <p:stCondLst>
                                            <p:cond evt="begin" delay="0">
                                              <p:tn val="90"/>
                                            </p:cond>
                                          </p:stCondLst>
                                          <p:endCondLst>
                                            <p:cond evt="onStopAudio" delay="0">
                                              <p:tgtEl>
                                                <p:sldTgt/>
                                              </p:tgtEl>
                                            </p:cond>
                                          </p:endCondLst>
                                        </p:cTn>
                                        <p:tgtEl>
                                          <p:sndTgt r:embed="rId6" name="3_18.wav"/>
                                        </p:tgtEl>
                                      </p:cMediaNode>
                                    </p:audio>
                                  </p:subTnLst>
                                </p:cTn>
                              </p:par>
                            </p:childTnLst>
                          </p:cTn>
                        </p:par>
                      </p:childTnLst>
                    </p:cTn>
                  </p:par>
                  <p:par>
                    <p:cTn id="92" fill="hold">
                      <p:stCondLst>
                        <p:cond delay="indefinite"/>
                      </p:stCondLst>
                      <p:childTnLst>
                        <p:par>
                          <p:cTn id="93" fill="hold">
                            <p:stCondLst>
                              <p:cond delay="0"/>
                            </p:stCondLst>
                            <p:childTnLst>
                              <p:par>
                                <p:cTn id="94" presetID="10" presetClass="entr" presetSubtype="0" fill="hold" nodeType="clickEffect">
                                  <p:stCondLst>
                                    <p:cond delay="0"/>
                                  </p:stCondLst>
                                  <p:childTnLst>
                                    <p:set>
                                      <p:cBhvr>
                                        <p:cTn id="95" dur="1" fill="hold">
                                          <p:stCondLst>
                                            <p:cond delay="0"/>
                                          </p:stCondLst>
                                        </p:cTn>
                                        <p:tgtEl>
                                          <p:spTgt spid="33"/>
                                        </p:tgtEl>
                                        <p:attrNameLst>
                                          <p:attrName>style.visibility</p:attrName>
                                        </p:attrNameLst>
                                      </p:cBhvr>
                                      <p:to>
                                        <p:strVal val="visible"/>
                                      </p:to>
                                    </p:set>
                                    <p:animEffect transition="in" filter="fade">
                                      <p:cBhvr>
                                        <p:cTn id="96" dur="500"/>
                                        <p:tgtEl>
                                          <p:spTgt spid="33"/>
                                        </p:tgtEl>
                                      </p:cBhvr>
                                    </p:animEffect>
                                  </p:childTnLst>
                                </p:cTn>
                              </p:par>
                            </p:childTnLst>
                          </p:cTn>
                        </p:par>
                      </p:childTnLst>
                    </p:cTn>
                  </p:par>
                  <p:par>
                    <p:cTn id="97" fill="hold">
                      <p:stCondLst>
                        <p:cond delay="indefinite"/>
                      </p:stCondLst>
                      <p:childTnLst>
                        <p:par>
                          <p:cTn id="98" fill="hold">
                            <p:stCondLst>
                              <p:cond delay="0"/>
                            </p:stCondLst>
                            <p:childTnLst>
                              <p:par>
                                <p:cTn id="99" presetID="10" presetClass="entr" presetSubtype="0" fill="hold" grpId="0" nodeType="clickEffect">
                                  <p:stCondLst>
                                    <p:cond delay="0"/>
                                  </p:stCondLst>
                                  <p:childTnLst>
                                    <p:set>
                                      <p:cBhvr>
                                        <p:cTn id="100" dur="1" fill="hold">
                                          <p:stCondLst>
                                            <p:cond delay="0"/>
                                          </p:stCondLst>
                                        </p:cTn>
                                        <p:tgtEl>
                                          <p:spTgt spid="34"/>
                                        </p:tgtEl>
                                        <p:attrNameLst>
                                          <p:attrName>style.visibility</p:attrName>
                                        </p:attrNameLst>
                                      </p:cBhvr>
                                      <p:to>
                                        <p:strVal val="visible"/>
                                      </p:to>
                                    </p:set>
                                    <p:animEffect transition="in" filter="fade">
                                      <p:cBhvr>
                                        <p:cTn id="101" dur="500"/>
                                        <p:tgtEl>
                                          <p:spTgt spid="34"/>
                                        </p:tgtEl>
                                      </p:cBhvr>
                                    </p:animEffect>
                                  </p:childTnLst>
                                </p:cTn>
                              </p:par>
                              <p:par>
                                <p:cTn id="102" presetID="10" presetClass="entr" presetSubtype="0" fill="hold" nodeType="withEffect">
                                  <p:stCondLst>
                                    <p:cond delay="0"/>
                                  </p:stCondLst>
                                  <p:childTnLst>
                                    <p:set>
                                      <p:cBhvr>
                                        <p:cTn id="103" dur="1" fill="hold">
                                          <p:stCondLst>
                                            <p:cond delay="0"/>
                                          </p:stCondLst>
                                        </p:cTn>
                                        <p:tgtEl>
                                          <p:spTgt spid="38"/>
                                        </p:tgtEl>
                                        <p:attrNameLst>
                                          <p:attrName>style.visibility</p:attrName>
                                        </p:attrNameLst>
                                      </p:cBhvr>
                                      <p:to>
                                        <p:strVal val="visible"/>
                                      </p:to>
                                    </p:set>
                                    <p:animEffect transition="in" filter="fade">
                                      <p:cBhvr>
                                        <p:cTn id="104" dur="500"/>
                                        <p:tgtEl>
                                          <p:spTgt spid="38"/>
                                        </p:tgtEl>
                                      </p:cBhvr>
                                    </p:animEffect>
                                  </p:childTnLst>
                                </p:cTn>
                              </p:par>
                              <p:par>
                                <p:cTn id="105" presetID="10" presetClass="entr" presetSubtype="0" fill="hold" grpId="0" nodeType="withEffect">
                                  <p:stCondLst>
                                    <p:cond delay="0"/>
                                  </p:stCondLst>
                                  <p:childTnLst>
                                    <p:set>
                                      <p:cBhvr>
                                        <p:cTn id="106" dur="1" fill="hold">
                                          <p:stCondLst>
                                            <p:cond delay="0"/>
                                          </p:stCondLst>
                                        </p:cTn>
                                        <p:tgtEl>
                                          <p:spTgt spid="5"/>
                                        </p:tgtEl>
                                        <p:attrNameLst>
                                          <p:attrName>style.visibility</p:attrName>
                                        </p:attrNameLst>
                                      </p:cBhvr>
                                      <p:to>
                                        <p:strVal val="visible"/>
                                      </p:to>
                                    </p:set>
                                    <p:animEffect transition="in" filter="fade">
                                      <p:cBhvr>
                                        <p:cTn id="10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4" grpId="0"/>
      <p:bldP spid="67" grpId="0"/>
      <p:bldP spid="69" grpId="0"/>
      <p:bldP spid="71" grpId="0"/>
      <p:bldP spid="74" grpId="0" animBg="1"/>
      <p:bldP spid="75" grpId="0" animBg="1"/>
      <p:bldP spid="80" grpId="0"/>
      <p:bldP spid="84" grpId="0" animBg="1"/>
      <p:bldP spid="28" grpId="0"/>
      <p:bldP spid="30" grpId="0"/>
      <p:bldP spid="31" grpId="0" animBg="1"/>
      <p:bldP spid="32" grpId="0"/>
      <p:bldP spid="34" grpId="0"/>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67" name="Google Shape;167;p2"/>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4 : </a:t>
            </a:r>
            <a:endParaRPr lang="en-GB" sz="3200" dirty="0"/>
          </a:p>
        </p:txBody>
      </p:sp>
      <p:pic>
        <p:nvPicPr>
          <p:cNvPr id="99" name="Google Shape;319;p15" descr="Speech Icon, Voice, Talking, Audio, Speech">
            <a:extLst>
              <a:ext uri="{FF2B5EF4-FFF2-40B4-BE49-F238E27FC236}">
                <a16:creationId xmlns:a16="http://schemas.microsoft.com/office/drawing/2014/main" id="{C7FC8EE7-D74C-4120-9A7D-68711D5C0CBE}"/>
              </a:ext>
            </a:extLst>
          </p:cNvPr>
          <p:cNvPicPr preferRelativeResize="0"/>
          <p:nvPr/>
        </p:nvPicPr>
        <p:blipFill rotWithShape="1">
          <a:blip r:embed="rId4">
            <a:alphaModFix/>
          </a:blip>
          <a:srcRect/>
          <a:stretch/>
        </p:blipFill>
        <p:spPr>
          <a:xfrm>
            <a:off x="11104149" y="127569"/>
            <a:ext cx="776168" cy="776168"/>
          </a:xfrm>
          <a:prstGeom prst="rect">
            <a:avLst/>
          </a:prstGeom>
          <a:noFill/>
          <a:ln>
            <a:noFill/>
          </a:ln>
        </p:spPr>
      </p:pic>
      <p:sp>
        <p:nvSpPr>
          <p:cNvPr id="100" name="Title 1">
            <a:extLst>
              <a:ext uri="{FF2B5EF4-FFF2-40B4-BE49-F238E27FC236}">
                <a16:creationId xmlns:a16="http://schemas.microsoft.com/office/drawing/2014/main" id="{8227DE36-EAD1-4188-BEC5-9F684A147546}"/>
              </a:ext>
            </a:extLst>
          </p:cNvPr>
          <p:cNvSpPr txBox="1">
            <a:spLocks/>
          </p:cNvSpPr>
          <p:nvPr/>
        </p:nvSpPr>
        <p:spPr>
          <a:xfrm>
            <a:off x="10971365" y="978580"/>
            <a:ext cx="984675" cy="368031"/>
          </a:xfrm>
          <a:prstGeom prst="rect">
            <a:avLst/>
          </a:prstGeom>
          <a:solidFill>
            <a:srgbClr val="85CFE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1800" b="1" dirty="0">
                <a:solidFill>
                  <a:srgbClr val="002060"/>
                </a:solidFill>
                <a:latin typeface="Century Gothic" panose="020B0502020202020204" pitchFamily="34" charset="0"/>
              </a:rPr>
              <a:t>hablar</a:t>
            </a:r>
          </a:p>
        </p:txBody>
      </p:sp>
      <p:sp>
        <p:nvSpPr>
          <p:cNvPr id="116" name="Google Shape;387;p19">
            <a:extLst>
              <a:ext uri="{FF2B5EF4-FFF2-40B4-BE49-F238E27FC236}">
                <a16:creationId xmlns:a16="http://schemas.microsoft.com/office/drawing/2014/main" id="{BAC41A00-D01E-437C-894D-659ACD52DA03}"/>
              </a:ext>
            </a:extLst>
          </p:cNvPr>
          <p:cNvSpPr/>
          <p:nvPr/>
        </p:nvSpPr>
        <p:spPr>
          <a:xfrm>
            <a:off x="11417626" y="2746876"/>
            <a:ext cx="516951" cy="3379042"/>
          </a:xfrm>
          <a:prstGeom prst="rect">
            <a:avLst/>
          </a:prstGeom>
          <a:solidFill>
            <a:srgbClr val="FF33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000"/>
              <a:buFont typeface="Calibri"/>
              <a:buNone/>
            </a:pPr>
            <a:endParaRPr sz="2000" b="0" i="0" u="none" strike="noStrike" cap="none">
              <a:solidFill>
                <a:srgbClr val="000000"/>
              </a:solidFill>
              <a:latin typeface="Century Gothic"/>
              <a:ea typeface="Century Gothic"/>
              <a:cs typeface="Century Gothic"/>
              <a:sym typeface="Century Gothic"/>
            </a:endParaRPr>
          </a:p>
        </p:txBody>
      </p:sp>
      <p:sp>
        <p:nvSpPr>
          <p:cNvPr id="117" name="Google Shape;395;p19">
            <a:extLst>
              <a:ext uri="{FF2B5EF4-FFF2-40B4-BE49-F238E27FC236}">
                <a16:creationId xmlns:a16="http://schemas.microsoft.com/office/drawing/2014/main" id="{3530863B-D4DF-4731-93EB-43C1F7D23C79}"/>
              </a:ext>
            </a:extLst>
          </p:cNvPr>
          <p:cNvSpPr/>
          <p:nvPr/>
        </p:nvSpPr>
        <p:spPr>
          <a:xfrm>
            <a:off x="11195085" y="6225859"/>
            <a:ext cx="931048" cy="349187"/>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entury Gothic"/>
              <a:buNone/>
            </a:pPr>
            <a:r>
              <a:rPr lang="en-GB" sz="1800" b="1" i="0" u="none" strike="noStrike" cap="none" dirty="0">
                <a:solidFill>
                  <a:srgbClr val="FFFFFF"/>
                </a:solidFill>
                <a:latin typeface="Century Gothic"/>
                <a:ea typeface="Century Gothic"/>
                <a:cs typeface="Century Gothic"/>
                <a:sym typeface="Century Gothic"/>
              </a:rPr>
              <a:t>INICIO</a:t>
            </a:r>
            <a:endParaRPr dirty="0"/>
          </a:p>
        </p:txBody>
      </p:sp>
      <p:sp>
        <p:nvSpPr>
          <p:cNvPr id="118" name="Google Shape;388;p19">
            <a:extLst>
              <a:ext uri="{FF2B5EF4-FFF2-40B4-BE49-F238E27FC236}">
                <a16:creationId xmlns:a16="http://schemas.microsoft.com/office/drawing/2014/main" id="{9F49529C-791D-4247-8523-37F9D7A6BE95}"/>
              </a:ext>
            </a:extLst>
          </p:cNvPr>
          <p:cNvSpPr/>
          <p:nvPr/>
        </p:nvSpPr>
        <p:spPr>
          <a:xfrm>
            <a:off x="11413499" y="2746874"/>
            <a:ext cx="518389" cy="3379044"/>
          </a:xfrm>
          <a:prstGeom prst="rect">
            <a:avLst/>
          </a:prstGeom>
          <a:solidFill>
            <a:srgbClr val="86CFE2"/>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000"/>
              <a:buFont typeface="Calibri"/>
              <a:buNone/>
            </a:pPr>
            <a:endParaRPr sz="2000" b="0" i="0" u="none" strike="noStrike" cap="none">
              <a:solidFill>
                <a:srgbClr val="000000"/>
              </a:solidFill>
              <a:latin typeface="Century Gothic"/>
              <a:ea typeface="Century Gothic"/>
              <a:cs typeface="Century Gothic"/>
              <a:sym typeface="Century Gothic"/>
            </a:endParaRPr>
          </a:p>
        </p:txBody>
      </p:sp>
      <p:sp>
        <p:nvSpPr>
          <p:cNvPr id="119" name="Google Shape;157;p2">
            <a:extLst>
              <a:ext uri="{FF2B5EF4-FFF2-40B4-BE49-F238E27FC236}">
                <a16:creationId xmlns:a16="http://schemas.microsoft.com/office/drawing/2014/main" id="{92745A3B-A502-496B-BD74-AABA29BAE11B}"/>
              </a:ext>
            </a:extLst>
          </p:cNvPr>
          <p:cNvSpPr txBox="1"/>
          <p:nvPr/>
        </p:nvSpPr>
        <p:spPr>
          <a:xfrm>
            <a:off x="11194063" y="2261594"/>
            <a:ext cx="932070" cy="500097"/>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16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25</a:t>
            </a:r>
            <a:r>
              <a:rPr kumimoji="0" lang="es-AR" sz="105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br>
              <a:rPr kumimoji="0" lang="es-AR" sz="105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br>
            <a:r>
              <a:rPr kumimoji="0" lang="es-AR" sz="105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segundos</a:t>
            </a:r>
            <a:endParaRPr kumimoji="0" lang="es-AR" sz="105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25" name="Speech Bubble: Rectangle with Corners Rounded 24">
            <a:extLst>
              <a:ext uri="{FF2B5EF4-FFF2-40B4-BE49-F238E27FC236}">
                <a16:creationId xmlns:a16="http://schemas.microsoft.com/office/drawing/2014/main" id="{7C8433FD-7E57-452B-A881-91B02C869BFE}"/>
              </a:ext>
            </a:extLst>
          </p:cNvPr>
          <p:cNvSpPr/>
          <p:nvPr/>
        </p:nvSpPr>
        <p:spPr>
          <a:xfrm>
            <a:off x="3827936" y="3102068"/>
            <a:ext cx="3800820" cy="1927951"/>
          </a:xfrm>
          <a:prstGeom prst="wedgeRoundRectCallout">
            <a:avLst>
              <a:gd name="adj1" fmla="val 36432"/>
              <a:gd name="adj2" fmla="val 75860"/>
              <a:gd name="adj3" fmla="val 16667"/>
            </a:avLst>
          </a:prstGeom>
          <a:solidFill>
            <a:schemeClr val="bg1"/>
          </a:solid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latin typeface="Century Gothic" panose="020B0502020202020204" pitchFamily="34" charset="0"/>
              </a:rPr>
              <a:t>In summer it is not cold.</a:t>
            </a:r>
          </a:p>
        </p:txBody>
      </p:sp>
      <p:sp>
        <p:nvSpPr>
          <p:cNvPr id="26" name="Rectangle: Rounded Corners 25">
            <a:extLst>
              <a:ext uri="{FF2B5EF4-FFF2-40B4-BE49-F238E27FC236}">
                <a16:creationId xmlns:a16="http://schemas.microsoft.com/office/drawing/2014/main" id="{B3A21DB4-247C-4830-95C6-BD58434BCFD9}"/>
              </a:ext>
            </a:extLst>
          </p:cNvPr>
          <p:cNvSpPr/>
          <p:nvPr/>
        </p:nvSpPr>
        <p:spPr>
          <a:xfrm>
            <a:off x="438729" y="2725688"/>
            <a:ext cx="1872868" cy="561878"/>
          </a:xfrm>
          <a:prstGeom prst="roundRect">
            <a:avLst/>
          </a:prstGeom>
          <a:solidFill>
            <a:srgbClr val="BFE5E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002060"/>
                </a:solidFill>
                <a:latin typeface="Century Gothic" panose="020B0502020202020204" pitchFamily="34" charset="0"/>
              </a:rPr>
              <a:t>hago</a:t>
            </a:r>
          </a:p>
        </p:txBody>
      </p:sp>
      <p:sp>
        <p:nvSpPr>
          <p:cNvPr id="28" name="Rectangle: Rounded Corners 27">
            <a:extLst>
              <a:ext uri="{FF2B5EF4-FFF2-40B4-BE49-F238E27FC236}">
                <a16:creationId xmlns:a16="http://schemas.microsoft.com/office/drawing/2014/main" id="{FF9AF202-693C-4149-8442-110B3AD32DE9}"/>
              </a:ext>
            </a:extLst>
          </p:cNvPr>
          <p:cNvSpPr/>
          <p:nvPr/>
        </p:nvSpPr>
        <p:spPr>
          <a:xfrm>
            <a:off x="2983130" y="1991092"/>
            <a:ext cx="1872868" cy="561878"/>
          </a:xfrm>
          <a:prstGeom prst="roundRect">
            <a:avLst/>
          </a:prstGeom>
          <a:solidFill>
            <a:srgbClr val="BFE5E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002060"/>
                </a:solidFill>
                <a:latin typeface="Century Gothic" panose="020B0502020202020204" pitchFamily="34" charset="0"/>
              </a:rPr>
              <a:t>haces</a:t>
            </a:r>
          </a:p>
        </p:txBody>
      </p:sp>
      <p:sp>
        <p:nvSpPr>
          <p:cNvPr id="31" name="Rectangle: Rounded Corners 30">
            <a:extLst>
              <a:ext uri="{FF2B5EF4-FFF2-40B4-BE49-F238E27FC236}">
                <a16:creationId xmlns:a16="http://schemas.microsoft.com/office/drawing/2014/main" id="{A8EBD924-3DF2-42BF-ACB6-35B7D5D17022}"/>
              </a:ext>
            </a:extLst>
          </p:cNvPr>
          <p:cNvSpPr/>
          <p:nvPr/>
        </p:nvSpPr>
        <p:spPr>
          <a:xfrm>
            <a:off x="5967212" y="1944733"/>
            <a:ext cx="1872868" cy="561878"/>
          </a:xfrm>
          <a:prstGeom prst="roundRect">
            <a:avLst/>
          </a:prstGeom>
          <a:solidFill>
            <a:srgbClr val="BFE5E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a:solidFill>
                  <a:srgbClr val="002060"/>
                </a:solidFill>
                <a:latin typeface="Century Gothic" panose="020B0502020202020204" pitchFamily="34" charset="0"/>
              </a:rPr>
              <a:t>en</a:t>
            </a:r>
            <a:endParaRPr lang="en-GB" sz="3200" dirty="0">
              <a:solidFill>
                <a:srgbClr val="002060"/>
              </a:solidFill>
              <a:latin typeface="Century Gothic" panose="020B0502020202020204" pitchFamily="34" charset="0"/>
            </a:endParaRPr>
          </a:p>
        </p:txBody>
      </p:sp>
      <p:sp>
        <p:nvSpPr>
          <p:cNvPr id="32" name="Rectangle: Rounded Corners 31">
            <a:extLst>
              <a:ext uri="{FF2B5EF4-FFF2-40B4-BE49-F238E27FC236}">
                <a16:creationId xmlns:a16="http://schemas.microsoft.com/office/drawing/2014/main" id="{1BFAF62E-1368-47EA-BB0E-EF004D26624E}"/>
              </a:ext>
            </a:extLst>
          </p:cNvPr>
          <p:cNvSpPr/>
          <p:nvPr/>
        </p:nvSpPr>
        <p:spPr>
          <a:xfrm>
            <a:off x="8297720" y="2806030"/>
            <a:ext cx="1872868" cy="561878"/>
          </a:xfrm>
          <a:prstGeom prst="roundRect">
            <a:avLst/>
          </a:prstGeom>
          <a:solidFill>
            <a:srgbClr val="BFE5E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a:solidFill>
                  <a:srgbClr val="002060"/>
                </a:solidFill>
                <a:latin typeface="Century Gothic" panose="020B0502020202020204" pitchFamily="34" charset="0"/>
              </a:rPr>
              <a:t>frío</a:t>
            </a:r>
            <a:endParaRPr lang="en-GB" sz="3200" dirty="0">
              <a:solidFill>
                <a:srgbClr val="002060"/>
              </a:solidFill>
              <a:latin typeface="Century Gothic" panose="020B0502020202020204" pitchFamily="34" charset="0"/>
            </a:endParaRPr>
          </a:p>
        </p:txBody>
      </p:sp>
      <p:sp>
        <p:nvSpPr>
          <p:cNvPr id="33" name="Rectangle: Rounded Corners 32">
            <a:extLst>
              <a:ext uri="{FF2B5EF4-FFF2-40B4-BE49-F238E27FC236}">
                <a16:creationId xmlns:a16="http://schemas.microsoft.com/office/drawing/2014/main" id="{E4CA587F-9FD7-4DC1-A9F1-72BA3FF503A8}"/>
              </a:ext>
            </a:extLst>
          </p:cNvPr>
          <p:cNvSpPr/>
          <p:nvPr/>
        </p:nvSpPr>
        <p:spPr>
          <a:xfrm>
            <a:off x="8215880" y="3970602"/>
            <a:ext cx="1872868" cy="561878"/>
          </a:xfrm>
          <a:prstGeom prst="roundRect">
            <a:avLst/>
          </a:prstGeom>
          <a:solidFill>
            <a:srgbClr val="BFE5E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a:solidFill>
                  <a:srgbClr val="002060"/>
                </a:solidFill>
                <a:latin typeface="Century Gothic" panose="020B0502020202020204" pitchFamily="34" charset="0"/>
              </a:rPr>
              <a:t>calor</a:t>
            </a:r>
            <a:endParaRPr lang="en-GB" sz="3200" dirty="0">
              <a:solidFill>
                <a:srgbClr val="002060"/>
              </a:solidFill>
              <a:latin typeface="Century Gothic" panose="020B0502020202020204" pitchFamily="34" charset="0"/>
            </a:endParaRPr>
          </a:p>
        </p:txBody>
      </p:sp>
      <p:sp>
        <p:nvSpPr>
          <p:cNvPr id="34" name="Rectangle: Rounded Corners 33">
            <a:extLst>
              <a:ext uri="{FF2B5EF4-FFF2-40B4-BE49-F238E27FC236}">
                <a16:creationId xmlns:a16="http://schemas.microsoft.com/office/drawing/2014/main" id="{63BD94A8-26A0-4E97-B44E-474B139E1616}"/>
              </a:ext>
            </a:extLst>
          </p:cNvPr>
          <p:cNvSpPr/>
          <p:nvPr/>
        </p:nvSpPr>
        <p:spPr>
          <a:xfrm>
            <a:off x="1367944" y="3918263"/>
            <a:ext cx="1872868" cy="561878"/>
          </a:xfrm>
          <a:prstGeom prst="roundRect">
            <a:avLst/>
          </a:prstGeom>
          <a:solidFill>
            <a:srgbClr val="BFE5E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002060"/>
                </a:solidFill>
                <a:latin typeface="Century Gothic" panose="020B0502020202020204" pitchFamily="34" charset="0"/>
              </a:rPr>
              <a:t>hace</a:t>
            </a:r>
          </a:p>
        </p:txBody>
      </p:sp>
      <p:sp>
        <p:nvSpPr>
          <p:cNvPr id="36" name="Rectangle: Rounded Corners 35">
            <a:extLst>
              <a:ext uri="{FF2B5EF4-FFF2-40B4-BE49-F238E27FC236}">
                <a16:creationId xmlns:a16="http://schemas.microsoft.com/office/drawing/2014/main" id="{2EC8CDE5-CD97-467D-BC73-8561DFD66131}"/>
              </a:ext>
            </a:extLst>
          </p:cNvPr>
          <p:cNvSpPr/>
          <p:nvPr/>
        </p:nvSpPr>
        <p:spPr>
          <a:xfrm>
            <a:off x="1483814" y="5702690"/>
            <a:ext cx="1872868" cy="561878"/>
          </a:xfrm>
          <a:prstGeom prst="roundRect">
            <a:avLst/>
          </a:prstGeom>
          <a:solidFill>
            <a:srgbClr val="BFE5E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002060"/>
                </a:solidFill>
                <a:latin typeface="Century Gothic" panose="020B0502020202020204" pitchFamily="34" charset="0"/>
              </a:rPr>
              <a:t>no</a:t>
            </a:r>
          </a:p>
        </p:txBody>
      </p:sp>
      <p:sp>
        <p:nvSpPr>
          <p:cNvPr id="37" name="Rectangle: Rounded Corners 36">
            <a:extLst>
              <a:ext uri="{FF2B5EF4-FFF2-40B4-BE49-F238E27FC236}">
                <a16:creationId xmlns:a16="http://schemas.microsoft.com/office/drawing/2014/main" id="{BF565634-67AE-460E-B037-2109D086C8DA}"/>
              </a:ext>
            </a:extLst>
          </p:cNvPr>
          <p:cNvSpPr/>
          <p:nvPr/>
        </p:nvSpPr>
        <p:spPr>
          <a:xfrm>
            <a:off x="5308442" y="5944920"/>
            <a:ext cx="1872868" cy="561878"/>
          </a:xfrm>
          <a:prstGeom prst="roundRect">
            <a:avLst/>
          </a:prstGeom>
          <a:solidFill>
            <a:srgbClr val="BFE5E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a:solidFill>
                  <a:srgbClr val="002060"/>
                </a:solidFill>
                <a:latin typeface="Century Gothic" panose="020B0502020202020204" pitchFamily="34" charset="0"/>
              </a:rPr>
              <a:t>invierno</a:t>
            </a:r>
            <a:endParaRPr lang="en-GB" sz="3200" dirty="0">
              <a:solidFill>
                <a:srgbClr val="002060"/>
              </a:solidFill>
              <a:latin typeface="Century Gothic" panose="020B0502020202020204" pitchFamily="34" charset="0"/>
            </a:endParaRPr>
          </a:p>
        </p:txBody>
      </p:sp>
      <p:sp>
        <p:nvSpPr>
          <p:cNvPr id="38" name="Speech Bubble: Rectangle with Corners Rounded 37">
            <a:extLst>
              <a:ext uri="{FF2B5EF4-FFF2-40B4-BE49-F238E27FC236}">
                <a16:creationId xmlns:a16="http://schemas.microsoft.com/office/drawing/2014/main" id="{41C87FE2-E593-4818-BDE1-83FB8354D85B}"/>
              </a:ext>
            </a:extLst>
          </p:cNvPr>
          <p:cNvSpPr/>
          <p:nvPr/>
        </p:nvSpPr>
        <p:spPr>
          <a:xfrm>
            <a:off x="3830181" y="3104695"/>
            <a:ext cx="3800820" cy="1927951"/>
          </a:xfrm>
          <a:prstGeom prst="wedgeRoundRectCallout">
            <a:avLst>
              <a:gd name="adj1" fmla="val 36771"/>
              <a:gd name="adj2" fmla="val 77196"/>
              <a:gd name="adj3" fmla="val 16667"/>
            </a:avLst>
          </a:prstGeom>
          <a:solidFill>
            <a:srgbClr val="FFB3D2"/>
          </a:solidFill>
          <a:ln w="38100">
            <a:solidFill>
              <a:srgbClr val="FF84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latin typeface="Century Gothic" panose="020B0502020202020204" pitchFamily="34" charset="0"/>
              </a:rPr>
              <a:t>En </a:t>
            </a:r>
            <a:r>
              <a:rPr lang="en-GB" sz="2800" dirty="0" err="1">
                <a:solidFill>
                  <a:srgbClr val="002060"/>
                </a:solidFill>
                <a:latin typeface="Century Gothic" panose="020B0502020202020204" pitchFamily="34" charset="0"/>
              </a:rPr>
              <a:t>verano</a:t>
            </a:r>
            <a:r>
              <a:rPr lang="en-GB" sz="2800" dirty="0">
                <a:solidFill>
                  <a:srgbClr val="002060"/>
                </a:solidFill>
                <a:latin typeface="Century Gothic" panose="020B0502020202020204" pitchFamily="34" charset="0"/>
              </a:rPr>
              <a:t> no hace </a:t>
            </a:r>
            <a:r>
              <a:rPr lang="en-GB" sz="2800" dirty="0" err="1">
                <a:solidFill>
                  <a:srgbClr val="002060"/>
                </a:solidFill>
                <a:latin typeface="Century Gothic" panose="020B0502020202020204" pitchFamily="34" charset="0"/>
              </a:rPr>
              <a:t>frío</a:t>
            </a:r>
            <a:r>
              <a:rPr lang="en-GB" sz="2800" dirty="0">
                <a:solidFill>
                  <a:srgbClr val="002060"/>
                </a:solidFill>
                <a:latin typeface="Century Gothic" panose="020B0502020202020204" pitchFamily="34" charset="0"/>
              </a:rPr>
              <a:t>.</a:t>
            </a:r>
          </a:p>
        </p:txBody>
      </p:sp>
      <p:sp>
        <p:nvSpPr>
          <p:cNvPr id="39" name="TextBox 38">
            <a:hlinkClick r:id="" action="ppaction://noaction">
              <a:snd r:embed="rId5" name="4_1.wav"/>
            </a:hlinkClick>
            <a:extLst>
              <a:ext uri="{FF2B5EF4-FFF2-40B4-BE49-F238E27FC236}">
                <a16:creationId xmlns:a16="http://schemas.microsoft.com/office/drawing/2014/main" id="{D59B714D-1E3C-4872-8B0D-04BA3CF20644}"/>
              </a:ext>
            </a:extLst>
          </p:cNvPr>
          <p:cNvSpPr txBox="1"/>
          <p:nvPr/>
        </p:nvSpPr>
        <p:spPr>
          <a:xfrm>
            <a:off x="1177969" y="874371"/>
            <a:ext cx="5197073" cy="430887"/>
          </a:xfrm>
          <a:prstGeom prst="rect">
            <a:avLst/>
          </a:prstGeom>
          <a:noFill/>
          <a:ln>
            <a:noFill/>
          </a:ln>
        </p:spPr>
        <p:txBody>
          <a:bodyPr wrap="square" rtlCol="0">
            <a:spAutoFit/>
          </a:bodyPr>
          <a:lstStyle/>
          <a:p>
            <a:r>
              <a:rPr lang="en-GB" sz="2200" b="1" dirty="0">
                <a:solidFill>
                  <a:srgbClr val="002060"/>
                </a:solidFill>
                <a:latin typeface="Century Gothic" panose="020B0502020202020204" pitchFamily="34" charset="0"/>
              </a:rPr>
              <a:t>Con </a:t>
            </a:r>
            <a:r>
              <a:rPr lang="en-GB" sz="2200" b="1" dirty="0" err="1">
                <a:solidFill>
                  <a:srgbClr val="002060"/>
                </a:solidFill>
                <a:latin typeface="Century Gothic" panose="020B0502020202020204" pitchFamily="34" charset="0"/>
              </a:rPr>
              <a:t>tu</a:t>
            </a:r>
            <a:r>
              <a:rPr lang="en-GB" sz="2200" b="1" dirty="0">
                <a:solidFill>
                  <a:srgbClr val="002060"/>
                </a:solidFill>
                <a:latin typeface="Century Gothic" panose="020B0502020202020204" pitchFamily="34" charset="0"/>
              </a:rPr>
              <a:t> </a:t>
            </a:r>
            <a:r>
              <a:rPr lang="en-GB" sz="2200" b="1" dirty="0" err="1">
                <a:solidFill>
                  <a:srgbClr val="002060"/>
                </a:solidFill>
                <a:latin typeface="Century Gothic" panose="020B0502020202020204" pitchFamily="34" charset="0"/>
              </a:rPr>
              <a:t>compañero</a:t>
            </a:r>
            <a:r>
              <a:rPr lang="en-GB" sz="2200" b="1" dirty="0">
                <a:solidFill>
                  <a:srgbClr val="002060"/>
                </a:solidFill>
                <a:latin typeface="Century Gothic" panose="020B0502020202020204" pitchFamily="34" charset="0"/>
              </a:rPr>
              <a:t>/a, lee las frases.</a:t>
            </a:r>
            <a:endParaRPr lang="en-GB" sz="2200" dirty="0">
              <a:solidFill>
                <a:srgbClr val="002060"/>
              </a:solidFill>
              <a:latin typeface="Century Gothic" panose="020B0502020202020204" pitchFamily="34" charset="0"/>
            </a:endParaRPr>
          </a:p>
        </p:txBody>
      </p:sp>
      <p:sp>
        <p:nvSpPr>
          <p:cNvPr id="40" name="Speech Bubble: Rectangle with Corners Rounded 39">
            <a:extLst>
              <a:ext uri="{FF2B5EF4-FFF2-40B4-BE49-F238E27FC236}">
                <a16:creationId xmlns:a16="http://schemas.microsoft.com/office/drawing/2014/main" id="{725AA95A-25C4-420C-8552-5EBE27DBA21B}"/>
              </a:ext>
            </a:extLst>
          </p:cNvPr>
          <p:cNvSpPr/>
          <p:nvPr/>
        </p:nvSpPr>
        <p:spPr>
          <a:xfrm>
            <a:off x="1145072" y="818389"/>
            <a:ext cx="5229970" cy="559823"/>
          </a:xfrm>
          <a:prstGeom prst="wedgeRoundRectCallout">
            <a:avLst>
              <a:gd name="adj1" fmla="val -54762"/>
              <a:gd name="adj2" fmla="val -9850"/>
              <a:gd name="adj3" fmla="val 16667"/>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41" name="Graphic 40" descr="Teacher">
            <a:extLst>
              <a:ext uri="{FF2B5EF4-FFF2-40B4-BE49-F238E27FC236}">
                <a16:creationId xmlns:a16="http://schemas.microsoft.com/office/drawing/2014/main" id="{9136746F-86B6-4ED7-AFDE-46E337FE45D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0" y="669116"/>
            <a:ext cx="816961" cy="938928"/>
          </a:xfrm>
          <a:prstGeom prst="rect">
            <a:avLst/>
          </a:prstGeom>
        </p:spPr>
      </p:pic>
      <p:sp>
        <p:nvSpPr>
          <p:cNvPr id="3" name="TextBox 2">
            <a:extLst>
              <a:ext uri="{FF2B5EF4-FFF2-40B4-BE49-F238E27FC236}">
                <a16:creationId xmlns:a16="http://schemas.microsoft.com/office/drawing/2014/main" id="{19A4B555-6646-4C17-815C-BB91383CD7AC}"/>
              </a:ext>
            </a:extLst>
          </p:cNvPr>
          <p:cNvSpPr txBox="1"/>
          <p:nvPr/>
        </p:nvSpPr>
        <p:spPr>
          <a:xfrm>
            <a:off x="9638699" y="100624"/>
            <a:ext cx="1194558" cy="646331"/>
          </a:xfrm>
          <a:prstGeom prst="rect">
            <a:avLst/>
          </a:prstGeom>
          <a:noFill/>
        </p:spPr>
        <p:txBody>
          <a:bodyPr wrap="none" rtlCol="0">
            <a:spAutoFit/>
          </a:bodyPr>
          <a:lstStyle/>
          <a:p>
            <a:r>
              <a:rPr lang="en-GB" sz="3600" b="1" dirty="0">
                <a:solidFill>
                  <a:srgbClr val="002060"/>
                </a:solidFill>
                <a:latin typeface="Century Gothic" panose="020B0502020202020204" pitchFamily="34" charset="0"/>
              </a:rPr>
              <a:t>[</a:t>
            </a:r>
            <a:r>
              <a:rPr lang="en-GB" sz="3600" dirty="0">
                <a:solidFill>
                  <a:srgbClr val="002060"/>
                </a:solidFill>
                <a:latin typeface="Century Gothic" panose="020B0502020202020204" pitchFamily="34" charset="0"/>
              </a:rPr>
              <a:t>1/6</a:t>
            </a:r>
            <a:r>
              <a:rPr lang="en-GB" sz="3600" b="1" dirty="0">
                <a:solidFill>
                  <a:srgbClr val="002060"/>
                </a:solidFill>
                <a:latin typeface="Century Gothic" panose="020B0502020202020204" pitchFamily="34" charset="0"/>
              </a:rPr>
              <a:t>]</a:t>
            </a:r>
          </a:p>
        </p:txBody>
      </p:sp>
      <p:sp>
        <p:nvSpPr>
          <p:cNvPr id="43" name="Rectangle: Rounded Corners 42">
            <a:extLst>
              <a:ext uri="{FF2B5EF4-FFF2-40B4-BE49-F238E27FC236}">
                <a16:creationId xmlns:a16="http://schemas.microsoft.com/office/drawing/2014/main" id="{2F9A19E2-8A51-434D-93D2-05E256C15DC3}"/>
              </a:ext>
            </a:extLst>
          </p:cNvPr>
          <p:cNvSpPr/>
          <p:nvPr/>
        </p:nvSpPr>
        <p:spPr>
          <a:xfrm>
            <a:off x="8297720" y="5383042"/>
            <a:ext cx="1872868" cy="561878"/>
          </a:xfrm>
          <a:prstGeom prst="roundRect">
            <a:avLst/>
          </a:prstGeom>
          <a:solidFill>
            <a:srgbClr val="BFE5E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a:solidFill>
                  <a:srgbClr val="002060"/>
                </a:solidFill>
                <a:latin typeface="Century Gothic" panose="020B0502020202020204" pitchFamily="34" charset="0"/>
              </a:rPr>
              <a:t>verano</a:t>
            </a:r>
            <a:r>
              <a:rPr lang="en-GB" sz="3200" dirty="0">
                <a:solidFill>
                  <a:srgbClr val="002060"/>
                </a:solidFill>
                <a:latin typeface="Century Gothic" panose="020B0502020202020204" pitchFamily="34" charset="0"/>
              </a:rPr>
              <a:t> </a:t>
            </a:r>
          </a:p>
        </p:txBody>
      </p:sp>
    </p:spTree>
    <p:extLst>
      <p:ext uri="{BB962C8B-B14F-4D97-AF65-F5344CB8AC3E}">
        <p14:creationId xmlns:p14="http://schemas.microsoft.com/office/powerpoint/2010/main" val="1131695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7"/>
                                        </p:tgtEl>
                                      </p:cBhvr>
                                    </p:animEffect>
                                    <p:set>
                                      <p:cBhvr>
                                        <p:cTn id="7" dur="1" fill="hold">
                                          <p:stCondLst>
                                            <p:cond delay="499"/>
                                          </p:stCondLst>
                                        </p:cTn>
                                        <p:tgtEl>
                                          <p:spTgt spid="37"/>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26"/>
                                        </p:tgtEl>
                                      </p:cBhvr>
                                    </p:animEffect>
                                    <p:set>
                                      <p:cBhvr>
                                        <p:cTn id="10" dur="1" fill="hold">
                                          <p:stCondLst>
                                            <p:cond delay="499"/>
                                          </p:stCondLst>
                                        </p:cTn>
                                        <p:tgtEl>
                                          <p:spTgt spid="26"/>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28"/>
                                        </p:tgtEl>
                                      </p:cBhvr>
                                    </p:animEffect>
                                    <p:set>
                                      <p:cBhvr>
                                        <p:cTn id="13" dur="1" fill="hold">
                                          <p:stCondLst>
                                            <p:cond delay="499"/>
                                          </p:stCondLst>
                                        </p:cTn>
                                        <p:tgtEl>
                                          <p:spTgt spid="28"/>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33"/>
                                        </p:tgtEl>
                                      </p:cBhvr>
                                    </p:animEffect>
                                    <p:set>
                                      <p:cBhvr>
                                        <p:cTn id="16" dur="1" fill="hold">
                                          <p:stCondLst>
                                            <p:cond delay="499"/>
                                          </p:stCondLst>
                                        </p:cTn>
                                        <p:tgtEl>
                                          <p:spTgt spid="33"/>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8"/>
                                        </p:tgtEl>
                                        <p:attrNameLst>
                                          <p:attrName>style.visibility</p:attrName>
                                        </p:attrNameLst>
                                      </p:cBhvr>
                                      <p:to>
                                        <p:strVal val="visible"/>
                                      </p:to>
                                    </p:set>
                                    <p:anim calcmode="lin" valueType="num">
                                      <p:cBhvr>
                                        <p:cTn id="21" dur="500" fill="hold"/>
                                        <p:tgtEl>
                                          <p:spTgt spid="38"/>
                                        </p:tgtEl>
                                        <p:attrNameLst>
                                          <p:attrName>ppt_w</p:attrName>
                                        </p:attrNameLst>
                                      </p:cBhvr>
                                      <p:tavLst>
                                        <p:tav tm="0">
                                          <p:val>
                                            <p:fltVal val="0"/>
                                          </p:val>
                                        </p:tav>
                                        <p:tav tm="100000">
                                          <p:val>
                                            <p:strVal val="#ppt_w"/>
                                          </p:val>
                                        </p:tav>
                                      </p:tavLst>
                                    </p:anim>
                                    <p:anim calcmode="lin" valueType="num">
                                      <p:cBhvr>
                                        <p:cTn id="22" dur="500" fill="hold"/>
                                        <p:tgtEl>
                                          <p:spTgt spid="38"/>
                                        </p:tgtEl>
                                        <p:attrNameLst>
                                          <p:attrName>ppt_h</p:attrName>
                                        </p:attrNameLst>
                                      </p:cBhvr>
                                      <p:tavLst>
                                        <p:tav tm="0">
                                          <p:val>
                                            <p:fltVal val="0"/>
                                          </p:val>
                                        </p:tav>
                                        <p:tav tm="100000">
                                          <p:val>
                                            <p:strVal val="#ppt_h"/>
                                          </p:val>
                                        </p:tav>
                                      </p:tavLst>
                                    </p:anim>
                                    <p:animEffect transition="in" filter="fade">
                                      <p:cBhvr>
                                        <p:cTn id="23" dur="500"/>
                                        <p:tgtEl>
                                          <p:spTgt spid="38"/>
                                        </p:tgtEl>
                                      </p:cBhvr>
                                    </p:animEffect>
                                  </p:childTnLst>
                                  <p:subTnLst>
                                    <p:audio>
                                      <p:cMediaNode>
                                        <p:cTn display="0" masterRel="sameClick">
                                          <p:stCondLst>
                                            <p:cond evt="begin" delay="0">
                                              <p:tn val="19"/>
                                            </p:cond>
                                          </p:stCondLst>
                                          <p:endCondLst>
                                            <p:cond evt="onStopAudio" delay="0">
                                              <p:tgtEl>
                                                <p:sldTgt/>
                                              </p:tgtEl>
                                            </p:cond>
                                          </p:endCondLst>
                                        </p:cTn>
                                        <p:tgtEl>
                                          <p:sndTgt r:embed="rId3" name="4_2.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17"/>
                    </p:tgtEl>
                  </p:cond>
                </p:stCondLst>
                <p:endSync evt="end" delay="0">
                  <p:rtn val="all"/>
                </p:endSync>
                <p:childTnLst>
                  <p:par>
                    <p:cTn id="25" fill="hold">
                      <p:stCondLst>
                        <p:cond delay="0"/>
                      </p:stCondLst>
                      <p:childTnLst>
                        <p:par>
                          <p:cTn id="26" fill="hold">
                            <p:stCondLst>
                              <p:cond delay="0"/>
                            </p:stCondLst>
                            <p:childTnLst>
                              <p:par>
                                <p:cTn id="27" presetID="12" presetClass="exit" presetSubtype="4" fill="hold" grpId="0" nodeType="clickEffect">
                                  <p:stCondLst>
                                    <p:cond delay="0"/>
                                  </p:stCondLst>
                                  <p:childTnLst>
                                    <p:anim calcmode="lin" valueType="num">
                                      <p:cBhvr additive="base">
                                        <p:cTn id="28" dur="25000"/>
                                        <p:tgtEl>
                                          <p:spTgt spid="118"/>
                                        </p:tgtEl>
                                        <p:attrNameLst>
                                          <p:attrName>ppt_y</p:attrName>
                                        </p:attrNameLst>
                                      </p:cBhvr>
                                      <p:tavLst>
                                        <p:tav tm="0">
                                          <p:val>
                                            <p:strVal val="#ppt_y"/>
                                          </p:val>
                                        </p:tav>
                                        <p:tav tm="100000">
                                          <p:val>
                                            <p:strVal val="#ppt_y+#ppt_h*1.125000"/>
                                          </p:val>
                                        </p:tav>
                                      </p:tavLst>
                                    </p:anim>
                                    <p:animEffect transition="out" filter="wipe(down)">
                                      <p:cBhvr>
                                        <p:cTn id="29" dur="25000"/>
                                        <p:tgtEl>
                                          <p:spTgt spid="118"/>
                                        </p:tgtEl>
                                      </p:cBhvr>
                                    </p:animEffect>
                                    <p:set>
                                      <p:cBhvr>
                                        <p:cTn id="30" dur="1" fill="hold">
                                          <p:stCondLst>
                                            <p:cond delay="24999"/>
                                          </p:stCondLst>
                                        </p:cTn>
                                        <p:tgtEl>
                                          <p:spTgt spid="118"/>
                                        </p:tgtEl>
                                        <p:attrNameLst>
                                          <p:attrName>style.visibility</p:attrName>
                                        </p:attrNameLst>
                                      </p:cBhvr>
                                      <p:to>
                                        <p:strVal val="hidden"/>
                                      </p:to>
                                    </p:set>
                                  </p:childTnLst>
                                </p:cTn>
                              </p:par>
                            </p:childTnLst>
                          </p:cTn>
                        </p:par>
                      </p:childTnLst>
                    </p:cTn>
                  </p:par>
                </p:childTnLst>
              </p:cTn>
              <p:nextCondLst>
                <p:cond evt="onClick" delay="0">
                  <p:tgtEl>
                    <p:spTgt spid="117"/>
                  </p:tgtEl>
                </p:cond>
              </p:nextCondLst>
            </p:seq>
          </p:childTnLst>
        </p:cTn>
      </p:par>
    </p:tnLst>
    <p:bldLst>
      <p:bldP spid="118" grpId="0" animBg="1"/>
      <p:bldP spid="26" grpId="0" animBg="1"/>
      <p:bldP spid="28" grpId="0" animBg="1"/>
      <p:bldP spid="33" grpId="0" animBg="1"/>
      <p:bldP spid="37" grpId="0" animBg="1"/>
      <p:bldP spid="3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67" name="Google Shape;167;p2"/>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4 : </a:t>
            </a:r>
            <a:endParaRPr lang="en-GB" sz="3200" dirty="0"/>
          </a:p>
        </p:txBody>
      </p:sp>
      <p:pic>
        <p:nvPicPr>
          <p:cNvPr id="99" name="Google Shape;319;p15" descr="Speech Icon, Voice, Talking, Audio, Speech">
            <a:extLst>
              <a:ext uri="{FF2B5EF4-FFF2-40B4-BE49-F238E27FC236}">
                <a16:creationId xmlns:a16="http://schemas.microsoft.com/office/drawing/2014/main" id="{C7FC8EE7-D74C-4120-9A7D-68711D5C0CBE}"/>
              </a:ext>
            </a:extLst>
          </p:cNvPr>
          <p:cNvPicPr preferRelativeResize="0"/>
          <p:nvPr/>
        </p:nvPicPr>
        <p:blipFill rotWithShape="1">
          <a:blip r:embed="rId4">
            <a:alphaModFix/>
          </a:blip>
          <a:srcRect/>
          <a:stretch/>
        </p:blipFill>
        <p:spPr>
          <a:xfrm>
            <a:off x="11104149" y="127569"/>
            <a:ext cx="776168" cy="776168"/>
          </a:xfrm>
          <a:prstGeom prst="rect">
            <a:avLst/>
          </a:prstGeom>
          <a:noFill/>
          <a:ln>
            <a:noFill/>
          </a:ln>
        </p:spPr>
      </p:pic>
      <p:sp>
        <p:nvSpPr>
          <p:cNvPr id="100" name="Title 1">
            <a:extLst>
              <a:ext uri="{FF2B5EF4-FFF2-40B4-BE49-F238E27FC236}">
                <a16:creationId xmlns:a16="http://schemas.microsoft.com/office/drawing/2014/main" id="{8227DE36-EAD1-4188-BEC5-9F684A147546}"/>
              </a:ext>
            </a:extLst>
          </p:cNvPr>
          <p:cNvSpPr txBox="1">
            <a:spLocks/>
          </p:cNvSpPr>
          <p:nvPr/>
        </p:nvSpPr>
        <p:spPr>
          <a:xfrm>
            <a:off x="10971365" y="978580"/>
            <a:ext cx="984675" cy="368031"/>
          </a:xfrm>
          <a:prstGeom prst="rect">
            <a:avLst/>
          </a:prstGeom>
          <a:solidFill>
            <a:srgbClr val="85CFE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1800" b="1" dirty="0">
                <a:solidFill>
                  <a:srgbClr val="002060"/>
                </a:solidFill>
                <a:latin typeface="Century Gothic" panose="020B0502020202020204" pitchFamily="34" charset="0"/>
              </a:rPr>
              <a:t>hablar</a:t>
            </a:r>
          </a:p>
        </p:txBody>
      </p:sp>
      <p:sp>
        <p:nvSpPr>
          <p:cNvPr id="25" name="Speech Bubble: Rectangle with Corners Rounded 24">
            <a:extLst>
              <a:ext uri="{FF2B5EF4-FFF2-40B4-BE49-F238E27FC236}">
                <a16:creationId xmlns:a16="http://schemas.microsoft.com/office/drawing/2014/main" id="{7C8433FD-7E57-452B-A881-91B02C869BFE}"/>
              </a:ext>
            </a:extLst>
          </p:cNvPr>
          <p:cNvSpPr/>
          <p:nvPr/>
        </p:nvSpPr>
        <p:spPr>
          <a:xfrm>
            <a:off x="3827936" y="3102068"/>
            <a:ext cx="3800820" cy="1927951"/>
          </a:xfrm>
          <a:prstGeom prst="wedgeRoundRectCallout">
            <a:avLst>
              <a:gd name="adj1" fmla="val 36432"/>
              <a:gd name="adj2" fmla="val 75860"/>
              <a:gd name="adj3" fmla="val 16667"/>
            </a:avLst>
          </a:prstGeom>
          <a:solidFill>
            <a:schemeClr val="bg1"/>
          </a:solid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latin typeface="Century Gothic" panose="020B0502020202020204" pitchFamily="34" charset="0"/>
              </a:rPr>
              <a:t>In autumn it is not hot.</a:t>
            </a:r>
          </a:p>
        </p:txBody>
      </p:sp>
      <p:sp>
        <p:nvSpPr>
          <p:cNvPr id="26" name="Rectangle: Rounded Corners 25">
            <a:extLst>
              <a:ext uri="{FF2B5EF4-FFF2-40B4-BE49-F238E27FC236}">
                <a16:creationId xmlns:a16="http://schemas.microsoft.com/office/drawing/2014/main" id="{B3A21DB4-247C-4830-95C6-BD58434BCFD9}"/>
              </a:ext>
            </a:extLst>
          </p:cNvPr>
          <p:cNvSpPr/>
          <p:nvPr/>
        </p:nvSpPr>
        <p:spPr>
          <a:xfrm>
            <a:off x="438729" y="2725688"/>
            <a:ext cx="1872868" cy="561878"/>
          </a:xfrm>
          <a:prstGeom prst="roundRect">
            <a:avLst/>
          </a:prstGeom>
          <a:solidFill>
            <a:srgbClr val="BFE5E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002060"/>
                </a:solidFill>
                <a:latin typeface="Century Gothic" panose="020B0502020202020204" pitchFamily="34" charset="0"/>
              </a:rPr>
              <a:t>hago</a:t>
            </a:r>
          </a:p>
        </p:txBody>
      </p:sp>
      <p:sp>
        <p:nvSpPr>
          <p:cNvPr id="28" name="Rectangle: Rounded Corners 27">
            <a:extLst>
              <a:ext uri="{FF2B5EF4-FFF2-40B4-BE49-F238E27FC236}">
                <a16:creationId xmlns:a16="http://schemas.microsoft.com/office/drawing/2014/main" id="{FF9AF202-693C-4149-8442-110B3AD32DE9}"/>
              </a:ext>
            </a:extLst>
          </p:cNvPr>
          <p:cNvSpPr/>
          <p:nvPr/>
        </p:nvSpPr>
        <p:spPr>
          <a:xfrm>
            <a:off x="2983130" y="1991092"/>
            <a:ext cx="1872868" cy="561878"/>
          </a:xfrm>
          <a:prstGeom prst="roundRect">
            <a:avLst/>
          </a:prstGeom>
          <a:solidFill>
            <a:srgbClr val="BFE5E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002060"/>
                </a:solidFill>
                <a:latin typeface="Century Gothic" panose="020B0502020202020204" pitchFamily="34" charset="0"/>
              </a:rPr>
              <a:t>haces</a:t>
            </a:r>
          </a:p>
        </p:txBody>
      </p:sp>
      <p:sp>
        <p:nvSpPr>
          <p:cNvPr id="31" name="Rectangle: Rounded Corners 30">
            <a:extLst>
              <a:ext uri="{FF2B5EF4-FFF2-40B4-BE49-F238E27FC236}">
                <a16:creationId xmlns:a16="http://schemas.microsoft.com/office/drawing/2014/main" id="{A8EBD924-3DF2-42BF-ACB6-35B7D5D17022}"/>
              </a:ext>
            </a:extLst>
          </p:cNvPr>
          <p:cNvSpPr/>
          <p:nvPr/>
        </p:nvSpPr>
        <p:spPr>
          <a:xfrm>
            <a:off x="5967212" y="1944733"/>
            <a:ext cx="1872868" cy="561878"/>
          </a:xfrm>
          <a:prstGeom prst="roundRect">
            <a:avLst/>
          </a:prstGeom>
          <a:solidFill>
            <a:srgbClr val="BFE5E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002060"/>
                </a:solidFill>
                <a:latin typeface="Century Gothic" panose="020B0502020202020204" pitchFamily="34" charset="0"/>
              </a:rPr>
              <a:t> no</a:t>
            </a:r>
          </a:p>
        </p:txBody>
      </p:sp>
      <p:sp>
        <p:nvSpPr>
          <p:cNvPr id="32" name="Rectangle: Rounded Corners 31">
            <a:extLst>
              <a:ext uri="{FF2B5EF4-FFF2-40B4-BE49-F238E27FC236}">
                <a16:creationId xmlns:a16="http://schemas.microsoft.com/office/drawing/2014/main" id="{1BFAF62E-1368-47EA-BB0E-EF004D26624E}"/>
              </a:ext>
            </a:extLst>
          </p:cNvPr>
          <p:cNvSpPr/>
          <p:nvPr/>
        </p:nvSpPr>
        <p:spPr>
          <a:xfrm>
            <a:off x="8660106" y="2170661"/>
            <a:ext cx="1872868" cy="561878"/>
          </a:xfrm>
          <a:prstGeom prst="roundRect">
            <a:avLst/>
          </a:prstGeom>
          <a:solidFill>
            <a:srgbClr val="BFE5E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a:solidFill>
                  <a:srgbClr val="002060"/>
                </a:solidFill>
                <a:latin typeface="Century Gothic" panose="020B0502020202020204" pitchFamily="34" charset="0"/>
              </a:rPr>
              <a:t>frío</a:t>
            </a:r>
            <a:endParaRPr lang="en-GB" sz="3200" dirty="0">
              <a:solidFill>
                <a:srgbClr val="002060"/>
              </a:solidFill>
              <a:latin typeface="Century Gothic" panose="020B0502020202020204" pitchFamily="34" charset="0"/>
            </a:endParaRPr>
          </a:p>
        </p:txBody>
      </p:sp>
      <p:sp>
        <p:nvSpPr>
          <p:cNvPr id="33" name="Rectangle: Rounded Corners 32">
            <a:extLst>
              <a:ext uri="{FF2B5EF4-FFF2-40B4-BE49-F238E27FC236}">
                <a16:creationId xmlns:a16="http://schemas.microsoft.com/office/drawing/2014/main" id="{E4CA587F-9FD7-4DC1-A9F1-72BA3FF503A8}"/>
              </a:ext>
            </a:extLst>
          </p:cNvPr>
          <p:cNvSpPr/>
          <p:nvPr/>
        </p:nvSpPr>
        <p:spPr>
          <a:xfrm>
            <a:off x="8363911" y="3514187"/>
            <a:ext cx="1872868" cy="561878"/>
          </a:xfrm>
          <a:prstGeom prst="roundRect">
            <a:avLst/>
          </a:prstGeom>
          <a:solidFill>
            <a:srgbClr val="BFE5E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a:solidFill>
                  <a:srgbClr val="002060"/>
                </a:solidFill>
                <a:latin typeface="Century Gothic" panose="020B0502020202020204" pitchFamily="34" charset="0"/>
              </a:rPr>
              <a:t>calor</a:t>
            </a:r>
            <a:endParaRPr lang="en-GB" sz="3200" dirty="0">
              <a:solidFill>
                <a:srgbClr val="002060"/>
              </a:solidFill>
              <a:latin typeface="Century Gothic" panose="020B0502020202020204" pitchFamily="34" charset="0"/>
            </a:endParaRPr>
          </a:p>
        </p:txBody>
      </p:sp>
      <p:sp>
        <p:nvSpPr>
          <p:cNvPr id="34" name="Rectangle: Rounded Corners 33">
            <a:extLst>
              <a:ext uri="{FF2B5EF4-FFF2-40B4-BE49-F238E27FC236}">
                <a16:creationId xmlns:a16="http://schemas.microsoft.com/office/drawing/2014/main" id="{63BD94A8-26A0-4E97-B44E-474B139E1616}"/>
              </a:ext>
            </a:extLst>
          </p:cNvPr>
          <p:cNvSpPr/>
          <p:nvPr/>
        </p:nvSpPr>
        <p:spPr>
          <a:xfrm>
            <a:off x="8363911" y="4749080"/>
            <a:ext cx="1872868" cy="561878"/>
          </a:xfrm>
          <a:prstGeom prst="roundRect">
            <a:avLst/>
          </a:prstGeom>
          <a:solidFill>
            <a:srgbClr val="BFE5E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002060"/>
                </a:solidFill>
                <a:latin typeface="Century Gothic" panose="020B0502020202020204" pitchFamily="34" charset="0"/>
              </a:rPr>
              <a:t>hace</a:t>
            </a:r>
          </a:p>
        </p:txBody>
      </p:sp>
      <p:sp>
        <p:nvSpPr>
          <p:cNvPr id="36" name="Rectangle: Rounded Corners 35">
            <a:extLst>
              <a:ext uri="{FF2B5EF4-FFF2-40B4-BE49-F238E27FC236}">
                <a16:creationId xmlns:a16="http://schemas.microsoft.com/office/drawing/2014/main" id="{2EC8CDE5-CD97-467D-BC73-8561DFD66131}"/>
              </a:ext>
            </a:extLst>
          </p:cNvPr>
          <p:cNvSpPr/>
          <p:nvPr/>
        </p:nvSpPr>
        <p:spPr>
          <a:xfrm>
            <a:off x="1483814" y="5702690"/>
            <a:ext cx="1872868" cy="561878"/>
          </a:xfrm>
          <a:prstGeom prst="roundRect">
            <a:avLst/>
          </a:prstGeom>
          <a:solidFill>
            <a:srgbClr val="BFE5E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002060"/>
                </a:solidFill>
                <a:latin typeface="Century Gothic" panose="020B0502020202020204" pitchFamily="34" charset="0"/>
              </a:rPr>
              <a:t>en</a:t>
            </a:r>
          </a:p>
        </p:txBody>
      </p:sp>
      <p:sp>
        <p:nvSpPr>
          <p:cNvPr id="37" name="Rectangle: Rounded Corners 36">
            <a:extLst>
              <a:ext uri="{FF2B5EF4-FFF2-40B4-BE49-F238E27FC236}">
                <a16:creationId xmlns:a16="http://schemas.microsoft.com/office/drawing/2014/main" id="{BF565634-67AE-460E-B037-2109D086C8DA}"/>
              </a:ext>
            </a:extLst>
          </p:cNvPr>
          <p:cNvSpPr/>
          <p:nvPr/>
        </p:nvSpPr>
        <p:spPr>
          <a:xfrm>
            <a:off x="7210123" y="5858478"/>
            <a:ext cx="3383350" cy="561878"/>
          </a:xfrm>
          <a:prstGeom prst="roundRect">
            <a:avLst/>
          </a:prstGeom>
          <a:solidFill>
            <a:srgbClr val="BFE5E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002060"/>
                </a:solidFill>
                <a:latin typeface="Century Gothic" panose="020B0502020202020204" pitchFamily="34" charset="0"/>
              </a:rPr>
              <a:t>primavera</a:t>
            </a:r>
          </a:p>
        </p:txBody>
      </p:sp>
      <p:sp>
        <p:nvSpPr>
          <p:cNvPr id="38" name="Speech Bubble: Rectangle with Corners Rounded 37">
            <a:extLst>
              <a:ext uri="{FF2B5EF4-FFF2-40B4-BE49-F238E27FC236}">
                <a16:creationId xmlns:a16="http://schemas.microsoft.com/office/drawing/2014/main" id="{41C87FE2-E593-4818-BDE1-83FB8354D85B}"/>
              </a:ext>
            </a:extLst>
          </p:cNvPr>
          <p:cNvSpPr/>
          <p:nvPr/>
        </p:nvSpPr>
        <p:spPr>
          <a:xfrm>
            <a:off x="3827936" y="3116341"/>
            <a:ext cx="3800820" cy="1927951"/>
          </a:xfrm>
          <a:prstGeom prst="wedgeRoundRectCallout">
            <a:avLst>
              <a:gd name="adj1" fmla="val 36771"/>
              <a:gd name="adj2" fmla="val 77196"/>
              <a:gd name="adj3" fmla="val 16667"/>
            </a:avLst>
          </a:prstGeom>
          <a:solidFill>
            <a:srgbClr val="FFB3D2"/>
          </a:solidFill>
          <a:ln w="38100">
            <a:solidFill>
              <a:srgbClr val="FF84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latin typeface="Century Gothic" panose="020B0502020202020204" pitchFamily="34" charset="0"/>
              </a:rPr>
              <a:t>En </a:t>
            </a:r>
            <a:r>
              <a:rPr lang="en-GB" sz="2800" dirty="0" err="1">
                <a:solidFill>
                  <a:srgbClr val="002060"/>
                </a:solidFill>
                <a:latin typeface="Century Gothic" panose="020B0502020202020204" pitchFamily="34" charset="0"/>
              </a:rPr>
              <a:t>otoño</a:t>
            </a:r>
            <a:r>
              <a:rPr lang="en-GB" sz="2800" dirty="0">
                <a:solidFill>
                  <a:srgbClr val="002060"/>
                </a:solidFill>
                <a:latin typeface="Century Gothic" panose="020B0502020202020204" pitchFamily="34" charset="0"/>
              </a:rPr>
              <a:t> no hace </a:t>
            </a:r>
            <a:r>
              <a:rPr lang="en-GB" sz="2800" dirty="0" err="1">
                <a:solidFill>
                  <a:srgbClr val="002060"/>
                </a:solidFill>
                <a:latin typeface="Century Gothic" panose="020B0502020202020204" pitchFamily="34" charset="0"/>
              </a:rPr>
              <a:t>calor</a:t>
            </a:r>
            <a:r>
              <a:rPr lang="en-GB" sz="2800" dirty="0">
                <a:solidFill>
                  <a:srgbClr val="002060"/>
                </a:solidFill>
                <a:latin typeface="Century Gothic" panose="020B0502020202020204" pitchFamily="34" charset="0"/>
              </a:rPr>
              <a:t>.</a:t>
            </a:r>
          </a:p>
        </p:txBody>
      </p:sp>
      <p:sp>
        <p:nvSpPr>
          <p:cNvPr id="39" name="TextBox 38">
            <a:extLst>
              <a:ext uri="{FF2B5EF4-FFF2-40B4-BE49-F238E27FC236}">
                <a16:creationId xmlns:a16="http://schemas.microsoft.com/office/drawing/2014/main" id="{D59B714D-1E3C-4872-8B0D-04BA3CF20644}"/>
              </a:ext>
            </a:extLst>
          </p:cNvPr>
          <p:cNvSpPr txBox="1"/>
          <p:nvPr/>
        </p:nvSpPr>
        <p:spPr>
          <a:xfrm>
            <a:off x="1177970" y="874371"/>
            <a:ext cx="5616698" cy="430887"/>
          </a:xfrm>
          <a:prstGeom prst="rect">
            <a:avLst/>
          </a:prstGeom>
          <a:noFill/>
          <a:ln>
            <a:noFill/>
          </a:ln>
        </p:spPr>
        <p:txBody>
          <a:bodyPr wrap="square" rtlCol="0">
            <a:spAutoFit/>
          </a:bodyPr>
          <a:lstStyle/>
          <a:p>
            <a:r>
              <a:rPr lang="en-GB" sz="2200" b="1" dirty="0">
                <a:solidFill>
                  <a:srgbClr val="002060"/>
                </a:solidFill>
                <a:latin typeface="Century Gothic" panose="020B0502020202020204" pitchFamily="34" charset="0"/>
              </a:rPr>
              <a:t>Con </a:t>
            </a:r>
            <a:r>
              <a:rPr lang="en-GB" sz="2200" b="1" dirty="0" err="1">
                <a:solidFill>
                  <a:srgbClr val="002060"/>
                </a:solidFill>
                <a:latin typeface="Century Gothic" panose="020B0502020202020204" pitchFamily="34" charset="0"/>
              </a:rPr>
              <a:t>tu</a:t>
            </a:r>
            <a:r>
              <a:rPr lang="en-GB" sz="2200" b="1" dirty="0">
                <a:solidFill>
                  <a:srgbClr val="002060"/>
                </a:solidFill>
                <a:latin typeface="Century Gothic" panose="020B0502020202020204" pitchFamily="34" charset="0"/>
              </a:rPr>
              <a:t> </a:t>
            </a:r>
            <a:r>
              <a:rPr lang="en-GB" sz="2200" b="1" dirty="0" err="1">
                <a:solidFill>
                  <a:srgbClr val="002060"/>
                </a:solidFill>
                <a:latin typeface="Century Gothic" panose="020B0502020202020204" pitchFamily="34" charset="0"/>
              </a:rPr>
              <a:t>compañero</a:t>
            </a:r>
            <a:r>
              <a:rPr lang="en-GB" sz="2200" b="1" dirty="0">
                <a:solidFill>
                  <a:srgbClr val="002060"/>
                </a:solidFill>
                <a:latin typeface="Century Gothic" panose="020B0502020202020204" pitchFamily="34" charset="0"/>
              </a:rPr>
              <a:t>/a, lee las frases.</a:t>
            </a:r>
            <a:endParaRPr lang="en-GB" sz="2200" dirty="0">
              <a:solidFill>
                <a:srgbClr val="002060"/>
              </a:solidFill>
              <a:latin typeface="Century Gothic" panose="020B0502020202020204" pitchFamily="34" charset="0"/>
            </a:endParaRPr>
          </a:p>
        </p:txBody>
      </p:sp>
      <p:sp>
        <p:nvSpPr>
          <p:cNvPr id="40" name="Speech Bubble: Rectangle with Corners Rounded 39">
            <a:extLst>
              <a:ext uri="{FF2B5EF4-FFF2-40B4-BE49-F238E27FC236}">
                <a16:creationId xmlns:a16="http://schemas.microsoft.com/office/drawing/2014/main" id="{725AA95A-25C4-420C-8552-5EBE27DBA21B}"/>
              </a:ext>
            </a:extLst>
          </p:cNvPr>
          <p:cNvSpPr/>
          <p:nvPr/>
        </p:nvSpPr>
        <p:spPr>
          <a:xfrm>
            <a:off x="1145072" y="818389"/>
            <a:ext cx="5229970" cy="559823"/>
          </a:xfrm>
          <a:prstGeom prst="wedgeRoundRectCallout">
            <a:avLst>
              <a:gd name="adj1" fmla="val -54762"/>
              <a:gd name="adj2" fmla="val -9850"/>
              <a:gd name="adj3" fmla="val 16667"/>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41" name="Graphic 40" descr="Teacher">
            <a:extLst>
              <a:ext uri="{FF2B5EF4-FFF2-40B4-BE49-F238E27FC236}">
                <a16:creationId xmlns:a16="http://schemas.microsoft.com/office/drawing/2014/main" id="{9136746F-86B6-4ED7-AFDE-46E337FE45D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0" y="669116"/>
            <a:ext cx="816961" cy="938928"/>
          </a:xfrm>
          <a:prstGeom prst="rect">
            <a:avLst/>
          </a:prstGeom>
        </p:spPr>
      </p:pic>
      <p:sp>
        <p:nvSpPr>
          <p:cNvPr id="3" name="TextBox 2">
            <a:extLst>
              <a:ext uri="{FF2B5EF4-FFF2-40B4-BE49-F238E27FC236}">
                <a16:creationId xmlns:a16="http://schemas.microsoft.com/office/drawing/2014/main" id="{19A4B555-6646-4C17-815C-BB91383CD7AC}"/>
              </a:ext>
            </a:extLst>
          </p:cNvPr>
          <p:cNvSpPr txBox="1"/>
          <p:nvPr/>
        </p:nvSpPr>
        <p:spPr>
          <a:xfrm>
            <a:off x="9638699" y="100624"/>
            <a:ext cx="1196161" cy="646331"/>
          </a:xfrm>
          <a:prstGeom prst="rect">
            <a:avLst/>
          </a:prstGeom>
          <a:noFill/>
        </p:spPr>
        <p:txBody>
          <a:bodyPr wrap="none" rtlCol="0">
            <a:spAutoFit/>
          </a:bodyPr>
          <a:lstStyle/>
          <a:p>
            <a:r>
              <a:rPr lang="en-GB" sz="3600" b="1" dirty="0">
                <a:solidFill>
                  <a:srgbClr val="002060"/>
                </a:solidFill>
                <a:latin typeface="Century Gothic" panose="020B0502020202020204" pitchFamily="34" charset="0"/>
              </a:rPr>
              <a:t>[2</a:t>
            </a:r>
            <a:r>
              <a:rPr lang="en-GB" sz="3600" dirty="0">
                <a:solidFill>
                  <a:srgbClr val="002060"/>
                </a:solidFill>
                <a:latin typeface="Century Gothic" panose="020B0502020202020204" pitchFamily="34" charset="0"/>
              </a:rPr>
              <a:t>/6</a:t>
            </a:r>
            <a:r>
              <a:rPr lang="en-GB" sz="3600" b="1" dirty="0">
                <a:solidFill>
                  <a:srgbClr val="002060"/>
                </a:solidFill>
                <a:latin typeface="Century Gothic" panose="020B0502020202020204" pitchFamily="34" charset="0"/>
              </a:rPr>
              <a:t>]</a:t>
            </a:r>
          </a:p>
        </p:txBody>
      </p:sp>
      <p:sp>
        <p:nvSpPr>
          <p:cNvPr id="42" name="Rectangle: Rounded Corners 41">
            <a:extLst>
              <a:ext uri="{FF2B5EF4-FFF2-40B4-BE49-F238E27FC236}">
                <a16:creationId xmlns:a16="http://schemas.microsoft.com/office/drawing/2014/main" id="{A1F5BF02-E00B-4800-A1C1-BA86B3C604DD}"/>
              </a:ext>
            </a:extLst>
          </p:cNvPr>
          <p:cNvSpPr/>
          <p:nvPr/>
        </p:nvSpPr>
        <p:spPr>
          <a:xfrm>
            <a:off x="4094344" y="5799663"/>
            <a:ext cx="1872868" cy="561878"/>
          </a:xfrm>
          <a:prstGeom prst="roundRect">
            <a:avLst/>
          </a:prstGeom>
          <a:solidFill>
            <a:srgbClr val="BFE5E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a:solidFill>
                  <a:srgbClr val="002060"/>
                </a:solidFill>
                <a:latin typeface="Century Gothic" panose="020B0502020202020204" pitchFamily="34" charset="0"/>
              </a:rPr>
              <a:t>siempre</a:t>
            </a:r>
            <a:endParaRPr lang="en-GB" sz="3200" dirty="0">
              <a:solidFill>
                <a:srgbClr val="002060"/>
              </a:solidFill>
              <a:latin typeface="Century Gothic" panose="020B0502020202020204" pitchFamily="34" charset="0"/>
            </a:endParaRPr>
          </a:p>
        </p:txBody>
      </p:sp>
      <p:sp>
        <p:nvSpPr>
          <p:cNvPr id="27" name="Rectangle: Rounded Corners 26">
            <a:extLst>
              <a:ext uri="{FF2B5EF4-FFF2-40B4-BE49-F238E27FC236}">
                <a16:creationId xmlns:a16="http://schemas.microsoft.com/office/drawing/2014/main" id="{2E63A81B-F80E-4F3E-9DFE-177590547408}"/>
              </a:ext>
            </a:extLst>
          </p:cNvPr>
          <p:cNvSpPr/>
          <p:nvPr/>
        </p:nvSpPr>
        <p:spPr>
          <a:xfrm>
            <a:off x="608621" y="4023168"/>
            <a:ext cx="1872868" cy="561878"/>
          </a:xfrm>
          <a:prstGeom prst="roundRect">
            <a:avLst/>
          </a:prstGeom>
          <a:solidFill>
            <a:srgbClr val="BFE5E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a:solidFill>
                  <a:srgbClr val="002060"/>
                </a:solidFill>
                <a:latin typeface="Century Gothic" panose="020B0502020202020204" pitchFamily="34" charset="0"/>
              </a:rPr>
              <a:t>otoño</a:t>
            </a:r>
            <a:endParaRPr lang="en-GB" sz="3200" dirty="0">
              <a:solidFill>
                <a:srgbClr val="002060"/>
              </a:solidFill>
              <a:latin typeface="Century Gothic" panose="020B0502020202020204" pitchFamily="34" charset="0"/>
            </a:endParaRPr>
          </a:p>
        </p:txBody>
      </p:sp>
      <p:sp>
        <p:nvSpPr>
          <p:cNvPr id="44" name="Google Shape;387;p19">
            <a:extLst>
              <a:ext uri="{FF2B5EF4-FFF2-40B4-BE49-F238E27FC236}">
                <a16:creationId xmlns:a16="http://schemas.microsoft.com/office/drawing/2014/main" id="{1524FB02-2CF9-4357-860A-D3BCA88FD3E8}"/>
              </a:ext>
            </a:extLst>
          </p:cNvPr>
          <p:cNvSpPr/>
          <p:nvPr/>
        </p:nvSpPr>
        <p:spPr>
          <a:xfrm>
            <a:off x="11417626" y="2746876"/>
            <a:ext cx="516951" cy="3379042"/>
          </a:xfrm>
          <a:prstGeom prst="rect">
            <a:avLst/>
          </a:prstGeom>
          <a:solidFill>
            <a:srgbClr val="FF33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000"/>
              <a:buFont typeface="Calibri"/>
              <a:buNone/>
            </a:pPr>
            <a:endParaRPr sz="2000" b="0" i="0" u="none" strike="noStrike" cap="none">
              <a:solidFill>
                <a:srgbClr val="000000"/>
              </a:solidFill>
              <a:latin typeface="Century Gothic"/>
              <a:ea typeface="Century Gothic"/>
              <a:cs typeface="Century Gothic"/>
              <a:sym typeface="Century Gothic"/>
            </a:endParaRPr>
          </a:p>
        </p:txBody>
      </p:sp>
      <p:sp>
        <p:nvSpPr>
          <p:cNvPr id="45" name="Google Shape;395;p19">
            <a:extLst>
              <a:ext uri="{FF2B5EF4-FFF2-40B4-BE49-F238E27FC236}">
                <a16:creationId xmlns:a16="http://schemas.microsoft.com/office/drawing/2014/main" id="{0FA0042C-4035-4D9D-AF54-439BA39FFC9E}"/>
              </a:ext>
            </a:extLst>
          </p:cNvPr>
          <p:cNvSpPr/>
          <p:nvPr/>
        </p:nvSpPr>
        <p:spPr>
          <a:xfrm>
            <a:off x="11195085" y="6225859"/>
            <a:ext cx="931048" cy="349187"/>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entury Gothic"/>
              <a:buNone/>
            </a:pPr>
            <a:r>
              <a:rPr lang="en-GB" sz="1800" b="1" i="0" u="none" strike="noStrike" cap="none" dirty="0">
                <a:solidFill>
                  <a:srgbClr val="FFFFFF"/>
                </a:solidFill>
                <a:latin typeface="Century Gothic"/>
                <a:ea typeface="Century Gothic"/>
                <a:cs typeface="Century Gothic"/>
                <a:sym typeface="Century Gothic"/>
              </a:rPr>
              <a:t>INICIO</a:t>
            </a:r>
            <a:endParaRPr dirty="0"/>
          </a:p>
        </p:txBody>
      </p:sp>
      <p:sp>
        <p:nvSpPr>
          <p:cNvPr id="46" name="Google Shape;388;p19">
            <a:extLst>
              <a:ext uri="{FF2B5EF4-FFF2-40B4-BE49-F238E27FC236}">
                <a16:creationId xmlns:a16="http://schemas.microsoft.com/office/drawing/2014/main" id="{345907DE-D0E0-476A-9D01-83412347BA54}"/>
              </a:ext>
            </a:extLst>
          </p:cNvPr>
          <p:cNvSpPr/>
          <p:nvPr/>
        </p:nvSpPr>
        <p:spPr>
          <a:xfrm>
            <a:off x="11413499" y="2746874"/>
            <a:ext cx="518389" cy="3379044"/>
          </a:xfrm>
          <a:prstGeom prst="rect">
            <a:avLst/>
          </a:prstGeom>
          <a:solidFill>
            <a:srgbClr val="86CFE2"/>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000"/>
              <a:buFont typeface="Calibri"/>
              <a:buNone/>
            </a:pPr>
            <a:endParaRPr sz="2000" b="0" i="0" u="none" strike="noStrike" cap="none">
              <a:solidFill>
                <a:srgbClr val="000000"/>
              </a:solidFill>
              <a:latin typeface="Century Gothic"/>
              <a:ea typeface="Century Gothic"/>
              <a:cs typeface="Century Gothic"/>
              <a:sym typeface="Century Gothic"/>
            </a:endParaRPr>
          </a:p>
        </p:txBody>
      </p:sp>
      <p:sp>
        <p:nvSpPr>
          <p:cNvPr id="47" name="Google Shape;157;p2">
            <a:extLst>
              <a:ext uri="{FF2B5EF4-FFF2-40B4-BE49-F238E27FC236}">
                <a16:creationId xmlns:a16="http://schemas.microsoft.com/office/drawing/2014/main" id="{2CA3DB6A-3E65-45A1-9F7F-425D5A783B8C}"/>
              </a:ext>
            </a:extLst>
          </p:cNvPr>
          <p:cNvSpPr txBox="1"/>
          <p:nvPr/>
        </p:nvSpPr>
        <p:spPr>
          <a:xfrm>
            <a:off x="11194063" y="2261594"/>
            <a:ext cx="932070" cy="500097"/>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16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25</a:t>
            </a:r>
            <a:r>
              <a:rPr kumimoji="0" lang="es-AR" sz="105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br>
              <a:rPr kumimoji="0" lang="es-AR" sz="105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br>
            <a:r>
              <a:rPr kumimoji="0" lang="es-AR" sz="105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segundos</a:t>
            </a:r>
            <a:endParaRPr kumimoji="0" lang="es-AR" sz="105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1829684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7"/>
                                        </p:tgtEl>
                                      </p:cBhvr>
                                    </p:animEffect>
                                    <p:set>
                                      <p:cBhvr>
                                        <p:cTn id="7" dur="1" fill="hold">
                                          <p:stCondLst>
                                            <p:cond delay="499"/>
                                          </p:stCondLst>
                                        </p:cTn>
                                        <p:tgtEl>
                                          <p:spTgt spid="37"/>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32"/>
                                        </p:tgtEl>
                                      </p:cBhvr>
                                    </p:animEffect>
                                    <p:set>
                                      <p:cBhvr>
                                        <p:cTn id="10" dur="1" fill="hold">
                                          <p:stCondLst>
                                            <p:cond delay="499"/>
                                          </p:stCondLst>
                                        </p:cTn>
                                        <p:tgtEl>
                                          <p:spTgt spid="32"/>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28"/>
                                        </p:tgtEl>
                                      </p:cBhvr>
                                    </p:animEffect>
                                    <p:set>
                                      <p:cBhvr>
                                        <p:cTn id="13" dur="1" fill="hold">
                                          <p:stCondLst>
                                            <p:cond delay="499"/>
                                          </p:stCondLst>
                                        </p:cTn>
                                        <p:tgtEl>
                                          <p:spTgt spid="28"/>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26"/>
                                        </p:tgtEl>
                                      </p:cBhvr>
                                    </p:animEffect>
                                    <p:set>
                                      <p:cBhvr>
                                        <p:cTn id="16" dur="1" fill="hold">
                                          <p:stCondLst>
                                            <p:cond delay="499"/>
                                          </p:stCondLst>
                                        </p:cTn>
                                        <p:tgtEl>
                                          <p:spTgt spid="26"/>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500"/>
                                        <p:tgtEl>
                                          <p:spTgt spid="42"/>
                                        </p:tgtEl>
                                      </p:cBhvr>
                                    </p:animEffect>
                                    <p:set>
                                      <p:cBhvr>
                                        <p:cTn id="19" dur="1" fill="hold">
                                          <p:stCondLst>
                                            <p:cond delay="499"/>
                                          </p:stCondLst>
                                        </p:cTn>
                                        <p:tgtEl>
                                          <p:spTgt spid="42"/>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38"/>
                                        </p:tgtEl>
                                        <p:attrNameLst>
                                          <p:attrName>style.visibility</p:attrName>
                                        </p:attrNameLst>
                                      </p:cBhvr>
                                      <p:to>
                                        <p:strVal val="visible"/>
                                      </p:to>
                                    </p:set>
                                    <p:anim calcmode="lin" valueType="num">
                                      <p:cBhvr>
                                        <p:cTn id="24" dur="500" fill="hold"/>
                                        <p:tgtEl>
                                          <p:spTgt spid="38"/>
                                        </p:tgtEl>
                                        <p:attrNameLst>
                                          <p:attrName>ppt_w</p:attrName>
                                        </p:attrNameLst>
                                      </p:cBhvr>
                                      <p:tavLst>
                                        <p:tav tm="0">
                                          <p:val>
                                            <p:fltVal val="0"/>
                                          </p:val>
                                        </p:tav>
                                        <p:tav tm="100000">
                                          <p:val>
                                            <p:strVal val="#ppt_w"/>
                                          </p:val>
                                        </p:tav>
                                      </p:tavLst>
                                    </p:anim>
                                    <p:anim calcmode="lin" valueType="num">
                                      <p:cBhvr>
                                        <p:cTn id="25" dur="500" fill="hold"/>
                                        <p:tgtEl>
                                          <p:spTgt spid="38"/>
                                        </p:tgtEl>
                                        <p:attrNameLst>
                                          <p:attrName>ppt_h</p:attrName>
                                        </p:attrNameLst>
                                      </p:cBhvr>
                                      <p:tavLst>
                                        <p:tav tm="0">
                                          <p:val>
                                            <p:fltVal val="0"/>
                                          </p:val>
                                        </p:tav>
                                        <p:tav tm="100000">
                                          <p:val>
                                            <p:strVal val="#ppt_h"/>
                                          </p:val>
                                        </p:tav>
                                      </p:tavLst>
                                    </p:anim>
                                    <p:animEffect transition="in" filter="fade">
                                      <p:cBhvr>
                                        <p:cTn id="26" dur="500"/>
                                        <p:tgtEl>
                                          <p:spTgt spid="38"/>
                                        </p:tgtEl>
                                      </p:cBhvr>
                                    </p:animEffect>
                                  </p:childTnLst>
                                  <p:subTnLst>
                                    <p:audio>
                                      <p:cMediaNode>
                                        <p:cTn display="0" masterRel="sameClick">
                                          <p:stCondLst>
                                            <p:cond evt="begin" delay="0">
                                              <p:tn val="22"/>
                                            </p:cond>
                                          </p:stCondLst>
                                          <p:endCondLst>
                                            <p:cond evt="onStopAudio" delay="0">
                                              <p:tgtEl>
                                                <p:sldTgt/>
                                              </p:tgtEl>
                                            </p:cond>
                                          </p:endCondLst>
                                        </p:cTn>
                                        <p:tgtEl>
                                          <p:sndTgt r:embed="rId3" name="4_3.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45"/>
                    </p:tgtEl>
                  </p:cond>
                </p:stCondLst>
                <p:endSync evt="end" delay="0">
                  <p:rtn val="all"/>
                </p:endSync>
                <p:childTnLst>
                  <p:par>
                    <p:cTn id="28" fill="hold">
                      <p:stCondLst>
                        <p:cond delay="0"/>
                      </p:stCondLst>
                      <p:childTnLst>
                        <p:par>
                          <p:cTn id="29" fill="hold">
                            <p:stCondLst>
                              <p:cond delay="0"/>
                            </p:stCondLst>
                            <p:childTnLst>
                              <p:par>
                                <p:cTn id="30" presetID="12" presetClass="exit" presetSubtype="4" fill="hold" grpId="0" nodeType="clickEffect">
                                  <p:stCondLst>
                                    <p:cond delay="0"/>
                                  </p:stCondLst>
                                  <p:childTnLst>
                                    <p:anim calcmode="lin" valueType="num">
                                      <p:cBhvr additive="base">
                                        <p:cTn id="31" dur="25000"/>
                                        <p:tgtEl>
                                          <p:spTgt spid="46"/>
                                        </p:tgtEl>
                                        <p:attrNameLst>
                                          <p:attrName>ppt_y</p:attrName>
                                        </p:attrNameLst>
                                      </p:cBhvr>
                                      <p:tavLst>
                                        <p:tav tm="0">
                                          <p:val>
                                            <p:strVal val="#ppt_y"/>
                                          </p:val>
                                        </p:tav>
                                        <p:tav tm="100000">
                                          <p:val>
                                            <p:strVal val="#ppt_y+#ppt_h*1.125000"/>
                                          </p:val>
                                        </p:tav>
                                      </p:tavLst>
                                    </p:anim>
                                    <p:animEffect transition="out" filter="wipe(down)">
                                      <p:cBhvr>
                                        <p:cTn id="32" dur="25000"/>
                                        <p:tgtEl>
                                          <p:spTgt spid="46"/>
                                        </p:tgtEl>
                                      </p:cBhvr>
                                    </p:animEffect>
                                    <p:set>
                                      <p:cBhvr>
                                        <p:cTn id="33" dur="1" fill="hold">
                                          <p:stCondLst>
                                            <p:cond delay="249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45"/>
                  </p:tgtEl>
                </p:cond>
              </p:nextCondLst>
            </p:seq>
          </p:childTnLst>
        </p:cTn>
      </p:par>
    </p:tnLst>
    <p:bldLst>
      <p:bldP spid="26" grpId="0" animBg="1"/>
      <p:bldP spid="28" grpId="0" animBg="1"/>
      <p:bldP spid="32" grpId="0" animBg="1"/>
      <p:bldP spid="37" grpId="0" animBg="1"/>
      <p:bldP spid="38" grpId="0" animBg="1"/>
      <p:bldP spid="42" grpId="0" animBg="1"/>
      <p:bldP spid="4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67" name="Google Shape;167;p2"/>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4 : </a:t>
            </a:r>
            <a:endParaRPr lang="en-GB" sz="3200" dirty="0"/>
          </a:p>
        </p:txBody>
      </p:sp>
      <p:pic>
        <p:nvPicPr>
          <p:cNvPr id="99" name="Google Shape;319;p15" descr="Speech Icon, Voice, Talking, Audio, Speech">
            <a:extLst>
              <a:ext uri="{FF2B5EF4-FFF2-40B4-BE49-F238E27FC236}">
                <a16:creationId xmlns:a16="http://schemas.microsoft.com/office/drawing/2014/main" id="{C7FC8EE7-D74C-4120-9A7D-68711D5C0CBE}"/>
              </a:ext>
            </a:extLst>
          </p:cNvPr>
          <p:cNvPicPr preferRelativeResize="0"/>
          <p:nvPr/>
        </p:nvPicPr>
        <p:blipFill rotWithShape="1">
          <a:blip r:embed="rId4">
            <a:alphaModFix/>
          </a:blip>
          <a:srcRect/>
          <a:stretch/>
        </p:blipFill>
        <p:spPr>
          <a:xfrm>
            <a:off x="11104149" y="127569"/>
            <a:ext cx="776168" cy="776168"/>
          </a:xfrm>
          <a:prstGeom prst="rect">
            <a:avLst/>
          </a:prstGeom>
          <a:noFill/>
          <a:ln>
            <a:noFill/>
          </a:ln>
        </p:spPr>
      </p:pic>
      <p:sp>
        <p:nvSpPr>
          <p:cNvPr id="100" name="Title 1">
            <a:extLst>
              <a:ext uri="{FF2B5EF4-FFF2-40B4-BE49-F238E27FC236}">
                <a16:creationId xmlns:a16="http://schemas.microsoft.com/office/drawing/2014/main" id="{8227DE36-EAD1-4188-BEC5-9F684A147546}"/>
              </a:ext>
            </a:extLst>
          </p:cNvPr>
          <p:cNvSpPr txBox="1">
            <a:spLocks/>
          </p:cNvSpPr>
          <p:nvPr/>
        </p:nvSpPr>
        <p:spPr>
          <a:xfrm>
            <a:off x="10971365" y="978580"/>
            <a:ext cx="984675" cy="368031"/>
          </a:xfrm>
          <a:prstGeom prst="rect">
            <a:avLst/>
          </a:prstGeom>
          <a:solidFill>
            <a:srgbClr val="85CFE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1800" b="1" dirty="0">
                <a:solidFill>
                  <a:srgbClr val="002060"/>
                </a:solidFill>
                <a:latin typeface="Century Gothic" panose="020B0502020202020204" pitchFamily="34" charset="0"/>
              </a:rPr>
              <a:t>hablar</a:t>
            </a:r>
          </a:p>
        </p:txBody>
      </p:sp>
      <p:sp>
        <p:nvSpPr>
          <p:cNvPr id="25" name="Speech Bubble: Rectangle with Corners Rounded 24">
            <a:extLst>
              <a:ext uri="{FF2B5EF4-FFF2-40B4-BE49-F238E27FC236}">
                <a16:creationId xmlns:a16="http://schemas.microsoft.com/office/drawing/2014/main" id="{7C8433FD-7E57-452B-A881-91B02C869BFE}"/>
              </a:ext>
            </a:extLst>
          </p:cNvPr>
          <p:cNvSpPr/>
          <p:nvPr/>
        </p:nvSpPr>
        <p:spPr>
          <a:xfrm>
            <a:off x="3827936" y="3102068"/>
            <a:ext cx="3800820" cy="1927951"/>
          </a:xfrm>
          <a:prstGeom prst="wedgeRoundRectCallout">
            <a:avLst>
              <a:gd name="adj1" fmla="val 36432"/>
              <a:gd name="adj2" fmla="val 75860"/>
              <a:gd name="adj3" fmla="val 16667"/>
            </a:avLst>
          </a:prstGeom>
          <a:solidFill>
            <a:schemeClr val="bg1"/>
          </a:solid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latin typeface="Century Gothic" panose="020B0502020202020204" pitchFamily="34" charset="0"/>
              </a:rPr>
              <a:t>You don’t make a cake. </a:t>
            </a:r>
          </a:p>
        </p:txBody>
      </p:sp>
      <p:sp>
        <p:nvSpPr>
          <p:cNvPr id="26" name="Rectangle: Rounded Corners 25">
            <a:extLst>
              <a:ext uri="{FF2B5EF4-FFF2-40B4-BE49-F238E27FC236}">
                <a16:creationId xmlns:a16="http://schemas.microsoft.com/office/drawing/2014/main" id="{B3A21DB4-247C-4830-95C6-BD58434BCFD9}"/>
              </a:ext>
            </a:extLst>
          </p:cNvPr>
          <p:cNvSpPr/>
          <p:nvPr/>
        </p:nvSpPr>
        <p:spPr>
          <a:xfrm>
            <a:off x="438729" y="2725688"/>
            <a:ext cx="1872868" cy="561878"/>
          </a:xfrm>
          <a:prstGeom prst="roundRect">
            <a:avLst/>
          </a:prstGeom>
          <a:solidFill>
            <a:srgbClr val="BFE5E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002060"/>
                </a:solidFill>
                <a:latin typeface="Century Gothic" panose="020B0502020202020204" pitchFamily="34" charset="0"/>
              </a:rPr>
              <a:t>hace</a:t>
            </a:r>
          </a:p>
        </p:txBody>
      </p:sp>
      <p:sp>
        <p:nvSpPr>
          <p:cNvPr id="28" name="Rectangle: Rounded Corners 27">
            <a:extLst>
              <a:ext uri="{FF2B5EF4-FFF2-40B4-BE49-F238E27FC236}">
                <a16:creationId xmlns:a16="http://schemas.microsoft.com/office/drawing/2014/main" id="{FF9AF202-693C-4149-8442-110B3AD32DE9}"/>
              </a:ext>
            </a:extLst>
          </p:cNvPr>
          <p:cNvSpPr/>
          <p:nvPr/>
        </p:nvSpPr>
        <p:spPr>
          <a:xfrm>
            <a:off x="2983130" y="1991092"/>
            <a:ext cx="1872868" cy="561878"/>
          </a:xfrm>
          <a:prstGeom prst="roundRect">
            <a:avLst/>
          </a:prstGeom>
          <a:solidFill>
            <a:srgbClr val="BFE5E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002060"/>
                </a:solidFill>
                <a:latin typeface="Century Gothic" panose="020B0502020202020204" pitchFamily="34" charset="0"/>
              </a:rPr>
              <a:t>haces</a:t>
            </a:r>
          </a:p>
        </p:txBody>
      </p:sp>
      <p:sp>
        <p:nvSpPr>
          <p:cNvPr id="31" name="Rectangle: Rounded Corners 30">
            <a:extLst>
              <a:ext uri="{FF2B5EF4-FFF2-40B4-BE49-F238E27FC236}">
                <a16:creationId xmlns:a16="http://schemas.microsoft.com/office/drawing/2014/main" id="{A8EBD924-3DF2-42BF-ACB6-35B7D5D17022}"/>
              </a:ext>
            </a:extLst>
          </p:cNvPr>
          <p:cNvSpPr/>
          <p:nvPr/>
        </p:nvSpPr>
        <p:spPr>
          <a:xfrm>
            <a:off x="5967212" y="1944733"/>
            <a:ext cx="1872868" cy="561878"/>
          </a:xfrm>
          <a:prstGeom prst="roundRect">
            <a:avLst/>
          </a:prstGeom>
          <a:solidFill>
            <a:srgbClr val="BFE5E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002060"/>
                </a:solidFill>
                <a:latin typeface="Century Gothic" panose="020B0502020202020204" pitchFamily="34" charset="0"/>
              </a:rPr>
              <a:t> no</a:t>
            </a:r>
          </a:p>
        </p:txBody>
      </p:sp>
      <p:sp>
        <p:nvSpPr>
          <p:cNvPr id="32" name="Rectangle: Rounded Corners 31">
            <a:extLst>
              <a:ext uri="{FF2B5EF4-FFF2-40B4-BE49-F238E27FC236}">
                <a16:creationId xmlns:a16="http://schemas.microsoft.com/office/drawing/2014/main" id="{1BFAF62E-1368-47EA-BB0E-EF004D26624E}"/>
              </a:ext>
            </a:extLst>
          </p:cNvPr>
          <p:cNvSpPr/>
          <p:nvPr/>
        </p:nvSpPr>
        <p:spPr>
          <a:xfrm>
            <a:off x="8297720" y="2612845"/>
            <a:ext cx="1872868" cy="561878"/>
          </a:xfrm>
          <a:prstGeom prst="roundRect">
            <a:avLst/>
          </a:prstGeom>
          <a:solidFill>
            <a:srgbClr val="BFE5E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002060"/>
                </a:solidFill>
                <a:latin typeface="Century Gothic" panose="020B0502020202020204" pitchFamily="34" charset="0"/>
              </a:rPr>
              <a:t>pollo</a:t>
            </a:r>
          </a:p>
        </p:txBody>
      </p:sp>
      <p:sp>
        <p:nvSpPr>
          <p:cNvPr id="33" name="Rectangle: Rounded Corners 32">
            <a:extLst>
              <a:ext uri="{FF2B5EF4-FFF2-40B4-BE49-F238E27FC236}">
                <a16:creationId xmlns:a16="http://schemas.microsoft.com/office/drawing/2014/main" id="{E4CA587F-9FD7-4DC1-A9F1-72BA3FF503A8}"/>
              </a:ext>
            </a:extLst>
          </p:cNvPr>
          <p:cNvSpPr/>
          <p:nvPr/>
        </p:nvSpPr>
        <p:spPr>
          <a:xfrm>
            <a:off x="8297720" y="4201075"/>
            <a:ext cx="1872868" cy="561878"/>
          </a:xfrm>
          <a:prstGeom prst="roundRect">
            <a:avLst/>
          </a:prstGeom>
          <a:solidFill>
            <a:srgbClr val="BFE5E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a:solidFill>
                  <a:srgbClr val="002060"/>
                </a:solidFill>
                <a:latin typeface="Century Gothic" panose="020B0502020202020204" pitchFamily="34" charset="0"/>
              </a:rPr>
              <a:t>calor</a:t>
            </a:r>
            <a:endParaRPr lang="en-GB" sz="3200" dirty="0">
              <a:solidFill>
                <a:srgbClr val="002060"/>
              </a:solidFill>
              <a:latin typeface="Century Gothic" panose="020B0502020202020204" pitchFamily="34" charset="0"/>
            </a:endParaRPr>
          </a:p>
        </p:txBody>
      </p:sp>
      <p:sp>
        <p:nvSpPr>
          <p:cNvPr id="34" name="Rectangle: Rounded Corners 33">
            <a:extLst>
              <a:ext uri="{FF2B5EF4-FFF2-40B4-BE49-F238E27FC236}">
                <a16:creationId xmlns:a16="http://schemas.microsoft.com/office/drawing/2014/main" id="{63BD94A8-26A0-4E97-B44E-474B139E1616}"/>
              </a:ext>
            </a:extLst>
          </p:cNvPr>
          <p:cNvSpPr/>
          <p:nvPr/>
        </p:nvSpPr>
        <p:spPr>
          <a:xfrm>
            <a:off x="8311363" y="5365923"/>
            <a:ext cx="1872868" cy="561878"/>
          </a:xfrm>
          <a:prstGeom prst="roundRect">
            <a:avLst/>
          </a:prstGeom>
          <a:solidFill>
            <a:srgbClr val="BFE5E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a:solidFill>
                  <a:srgbClr val="002060"/>
                </a:solidFill>
                <a:latin typeface="Century Gothic" panose="020B0502020202020204" pitchFamily="34" charset="0"/>
              </a:rPr>
              <a:t>tarta</a:t>
            </a:r>
            <a:endParaRPr lang="en-GB" sz="3200" dirty="0">
              <a:solidFill>
                <a:srgbClr val="002060"/>
              </a:solidFill>
              <a:latin typeface="Century Gothic" panose="020B0502020202020204" pitchFamily="34" charset="0"/>
            </a:endParaRPr>
          </a:p>
        </p:txBody>
      </p:sp>
      <p:sp>
        <p:nvSpPr>
          <p:cNvPr id="36" name="Rectangle: Rounded Corners 35">
            <a:extLst>
              <a:ext uri="{FF2B5EF4-FFF2-40B4-BE49-F238E27FC236}">
                <a16:creationId xmlns:a16="http://schemas.microsoft.com/office/drawing/2014/main" id="{2EC8CDE5-CD97-467D-BC73-8561DFD66131}"/>
              </a:ext>
            </a:extLst>
          </p:cNvPr>
          <p:cNvSpPr/>
          <p:nvPr/>
        </p:nvSpPr>
        <p:spPr>
          <a:xfrm>
            <a:off x="3509281" y="5866932"/>
            <a:ext cx="1513480" cy="561878"/>
          </a:xfrm>
          <a:prstGeom prst="roundRect">
            <a:avLst/>
          </a:prstGeom>
          <a:solidFill>
            <a:srgbClr val="BFE5E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002060"/>
                </a:solidFill>
                <a:latin typeface="Century Gothic" panose="020B0502020202020204" pitchFamily="34" charset="0"/>
              </a:rPr>
              <a:t>en</a:t>
            </a:r>
          </a:p>
        </p:txBody>
      </p:sp>
      <p:sp>
        <p:nvSpPr>
          <p:cNvPr id="38" name="Speech Bubble: Rectangle with Corners Rounded 37">
            <a:extLst>
              <a:ext uri="{FF2B5EF4-FFF2-40B4-BE49-F238E27FC236}">
                <a16:creationId xmlns:a16="http://schemas.microsoft.com/office/drawing/2014/main" id="{41C87FE2-E593-4818-BDE1-83FB8354D85B}"/>
              </a:ext>
            </a:extLst>
          </p:cNvPr>
          <p:cNvSpPr/>
          <p:nvPr/>
        </p:nvSpPr>
        <p:spPr>
          <a:xfrm>
            <a:off x="3827936" y="3092696"/>
            <a:ext cx="3800820" cy="1927951"/>
          </a:xfrm>
          <a:prstGeom prst="wedgeRoundRectCallout">
            <a:avLst>
              <a:gd name="adj1" fmla="val 36771"/>
              <a:gd name="adj2" fmla="val 77196"/>
              <a:gd name="adj3" fmla="val 16667"/>
            </a:avLst>
          </a:prstGeom>
          <a:solidFill>
            <a:srgbClr val="FFB3D2"/>
          </a:solidFill>
          <a:ln w="38100">
            <a:solidFill>
              <a:srgbClr val="FF84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latin typeface="Century Gothic" panose="020B0502020202020204" pitchFamily="34" charset="0"/>
              </a:rPr>
              <a:t>No haces </a:t>
            </a:r>
            <a:r>
              <a:rPr lang="en-GB" sz="2800" dirty="0" err="1">
                <a:solidFill>
                  <a:srgbClr val="002060"/>
                </a:solidFill>
                <a:latin typeface="Century Gothic" panose="020B0502020202020204" pitchFamily="34" charset="0"/>
              </a:rPr>
              <a:t>una</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tarta</a:t>
            </a:r>
            <a:r>
              <a:rPr lang="en-GB" sz="2800" dirty="0">
                <a:solidFill>
                  <a:srgbClr val="002060"/>
                </a:solidFill>
                <a:latin typeface="Century Gothic" panose="020B0502020202020204" pitchFamily="34" charset="0"/>
              </a:rPr>
              <a:t>.</a:t>
            </a:r>
          </a:p>
        </p:txBody>
      </p:sp>
      <p:sp>
        <p:nvSpPr>
          <p:cNvPr id="39" name="TextBox 38">
            <a:extLst>
              <a:ext uri="{FF2B5EF4-FFF2-40B4-BE49-F238E27FC236}">
                <a16:creationId xmlns:a16="http://schemas.microsoft.com/office/drawing/2014/main" id="{D59B714D-1E3C-4872-8B0D-04BA3CF20644}"/>
              </a:ext>
            </a:extLst>
          </p:cNvPr>
          <p:cNvSpPr txBox="1"/>
          <p:nvPr/>
        </p:nvSpPr>
        <p:spPr>
          <a:xfrm>
            <a:off x="1177970" y="874371"/>
            <a:ext cx="5616698" cy="430887"/>
          </a:xfrm>
          <a:prstGeom prst="rect">
            <a:avLst/>
          </a:prstGeom>
          <a:noFill/>
          <a:ln>
            <a:noFill/>
          </a:ln>
        </p:spPr>
        <p:txBody>
          <a:bodyPr wrap="square" rtlCol="0">
            <a:spAutoFit/>
          </a:bodyPr>
          <a:lstStyle/>
          <a:p>
            <a:r>
              <a:rPr lang="en-GB" sz="2200" b="1" dirty="0">
                <a:solidFill>
                  <a:srgbClr val="002060"/>
                </a:solidFill>
                <a:latin typeface="Century Gothic" panose="020B0502020202020204" pitchFamily="34" charset="0"/>
              </a:rPr>
              <a:t>Con </a:t>
            </a:r>
            <a:r>
              <a:rPr lang="en-GB" sz="2200" b="1" dirty="0" err="1">
                <a:solidFill>
                  <a:srgbClr val="002060"/>
                </a:solidFill>
                <a:latin typeface="Century Gothic" panose="020B0502020202020204" pitchFamily="34" charset="0"/>
              </a:rPr>
              <a:t>tu</a:t>
            </a:r>
            <a:r>
              <a:rPr lang="en-GB" sz="2200" b="1" dirty="0">
                <a:solidFill>
                  <a:srgbClr val="002060"/>
                </a:solidFill>
                <a:latin typeface="Century Gothic" panose="020B0502020202020204" pitchFamily="34" charset="0"/>
              </a:rPr>
              <a:t> </a:t>
            </a:r>
            <a:r>
              <a:rPr lang="en-GB" sz="2200" b="1" dirty="0" err="1">
                <a:solidFill>
                  <a:srgbClr val="002060"/>
                </a:solidFill>
                <a:latin typeface="Century Gothic" panose="020B0502020202020204" pitchFamily="34" charset="0"/>
              </a:rPr>
              <a:t>compañero</a:t>
            </a:r>
            <a:r>
              <a:rPr lang="en-GB" sz="2200" b="1" dirty="0">
                <a:solidFill>
                  <a:srgbClr val="002060"/>
                </a:solidFill>
                <a:latin typeface="Century Gothic" panose="020B0502020202020204" pitchFamily="34" charset="0"/>
              </a:rPr>
              <a:t>/a, lee las frases.</a:t>
            </a:r>
            <a:endParaRPr lang="en-GB" sz="2200" dirty="0">
              <a:solidFill>
                <a:srgbClr val="002060"/>
              </a:solidFill>
              <a:latin typeface="Century Gothic" panose="020B0502020202020204" pitchFamily="34" charset="0"/>
            </a:endParaRPr>
          </a:p>
        </p:txBody>
      </p:sp>
      <p:sp>
        <p:nvSpPr>
          <p:cNvPr id="40" name="Speech Bubble: Rectangle with Corners Rounded 39">
            <a:extLst>
              <a:ext uri="{FF2B5EF4-FFF2-40B4-BE49-F238E27FC236}">
                <a16:creationId xmlns:a16="http://schemas.microsoft.com/office/drawing/2014/main" id="{725AA95A-25C4-420C-8552-5EBE27DBA21B}"/>
              </a:ext>
            </a:extLst>
          </p:cNvPr>
          <p:cNvSpPr/>
          <p:nvPr/>
        </p:nvSpPr>
        <p:spPr>
          <a:xfrm>
            <a:off x="1145072" y="818389"/>
            <a:ext cx="5229970" cy="559823"/>
          </a:xfrm>
          <a:prstGeom prst="wedgeRoundRectCallout">
            <a:avLst>
              <a:gd name="adj1" fmla="val -54762"/>
              <a:gd name="adj2" fmla="val -9850"/>
              <a:gd name="adj3" fmla="val 16667"/>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41" name="Graphic 40" descr="Teacher">
            <a:extLst>
              <a:ext uri="{FF2B5EF4-FFF2-40B4-BE49-F238E27FC236}">
                <a16:creationId xmlns:a16="http://schemas.microsoft.com/office/drawing/2014/main" id="{9136746F-86B6-4ED7-AFDE-46E337FE45D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0" y="669116"/>
            <a:ext cx="816961" cy="938928"/>
          </a:xfrm>
          <a:prstGeom prst="rect">
            <a:avLst/>
          </a:prstGeom>
        </p:spPr>
      </p:pic>
      <p:sp>
        <p:nvSpPr>
          <p:cNvPr id="3" name="TextBox 2">
            <a:extLst>
              <a:ext uri="{FF2B5EF4-FFF2-40B4-BE49-F238E27FC236}">
                <a16:creationId xmlns:a16="http://schemas.microsoft.com/office/drawing/2014/main" id="{19A4B555-6646-4C17-815C-BB91383CD7AC}"/>
              </a:ext>
            </a:extLst>
          </p:cNvPr>
          <p:cNvSpPr txBox="1"/>
          <p:nvPr/>
        </p:nvSpPr>
        <p:spPr>
          <a:xfrm>
            <a:off x="9638699" y="100624"/>
            <a:ext cx="1196161" cy="646331"/>
          </a:xfrm>
          <a:prstGeom prst="rect">
            <a:avLst/>
          </a:prstGeom>
          <a:noFill/>
        </p:spPr>
        <p:txBody>
          <a:bodyPr wrap="none" rtlCol="0">
            <a:spAutoFit/>
          </a:bodyPr>
          <a:lstStyle/>
          <a:p>
            <a:r>
              <a:rPr lang="en-GB" sz="3600" b="1" dirty="0">
                <a:solidFill>
                  <a:srgbClr val="002060"/>
                </a:solidFill>
                <a:latin typeface="Century Gothic" panose="020B0502020202020204" pitchFamily="34" charset="0"/>
              </a:rPr>
              <a:t>[3</a:t>
            </a:r>
            <a:r>
              <a:rPr lang="en-GB" sz="3600" dirty="0">
                <a:solidFill>
                  <a:srgbClr val="002060"/>
                </a:solidFill>
                <a:latin typeface="Century Gothic" panose="020B0502020202020204" pitchFamily="34" charset="0"/>
              </a:rPr>
              <a:t>/6</a:t>
            </a:r>
            <a:r>
              <a:rPr lang="en-GB" sz="3600" b="1" dirty="0">
                <a:solidFill>
                  <a:srgbClr val="002060"/>
                </a:solidFill>
                <a:latin typeface="Century Gothic" panose="020B0502020202020204" pitchFamily="34" charset="0"/>
              </a:rPr>
              <a:t>]</a:t>
            </a:r>
          </a:p>
        </p:txBody>
      </p:sp>
      <p:sp>
        <p:nvSpPr>
          <p:cNvPr id="42" name="Rectangle: Rounded Corners 41">
            <a:extLst>
              <a:ext uri="{FF2B5EF4-FFF2-40B4-BE49-F238E27FC236}">
                <a16:creationId xmlns:a16="http://schemas.microsoft.com/office/drawing/2014/main" id="{A1F5BF02-E00B-4800-A1C1-BA86B3C604DD}"/>
              </a:ext>
            </a:extLst>
          </p:cNvPr>
          <p:cNvSpPr/>
          <p:nvPr/>
        </p:nvSpPr>
        <p:spPr>
          <a:xfrm>
            <a:off x="5642615" y="5866932"/>
            <a:ext cx="1872868" cy="561878"/>
          </a:xfrm>
          <a:prstGeom prst="roundRect">
            <a:avLst/>
          </a:prstGeom>
          <a:solidFill>
            <a:srgbClr val="BFE5E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a:solidFill>
                  <a:srgbClr val="002060"/>
                </a:solidFill>
                <a:latin typeface="Century Gothic" panose="020B0502020202020204" pitchFamily="34" charset="0"/>
              </a:rPr>
              <a:t>una</a:t>
            </a:r>
            <a:endParaRPr lang="en-GB" sz="3200" dirty="0">
              <a:solidFill>
                <a:srgbClr val="002060"/>
              </a:solidFill>
              <a:latin typeface="Century Gothic" panose="020B0502020202020204" pitchFamily="34" charset="0"/>
            </a:endParaRPr>
          </a:p>
        </p:txBody>
      </p:sp>
      <p:sp>
        <p:nvSpPr>
          <p:cNvPr id="27" name="Rectangle: Rounded Corners 26">
            <a:extLst>
              <a:ext uri="{FF2B5EF4-FFF2-40B4-BE49-F238E27FC236}">
                <a16:creationId xmlns:a16="http://schemas.microsoft.com/office/drawing/2014/main" id="{2E63A81B-F80E-4F3E-9DFE-177590547408}"/>
              </a:ext>
            </a:extLst>
          </p:cNvPr>
          <p:cNvSpPr/>
          <p:nvPr/>
        </p:nvSpPr>
        <p:spPr>
          <a:xfrm>
            <a:off x="608621" y="3920136"/>
            <a:ext cx="1872868" cy="561878"/>
          </a:xfrm>
          <a:prstGeom prst="roundRect">
            <a:avLst/>
          </a:prstGeom>
          <a:solidFill>
            <a:srgbClr val="BFE5E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002060"/>
                </a:solidFill>
                <a:latin typeface="Century Gothic" panose="020B0502020202020204" pitchFamily="34" charset="0"/>
              </a:rPr>
              <a:t>hago</a:t>
            </a:r>
          </a:p>
        </p:txBody>
      </p:sp>
      <p:sp>
        <p:nvSpPr>
          <p:cNvPr id="29" name="Rectangle: Rounded Corners 28">
            <a:extLst>
              <a:ext uri="{FF2B5EF4-FFF2-40B4-BE49-F238E27FC236}">
                <a16:creationId xmlns:a16="http://schemas.microsoft.com/office/drawing/2014/main" id="{BF24E088-A613-402A-9C0C-A5D6C21C5100}"/>
              </a:ext>
            </a:extLst>
          </p:cNvPr>
          <p:cNvSpPr/>
          <p:nvPr/>
        </p:nvSpPr>
        <p:spPr>
          <a:xfrm>
            <a:off x="816960" y="5206100"/>
            <a:ext cx="2166169" cy="561878"/>
          </a:xfrm>
          <a:prstGeom prst="roundRect">
            <a:avLst/>
          </a:prstGeom>
          <a:solidFill>
            <a:srgbClr val="BFE5E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002060"/>
                </a:solidFill>
                <a:latin typeface="Century Gothic" panose="020B0502020202020204" pitchFamily="34" charset="0"/>
              </a:rPr>
              <a:t>un</a:t>
            </a:r>
          </a:p>
        </p:txBody>
      </p:sp>
      <p:sp>
        <p:nvSpPr>
          <p:cNvPr id="30" name="Google Shape;387;p19">
            <a:extLst>
              <a:ext uri="{FF2B5EF4-FFF2-40B4-BE49-F238E27FC236}">
                <a16:creationId xmlns:a16="http://schemas.microsoft.com/office/drawing/2014/main" id="{EA7EEF48-8AE7-4A9A-9F1F-4AC7DBDDE607}"/>
              </a:ext>
            </a:extLst>
          </p:cNvPr>
          <p:cNvSpPr/>
          <p:nvPr/>
        </p:nvSpPr>
        <p:spPr>
          <a:xfrm>
            <a:off x="11417626" y="2746876"/>
            <a:ext cx="516951" cy="3379042"/>
          </a:xfrm>
          <a:prstGeom prst="rect">
            <a:avLst/>
          </a:prstGeom>
          <a:solidFill>
            <a:srgbClr val="FF33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000"/>
              <a:buFont typeface="Calibri"/>
              <a:buNone/>
            </a:pPr>
            <a:endParaRPr sz="2000" b="0" i="0" u="none" strike="noStrike" cap="none">
              <a:solidFill>
                <a:srgbClr val="000000"/>
              </a:solidFill>
              <a:latin typeface="Century Gothic"/>
              <a:ea typeface="Century Gothic"/>
              <a:cs typeface="Century Gothic"/>
              <a:sym typeface="Century Gothic"/>
            </a:endParaRPr>
          </a:p>
        </p:txBody>
      </p:sp>
      <p:sp>
        <p:nvSpPr>
          <p:cNvPr id="35" name="Google Shape;395;p19">
            <a:extLst>
              <a:ext uri="{FF2B5EF4-FFF2-40B4-BE49-F238E27FC236}">
                <a16:creationId xmlns:a16="http://schemas.microsoft.com/office/drawing/2014/main" id="{A8B03950-DBF5-4A50-B8E6-D68CEA1C1B1D}"/>
              </a:ext>
            </a:extLst>
          </p:cNvPr>
          <p:cNvSpPr/>
          <p:nvPr/>
        </p:nvSpPr>
        <p:spPr>
          <a:xfrm>
            <a:off x="11195085" y="6225859"/>
            <a:ext cx="931048" cy="349187"/>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entury Gothic"/>
              <a:buNone/>
            </a:pPr>
            <a:r>
              <a:rPr lang="en-GB" sz="1800" b="1" i="0" u="none" strike="noStrike" cap="none" dirty="0">
                <a:solidFill>
                  <a:srgbClr val="FFFFFF"/>
                </a:solidFill>
                <a:latin typeface="Century Gothic"/>
                <a:ea typeface="Century Gothic"/>
                <a:cs typeface="Century Gothic"/>
                <a:sym typeface="Century Gothic"/>
              </a:rPr>
              <a:t>INICIO</a:t>
            </a:r>
            <a:endParaRPr dirty="0"/>
          </a:p>
        </p:txBody>
      </p:sp>
      <p:sp>
        <p:nvSpPr>
          <p:cNvPr id="43" name="Google Shape;388;p19">
            <a:extLst>
              <a:ext uri="{FF2B5EF4-FFF2-40B4-BE49-F238E27FC236}">
                <a16:creationId xmlns:a16="http://schemas.microsoft.com/office/drawing/2014/main" id="{07846357-12C5-4390-910E-9D176232AC85}"/>
              </a:ext>
            </a:extLst>
          </p:cNvPr>
          <p:cNvSpPr/>
          <p:nvPr/>
        </p:nvSpPr>
        <p:spPr>
          <a:xfrm>
            <a:off x="11413499" y="2746874"/>
            <a:ext cx="518389" cy="3379044"/>
          </a:xfrm>
          <a:prstGeom prst="rect">
            <a:avLst/>
          </a:prstGeom>
          <a:solidFill>
            <a:srgbClr val="86CFE2"/>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000"/>
              <a:buFont typeface="Calibri"/>
              <a:buNone/>
            </a:pPr>
            <a:endParaRPr sz="2000" b="0" i="0" u="none" strike="noStrike" cap="none">
              <a:solidFill>
                <a:srgbClr val="000000"/>
              </a:solidFill>
              <a:latin typeface="Century Gothic"/>
              <a:ea typeface="Century Gothic"/>
              <a:cs typeface="Century Gothic"/>
              <a:sym typeface="Century Gothic"/>
            </a:endParaRPr>
          </a:p>
        </p:txBody>
      </p:sp>
      <p:sp>
        <p:nvSpPr>
          <p:cNvPr id="44" name="Google Shape;157;p2">
            <a:extLst>
              <a:ext uri="{FF2B5EF4-FFF2-40B4-BE49-F238E27FC236}">
                <a16:creationId xmlns:a16="http://schemas.microsoft.com/office/drawing/2014/main" id="{13A95337-34A0-4C57-98DF-B0CA98285347}"/>
              </a:ext>
            </a:extLst>
          </p:cNvPr>
          <p:cNvSpPr txBox="1"/>
          <p:nvPr/>
        </p:nvSpPr>
        <p:spPr>
          <a:xfrm>
            <a:off x="11194063" y="2261594"/>
            <a:ext cx="932070" cy="500097"/>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16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25</a:t>
            </a:r>
            <a:r>
              <a:rPr kumimoji="0" lang="es-AR" sz="105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br>
              <a:rPr kumimoji="0" lang="es-AR" sz="105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br>
            <a:r>
              <a:rPr kumimoji="0" lang="es-AR" sz="105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segundos</a:t>
            </a:r>
            <a:endParaRPr kumimoji="0" lang="es-AR" sz="105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4212453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2"/>
                                        </p:tgtEl>
                                      </p:cBhvr>
                                    </p:animEffect>
                                    <p:set>
                                      <p:cBhvr>
                                        <p:cTn id="7" dur="1" fill="hold">
                                          <p:stCondLst>
                                            <p:cond delay="499"/>
                                          </p:stCondLst>
                                        </p:cTn>
                                        <p:tgtEl>
                                          <p:spTgt spid="32"/>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26"/>
                                        </p:tgtEl>
                                      </p:cBhvr>
                                    </p:animEffect>
                                    <p:set>
                                      <p:cBhvr>
                                        <p:cTn id="10" dur="1" fill="hold">
                                          <p:stCondLst>
                                            <p:cond delay="499"/>
                                          </p:stCondLst>
                                        </p:cTn>
                                        <p:tgtEl>
                                          <p:spTgt spid="26"/>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27"/>
                                        </p:tgtEl>
                                      </p:cBhvr>
                                    </p:animEffect>
                                    <p:set>
                                      <p:cBhvr>
                                        <p:cTn id="13" dur="1" fill="hold">
                                          <p:stCondLst>
                                            <p:cond delay="499"/>
                                          </p:stCondLst>
                                        </p:cTn>
                                        <p:tgtEl>
                                          <p:spTgt spid="27"/>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29"/>
                                        </p:tgtEl>
                                      </p:cBhvr>
                                    </p:animEffect>
                                    <p:set>
                                      <p:cBhvr>
                                        <p:cTn id="16" dur="1" fill="hold">
                                          <p:stCondLst>
                                            <p:cond delay="499"/>
                                          </p:stCondLst>
                                        </p:cTn>
                                        <p:tgtEl>
                                          <p:spTgt spid="29"/>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500"/>
                                        <p:tgtEl>
                                          <p:spTgt spid="36"/>
                                        </p:tgtEl>
                                      </p:cBhvr>
                                    </p:animEffect>
                                    <p:set>
                                      <p:cBhvr>
                                        <p:cTn id="19" dur="1" fill="hold">
                                          <p:stCondLst>
                                            <p:cond delay="499"/>
                                          </p:stCondLst>
                                        </p:cTn>
                                        <p:tgtEl>
                                          <p:spTgt spid="36"/>
                                        </p:tgtEl>
                                        <p:attrNameLst>
                                          <p:attrName>style.visibility</p:attrName>
                                        </p:attrNameLst>
                                      </p:cBhvr>
                                      <p:to>
                                        <p:strVal val="hidden"/>
                                      </p:to>
                                    </p:set>
                                  </p:childTnLst>
                                </p:cTn>
                              </p:par>
                              <p:par>
                                <p:cTn id="20" presetID="10" presetClass="exit" presetSubtype="0" fill="hold" grpId="0" nodeType="withEffect">
                                  <p:stCondLst>
                                    <p:cond delay="0"/>
                                  </p:stCondLst>
                                  <p:childTnLst>
                                    <p:animEffect transition="out" filter="fade">
                                      <p:cBhvr>
                                        <p:cTn id="21" dur="500"/>
                                        <p:tgtEl>
                                          <p:spTgt spid="33"/>
                                        </p:tgtEl>
                                      </p:cBhvr>
                                    </p:animEffect>
                                    <p:set>
                                      <p:cBhvr>
                                        <p:cTn id="22" dur="1" fill="hold">
                                          <p:stCondLst>
                                            <p:cond delay="499"/>
                                          </p:stCondLst>
                                        </p:cTn>
                                        <p:tgtEl>
                                          <p:spTgt spid="3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38"/>
                                        </p:tgtEl>
                                        <p:attrNameLst>
                                          <p:attrName>style.visibility</p:attrName>
                                        </p:attrNameLst>
                                      </p:cBhvr>
                                      <p:to>
                                        <p:strVal val="visible"/>
                                      </p:to>
                                    </p:set>
                                    <p:anim calcmode="lin" valueType="num">
                                      <p:cBhvr>
                                        <p:cTn id="27" dur="500" fill="hold"/>
                                        <p:tgtEl>
                                          <p:spTgt spid="38"/>
                                        </p:tgtEl>
                                        <p:attrNameLst>
                                          <p:attrName>ppt_w</p:attrName>
                                        </p:attrNameLst>
                                      </p:cBhvr>
                                      <p:tavLst>
                                        <p:tav tm="0">
                                          <p:val>
                                            <p:fltVal val="0"/>
                                          </p:val>
                                        </p:tav>
                                        <p:tav tm="100000">
                                          <p:val>
                                            <p:strVal val="#ppt_w"/>
                                          </p:val>
                                        </p:tav>
                                      </p:tavLst>
                                    </p:anim>
                                    <p:anim calcmode="lin" valueType="num">
                                      <p:cBhvr>
                                        <p:cTn id="28" dur="500" fill="hold"/>
                                        <p:tgtEl>
                                          <p:spTgt spid="38"/>
                                        </p:tgtEl>
                                        <p:attrNameLst>
                                          <p:attrName>ppt_h</p:attrName>
                                        </p:attrNameLst>
                                      </p:cBhvr>
                                      <p:tavLst>
                                        <p:tav tm="0">
                                          <p:val>
                                            <p:fltVal val="0"/>
                                          </p:val>
                                        </p:tav>
                                        <p:tav tm="100000">
                                          <p:val>
                                            <p:strVal val="#ppt_h"/>
                                          </p:val>
                                        </p:tav>
                                      </p:tavLst>
                                    </p:anim>
                                    <p:animEffect transition="in" filter="fade">
                                      <p:cBhvr>
                                        <p:cTn id="29" dur="500"/>
                                        <p:tgtEl>
                                          <p:spTgt spid="38"/>
                                        </p:tgtEl>
                                      </p:cBhvr>
                                    </p:animEffect>
                                  </p:childTnLst>
                                  <p:subTnLst>
                                    <p:audio>
                                      <p:cMediaNode>
                                        <p:cTn display="0" masterRel="sameClick">
                                          <p:stCondLst>
                                            <p:cond evt="begin" delay="0">
                                              <p:tn val="25"/>
                                            </p:cond>
                                          </p:stCondLst>
                                          <p:endCondLst>
                                            <p:cond evt="onStopAudio" delay="0">
                                              <p:tgtEl>
                                                <p:sldTgt/>
                                              </p:tgtEl>
                                            </p:cond>
                                          </p:endCondLst>
                                        </p:cTn>
                                        <p:tgtEl>
                                          <p:sndTgt r:embed="rId3" name="4_4.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35"/>
                    </p:tgtEl>
                  </p:cond>
                </p:stCondLst>
                <p:endSync evt="end" delay="0">
                  <p:rtn val="all"/>
                </p:endSync>
                <p:childTnLst>
                  <p:par>
                    <p:cTn id="31" fill="hold">
                      <p:stCondLst>
                        <p:cond delay="0"/>
                      </p:stCondLst>
                      <p:childTnLst>
                        <p:par>
                          <p:cTn id="32" fill="hold">
                            <p:stCondLst>
                              <p:cond delay="0"/>
                            </p:stCondLst>
                            <p:childTnLst>
                              <p:par>
                                <p:cTn id="33" presetID="12" presetClass="exit" presetSubtype="4" fill="hold" grpId="0" nodeType="clickEffect">
                                  <p:stCondLst>
                                    <p:cond delay="0"/>
                                  </p:stCondLst>
                                  <p:childTnLst>
                                    <p:anim calcmode="lin" valueType="num">
                                      <p:cBhvr additive="base">
                                        <p:cTn id="34" dur="25000"/>
                                        <p:tgtEl>
                                          <p:spTgt spid="43"/>
                                        </p:tgtEl>
                                        <p:attrNameLst>
                                          <p:attrName>ppt_y</p:attrName>
                                        </p:attrNameLst>
                                      </p:cBhvr>
                                      <p:tavLst>
                                        <p:tav tm="0">
                                          <p:val>
                                            <p:strVal val="#ppt_y"/>
                                          </p:val>
                                        </p:tav>
                                        <p:tav tm="100000">
                                          <p:val>
                                            <p:strVal val="#ppt_y+#ppt_h*1.125000"/>
                                          </p:val>
                                        </p:tav>
                                      </p:tavLst>
                                    </p:anim>
                                    <p:animEffect transition="out" filter="wipe(down)">
                                      <p:cBhvr>
                                        <p:cTn id="35" dur="25000"/>
                                        <p:tgtEl>
                                          <p:spTgt spid="43"/>
                                        </p:tgtEl>
                                      </p:cBhvr>
                                    </p:animEffect>
                                    <p:set>
                                      <p:cBhvr>
                                        <p:cTn id="36" dur="1" fill="hold">
                                          <p:stCondLst>
                                            <p:cond delay="24999"/>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35"/>
                  </p:tgtEl>
                </p:cond>
              </p:nextCondLst>
            </p:seq>
          </p:childTnLst>
        </p:cTn>
      </p:par>
    </p:tnLst>
    <p:bldLst>
      <p:bldP spid="26" grpId="0" animBg="1"/>
      <p:bldP spid="32" grpId="0" animBg="1"/>
      <p:bldP spid="33" grpId="0" animBg="1"/>
      <p:bldP spid="36" grpId="0" animBg="1"/>
      <p:bldP spid="38" grpId="0" animBg="1"/>
      <p:bldP spid="27" grpId="0" animBg="1"/>
      <p:bldP spid="29" grpId="0" animBg="1"/>
      <p:bldP spid="4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67" name="Google Shape;167;p2"/>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4 : </a:t>
            </a:r>
            <a:endParaRPr lang="en-GB" sz="3200" dirty="0"/>
          </a:p>
        </p:txBody>
      </p:sp>
      <p:pic>
        <p:nvPicPr>
          <p:cNvPr id="99" name="Google Shape;319;p15" descr="Speech Icon, Voice, Talking, Audio, Speech">
            <a:extLst>
              <a:ext uri="{FF2B5EF4-FFF2-40B4-BE49-F238E27FC236}">
                <a16:creationId xmlns:a16="http://schemas.microsoft.com/office/drawing/2014/main" id="{C7FC8EE7-D74C-4120-9A7D-68711D5C0CBE}"/>
              </a:ext>
            </a:extLst>
          </p:cNvPr>
          <p:cNvPicPr preferRelativeResize="0"/>
          <p:nvPr/>
        </p:nvPicPr>
        <p:blipFill rotWithShape="1">
          <a:blip r:embed="rId4">
            <a:alphaModFix/>
          </a:blip>
          <a:srcRect/>
          <a:stretch/>
        </p:blipFill>
        <p:spPr>
          <a:xfrm>
            <a:off x="11104149" y="127569"/>
            <a:ext cx="776168" cy="776168"/>
          </a:xfrm>
          <a:prstGeom prst="rect">
            <a:avLst/>
          </a:prstGeom>
          <a:noFill/>
          <a:ln>
            <a:noFill/>
          </a:ln>
        </p:spPr>
      </p:pic>
      <p:sp>
        <p:nvSpPr>
          <p:cNvPr id="100" name="Title 1">
            <a:extLst>
              <a:ext uri="{FF2B5EF4-FFF2-40B4-BE49-F238E27FC236}">
                <a16:creationId xmlns:a16="http://schemas.microsoft.com/office/drawing/2014/main" id="{8227DE36-EAD1-4188-BEC5-9F684A147546}"/>
              </a:ext>
            </a:extLst>
          </p:cNvPr>
          <p:cNvSpPr txBox="1">
            <a:spLocks/>
          </p:cNvSpPr>
          <p:nvPr/>
        </p:nvSpPr>
        <p:spPr>
          <a:xfrm>
            <a:off x="10971365" y="978580"/>
            <a:ext cx="984675" cy="368031"/>
          </a:xfrm>
          <a:prstGeom prst="rect">
            <a:avLst/>
          </a:prstGeom>
          <a:solidFill>
            <a:srgbClr val="85CFE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1800" b="1" dirty="0">
                <a:solidFill>
                  <a:srgbClr val="002060"/>
                </a:solidFill>
                <a:latin typeface="Century Gothic" panose="020B0502020202020204" pitchFamily="34" charset="0"/>
              </a:rPr>
              <a:t>hablar</a:t>
            </a:r>
          </a:p>
        </p:txBody>
      </p:sp>
      <p:sp>
        <p:nvSpPr>
          <p:cNvPr id="25" name="Speech Bubble: Rectangle with Corners Rounded 24">
            <a:extLst>
              <a:ext uri="{FF2B5EF4-FFF2-40B4-BE49-F238E27FC236}">
                <a16:creationId xmlns:a16="http://schemas.microsoft.com/office/drawing/2014/main" id="{7C8433FD-7E57-452B-A881-91B02C869BFE}"/>
              </a:ext>
            </a:extLst>
          </p:cNvPr>
          <p:cNvSpPr/>
          <p:nvPr/>
        </p:nvSpPr>
        <p:spPr>
          <a:xfrm>
            <a:off x="3827936" y="3102068"/>
            <a:ext cx="3800820" cy="1927951"/>
          </a:xfrm>
          <a:prstGeom prst="wedgeRoundRectCallout">
            <a:avLst>
              <a:gd name="adj1" fmla="val 36432"/>
              <a:gd name="adj2" fmla="val 75860"/>
              <a:gd name="adj3" fmla="val 16667"/>
            </a:avLst>
          </a:prstGeom>
          <a:solidFill>
            <a:schemeClr val="bg1"/>
          </a:solid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latin typeface="Century Gothic" panose="020B0502020202020204" pitchFamily="34" charset="0"/>
              </a:rPr>
              <a:t>I don’t do a race.</a:t>
            </a:r>
          </a:p>
        </p:txBody>
      </p:sp>
      <p:sp>
        <p:nvSpPr>
          <p:cNvPr id="26" name="Rectangle: Rounded Corners 25">
            <a:extLst>
              <a:ext uri="{FF2B5EF4-FFF2-40B4-BE49-F238E27FC236}">
                <a16:creationId xmlns:a16="http://schemas.microsoft.com/office/drawing/2014/main" id="{B3A21DB4-247C-4830-95C6-BD58434BCFD9}"/>
              </a:ext>
            </a:extLst>
          </p:cNvPr>
          <p:cNvSpPr/>
          <p:nvPr/>
        </p:nvSpPr>
        <p:spPr>
          <a:xfrm>
            <a:off x="438729" y="2725688"/>
            <a:ext cx="1872868" cy="561878"/>
          </a:xfrm>
          <a:prstGeom prst="roundRect">
            <a:avLst/>
          </a:prstGeom>
          <a:solidFill>
            <a:srgbClr val="BFE5E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002060"/>
                </a:solidFill>
                <a:latin typeface="Century Gothic" panose="020B0502020202020204" pitchFamily="34" charset="0"/>
              </a:rPr>
              <a:t>hace</a:t>
            </a:r>
          </a:p>
        </p:txBody>
      </p:sp>
      <p:sp>
        <p:nvSpPr>
          <p:cNvPr id="28" name="Rectangle: Rounded Corners 27">
            <a:extLst>
              <a:ext uri="{FF2B5EF4-FFF2-40B4-BE49-F238E27FC236}">
                <a16:creationId xmlns:a16="http://schemas.microsoft.com/office/drawing/2014/main" id="{FF9AF202-693C-4149-8442-110B3AD32DE9}"/>
              </a:ext>
            </a:extLst>
          </p:cNvPr>
          <p:cNvSpPr/>
          <p:nvPr/>
        </p:nvSpPr>
        <p:spPr>
          <a:xfrm>
            <a:off x="2983130" y="1991092"/>
            <a:ext cx="1872868" cy="561878"/>
          </a:xfrm>
          <a:prstGeom prst="roundRect">
            <a:avLst/>
          </a:prstGeom>
          <a:solidFill>
            <a:srgbClr val="BFE5E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002060"/>
                </a:solidFill>
                <a:latin typeface="Century Gothic" panose="020B0502020202020204" pitchFamily="34" charset="0"/>
              </a:rPr>
              <a:t>haces</a:t>
            </a:r>
          </a:p>
        </p:txBody>
      </p:sp>
      <p:sp>
        <p:nvSpPr>
          <p:cNvPr id="31" name="Rectangle: Rounded Corners 30">
            <a:extLst>
              <a:ext uri="{FF2B5EF4-FFF2-40B4-BE49-F238E27FC236}">
                <a16:creationId xmlns:a16="http://schemas.microsoft.com/office/drawing/2014/main" id="{A8EBD924-3DF2-42BF-ACB6-35B7D5D17022}"/>
              </a:ext>
            </a:extLst>
          </p:cNvPr>
          <p:cNvSpPr/>
          <p:nvPr/>
        </p:nvSpPr>
        <p:spPr>
          <a:xfrm>
            <a:off x="5967212" y="1944733"/>
            <a:ext cx="1872868" cy="561878"/>
          </a:xfrm>
          <a:prstGeom prst="roundRect">
            <a:avLst/>
          </a:prstGeom>
          <a:solidFill>
            <a:srgbClr val="BFE5E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002060"/>
                </a:solidFill>
                <a:latin typeface="Century Gothic" panose="020B0502020202020204" pitchFamily="34" charset="0"/>
              </a:rPr>
              <a:t> no</a:t>
            </a:r>
          </a:p>
        </p:txBody>
      </p:sp>
      <p:sp>
        <p:nvSpPr>
          <p:cNvPr id="32" name="Rectangle: Rounded Corners 31">
            <a:extLst>
              <a:ext uri="{FF2B5EF4-FFF2-40B4-BE49-F238E27FC236}">
                <a16:creationId xmlns:a16="http://schemas.microsoft.com/office/drawing/2014/main" id="{1BFAF62E-1368-47EA-BB0E-EF004D26624E}"/>
              </a:ext>
            </a:extLst>
          </p:cNvPr>
          <p:cNvSpPr/>
          <p:nvPr/>
        </p:nvSpPr>
        <p:spPr>
          <a:xfrm>
            <a:off x="8297720" y="2612845"/>
            <a:ext cx="1872868" cy="561878"/>
          </a:xfrm>
          <a:prstGeom prst="roundRect">
            <a:avLst/>
          </a:prstGeom>
          <a:solidFill>
            <a:srgbClr val="BFE5E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a:solidFill>
                  <a:srgbClr val="002060"/>
                </a:solidFill>
                <a:latin typeface="Century Gothic" panose="020B0502020202020204" pitchFamily="34" charset="0"/>
              </a:rPr>
              <a:t>dibujos</a:t>
            </a:r>
            <a:endParaRPr lang="en-GB" sz="3200" dirty="0">
              <a:solidFill>
                <a:srgbClr val="002060"/>
              </a:solidFill>
              <a:latin typeface="Century Gothic" panose="020B0502020202020204" pitchFamily="34" charset="0"/>
            </a:endParaRPr>
          </a:p>
        </p:txBody>
      </p:sp>
      <p:sp>
        <p:nvSpPr>
          <p:cNvPr id="33" name="Rectangle: Rounded Corners 32">
            <a:extLst>
              <a:ext uri="{FF2B5EF4-FFF2-40B4-BE49-F238E27FC236}">
                <a16:creationId xmlns:a16="http://schemas.microsoft.com/office/drawing/2014/main" id="{E4CA587F-9FD7-4DC1-A9F1-72BA3FF503A8}"/>
              </a:ext>
            </a:extLst>
          </p:cNvPr>
          <p:cNvSpPr/>
          <p:nvPr/>
        </p:nvSpPr>
        <p:spPr>
          <a:xfrm>
            <a:off x="8297720" y="4201075"/>
            <a:ext cx="1872868" cy="561878"/>
          </a:xfrm>
          <a:prstGeom prst="roundRect">
            <a:avLst/>
          </a:prstGeom>
          <a:solidFill>
            <a:srgbClr val="BFE5E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a:solidFill>
                  <a:srgbClr val="002060"/>
                </a:solidFill>
                <a:latin typeface="Century Gothic" panose="020B0502020202020204" pitchFamily="34" charset="0"/>
              </a:rPr>
              <a:t>carrera</a:t>
            </a:r>
            <a:endParaRPr lang="en-GB" sz="3200" dirty="0">
              <a:solidFill>
                <a:srgbClr val="002060"/>
              </a:solidFill>
              <a:latin typeface="Century Gothic" panose="020B0502020202020204" pitchFamily="34" charset="0"/>
            </a:endParaRPr>
          </a:p>
        </p:txBody>
      </p:sp>
      <p:sp>
        <p:nvSpPr>
          <p:cNvPr id="34" name="Rectangle: Rounded Corners 33">
            <a:extLst>
              <a:ext uri="{FF2B5EF4-FFF2-40B4-BE49-F238E27FC236}">
                <a16:creationId xmlns:a16="http://schemas.microsoft.com/office/drawing/2014/main" id="{63BD94A8-26A0-4E97-B44E-474B139E1616}"/>
              </a:ext>
            </a:extLst>
          </p:cNvPr>
          <p:cNvSpPr/>
          <p:nvPr/>
        </p:nvSpPr>
        <p:spPr>
          <a:xfrm>
            <a:off x="8311363" y="5365923"/>
            <a:ext cx="1872868" cy="561878"/>
          </a:xfrm>
          <a:prstGeom prst="roundRect">
            <a:avLst/>
          </a:prstGeom>
          <a:solidFill>
            <a:srgbClr val="BFE5E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a:solidFill>
                  <a:srgbClr val="002060"/>
                </a:solidFill>
                <a:latin typeface="Century Gothic" panose="020B0502020202020204" pitchFamily="34" charset="0"/>
              </a:rPr>
              <a:t>tarjeta</a:t>
            </a:r>
            <a:endParaRPr lang="en-GB" sz="3200" dirty="0">
              <a:solidFill>
                <a:srgbClr val="002060"/>
              </a:solidFill>
              <a:latin typeface="Century Gothic" panose="020B0502020202020204" pitchFamily="34" charset="0"/>
            </a:endParaRPr>
          </a:p>
        </p:txBody>
      </p:sp>
      <p:sp>
        <p:nvSpPr>
          <p:cNvPr id="36" name="Rectangle: Rounded Corners 35">
            <a:extLst>
              <a:ext uri="{FF2B5EF4-FFF2-40B4-BE49-F238E27FC236}">
                <a16:creationId xmlns:a16="http://schemas.microsoft.com/office/drawing/2014/main" id="{2EC8CDE5-CD97-467D-BC73-8561DFD66131}"/>
              </a:ext>
            </a:extLst>
          </p:cNvPr>
          <p:cNvSpPr/>
          <p:nvPr/>
        </p:nvSpPr>
        <p:spPr>
          <a:xfrm>
            <a:off x="3509281" y="5866932"/>
            <a:ext cx="1513480" cy="561878"/>
          </a:xfrm>
          <a:prstGeom prst="roundRect">
            <a:avLst/>
          </a:prstGeom>
          <a:solidFill>
            <a:srgbClr val="BFE5E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002060"/>
                </a:solidFill>
                <a:latin typeface="Century Gothic" panose="020B0502020202020204" pitchFamily="34" charset="0"/>
              </a:rPr>
              <a:t>en</a:t>
            </a:r>
          </a:p>
        </p:txBody>
      </p:sp>
      <p:sp>
        <p:nvSpPr>
          <p:cNvPr id="38" name="Speech Bubble: Rectangle with Corners Rounded 37">
            <a:extLst>
              <a:ext uri="{FF2B5EF4-FFF2-40B4-BE49-F238E27FC236}">
                <a16:creationId xmlns:a16="http://schemas.microsoft.com/office/drawing/2014/main" id="{41C87FE2-E593-4818-BDE1-83FB8354D85B}"/>
              </a:ext>
            </a:extLst>
          </p:cNvPr>
          <p:cNvSpPr/>
          <p:nvPr/>
        </p:nvSpPr>
        <p:spPr>
          <a:xfrm>
            <a:off x="3827936" y="3105219"/>
            <a:ext cx="3800820" cy="1927951"/>
          </a:xfrm>
          <a:prstGeom prst="wedgeRoundRectCallout">
            <a:avLst>
              <a:gd name="adj1" fmla="val 36771"/>
              <a:gd name="adj2" fmla="val 77196"/>
              <a:gd name="adj3" fmla="val 16667"/>
            </a:avLst>
          </a:prstGeom>
          <a:solidFill>
            <a:srgbClr val="FFB3D2"/>
          </a:solidFill>
          <a:ln w="38100">
            <a:solidFill>
              <a:srgbClr val="FF84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latin typeface="Century Gothic" panose="020B0502020202020204" pitchFamily="34" charset="0"/>
              </a:rPr>
              <a:t>No hago </a:t>
            </a:r>
            <a:r>
              <a:rPr lang="en-GB" sz="2800" dirty="0" err="1">
                <a:solidFill>
                  <a:srgbClr val="002060"/>
                </a:solidFill>
                <a:latin typeface="Century Gothic" panose="020B0502020202020204" pitchFamily="34" charset="0"/>
              </a:rPr>
              <a:t>una</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carrera</a:t>
            </a:r>
            <a:r>
              <a:rPr lang="en-GB" sz="2800" dirty="0">
                <a:solidFill>
                  <a:srgbClr val="002060"/>
                </a:solidFill>
                <a:latin typeface="Century Gothic" panose="020B0502020202020204" pitchFamily="34" charset="0"/>
              </a:rPr>
              <a:t>.</a:t>
            </a:r>
          </a:p>
        </p:txBody>
      </p:sp>
      <p:sp>
        <p:nvSpPr>
          <p:cNvPr id="39" name="TextBox 38">
            <a:extLst>
              <a:ext uri="{FF2B5EF4-FFF2-40B4-BE49-F238E27FC236}">
                <a16:creationId xmlns:a16="http://schemas.microsoft.com/office/drawing/2014/main" id="{D59B714D-1E3C-4872-8B0D-04BA3CF20644}"/>
              </a:ext>
            </a:extLst>
          </p:cNvPr>
          <p:cNvSpPr txBox="1"/>
          <p:nvPr/>
        </p:nvSpPr>
        <p:spPr>
          <a:xfrm>
            <a:off x="1177970" y="874371"/>
            <a:ext cx="5616698" cy="430887"/>
          </a:xfrm>
          <a:prstGeom prst="rect">
            <a:avLst/>
          </a:prstGeom>
          <a:noFill/>
          <a:ln>
            <a:noFill/>
          </a:ln>
        </p:spPr>
        <p:txBody>
          <a:bodyPr wrap="square" rtlCol="0">
            <a:spAutoFit/>
          </a:bodyPr>
          <a:lstStyle/>
          <a:p>
            <a:r>
              <a:rPr lang="en-GB" sz="2200" b="1" dirty="0">
                <a:solidFill>
                  <a:srgbClr val="002060"/>
                </a:solidFill>
                <a:latin typeface="Century Gothic" panose="020B0502020202020204" pitchFamily="34" charset="0"/>
              </a:rPr>
              <a:t>Con </a:t>
            </a:r>
            <a:r>
              <a:rPr lang="en-GB" sz="2200" b="1" dirty="0" err="1">
                <a:solidFill>
                  <a:srgbClr val="002060"/>
                </a:solidFill>
                <a:latin typeface="Century Gothic" panose="020B0502020202020204" pitchFamily="34" charset="0"/>
              </a:rPr>
              <a:t>tu</a:t>
            </a:r>
            <a:r>
              <a:rPr lang="en-GB" sz="2200" b="1" dirty="0">
                <a:solidFill>
                  <a:srgbClr val="002060"/>
                </a:solidFill>
                <a:latin typeface="Century Gothic" panose="020B0502020202020204" pitchFamily="34" charset="0"/>
              </a:rPr>
              <a:t> </a:t>
            </a:r>
            <a:r>
              <a:rPr lang="en-GB" sz="2200" b="1" dirty="0" err="1">
                <a:solidFill>
                  <a:srgbClr val="002060"/>
                </a:solidFill>
                <a:latin typeface="Century Gothic" panose="020B0502020202020204" pitchFamily="34" charset="0"/>
              </a:rPr>
              <a:t>compañero</a:t>
            </a:r>
            <a:r>
              <a:rPr lang="en-GB" sz="2200" b="1" dirty="0">
                <a:solidFill>
                  <a:srgbClr val="002060"/>
                </a:solidFill>
                <a:latin typeface="Century Gothic" panose="020B0502020202020204" pitchFamily="34" charset="0"/>
              </a:rPr>
              <a:t>/a, lee las frases.</a:t>
            </a:r>
            <a:endParaRPr lang="en-GB" sz="2200" dirty="0">
              <a:solidFill>
                <a:srgbClr val="002060"/>
              </a:solidFill>
              <a:latin typeface="Century Gothic" panose="020B0502020202020204" pitchFamily="34" charset="0"/>
            </a:endParaRPr>
          </a:p>
        </p:txBody>
      </p:sp>
      <p:sp>
        <p:nvSpPr>
          <p:cNvPr id="40" name="Speech Bubble: Rectangle with Corners Rounded 39">
            <a:extLst>
              <a:ext uri="{FF2B5EF4-FFF2-40B4-BE49-F238E27FC236}">
                <a16:creationId xmlns:a16="http://schemas.microsoft.com/office/drawing/2014/main" id="{725AA95A-25C4-420C-8552-5EBE27DBA21B}"/>
              </a:ext>
            </a:extLst>
          </p:cNvPr>
          <p:cNvSpPr/>
          <p:nvPr/>
        </p:nvSpPr>
        <p:spPr>
          <a:xfrm>
            <a:off x="1145072" y="818389"/>
            <a:ext cx="5229970" cy="559823"/>
          </a:xfrm>
          <a:prstGeom prst="wedgeRoundRectCallout">
            <a:avLst>
              <a:gd name="adj1" fmla="val -54762"/>
              <a:gd name="adj2" fmla="val -9850"/>
              <a:gd name="adj3" fmla="val 16667"/>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41" name="Graphic 40" descr="Teacher">
            <a:extLst>
              <a:ext uri="{FF2B5EF4-FFF2-40B4-BE49-F238E27FC236}">
                <a16:creationId xmlns:a16="http://schemas.microsoft.com/office/drawing/2014/main" id="{9136746F-86B6-4ED7-AFDE-46E337FE45D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0" y="669116"/>
            <a:ext cx="816961" cy="938928"/>
          </a:xfrm>
          <a:prstGeom prst="rect">
            <a:avLst/>
          </a:prstGeom>
        </p:spPr>
      </p:pic>
      <p:sp>
        <p:nvSpPr>
          <p:cNvPr id="3" name="TextBox 2">
            <a:extLst>
              <a:ext uri="{FF2B5EF4-FFF2-40B4-BE49-F238E27FC236}">
                <a16:creationId xmlns:a16="http://schemas.microsoft.com/office/drawing/2014/main" id="{19A4B555-6646-4C17-815C-BB91383CD7AC}"/>
              </a:ext>
            </a:extLst>
          </p:cNvPr>
          <p:cNvSpPr txBox="1"/>
          <p:nvPr/>
        </p:nvSpPr>
        <p:spPr>
          <a:xfrm>
            <a:off x="9638699" y="100624"/>
            <a:ext cx="1196161" cy="646331"/>
          </a:xfrm>
          <a:prstGeom prst="rect">
            <a:avLst/>
          </a:prstGeom>
          <a:noFill/>
        </p:spPr>
        <p:txBody>
          <a:bodyPr wrap="none" rtlCol="0">
            <a:spAutoFit/>
          </a:bodyPr>
          <a:lstStyle/>
          <a:p>
            <a:r>
              <a:rPr lang="en-GB" sz="3600" b="1" dirty="0">
                <a:solidFill>
                  <a:srgbClr val="002060"/>
                </a:solidFill>
                <a:latin typeface="Century Gothic" panose="020B0502020202020204" pitchFamily="34" charset="0"/>
              </a:rPr>
              <a:t>[4</a:t>
            </a:r>
            <a:r>
              <a:rPr lang="en-GB" sz="3600" dirty="0">
                <a:solidFill>
                  <a:srgbClr val="002060"/>
                </a:solidFill>
                <a:latin typeface="Century Gothic" panose="020B0502020202020204" pitchFamily="34" charset="0"/>
              </a:rPr>
              <a:t>/6</a:t>
            </a:r>
            <a:r>
              <a:rPr lang="en-GB" sz="3600" b="1" dirty="0">
                <a:solidFill>
                  <a:srgbClr val="002060"/>
                </a:solidFill>
                <a:latin typeface="Century Gothic" panose="020B0502020202020204" pitchFamily="34" charset="0"/>
              </a:rPr>
              <a:t>]</a:t>
            </a:r>
          </a:p>
        </p:txBody>
      </p:sp>
      <p:sp>
        <p:nvSpPr>
          <p:cNvPr id="42" name="Rectangle: Rounded Corners 41">
            <a:extLst>
              <a:ext uri="{FF2B5EF4-FFF2-40B4-BE49-F238E27FC236}">
                <a16:creationId xmlns:a16="http://schemas.microsoft.com/office/drawing/2014/main" id="{A1F5BF02-E00B-4800-A1C1-BA86B3C604DD}"/>
              </a:ext>
            </a:extLst>
          </p:cNvPr>
          <p:cNvSpPr/>
          <p:nvPr/>
        </p:nvSpPr>
        <p:spPr>
          <a:xfrm>
            <a:off x="5642615" y="5866932"/>
            <a:ext cx="1872868" cy="561878"/>
          </a:xfrm>
          <a:prstGeom prst="roundRect">
            <a:avLst/>
          </a:prstGeom>
          <a:solidFill>
            <a:srgbClr val="BFE5E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a:solidFill>
                  <a:srgbClr val="002060"/>
                </a:solidFill>
                <a:latin typeface="Century Gothic" panose="020B0502020202020204" pitchFamily="34" charset="0"/>
              </a:rPr>
              <a:t>una</a:t>
            </a:r>
            <a:endParaRPr lang="en-GB" sz="3200" dirty="0">
              <a:solidFill>
                <a:srgbClr val="002060"/>
              </a:solidFill>
              <a:latin typeface="Century Gothic" panose="020B0502020202020204" pitchFamily="34" charset="0"/>
            </a:endParaRPr>
          </a:p>
        </p:txBody>
      </p:sp>
      <p:sp>
        <p:nvSpPr>
          <p:cNvPr id="27" name="Rectangle: Rounded Corners 26">
            <a:extLst>
              <a:ext uri="{FF2B5EF4-FFF2-40B4-BE49-F238E27FC236}">
                <a16:creationId xmlns:a16="http://schemas.microsoft.com/office/drawing/2014/main" id="{2E63A81B-F80E-4F3E-9DFE-177590547408}"/>
              </a:ext>
            </a:extLst>
          </p:cNvPr>
          <p:cNvSpPr/>
          <p:nvPr/>
        </p:nvSpPr>
        <p:spPr>
          <a:xfrm>
            <a:off x="608621" y="3920136"/>
            <a:ext cx="1872868" cy="561878"/>
          </a:xfrm>
          <a:prstGeom prst="roundRect">
            <a:avLst/>
          </a:prstGeom>
          <a:solidFill>
            <a:srgbClr val="BFE5E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002060"/>
                </a:solidFill>
                <a:latin typeface="Century Gothic" panose="020B0502020202020204" pitchFamily="34" charset="0"/>
              </a:rPr>
              <a:t>hago</a:t>
            </a:r>
          </a:p>
        </p:txBody>
      </p:sp>
      <p:sp>
        <p:nvSpPr>
          <p:cNvPr id="29" name="Rectangle: Rounded Corners 28">
            <a:extLst>
              <a:ext uri="{FF2B5EF4-FFF2-40B4-BE49-F238E27FC236}">
                <a16:creationId xmlns:a16="http://schemas.microsoft.com/office/drawing/2014/main" id="{BF24E088-A613-402A-9C0C-A5D6C21C5100}"/>
              </a:ext>
            </a:extLst>
          </p:cNvPr>
          <p:cNvSpPr/>
          <p:nvPr/>
        </p:nvSpPr>
        <p:spPr>
          <a:xfrm>
            <a:off x="816960" y="5206100"/>
            <a:ext cx="2166169" cy="561878"/>
          </a:xfrm>
          <a:prstGeom prst="roundRect">
            <a:avLst/>
          </a:prstGeom>
          <a:solidFill>
            <a:srgbClr val="BFE5E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002060"/>
                </a:solidFill>
                <a:latin typeface="Century Gothic" panose="020B0502020202020204" pitchFamily="34" charset="0"/>
              </a:rPr>
              <a:t>un</a:t>
            </a:r>
          </a:p>
        </p:txBody>
      </p:sp>
      <p:sp>
        <p:nvSpPr>
          <p:cNvPr id="30" name="Google Shape;387;p19">
            <a:extLst>
              <a:ext uri="{FF2B5EF4-FFF2-40B4-BE49-F238E27FC236}">
                <a16:creationId xmlns:a16="http://schemas.microsoft.com/office/drawing/2014/main" id="{5BF9D1E8-CD5E-44E7-AF23-5C15AF96A2D9}"/>
              </a:ext>
            </a:extLst>
          </p:cNvPr>
          <p:cNvSpPr/>
          <p:nvPr/>
        </p:nvSpPr>
        <p:spPr>
          <a:xfrm>
            <a:off x="11417626" y="2746876"/>
            <a:ext cx="516951" cy="3379042"/>
          </a:xfrm>
          <a:prstGeom prst="rect">
            <a:avLst/>
          </a:prstGeom>
          <a:solidFill>
            <a:srgbClr val="FF33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000"/>
              <a:buFont typeface="Calibri"/>
              <a:buNone/>
            </a:pPr>
            <a:endParaRPr sz="2000" b="0" i="0" u="none" strike="noStrike" cap="none">
              <a:solidFill>
                <a:srgbClr val="000000"/>
              </a:solidFill>
              <a:latin typeface="Century Gothic"/>
              <a:ea typeface="Century Gothic"/>
              <a:cs typeface="Century Gothic"/>
              <a:sym typeface="Century Gothic"/>
            </a:endParaRPr>
          </a:p>
        </p:txBody>
      </p:sp>
      <p:sp>
        <p:nvSpPr>
          <p:cNvPr id="35" name="Google Shape;395;p19">
            <a:extLst>
              <a:ext uri="{FF2B5EF4-FFF2-40B4-BE49-F238E27FC236}">
                <a16:creationId xmlns:a16="http://schemas.microsoft.com/office/drawing/2014/main" id="{7599E632-AAAF-4CC5-A946-FE012D8488FF}"/>
              </a:ext>
            </a:extLst>
          </p:cNvPr>
          <p:cNvSpPr/>
          <p:nvPr/>
        </p:nvSpPr>
        <p:spPr>
          <a:xfrm>
            <a:off x="11195085" y="6225859"/>
            <a:ext cx="931048" cy="349187"/>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entury Gothic"/>
              <a:buNone/>
            </a:pPr>
            <a:r>
              <a:rPr lang="en-GB" sz="1800" b="1" i="0" u="none" strike="noStrike" cap="none" dirty="0">
                <a:solidFill>
                  <a:srgbClr val="FFFFFF"/>
                </a:solidFill>
                <a:latin typeface="Century Gothic"/>
                <a:ea typeface="Century Gothic"/>
                <a:cs typeface="Century Gothic"/>
                <a:sym typeface="Century Gothic"/>
              </a:rPr>
              <a:t>INICIO</a:t>
            </a:r>
            <a:endParaRPr dirty="0"/>
          </a:p>
        </p:txBody>
      </p:sp>
      <p:sp>
        <p:nvSpPr>
          <p:cNvPr id="37" name="Google Shape;388;p19">
            <a:extLst>
              <a:ext uri="{FF2B5EF4-FFF2-40B4-BE49-F238E27FC236}">
                <a16:creationId xmlns:a16="http://schemas.microsoft.com/office/drawing/2014/main" id="{BFF565F9-FA23-4718-A88B-60CD1F01E5CF}"/>
              </a:ext>
            </a:extLst>
          </p:cNvPr>
          <p:cNvSpPr/>
          <p:nvPr/>
        </p:nvSpPr>
        <p:spPr>
          <a:xfrm>
            <a:off x="11413499" y="2746874"/>
            <a:ext cx="518389" cy="3379044"/>
          </a:xfrm>
          <a:prstGeom prst="rect">
            <a:avLst/>
          </a:prstGeom>
          <a:solidFill>
            <a:srgbClr val="86CFE2"/>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000"/>
              <a:buFont typeface="Calibri"/>
              <a:buNone/>
            </a:pPr>
            <a:endParaRPr sz="2000" b="0" i="0" u="none" strike="noStrike" cap="none">
              <a:solidFill>
                <a:srgbClr val="000000"/>
              </a:solidFill>
              <a:latin typeface="Century Gothic"/>
              <a:ea typeface="Century Gothic"/>
              <a:cs typeface="Century Gothic"/>
              <a:sym typeface="Century Gothic"/>
            </a:endParaRPr>
          </a:p>
        </p:txBody>
      </p:sp>
      <p:sp>
        <p:nvSpPr>
          <p:cNvPr id="43" name="Google Shape;157;p2">
            <a:extLst>
              <a:ext uri="{FF2B5EF4-FFF2-40B4-BE49-F238E27FC236}">
                <a16:creationId xmlns:a16="http://schemas.microsoft.com/office/drawing/2014/main" id="{5C3C883D-F095-4951-BE73-131506253CBC}"/>
              </a:ext>
            </a:extLst>
          </p:cNvPr>
          <p:cNvSpPr txBox="1"/>
          <p:nvPr/>
        </p:nvSpPr>
        <p:spPr>
          <a:xfrm>
            <a:off x="11194063" y="2261594"/>
            <a:ext cx="932070" cy="500097"/>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16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25</a:t>
            </a:r>
            <a:r>
              <a:rPr kumimoji="0" lang="es-AR" sz="105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br>
              <a:rPr kumimoji="0" lang="es-AR" sz="105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br>
            <a:r>
              <a:rPr kumimoji="0" lang="es-AR" sz="105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segundos</a:t>
            </a:r>
            <a:endParaRPr kumimoji="0" lang="es-AR" sz="105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762984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8"/>
                                        </p:tgtEl>
                                      </p:cBhvr>
                                    </p:animEffect>
                                    <p:set>
                                      <p:cBhvr>
                                        <p:cTn id="7" dur="1" fill="hold">
                                          <p:stCondLst>
                                            <p:cond delay="499"/>
                                          </p:stCondLst>
                                        </p:cTn>
                                        <p:tgtEl>
                                          <p:spTgt spid="28"/>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26"/>
                                        </p:tgtEl>
                                      </p:cBhvr>
                                    </p:animEffect>
                                    <p:set>
                                      <p:cBhvr>
                                        <p:cTn id="10" dur="1" fill="hold">
                                          <p:stCondLst>
                                            <p:cond delay="499"/>
                                          </p:stCondLst>
                                        </p:cTn>
                                        <p:tgtEl>
                                          <p:spTgt spid="26"/>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29"/>
                                        </p:tgtEl>
                                      </p:cBhvr>
                                    </p:animEffect>
                                    <p:set>
                                      <p:cBhvr>
                                        <p:cTn id="13" dur="1" fill="hold">
                                          <p:stCondLst>
                                            <p:cond delay="499"/>
                                          </p:stCondLst>
                                        </p:cTn>
                                        <p:tgtEl>
                                          <p:spTgt spid="29"/>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36"/>
                                        </p:tgtEl>
                                      </p:cBhvr>
                                    </p:animEffect>
                                    <p:set>
                                      <p:cBhvr>
                                        <p:cTn id="16" dur="1" fill="hold">
                                          <p:stCondLst>
                                            <p:cond delay="499"/>
                                          </p:stCondLst>
                                        </p:cTn>
                                        <p:tgtEl>
                                          <p:spTgt spid="36"/>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500"/>
                                        <p:tgtEl>
                                          <p:spTgt spid="34"/>
                                        </p:tgtEl>
                                      </p:cBhvr>
                                    </p:animEffect>
                                    <p:set>
                                      <p:cBhvr>
                                        <p:cTn id="19" dur="1" fill="hold">
                                          <p:stCondLst>
                                            <p:cond delay="499"/>
                                          </p:stCondLst>
                                        </p:cTn>
                                        <p:tgtEl>
                                          <p:spTgt spid="34"/>
                                        </p:tgtEl>
                                        <p:attrNameLst>
                                          <p:attrName>style.visibility</p:attrName>
                                        </p:attrNameLst>
                                      </p:cBhvr>
                                      <p:to>
                                        <p:strVal val="hidden"/>
                                      </p:to>
                                    </p:set>
                                  </p:childTnLst>
                                </p:cTn>
                              </p:par>
                              <p:par>
                                <p:cTn id="20" presetID="10" presetClass="exit" presetSubtype="0" fill="hold" grpId="0" nodeType="withEffect">
                                  <p:stCondLst>
                                    <p:cond delay="0"/>
                                  </p:stCondLst>
                                  <p:childTnLst>
                                    <p:animEffect transition="out" filter="fade">
                                      <p:cBhvr>
                                        <p:cTn id="21" dur="500"/>
                                        <p:tgtEl>
                                          <p:spTgt spid="32"/>
                                        </p:tgtEl>
                                      </p:cBhvr>
                                    </p:animEffect>
                                    <p:set>
                                      <p:cBhvr>
                                        <p:cTn id="22" dur="1" fill="hold">
                                          <p:stCondLst>
                                            <p:cond delay="499"/>
                                          </p:stCondLst>
                                        </p:cTn>
                                        <p:tgtEl>
                                          <p:spTgt spid="3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38"/>
                                        </p:tgtEl>
                                        <p:attrNameLst>
                                          <p:attrName>style.visibility</p:attrName>
                                        </p:attrNameLst>
                                      </p:cBhvr>
                                      <p:to>
                                        <p:strVal val="visible"/>
                                      </p:to>
                                    </p:set>
                                    <p:anim calcmode="lin" valueType="num">
                                      <p:cBhvr>
                                        <p:cTn id="27" dur="500" fill="hold"/>
                                        <p:tgtEl>
                                          <p:spTgt spid="38"/>
                                        </p:tgtEl>
                                        <p:attrNameLst>
                                          <p:attrName>ppt_w</p:attrName>
                                        </p:attrNameLst>
                                      </p:cBhvr>
                                      <p:tavLst>
                                        <p:tav tm="0">
                                          <p:val>
                                            <p:fltVal val="0"/>
                                          </p:val>
                                        </p:tav>
                                        <p:tav tm="100000">
                                          <p:val>
                                            <p:strVal val="#ppt_w"/>
                                          </p:val>
                                        </p:tav>
                                      </p:tavLst>
                                    </p:anim>
                                    <p:anim calcmode="lin" valueType="num">
                                      <p:cBhvr>
                                        <p:cTn id="28" dur="500" fill="hold"/>
                                        <p:tgtEl>
                                          <p:spTgt spid="38"/>
                                        </p:tgtEl>
                                        <p:attrNameLst>
                                          <p:attrName>ppt_h</p:attrName>
                                        </p:attrNameLst>
                                      </p:cBhvr>
                                      <p:tavLst>
                                        <p:tav tm="0">
                                          <p:val>
                                            <p:fltVal val="0"/>
                                          </p:val>
                                        </p:tav>
                                        <p:tav tm="100000">
                                          <p:val>
                                            <p:strVal val="#ppt_h"/>
                                          </p:val>
                                        </p:tav>
                                      </p:tavLst>
                                    </p:anim>
                                    <p:animEffect transition="in" filter="fade">
                                      <p:cBhvr>
                                        <p:cTn id="29" dur="500"/>
                                        <p:tgtEl>
                                          <p:spTgt spid="38"/>
                                        </p:tgtEl>
                                      </p:cBhvr>
                                    </p:animEffect>
                                  </p:childTnLst>
                                  <p:subTnLst>
                                    <p:audio>
                                      <p:cMediaNode>
                                        <p:cTn display="0" masterRel="sameClick">
                                          <p:stCondLst>
                                            <p:cond evt="begin" delay="0">
                                              <p:tn val="25"/>
                                            </p:cond>
                                          </p:stCondLst>
                                          <p:endCondLst>
                                            <p:cond evt="onStopAudio" delay="0">
                                              <p:tgtEl>
                                                <p:sldTgt/>
                                              </p:tgtEl>
                                            </p:cond>
                                          </p:endCondLst>
                                        </p:cTn>
                                        <p:tgtEl>
                                          <p:sndTgt r:embed="rId3" name="4_5.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35"/>
                    </p:tgtEl>
                  </p:cond>
                </p:stCondLst>
                <p:endSync evt="end" delay="0">
                  <p:rtn val="all"/>
                </p:endSync>
                <p:childTnLst>
                  <p:par>
                    <p:cTn id="31" fill="hold">
                      <p:stCondLst>
                        <p:cond delay="0"/>
                      </p:stCondLst>
                      <p:childTnLst>
                        <p:par>
                          <p:cTn id="32" fill="hold">
                            <p:stCondLst>
                              <p:cond delay="0"/>
                            </p:stCondLst>
                            <p:childTnLst>
                              <p:par>
                                <p:cTn id="33" presetID="12" presetClass="exit" presetSubtype="4" fill="hold" grpId="0" nodeType="clickEffect">
                                  <p:stCondLst>
                                    <p:cond delay="0"/>
                                  </p:stCondLst>
                                  <p:childTnLst>
                                    <p:anim calcmode="lin" valueType="num">
                                      <p:cBhvr additive="base">
                                        <p:cTn id="34" dur="25000"/>
                                        <p:tgtEl>
                                          <p:spTgt spid="37"/>
                                        </p:tgtEl>
                                        <p:attrNameLst>
                                          <p:attrName>ppt_y</p:attrName>
                                        </p:attrNameLst>
                                      </p:cBhvr>
                                      <p:tavLst>
                                        <p:tav tm="0">
                                          <p:val>
                                            <p:strVal val="#ppt_y"/>
                                          </p:val>
                                        </p:tav>
                                        <p:tav tm="100000">
                                          <p:val>
                                            <p:strVal val="#ppt_y+#ppt_h*1.125000"/>
                                          </p:val>
                                        </p:tav>
                                      </p:tavLst>
                                    </p:anim>
                                    <p:animEffect transition="out" filter="wipe(down)">
                                      <p:cBhvr>
                                        <p:cTn id="35" dur="25000"/>
                                        <p:tgtEl>
                                          <p:spTgt spid="37"/>
                                        </p:tgtEl>
                                      </p:cBhvr>
                                    </p:animEffect>
                                    <p:set>
                                      <p:cBhvr>
                                        <p:cTn id="36" dur="1" fill="hold">
                                          <p:stCondLst>
                                            <p:cond delay="249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5"/>
                  </p:tgtEl>
                </p:cond>
              </p:nextCondLst>
            </p:seq>
          </p:childTnLst>
        </p:cTn>
      </p:par>
    </p:tnLst>
    <p:bldLst>
      <p:bldP spid="26" grpId="0" animBg="1"/>
      <p:bldP spid="28" grpId="0" animBg="1"/>
      <p:bldP spid="32" grpId="0" animBg="1"/>
      <p:bldP spid="34" grpId="0" animBg="1"/>
      <p:bldP spid="36" grpId="0" animBg="1"/>
      <p:bldP spid="38" grpId="0" animBg="1"/>
      <p:bldP spid="29" grpId="0" animBg="1"/>
      <p:bldP spid="3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67" name="Google Shape;167;p2"/>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4 : </a:t>
            </a:r>
            <a:endParaRPr lang="en-GB" sz="3200" dirty="0"/>
          </a:p>
        </p:txBody>
      </p:sp>
      <p:pic>
        <p:nvPicPr>
          <p:cNvPr id="99" name="Google Shape;319;p15" descr="Speech Icon, Voice, Talking, Audio, Speech">
            <a:extLst>
              <a:ext uri="{FF2B5EF4-FFF2-40B4-BE49-F238E27FC236}">
                <a16:creationId xmlns:a16="http://schemas.microsoft.com/office/drawing/2014/main" id="{C7FC8EE7-D74C-4120-9A7D-68711D5C0CBE}"/>
              </a:ext>
            </a:extLst>
          </p:cNvPr>
          <p:cNvPicPr preferRelativeResize="0"/>
          <p:nvPr/>
        </p:nvPicPr>
        <p:blipFill rotWithShape="1">
          <a:blip r:embed="rId4">
            <a:alphaModFix/>
          </a:blip>
          <a:srcRect/>
          <a:stretch/>
        </p:blipFill>
        <p:spPr>
          <a:xfrm>
            <a:off x="11104149" y="127569"/>
            <a:ext cx="776168" cy="776168"/>
          </a:xfrm>
          <a:prstGeom prst="rect">
            <a:avLst/>
          </a:prstGeom>
          <a:noFill/>
          <a:ln>
            <a:noFill/>
          </a:ln>
        </p:spPr>
      </p:pic>
      <p:sp>
        <p:nvSpPr>
          <p:cNvPr id="100" name="Title 1">
            <a:extLst>
              <a:ext uri="{FF2B5EF4-FFF2-40B4-BE49-F238E27FC236}">
                <a16:creationId xmlns:a16="http://schemas.microsoft.com/office/drawing/2014/main" id="{8227DE36-EAD1-4188-BEC5-9F684A147546}"/>
              </a:ext>
            </a:extLst>
          </p:cNvPr>
          <p:cNvSpPr txBox="1">
            <a:spLocks/>
          </p:cNvSpPr>
          <p:nvPr/>
        </p:nvSpPr>
        <p:spPr>
          <a:xfrm>
            <a:off x="10971365" y="978580"/>
            <a:ext cx="984675" cy="368031"/>
          </a:xfrm>
          <a:prstGeom prst="rect">
            <a:avLst/>
          </a:prstGeom>
          <a:solidFill>
            <a:srgbClr val="85CFE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1800" b="1" dirty="0">
                <a:solidFill>
                  <a:srgbClr val="002060"/>
                </a:solidFill>
                <a:latin typeface="Century Gothic" panose="020B0502020202020204" pitchFamily="34" charset="0"/>
              </a:rPr>
              <a:t>hablar</a:t>
            </a:r>
          </a:p>
        </p:txBody>
      </p:sp>
      <p:sp>
        <p:nvSpPr>
          <p:cNvPr id="25" name="Speech Bubble: Rectangle with Corners Rounded 24">
            <a:extLst>
              <a:ext uri="{FF2B5EF4-FFF2-40B4-BE49-F238E27FC236}">
                <a16:creationId xmlns:a16="http://schemas.microsoft.com/office/drawing/2014/main" id="{7C8433FD-7E57-452B-A881-91B02C869BFE}"/>
              </a:ext>
            </a:extLst>
          </p:cNvPr>
          <p:cNvSpPr/>
          <p:nvPr/>
        </p:nvSpPr>
        <p:spPr>
          <a:xfrm>
            <a:off x="3827936" y="3102068"/>
            <a:ext cx="3800820" cy="1927951"/>
          </a:xfrm>
          <a:prstGeom prst="wedgeRoundRectCallout">
            <a:avLst>
              <a:gd name="adj1" fmla="val 36432"/>
              <a:gd name="adj2" fmla="val 75860"/>
              <a:gd name="adj3" fmla="val 16667"/>
            </a:avLst>
          </a:prstGeom>
          <a:solidFill>
            <a:schemeClr val="bg1"/>
          </a:solid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latin typeface="Century Gothic" panose="020B0502020202020204" pitchFamily="34" charset="0"/>
              </a:rPr>
              <a:t>You don’t do dance when it’s cold.</a:t>
            </a:r>
          </a:p>
        </p:txBody>
      </p:sp>
      <p:sp>
        <p:nvSpPr>
          <p:cNvPr id="26" name="Rectangle: Rounded Corners 25">
            <a:extLst>
              <a:ext uri="{FF2B5EF4-FFF2-40B4-BE49-F238E27FC236}">
                <a16:creationId xmlns:a16="http://schemas.microsoft.com/office/drawing/2014/main" id="{B3A21DB4-247C-4830-95C6-BD58434BCFD9}"/>
              </a:ext>
            </a:extLst>
          </p:cNvPr>
          <p:cNvSpPr/>
          <p:nvPr/>
        </p:nvSpPr>
        <p:spPr>
          <a:xfrm>
            <a:off x="438729" y="2725688"/>
            <a:ext cx="1872868" cy="561878"/>
          </a:xfrm>
          <a:prstGeom prst="roundRect">
            <a:avLst/>
          </a:prstGeom>
          <a:solidFill>
            <a:srgbClr val="BFE5E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002060"/>
                </a:solidFill>
                <a:latin typeface="Century Gothic" panose="020B0502020202020204" pitchFamily="34" charset="0"/>
              </a:rPr>
              <a:t>hace</a:t>
            </a:r>
          </a:p>
        </p:txBody>
      </p:sp>
      <p:sp>
        <p:nvSpPr>
          <p:cNvPr id="28" name="Rectangle: Rounded Corners 27">
            <a:extLst>
              <a:ext uri="{FF2B5EF4-FFF2-40B4-BE49-F238E27FC236}">
                <a16:creationId xmlns:a16="http://schemas.microsoft.com/office/drawing/2014/main" id="{FF9AF202-693C-4149-8442-110B3AD32DE9}"/>
              </a:ext>
            </a:extLst>
          </p:cNvPr>
          <p:cNvSpPr/>
          <p:nvPr/>
        </p:nvSpPr>
        <p:spPr>
          <a:xfrm>
            <a:off x="2983130" y="1991092"/>
            <a:ext cx="1872868" cy="561878"/>
          </a:xfrm>
          <a:prstGeom prst="roundRect">
            <a:avLst/>
          </a:prstGeom>
          <a:solidFill>
            <a:srgbClr val="BFE5E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002060"/>
                </a:solidFill>
                <a:latin typeface="Century Gothic" panose="020B0502020202020204" pitchFamily="34" charset="0"/>
              </a:rPr>
              <a:t>haces</a:t>
            </a:r>
          </a:p>
        </p:txBody>
      </p:sp>
      <p:sp>
        <p:nvSpPr>
          <p:cNvPr id="31" name="Rectangle: Rounded Corners 30">
            <a:extLst>
              <a:ext uri="{FF2B5EF4-FFF2-40B4-BE49-F238E27FC236}">
                <a16:creationId xmlns:a16="http://schemas.microsoft.com/office/drawing/2014/main" id="{A8EBD924-3DF2-42BF-ACB6-35B7D5D17022}"/>
              </a:ext>
            </a:extLst>
          </p:cNvPr>
          <p:cNvSpPr/>
          <p:nvPr/>
        </p:nvSpPr>
        <p:spPr>
          <a:xfrm>
            <a:off x="5967212" y="1944733"/>
            <a:ext cx="1872868" cy="561878"/>
          </a:xfrm>
          <a:prstGeom prst="roundRect">
            <a:avLst/>
          </a:prstGeom>
          <a:solidFill>
            <a:srgbClr val="BFE5E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002060"/>
                </a:solidFill>
                <a:latin typeface="Century Gothic" panose="020B0502020202020204" pitchFamily="34" charset="0"/>
              </a:rPr>
              <a:t> no</a:t>
            </a:r>
          </a:p>
        </p:txBody>
      </p:sp>
      <p:sp>
        <p:nvSpPr>
          <p:cNvPr id="32" name="Rectangle: Rounded Corners 31">
            <a:extLst>
              <a:ext uri="{FF2B5EF4-FFF2-40B4-BE49-F238E27FC236}">
                <a16:creationId xmlns:a16="http://schemas.microsoft.com/office/drawing/2014/main" id="{1BFAF62E-1368-47EA-BB0E-EF004D26624E}"/>
              </a:ext>
            </a:extLst>
          </p:cNvPr>
          <p:cNvSpPr/>
          <p:nvPr/>
        </p:nvSpPr>
        <p:spPr>
          <a:xfrm>
            <a:off x="8297720" y="2612845"/>
            <a:ext cx="1872868" cy="561878"/>
          </a:xfrm>
          <a:prstGeom prst="roundRect">
            <a:avLst/>
          </a:prstGeom>
          <a:solidFill>
            <a:srgbClr val="BFE5E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a:solidFill>
                  <a:srgbClr val="002060"/>
                </a:solidFill>
                <a:latin typeface="Century Gothic" panose="020B0502020202020204" pitchFamily="34" charset="0"/>
              </a:rPr>
              <a:t>frío</a:t>
            </a:r>
            <a:endParaRPr lang="en-GB" sz="3200" dirty="0">
              <a:solidFill>
                <a:srgbClr val="002060"/>
              </a:solidFill>
              <a:latin typeface="Century Gothic" panose="020B0502020202020204" pitchFamily="34" charset="0"/>
            </a:endParaRPr>
          </a:p>
        </p:txBody>
      </p:sp>
      <p:sp>
        <p:nvSpPr>
          <p:cNvPr id="33" name="Rectangle: Rounded Corners 32">
            <a:extLst>
              <a:ext uri="{FF2B5EF4-FFF2-40B4-BE49-F238E27FC236}">
                <a16:creationId xmlns:a16="http://schemas.microsoft.com/office/drawing/2014/main" id="{E4CA587F-9FD7-4DC1-A9F1-72BA3FF503A8}"/>
              </a:ext>
            </a:extLst>
          </p:cNvPr>
          <p:cNvSpPr/>
          <p:nvPr/>
        </p:nvSpPr>
        <p:spPr>
          <a:xfrm>
            <a:off x="8215880" y="3777417"/>
            <a:ext cx="1872868" cy="561878"/>
          </a:xfrm>
          <a:prstGeom prst="roundRect">
            <a:avLst/>
          </a:prstGeom>
          <a:solidFill>
            <a:srgbClr val="BFE5E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a:solidFill>
                  <a:srgbClr val="002060"/>
                </a:solidFill>
                <a:latin typeface="Century Gothic" panose="020B0502020202020204" pitchFamily="34" charset="0"/>
              </a:rPr>
              <a:t>calor</a:t>
            </a:r>
            <a:endParaRPr lang="en-GB" sz="3200" dirty="0">
              <a:solidFill>
                <a:srgbClr val="002060"/>
              </a:solidFill>
              <a:latin typeface="Century Gothic" panose="020B0502020202020204" pitchFamily="34" charset="0"/>
            </a:endParaRPr>
          </a:p>
        </p:txBody>
      </p:sp>
      <p:sp>
        <p:nvSpPr>
          <p:cNvPr id="34" name="Rectangle: Rounded Corners 33">
            <a:extLst>
              <a:ext uri="{FF2B5EF4-FFF2-40B4-BE49-F238E27FC236}">
                <a16:creationId xmlns:a16="http://schemas.microsoft.com/office/drawing/2014/main" id="{63BD94A8-26A0-4E97-B44E-474B139E1616}"/>
              </a:ext>
            </a:extLst>
          </p:cNvPr>
          <p:cNvSpPr/>
          <p:nvPr/>
        </p:nvSpPr>
        <p:spPr>
          <a:xfrm>
            <a:off x="8229523" y="4749080"/>
            <a:ext cx="1872868" cy="561878"/>
          </a:xfrm>
          <a:prstGeom prst="roundRect">
            <a:avLst/>
          </a:prstGeom>
          <a:solidFill>
            <a:srgbClr val="BFE5E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002060"/>
                </a:solidFill>
                <a:latin typeface="Century Gothic" panose="020B0502020202020204" pitchFamily="34" charset="0"/>
              </a:rPr>
              <a:t>hago</a:t>
            </a:r>
          </a:p>
        </p:txBody>
      </p:sp>
      <p:sp>
        <p:nvSpPr>
          <p:cNvPr id="36" name="Rectangle: Rounded Corners 35">
            <a:extLst>
              <a:ext uri="{FF2B5EF4-FFF2-40B4-BE49-F238E27FC236}">
                <a16:creationId xmlns:a16="http://schemas.microsoft.com/office/drawing/2014/main" id="{2EC8CDE5-CD97-467D-BC73-8561DFD66131}"/>
              </a:ext>
            </a:extLst>
          </p:cNvPr>
          <p:cNvSpPr/>
          <p:nvPr/>
        </p:nvSpPr>
        <p:spPr>
          <a:xfrm>
            <a:off x="1483814" y="5702690"/>
            <a:ext cx="1872868" cy="561878"/>
          </a:xfrm>
          <a:prstGeom prst="roundRect">
            <a:avLst/>
          </a:prstGeom>
          <a:solidFill>
            <a:srgbClr val="BFE5E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002060"/>
                </a:solidFill>
                <a:latin typeface="Century Gothic" panose="020B0502020202020204" pitchFamily="34" charset="0"/>
              </a:rPr>
              <a:t>en</a:t>
            </a:r>
          </a:p>
        </p:txBody>
      </p:sp>
      <p:sp>
        <p:nvSpPr>
          <p:cNvPr id="37" name="Rectangle: Rounded Corners 36">
            <a:extLst>
              <a:ext uri="{FF2B5EF4-FFF2-40B4-BE49-F238E27FC236}">
                <a16:creationId xmlns:a16="http://schemas.microsoft.com/office/drawing/2014/main" id="{BF565634-67AE-460E-B037-2109D086C8DA}"/>
              </a:ext>
            </a:extLst>
          </p:cNvPr>
          <p:cNvSpPr/>
          <p:nvPr/>
        </p:nvSpPr>
        <p:spPr>
          <a:xfrm>
            <a:off x="6988284" y="5854676"/>
            <a:ext cx="3383350" cy="561878"/>
          </a:xfrm>
          <a:prstGeom prst="roundRect">
            <a:avLst/>
          </a:prstGeom>
          <a:solidFill>
            <a:srgbClr val="BFE5E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a:solidFill>
                  <a:srgbClr val="002060"/>
                </a:solidFill>
                <a:latin typeface="Century Gothic" panose="020B0502020202020204" pitchFamily="34" charset="0"/>
              </a:rPr>
              <a:t>una</a:t>
            </a:r>
            <a:r>
              <a:rPr lang="en-GB" sz="3200" dirty="0">
                <a:solidFill>
                  <a:srgbClr val="002060"/>
                </a:solidFill>
                <a:latin typeface="Century Gothic" panose="020B0502020202020204" pitchFamily="34" charset="0"/>
              </a:rPr>
              <a:t> </a:t>
            </a:r>
            <a:r>
              <a:rPr lang="en-GB" sz="3200" dirty="0" err="1">
                <a:solidFill>
                  <a:srgbClr val="002060"/>
                </a:solidFill>
                <a:latin typeface="Century Gothic" panose="020B0502020202020204" pitchFamily="34" charset="0"/>
              </a:rPr>
              <a:t>carrera</a:t>
            </a:r>
            <a:endParaRPr lang="en-GB" sz="3200" dirty="0">
              <a:solidFill>
                <a:srgbClr val="002060"/>
              </a:solidFill>
              <a:latin typeface="Century Gothic" panose="020B0502020202020204" pitchFamily="34" charset="0"/>
            </a:endParaRPr>
          </a:p>
        </p:txBody>
      </p:sp>
      <p:sp>
        <p:nvSpPr>
          <p:cNvPr id="38" name="Speech Bubble: Rectangle with Corners Rounded 37">
            <a:extLst>
              <a:ext uri="{FF2B5EF4-FFF2-40B4-BE49-F238E27FC236}">
                <a16:creationId xmlns:a16="http://schemas.microsoft.com/office/drawing/2014/main" id="{41C87FE2-E593-4818-BDE1-83FB8354D85B}"/>
              </a:ext>
            </a:extLst>
          </p:cNvPr>
          <p:cNvSpPr/>
          <p:nvPr/>
        </p:nvSpPr>
        <p:spPr>
          <a:xfrm>
            <a:off x="3821646" y="3109567"/>
            <a:ext cx="3800820" cy="1927951"/>
          </a:xfrm>
          <a:prstGeom prst="wedgeRoundRectCallout">
            <a:avLst>
              <a:gd name="adj1" fmla="val 36771"/>
              <a:gd name="adj2" fmla="val 77196"/>
              <a:gd name="adj3" fmla="val 16667"/>
            </a:avLst>
          </a:prstGeom>
          <a:solidFill>
            <a:srgbClr val="FFB3D2"/>
          </a:solidFill>
          <a:ln w="38100">
            <a:solidFill>
              <a:srgbClr val="FF84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latin typeface="Century Gothic" panose="020B0502020202020204" pitchFamily="34" charset="0"/>
              </a:rPr>
              <a:t>No haces </a:t>
            </a:r>
            <a:r>
              <a:rPr lang="en-GB" sz="2800" dirty="0" err="1">
                <a:solidFill>
                  <a:srgbClr val="002060"/>
                </a:solidFill>
                <a:latin typeface="Century Gothic" panose="020B0502020202020204" pitchFamily="34" charset="0"/>
              </a:rPr>
              <a:t>baile</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cuando</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hace</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frío</a:t>
            </a:r>
            <a:r>
              <a:rPr lang="en-GB" sz="2800" dirty="0">
                <a:solidFill>
                  <a:srgbClr val="002060"/>
                </a:solidFill>
                <a:latin typeface="Century Gothic" panose="020B0502020202020204" pitchFamily="34" charset="0"/>
              </a:rPr>
              <a:t>.</a:t>
            </a:r>
          </a:p>
        </p:txBody>
      </p:sp>
      <p:sp>
        <p:nvSpPr>
          <p:cNvPr id="39" name="TextBox 38">
            <a:extLst>
              <a:ext uri="{FF2B5EF4-FFF2-40B4-BE49-F238E27FC236}">
                <a16:creationId xmlns:a16="http://schemas.microsoft.com/office/drawing/2014/main" id="{D59B714D-1E3C-4872-8B0D-04BA3CF20644}"/>
              </a:ext>
            </a:extLst>
          </p:cNvPr>
          <p:cNvSpPr txBox="1"/>
          <p:nvPr/>
        </p:nvSpPr>
        <p:spPr>
          <a:xfrm>
            <a:off x="1177970" y="874371"/>
            <a:ext cx="5616698" cy="430887"/>
          </a:xfrm>
          <a:prstGeom prst="rect">
            <a:avLst/>
          </a:prstGeom>
          <a:noFill/>
          <a:ln>
            <a:noFill/>
          </a:ln>
        </p:spPr>
        <p:txBody>
          <a:bodyPr wrap="square" rtlCol="0">
            <a:spAutoFit/>
          </a:bodyPr>
          <a:lstStyle/>
          <a:p>
            <a:r>
              <a:rPr lang="en-GB" sz="2200" b="1" dirty="0">
                <a:solidFill>
                  <a:srgbClr val="002060"/>
                </a:solidFill>
                <a:latin typeface="Century Gothic" panose="020B0502020202020204" pitchFamily="34" charset="0"/>
              </a:rPr>
              <a:t>Con </a:t>
            </a:r>
            <a:r>
              <a:rPr lang="en-GB" sz="2200" b="1" dirty="0" err="1">
                <a:solidFill>
                  <a:srgbClr val="002060"/>
                </a:solidFill>
                <a:latin typeface="Century Gothic" panose="020B0502020202020204" pitchFamily="34" charset="0"/>
              </a:rPr>
              <a:t>tu</a:t>
            </a:r>
            <a:r>
              <a:rPr lang="en-GB" sz="2200" b="1" dirty="0">
                <a:solidFill>
                  <a:srgbClr val="002060"/>
                </a:solidFill>
                <a:latin typeface="Century Gothic" panose="020B0502020202020204" pitchFamily="34" charset="0"/>
              </a:rPr>
              <a:t> </a:t>
            </a:r>
            <a:r>
              <a:rPr lang="en-GB" sz="2200" b="1" dirty="0" err="1">
                <a:solidFill>
                  <a:srgbClr val="002060"/>
                </a:solidFill>
                <a:latin typeface="Century Gothic" panose="020B0502020202020204" pitchFamily="34" charset="0"/>
              </a:rPr>
              <a:t>compañero</a:t>
            </a:r>
            <a:r>
              <a:rPr lang="en-GB" sz="2200" b="1" dirty="0">
                <a:solidFill>
                  <a:srgbClr val="002060"/>
                </a:solidFill>
                <a:latin typeface="Century Gothic" panose="020B0502020202020204" pitchFamily="34" charset="0"/>
              </a:rPr>
              <a:t>/a, lee las frases.</a:t>
            </a:r>
            <a:endParaRPr lang="en-GB" sz="2200" dirty="0">
              <a:solidFill>
                <a:srgbClr val="002060"/>
              </a:solidFill>
              <a:latin typeface="Century Gothic" panose="020B0502020202020204" pitchFamily="34" charset="0"/>
            </a:endParaRPr>
          </a:p>
        </p:txBody>
      </p:sp>
      <p:sp>
        <p:nvSpPr>
          <p:cNvPr id="40" name="Speech Bubble: Rectangle with Corners Rounded 39">
            <a:extLst>
              <a:ext uri="{FF2B5EF4-FFF2-40B4-BE49-F238E27FC236}">
                <a16:creationId xmlns:a16="http://schemas.microsoft.com/office/drawing/2014/main" id="{725AA95A-25C4-420C-8552-5EBE27DBA21B}"/>
              </a:ext>
            </a:extLst>
          </p:cNvPr>
          <p:cNvSpPr/>
          <p:nvPr/>
        </p:nvSpPr>
        <p:spPr>
          <a:xfrm>
            <a:off x="1145072" y="818389"/>
            <a:ext cx="5229970" cy="559823"/>
          </a:xfrm>
          <a:prstGeom prst="wedgeRoundRectCallout">
            <a:avLst>
              <a:gd name="adj1" fmla="val -54762"/>
              <a:gd name="adj2" fmla="val -9850"/>
              <a:gd name="adj3" fmla="val 16667"/>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41" name="Graphic 40" descr="Teacher">
            <a:extLst>
              <a:ext uri="{FF2B5EF4-FFF2-40B4-BE49-F238E27FC236}">
                <a16:creationId xmlns:a16="http://schemas.microsoft.com/office/drawing/2014/main" id="{9136746F-86B6-4ED7-AFDE-46E337FE45D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0" y="669116"/>
            <a:ext cx="816961" cy="938928"/>
          </a:xfrm>
          <a:prstGeom prst="rect">
            <a:avLst/>
          </a:prstGeom>
        </p:spPr>
      </p:pic>
      <p:sp>
        <p:nvSpPr>
          <p:cNvPr id="3" name="TextBox 2">
            <a:extLst>
              <a:ext uri="{FF2B5EF4-FFF2-40B4-BE49-F238E27FC236}">
                <a16:creationId xmlns:a16="http://schemas.microsoft.com/office/drawing/2014/main" id="{19A4B555-6646-4C17-815C-BB91383CD7AC}"/>
              </a:ext>
            </a:extLst>
          </p:cNvPr>
          <p:cNvSpPr txBox="1"/>
          <p:nvPr/>
        </p:nvSpPr>
        <p:spPr>
          <a:xfrm>
            <a:off x="9638699" y="100624"/>
            <a:ext cx="1196161" cy="646331"/>
          </a:xfrm>
          <a:prstGeom prst="rect">
            <a:avLst/>
          </a:prstGeom>
          <a:noFill/>
        </p:spPr>
        <p:txBody>
          <a:bodyPr wrap="none" rtlCol="0">
            <a:spAutoFit/>
          </a:bodyPr>
          <a:lstStyle/>
          <a:p>
            <a:r>
              <a:rPr lang="en-GB" sz="3600" b="1" dirty="0">
                <a:solidFill>
                  <a:srgbClr val="002060"/>
                </a:solidFill>
                <a:latin typeface="Century Gothic" panose="020B0502020202020204" pitchFamily="34" charset="0"/>
              </a:rPr>
              <a:t>[5</a:t>
            </a:r>
            <a:r>
              <a:rPr lang="en-GB" sz="3600" dirty="0">
                <a:solidFill>
                  <a:srgbClr val="002060"/>
                </a:solidFill>
                <a:latin typeface="Century Gothic" panose="020B0502020202020204" pitchFamily="34" charset="0"/>
              </a:rPr>
              <a:t>/6</a:t>
            </a:r>
            <a:r>
              <a:rPr lang="en-GB" sz="3600" b="1" dirty="0">
                <a:solidFill>
                  <a:srgbClr val="002060"/>
                </a:solidFill>
                <a:latin typeface="Century Gothic" panose="020B0502020202020204" pitchFamily="34" charset="0"/>
              </a:rPr>
              <a:t>]</a:t>
            </a:r>
          </a:p>
        </p:txBody>
      </p:sp>
      <p:sp>
        <p:nvSpPr>
          <p:cNvPr id="42" name="Rectangle: Rounded Corners 41">
            <a:extLst>
              <a:ext uri="{FF2B5EF4-FFF2-40B4-BE49-F238E27FC236}">
                <a16:creationId xmlns:a16="http://schemas.microsoft.com/office/drawing/2014/main" id="{A1F5BF02-E00B-4800-A1C1-BA86B3C604DD}"/>
              </a:ext>
            </a:extLst>
          </p:cNvPr>
          <p:cNvSpPr/>
          <p:nvPr/>
        </p:nvSpPr>
        <p:spPr>
          <a:xfrm>
            <a:off x="4094344" y="5799663"/>
            <a:ext cx="1872868" cy="561878"/>
          </a:xfrm>
          <a:prstGeom prst="roundRect">
            <a:avLst/>
          </a:prstGeom>
          <a:solidFill>
            <a:srgbClr val="BFE5E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a:solidFill>
                  <a:srgbClr val="002060"/>
                </a:solidFill>
                <a:latin typeface="Century Gothic" panose="020B0502020202020204" pitchFamily="34" charset="0"/>
              </a:rPr>
              <a:t>baile</a:t>
            </a:r>
            <a:endParaRPr lang="en-GB" sz="3200" dirty="0">
              <a:solidFill>
                <a:srgbClr val="002060"/>
              </a:solidFill>
              <a:latin typeface="Century Gothic" panose="020B0502020202020204" pitchFamily="34" charset="0"/>
            </a:endParaRPr>
          </a:p>
        </p:txBody>
      </p:sp>
      <p:sp>
        <p:nvSpPr>
          <p:cNvPr id="27" name="Rectangle: Rounded Corners 26">
            <a:extLst>
              <a:ext uri="{FF2B5EF4-FFF2-40B4-BE49-F238E27FC236}">
                <a16:creationId xmlns:a16="http://schemas.microsoft.com/office/drawing/2014/main" id="{2E63A81B-F80E-4F3E-9DFE-177590547408}"/>
              </a:ext>
            </a:extLst>
          </p:cNvPr>
          <p:cNvSpPr/>
          <p:nvPr/>
        </p:nvSpPr>
        <p:spPr>
          <a:xfrm>
            <a:off x="608621" y="3920136"/>
            <a:ext cx="1872868" cy="561878"/>
          </a:xfrm>
          <a:prstGeom prst="roundRect">
            <a:avLst/>
          </a:prstGeom>
          <a:solidFill>
            <a:srgbClr val="BFE5E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a:solidFill>
                  <a:srgbClr val="002060"/>
                </a:solidFill>
                <a:latin typeface="Century Gothic" panose="020B0502020202020204" pitchFamily="34" charset="0"/>
              </a:rPr>
              <a:t>otoño</a:t>
            </a:r>
            <a:endParaRPr lang="en-GB" sz="3200" dirty="0">
              <a:solidFill>
                <a:srgbClr val="002060"/>
              </a:solidFill>
              <a:latin typeface="Century Gothic" panose="020B0502020202020204" pitchFamily="34" charset="0"/>
            </a:endParaRPr>
          </a:p>
        </p:txBody>
      </p:sp>
      <p:sp>
        <p:nvSpPr>
          <p:cNvPr id="29" name="Rectangle: Rounded Corners 28">
            <a:extLst>
              <a:ext uri="{FF2B5EF4-FFF2-40B4-BE49-F238E27FC236}">
                <a16:creationId xmlns:a16="http://schemas.microsoft.com/office/drawing/2014/main" id="{BF24E088-A613-402A-9C0C-A5D6C21C5100}"/>
              </a:ext>
            </a:extLst>
          </p:cNvPr>
          <p:cNvSpPr/>
          <p:nvPr/>
        </p:nvSpPr>
        <p:spPr>
          <a:xfrm>
            <a:off x="889437" y="4862929"/>
            <a:ext cx="1872868" cy="561878"/>
          </a:xfrm>
          <a:prstGeom prst="roundRect">
            <a:avLst/>
          </a:prstGeom>
          <a:solidFill>
            <a:srgbClr val="BFE5E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a:solidFill>
                  <a:srgbClr val="002060"/>
                </a:solidFill>
                <a:latin typeface="Century Gothic" panose="020B0502020202020204" pitchFamily="34" charset="0"/>
              </a:rPr>
              <a:t>cuando</a:t>
            </a:r>
            <a:endParaRPr lang="en-GB" sz="3200" dirty="0">
              <a:solidFill>
                <a:srgbClr val="002060"/>
              </a:solidFill>
              <a:latin typeface="Century Gothic" panose="020B0502020202020204" pitchFamily="34" charset="0"/>
            </a:endParaRPr>
          </a:p>
        </p:txBody>
      </p:sp>
      <p:sp>
        <p:nvSpPr>
          <p:cNvPr id="30" name="Google Shape;387;p19">
            <a:extLst>
              <a:ext uri="{FF2B5EF4-FFF2-40B4-BE49-F238E27FC236}">
                <a16:creationId xmlns:a16="http://schemas.microsoft.com/office/drawing/2014/main" id="{13CA39B6-8A5B-437B-BD3E-E41C0B05683F}"/>
              </a:ext>
            </a:extLst>
          </p:cNvPr>
          <p:cNvSpPr/>
          <p:nvPr/>
        </p:nvSpPr>
        <p:spPr>
          <a:xfrm>
            <a:off x="11417626" y="2746876"/>
            <a:ext cx="516951" cy="3379042"/>
          </a:xfrm>
          <a:prstGeom prst="rect">
            <a:avLst/>
          </a:prstGeom>
          <a:solidFill>
            <a:srgbClr val="FF33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000"/>
              <a:buFont typeface="Calibri"/>
              <a:buNone/>
            </a:pPr>
            <a:endParaRPr sz="2000" b="0" i="0" u="none" strike="noStrike" cap="none">
              <a:solidFill>
                <a:srgbClr val="000000"/>
              </a:solidFill>
              <a:latin typeface="Century Gothic"/>
              <a:ea typeface="Century Gothic"/>
              <a:cs typeface="Century Gothic"/>
              <a:sym typeface="Century Gothic"/>
            </a:endParaRPr>
          </a:p>
        </p:txBody>
      </p:sp>
      <p:sp>
        <p:nvSpPr>
          <p:cNvPr id="35" name="Google Shape;395;p19">
            <a:extLst>
              <a:ext uri="{FF2B5EF4-FFF2-40B4-BE49-F238E27FC236}">
                <a16:creationId xmlns:a16="http://schemas.microsoft.com/office/drawing/2014/main" id="{A5FEF5DB-DB72-4FD9-A1E3-D42973AF3FC2}"/>
              </a:ext>
            </a:extLst>
          </p:cNvPr>
          <p:cNvSpPr/>
          <p:nvPr/>
        </p:nvSpPr>
        <p:spPr>
          <a:xfrm>
            <a:off x="11195085" y="6225859"/>
            <a:ext cx="931048" cy="349187"/>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entury Gothic"/>
              <a:buNone/>
            </a:pPr>
            <a:r>
              <a:rPr lang="en-GB" sz="1800" b="1" i="0" u="none" strike="noStrike" cap="none" dirty="0">
                <a:solidFill>
                  <a:srgbClr val="FFFFFF"/>
                </a:solidFill>
                <a:latin typeface="Century Gothic"/>
                <a:ea typeface="Century Gothic"/>
                <a:cs typeface="Century Gothic"/>
                <a:sym typeface="Century Gothic"/>
              </a:rPr>
              <a:t>INICIO</a:t>
            </a:r>
            <a:endParaRPr dirty="0"/>
          </a:p>
        </p:txBody>
      </p:sp>
      <p:sp>
        <p:nvSpPr>
          <p:cNvPr id="43" name="Google Shape;388;p19">
            <a:extLst>
              <a:ext uri="{FF2B5EF4-FFF2-40B4-BE49-F238E27FC236}">
                <a16:creationId xmlns:a16="http://schemas.microsoft.com/office/drawing/2014/main" id="{7360C654-3C89-47C9-BC17-52DD93D787D8}"/>
              </a:ext>
            </a:extLst>
          </p:cNvPr>
          <p:cNvSpPr/>
          <p:nvPr/>
        </p:nvSpPr>
        <p:spPr>
          <a:xfrm>
            <a:off x="11413499" y="2746874"/>
            <a:ext cx="518389" cy="3379044"/>
          </a:xfrm>
          <a:prstGeom prst="rect">
            <a:avLst/>
          </a:prstGeom>
          <a:solidFill>
            <a:srgbClr val="86CFE2"/>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000"/>
              <a:buFont typeface="Calibri"/>
              <a:buNone/>
            </a:pPr>
            <a:endParaRPr sz="2000" b="0" i="0" u="none" strike="noStrike" cap="none">
              <a:solidFill>
                <a:srgbClr val="000000"/>
              </a:solidFill>
              <a:latin typeface="Century Gothic"/>
              <a:ea typeface="Century Gothic"/>
              <a:cs typeface="Century Gothic"/>
              <a:sym typeface="Century Gothic"/>
            </a:endParaRPr>
          </a:p>
        </p:txBody>
      </p:sp>
      <p:sp>
        <p:nvSpPr>
          <p:cNvPr id="44" name="Google Shape;157;p2">
            <a:extLst>
              <a:ext uri="{FF2B5EF4-FFF2-40B4-BE49-F238E27FC236}">
                <a16:creationId xmlns:a16="http://schemas.microsoft.com/office/drawing/2014/main" id="{3961E3F3-77C7-4226-B388-6EFCA437A006}"/>
              </a:ext>
            </a:extLst>
          </p:cNvPr>
          <p:cNvSpPr txBox="1"/>
          <p:nvPr/>
        </p:nvSpPr>
        <p:spPr>
          <a:xfrm>
            <a:off x="11194063" y="2261594"/>
            <a:ext cx="932070" cy="500097"/>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16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25</a:t>
            </a:r>
            <a:r>
              <a:rPr kumimoji="0" lang="es-AR" sz="105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br>
              <a:rPr kumimoji="0" lang="es-AR" sz="105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br>
            <a:r>
              <a:rPr kumimoji="0" lang="es-AR" sz="105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segundos</a:t>
            </a:r>
            <a:endParaRPr kumimoji="0" lang="es-AR" sz="105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1359314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3"/>
                                        </p:tgtEl>
                                      </p:cBhvr>
                                    </p:animEffect>
                                    <p:set>
                                      <p:cBhvr>
                                        <p:cTn id="7" dur="1" fill="hold">
                                          <p:stCondLst>
                                            <p:cond delay="499"/>
                                          </p:stCondLst>
                                        </p:cTn>
                                        <p:tgtEl>
                                          <p:spTgt spid="33"/>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34"/>
                                        </p:tgtEl>
                                      </p:cBhvr>
                                    </p:animEffect>
                                    <p:set>
                                      <p:cBhvr>
                                        <p:cTn id="10" dur="1" fill="hold">
                                          <p:stCondLst>
                                            <p:cond delay="499"/>
                                          </p:stCondLst>
                                        </p:cTn>
                                        <p:tgtEl>
                                          <p:spTgt spid="34"/>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37"/>
                                        </p:tgtEl>
                                      </p:cBhvr>
                                    </p:animEffect>
                                    <p:set>
                                      <p:cBhvr>
                                        <p:cTn id="13" dur="1" fill="hold">
                                          <p:stCondLst>
                                            <p:cond delay="499"/>
                                          </p:stCondLst>
                                        </p:cTn>
                                        <p:tgtEl>
                                          <p:spTgt spid="37"/>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36"/>
                                        </p:tgtEl>
                                      </p:cBhvr>
                                    </p:animEffect>
                                    <p:set>
                                      <p:cBhvr>
                                        <p:cTn id="16" dur="1" fill="hold">
                                          <p:stCondLst>
                                            <p:cond delay="499"/>
                                          </p:stCondLst>
                                        </p:cTn>
                                        <p:tgtEl>
                                          <p:spTgt spid="36"/>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500"/>
                                        <p:tgtEl>
                                          <p:spTgt spid="27"/>
                                        </p:tgtEl>
                                      </p:cBhvr>
                                    </p:animEffect>
                                    <p:set>
                                      <p:cBhvr>
                                        <p:cTn id="19" dur="1" fill="hold">
                                          <p:stCondLst>
                                            <p:cond delay="499"/>
                                          </p:stCondLst>
                                        </p:cTn>
                                        <p:tgtEl>
                                          <p:spTgt spid="27"/>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38"/>
                                        </p:tgtEl>
                                        <p:attrNameLst>
                                          <p:attrName>style.visibility</p:attrName>
                                        </p:attrNameLst>
                                      </p:cBhvr>
                                      <p:to>
                                        <p:strVal val="visible"/>
                                      </p:to>
                                    </p:set>
                                    <p:anim calcmode="lin" valueType="num">
                                      <p:cBhvr>
                                        <p:cTn id="24" dur="500" fill="hold"/>
                                        <p:tgtEl>
                                          <p:spTgt spid="38"/>
                                        </p:tgtEl>
                                        <p:attrNameLst>
                                          <p:attrName>ppt_w</p:attrName>
                                        </p:attrNameLst>
                                      </p:cBhvr>
                                      <p:tavLst>
                                        <p:tav tm="0">
                                          <p:val>
                                            <p:fltVal val="0"/>
                                          </p:val>
                                        </p:tav>
                                        <p:tav tm="100000">
                                          <p:val>
                                            <p:strVal val="#ppt_w"/>
                                          </p:val>
                                        </p:tav>
                                      </p:tavLst>
                                    </p:anim>
                                    <p:anim calcmode="lin" valueType="num">
                                      <p:cBhvr>
                                        <p:cTn id="25" dur="500" fill="hold"/>
                                        <p:tgtEl>
                                          <p:spTgt spid="38"/>
                                        </p:tgtEl>
                                        <p:attrNameLst>
                                          <p:attrName>ppt_h</p:attrName>
                                        </p:attrNameLst>
                                      </p:cBhvr>
                                      <p:tavLst>
                                        <p:tav tm="0">
                                          <p:val>
                                            <p:fltVal val="0"/>
                                          </p:val>
                                        </p:tav>
                                        <p:tav tm="100000">
                                          <p:val>
                                            <p:strVal val="#ppt_h"/>
                                          </p:val>
                                        </p:tav>
                                      </p:tavLst>
                                    </p:anim>
                                    <p:animEffect transition="in" filter="fade">
                                      <p:cBhvr>
                                        <p:cTn id="26" dur="500"/>
                                        <p:tgtEl>
                                          <p:spTgt spid="38"/>
                                        </p:tgtEl>
                                      </p:cBhvr>
                                    </p:animEffect>
                                  </p:childTnLst>
                                  <p:subTnLst>
                                    <p:audio>
                                      <p:cMediaNode>
                                        <p:cTn display="0" masterRel="sameClick">
                                          <p:stCondLst>
                                            <p:cond evt="begin" delay="0">
                                              <p:tn val="22"/>
                                            </p:cond>
                                          </p:stCondLst>
                                          <p:endCondLst>
                                            <p:cond evt="onStopAudio" delay="0">
                                              <p:tgtEl>
                                                <p:sldTgt/>
                                              </p:tgtEl>
                                            </p:cond>
                                          </p:endCondLst>
                                        </p:cTn>
                                        <p:tgtEl>
                                          <p:sndTgt r:embed="rId3" name="4_6.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35"/>
                    </p:tgtEl>
                  </p:cond>
                </p:stCondLst>
                <p:endSync evt="end" delay="0">
                  <p:rtn val="all"/>
                </p:endSync>
                <p:childTnLst>
                  <p:par>
                    <p:cTn id="28" fill="hold">
                      <p:stCondLst>
                        <p:cond delay="0"/>
                      </p:stCondLst>
                      <p:childTnLst>
                        <p:par>
                          <p:cTn id="29" fill="hold">
                            <p:stCondLst>
                              <p:cond delay="0"/>
                            </p:stCondLst>
                            <p:childTnLst>
                              <p:par>
                                <p:cTn id="30" presetID="12" presetClass="exit" presetSubtype="4" fill="hold" grpId="0" nodeType="clickEffect">
                                  <p:stCondLst>
                                    <p:cond delay="0"/>
                                  </p:stCondLst>
                                  <p:childTnLst>
                                    <p:anim calcmode="lin" valueType="num">
                                      <p:cBhvr additive="base">
                                        <p:cTn id="31" dur="25000"/>
                                        <p:tgtEl>
                                          <p:spTgt spid="43"/>
                                        </p:tgtEl>
                                        <p:attrNameLst>
                                          <p:attrName>ppt_y</p:attrName>
                                        </p:attrNameLst>
                                      </p:cBhvr>
                                      <p:tavLst>
                                        <p:tav tm="0">
                                          <p:val>
                                            <p:strVal val="#ppt_y"/>
                                          </p:val>
                                        </p:tav>
                                        <p:tav tm="100000">
                                          <p:val>
                                            <p:strVal val="#ppt_y+#ppt_h*1.125000"/>
                                          </p:val>
                                        </p:tav>
                                      </p:tavLst>
                                    </p:anim>
                                    <p:animEffect transition="out" filter="wipe(down)">
                                      <p:cBhvr>
                                        <p:cTn id="32" dur="25000"/>
                                        <p:tgtEl>
                                          <p:spTgt spid="43"/>
                                        </p:tgtEl>
                                      </p:cBhvr>
                                    </p:animEffect>
                                    <p:set>
                                      <p:cBhvr>
                                        <p:cTn id="33" dur="1" fill="hold">
                                          <p:stCondLst>
                                            <p:cond delay="24999"/>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35"/>
                  </p:tgtEl>
                </p:cond>
              </p:nextCondLst>
            </p:seq>
          </p:childTnLst>
        </p:cTn>
      </p:par>
    </p:tnLst>
    <p:bldLst>
      <p:bldP spid="33" grpId="0" animBg="1"/>
      <p:bldP spid="34" grpId="0" animBg="1"/>
      <p:bldP spid="36" grpId="0" animBg="1"/>
      <p:bldP spid="37" grpId="0" animBg="1"/>
      <p:bldP spid="38" grpId="0" animBg="1"/>
      <p:bldP spid="27" grpId="0" animBg="1"/>
      <p:bldP spid="4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67" name="Google Shape;167;p2"/>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4 : </a:t>
            </a:r>
            <a:endParaRPr lang="en-GB" sz="3200" dirty="0"/>
          </a:p>
        </p:txBody>
      </p:sp>
      <p:pic>
        <p:nvPicPr>
          <p:cNvPr id="99" name="Google Shape;319;p15" descr="Speech Icon, Voice, Talking, Audio, Speech">
            <a:extLst>
              <a:ext uri="{FF2B5EF4-FFF2-40B4-BE49-F238E27FC236}">
                <a16:creationId xmlns:a16="http://schemas.microsoft.com/office/drawing/2014/main" id="{C7FC8EE7-D74C-4120-9A7D-68711D5C0CBE}"/>
              </a:ext>
            </a:extLst>
          </p:cNvPr>
          <p:cNvPicPr preferRelativeResize="0"/>
          <p:nvPr/>
        </p:nvPicPr>
        <p:blipFill rotWithShape="1">
          <a:blip r:embed="rId4">
            <a:alphaModFix/>
          </a:blip>
          <a:srcRect/>
          <a:stretch/>
        </p:blipFill>
        <p:spPr>
          <a:xfrm>
            <a:off x="11104149" y="127569"/>
            <a:ext cx="776168" cy="776168"/>
          </a:xfrm>
          <a:prstGeom prst="rect">
            <a:avLst/>
          </a:prstGeom>
          <a:noFill/>
          <a:ln>
            <a:noFill/>
          </a:ln>
        </p:spPr>
      </p:pic>
      <p:sp>
        <p:nvSpPr>
          <p:cNvPr id="100" name="Title 1">
            <a:extLst>
              <a:ext uri="{FF2B5EF4-FFF2-40B4-BE49-F238E27FC236}">
                <a16:creationId xmlns:a16="http://schemas.microsoft.com/office/drawing/2014/main" id="{8227DE36-EAD1-4188-BEC5-9F684A147546}"/>
              </a:ext>
            </a:extLst>
          </p:cNvPr>
          <p:cNvSpPr txBox="1">
            <a:spLocks/>
          </p:cNvSpPr>
          <p:nvPr/>
        </p:nvSpPr>
        <p:spPr>
          <a:xfrm>
            <a:off x="10971365" y="978580"/>
            <a:ext cx="984675" cy="368031"/>
          </a:xfrm>
          <a:prstGeom prst="rect">
            <a:avLst/>
          </a:prstGeom>
          <a:solidFill>
            <a:srgbClr val="85CFE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1800" b="1" dirty="0">
                <a:solidFill>
                  <a:srgbClr val="002060"/>
                </a:solidFill>
                <a:latin typeface="Century Gothic" panose="020B0502020202020204" pitchFamily="34" charset="0"/>
              </a:rPr>
              <a:t>hablar</a:t>
            </a:r>
          </a:p>
        </p:txBody>
      </p:sp>
      <p:sp>
        <p:nvSpPr>
          <p:cNvPr id="25" name="Speech Bubble: Rectangle with Corners Rounded 24">
            <a:extLst>
              <a:ext uri="{FF2B5EF4-FFF2-40B4-BE49-F238E27FC236}">
                <a16:creationId xmlns:a16="http://schemas.microsoft.com/office/drawing/2014/main" id="{7C8433FD-7E57-452B-A881-91B02C869BFE}"/>
              </a:ext>
            </a:extLst>
          </p:cNvPr>
          <p:cNvSpPr/>
          <p:nvPr/>
        </p:nvSpPr>
        <p:spPr>
          <a:xfrm>
            <a:off x="3827936" y="3102068"/>
            <a:ext cx="3800820" cy="1927951"/>
          </a:xfrm>
          <a:prstGeom prst="wedgeRoundRectCallout">
            <a:avLst>
              <a:gd name="adj1" fmla="val 36432"/>
              <a:gd name="adj2" fmla="val 75860"/>
              <a:gd name="adj3" fmla="val 16667"/>
            </a:avLst>
          </a:prstGeom>
          <a:solidFill>
            <a:schemeClr val="bg1"/>
          </a:solid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latin typeface="Century Gothic" panose="020B0502020202020204" pitchFamily="34" charset="0"/>
              </a:rPr>
              <a:t>I go* swimming when it’s not cold.</a:t>
            </a:r>
          </a:p>
        </p:txBody>
      </p:sp>
      <p:sp>
        <p:nvSpPr>
          <p:cNvPr id="26" name="Rectangle: Rounded Corners 25">
            <a:extLst>
              <a:ext uri="{FF2B5EF4-FFF2-40B4-BE49-F238E27FC236}">
                <a16:creationId xmlns:a16="http://schemas.microsoft.com/office/drawing/2014/main" id="{B3A21DB4-247C-4830-95C6-BD58434BCFD9}"/>
              </a:ext>
            </a:extLst>
          </p:cNvPr>
          <p:cNvSpPr/>
          <p:nvPr/>
        </p:nvSpPr>
        <p:spPr>
          <a:xfrm>
            <a:off x="438729" y="2725688"/>
            <a:ext cx="1872868" cy="561878"/>
          </a:xfrm>
          <a:prstGeom prst="roundRect">
            <a:avLst/>
          </a:prstGeom>
          <a:solidFill>
            <a:srgbClr val="BFE5E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002060"/>
                </a:solidFill>
                <a:latin typeface="Century Gothic" panose="020B0502020202020204" pitchFamily="34" charset="0"/>
              </a:rPr>
              <a:t>hace</a:t>
            </a:r>
          </a:p>
        </p:txBody>
      </p:sp>
      <p:sp>
        <p:nvSpPr>
          <p:cNvPr id="28" name="Rectangle: Rounded Corners 27">
            <a:extLst>
              <a:ext uri="{FF2B5EF4-FFF2-40B4-BE49-F238E27FC236}">
                <a16:creationId xmlns:a16="http://schemas.microsoft.com/office/drawing/2014/main" id="{FF9AF202-693C-4149-8442-110B3AD32DE9}"/>
              </a:ext>
            </a:extLst>
          </p:cNvPr>
          <p:cNvSpPr/>
          <p:nvPr/>
        </p:nvSpPr>
        <p:spPr>
          <a:xfrm>
            <a:off x="2983130" y="1991092"/>
            <a:ext cx="1872868" cy="561878"/>
          </a:xfrm>
          <a:prstGeom prst="roundRect">
            <a:avLst/>
          </a:prstGeom>
          <a:solidFill>
            <a:srgbClr val="BFE5E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002060"/>
                </a:solidFill>
                <a:latin typeface="Century Gothic" panose="020B0502020202020204" pitchFamily="34" charset="0"/>
              </a:rPr>
              <a:t>haces</a:t>
            </a:r>
          </a:p>
        </p:txBody>
      </p:sp>
      <p:sp>
        <p:nvSpPr>
          <p:cNvPr id="31" name="Rectangle: Rounded Corners 30">
            <a:extLst>
              <a:ext uri="{FF2B5EF4-FFF2-40B4-BE49-F238E27FC236}">
                <a16:creationId xmlns:a16="http://schemas.microsoft.com/office/drawing/2014/main" id="{A8EBD924-3DF2-42BF-ACB6-35B7D5D17022}"/>
              </a:ext>
            </a:extLst>
          </p:cNvPr>
          <p:cNvSpPr/>
          <p:nvPr/>
        </p:nvSpPr>
        <p:spPr>
          <a:xfrm>
            <a:off x="5967212" y="1944733"/>
            <a:ext cx="1872868" cy="561878"/>
          </a:xfrm>
          <a:prstGeom prst="roundRect">
            <a:avLst/>
          </a:prstGeom>
          <a:solidFill>
            <a:srgbClr val="BFE5E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002060"/>
                </a:solidFill>
                <a:latin typeface="Century Gothic" panose="020B0502020202020204" pitchFamily="34" charset="0"/>
              </a:rPr>
              <a:t> no</a:t>
            </a:r>
          </a:p>
        </p:txBody>
      </p:sp>
      <p:sp>
        <p:nvSpPr>
          <p:cNvPr id="32" name="Rectangle: Rounded Corners 31">
            <a:extLst>
              <a:ext uri="{FF2B5EF4-FFF2-40B4-BE49-F238E27FC236}">
                <a16:creationId xmlns:a16="http://schemas.microsoft.com/office/drawing/2014/main" id="{1BFAF62E-1368-47EA-BB0E-EF004D26624E}"/>
              </a:ext>
            </a:extLst>
          </p:cNvPr>
          <p:cNvSpPr/>
          <p:nvPr/>
        </p:nvSpPr>
        <p:spPr>
          <a:xfrm>
            <a:off x="8297720" y="2612845"/>
            <a:ext cx="1872868" cy="561878"/>
          </a:xfrm>
          <a:prstGeom prst="roundRect">
            <a:avLst/>
          </a:prstGeom>
          <a:solidFill>
            <a:srgbClr val="BFE5E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a:solidFill>
                  <a:srgbClr val="002060"/>
                </a:solidFill>
                <a:latin typeface="Century Gothic" panose="020B0502020202020204" pitchFamily="34" charset="0"/>
              </a:rPr>
              <a:t>frío</a:t>
            </a:r>
            <a:endParaRPr lang="en-GB" sz="3200" dirty="0">
              <a:solidFill>
                <a:srgbClr val="002060"/>
              </a:solidFill>
              <a:latin typeface="Century Gothic" panose="020B0502020202020204" pitchFamily="34" charset="0"/>
            </a:endParaRPr>
          </a:p>
        </p:txBody>
      </p:sp>
      <p:sp>
        <p:nvSpPr>
          <p:cNvPr id="33" name="Rectangle: Rounded Corners 32">
            <a:extLst>
              <a:ext uri="{FF2B5EF4-FFF2-40B4-BE49-F238E27FC236}">
                <a16:creationId xmlns:a16="http://schemas.microsoft.com/office/drawing/2014/main" id="{E4CA587F-9FD7-4DC1-A9F1-72BA3FF503A8}"/>
              </a:ext>
            </a:extLst>
          </p:cNvPr>
          <p:cNvSpPr/>
          <p:nvPr/>
        </p:nvSpPr>
        <p:spPr>
          <a:xfrm>
            <a:off x="8215880" y="3777417"/>
            <a:ext cx="1872868" cy="561878"/>
          </a:xfrm>
          <a:prstGeom prst="roundRect">
            <a:avLst/>
          </a:prstGeom>
          <a:solidFill>
            <a:srgbClr val="BFE5E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a:solidFill>
                  <a:srgbClr val="002060"/>
                </a:solidFill>
                <a:latin typeface="Century Gothic" panose="020B0502020202020204" pitchFamily="34" charset="0"/>
              </a:rPr>
              <a:t>calor</a:t>
            </a:r>
            <a:endParaRPr lang="en-GB" sz="3200" dirty="0">
              <a:solidFill>
                <a:srgbClr val="002060"/>
              </a:solidFill>
              <a:latin typeface="Century Gothic" panose="020B0502020202020204" pitchFamily="34" charset="0"/>
            </a:endParaRPr>
          </a:p>
        </p:txBody>
      </p:sp>
      <p:sp>
        <p:nvSpPr>
          <p:cNvPr id="34" name="Rectangle: Rounded Corners 33">
            <a:extLst>
              <a:ext uri="{FF2B5EF4-FFF2-40B4-BE49-F238E27FC236}">
                <a16:creationId xmlns:a16="http://schemas.microsoft.com/office/drawing/2014/main" id="{63BD94A8-26A0-4E97-B44E-474B139E1616}"/>
              </a:ext>
            </a:extLst>
          </p:cNvPr>
          <p:cNvSpPr/>
          <p:nvPr/>
        </p:nvSpPr>
        <p:spPr>
          <a:xfrm>
            <a:off x="8229523" y="4749080"/>
            <a:ext cx="1872868" cy="561878"/>
          </a:xfrm>
          <a:prstGeom prst="roundRect">
            <a:avLst/>
          </a:prstGeom>
          <a:solidFill>
            <a:srgbClr val="BFE5E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a:solidFill>
                  <a:srgbClr val="002060"/>
                </a:solidFill>
                <a:latin typeface="Century Gothic" panose="020B0502020202020204" pitchFamily="34" charset="0"/>
              </a:rPr>
              <a:t>cuando</a:t>
            </a:r>
            <a:endParaRPr lang="en-GB" sz="3200" dirty="0">
              <a:solidFill>
                <a:srgbClr val="002060"/>
              </a:solidFill>
              <a:latin typeface="Century Gothic" panose="020B0502020202020204" pitchFamily="34" charset="0"/>
            </a:endParaRPr>
          </a:p>
        </p:txBody>
      </p:sp>
      <p:sp>
        <p:nvSpPr>
          <p:cNvPr id="36" name="Rectangle: Rounded Corners 35">
            <a:extLst>
              <a:ext uri="{FF2B5EF4-FFF2-40B4-BE49-F238E27FC236}">
                <a16:creationId xmlns:a16="http://schemas.microsoft.com/office/drawing/2014/main" id="{2EC8CDE5-CD97-467D-BC73-8561DFD66131}"/>
              </a:ext>
            </a:extLst>
          </p:cNvPr>
          <p:cNvSpPr/>
          <p:nvPr/>
        </p:nvSpPr>
        <p:spPr>
          <a:xfrm>
            <a:off x="3509281" y="5866932"/>
            <a:ext cx="1513480" cy="561878"/>
          </a:xfrm>
          <a:prstGeom prst="roundRect">
            <a:avLst/>
          </a:prstGeom>
          <a:solidFill>
            <a:srgbClr val="BFE5E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002060"/>
                </a:solidFill>
                <a:latin typeface="Century Gothic" panose="020B0502020202020204" pitchFamily="34" charset="0"/>
              </a:rPr>
              <a:t>en</a:t>
            </a:r>
          </a:p>
        </p:txBody>
      </p:sp>
      <p:sp>
        <p:nvSpPr>
          <p:cNvPr id="37" name="Rectangle: Rounded Corners 36">
            <a:extLst>
              <a:ext uri="{FF2B5EF4-FFF2-40B4-BE49-F238E27FC236}">
                <a16:creationId xmlns:a16="http://schemas.microsoft.com/office/drawing/2014/main" id="{BF565634-67AE-460E-B037-2109D086C8DA}"/>
              </a:ext>
            </a:extLst>
          </p:cNvPr>
          <p:cNvSpPr/>
          <p:nvPr/>
        </p:nvSpPr>
        <p:spPr>
          <a:xfrm>
            <a:off x="8036416" y="5854676"/>
            <a:ext cx="2335217" cy="561878"/>
          </a:xfrm>
          <a:prstGeom prst="roundRect">
            <a:avLst/>
          </a:prstGeom>
          <a:solidFill>
            <a:srgbClr val="BFE5E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002060"/>
                </a:solidFill>
                <a:latin typeface="Century Gothic" panose="020B0502020202020204" pitchFamily="34" charset="0"/>
              </a:rPr>
              <a:t>hago</a:t>
            </a:r>
          </a:p>
        </p:txBody>
      </p:sp>
      <p:sp>
        <p:nvSpPr>
          <p:cNvPr id="38" name="Speech Bubble: Rectangle with Corners Rounded 37">
            <a:extLst>
              <a:ext uri="{FF2B5EF4-FFF2-40B4-BE49-F238E27FC236}">
                <a16:creationId xmlns:a16="http://schemas.microsoft.com/office/drawing/2014/main" id="{41C87FE2-E593-4818-BDE1-83FB8354D85B}"/>
              </a:ext>
            </a:extLst>
          </p:cNvPr>
          <p:cNvSpPr/>
          <p:nvPr/>
        </p:nvSpPr>
        <p:spPr>
          <a:xfrm>
            <a:off x="3834525" y="3107259"/>
            <a:ext cx="3800820" cy="1927951"/>
          </a:xfrm>
          <a:prstGeom prst="wedgeRoundRectCallout">
            <a:avLst>
              <a:gd name="adj1" fmla="val 36771"/>
              <a:gd name="adj2" fmla="val 77196"/>
              <a:gd name="adj3" fmla="val 16667"/>
            </a:avLst>
          </a:prstGeom>
          <a:solidFill>
            <a:srgbClr val="FFB3D2"/>
          </a:solidFill>
          <a:ln w="38100">
            <a:solidFill>
              <a:srgbClr val="FF84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latin typeface="Century Gothic" panose="020B0502020202020204" pitchFamily="34" charset="0"/>
              </a:rPr>
              <a:t>Hago </a:t>
            </a:r>
            <a:r>
              <a:rPr lang="en-GB" sz="2800" dirty="0" err="1">
                <a:solidFill>
                  <a:srgbClr val="002060"/>
                </a:solidFill>
                <a:latin typeface="Century Gothic" panose="020B0502020202020204" pitchFamily="34" charset="0"/>
              </a:rPr>
              <a:t>natación</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cuando</a:t>
            </a:r>
            <a:r>
              <a:rPr lang="en-GB" sz="2800" dirty="0">
                <a:solidFill>
                  <a:srgbClr val="002060"/>
                </a:solidFill>
                <a:latin typeface="Century Gothic" panose="020B0502020202020204" pitchFamily="34" charset="0"/>
              </a:rPr>
              <a:t> no hace </a:t>
            </a:r>
            <a:r>
              <a:rPr lang="en-GB" sz="2800" dirty="0" err="1">
                <a:solidFill>
                  <a:srgbClr val="002060"/>
                </a:solidFill>
                <a:latin typeface="Century Gothic" panose="020B0502020202020204" pitchFamily="34" charset="0"/>
              </a:rPr>
              <a:t>frío</a:t>
            </a:r>
            <a:r>
              <a:rPr lang="en-GB" sz="2800" dirty="0">
                <a:solidFill>
                  <a:srgbClr val="002060"/>
                </a:solidFill>
                <a:latin typeface="Century Gothic" panose="020B0502020202020204" pitchFamily="34" charset="0"/>
              </a:rPr>
              <a:t>.</a:t>
            </a:r>
          </a:p>
        </p:txBody>
      </p:sp>
      <p:sp>
        <p:nvSpPr>
          <p:cNvPr id="39" name="TextBox 38">
            <a:extLst>
              <a:ext uri="{FF2B5EF4-FFF2-40B4-BE49-F238E27FC236}">
                <a16:creationId xmlns:a16="http://schemas.microsoft.com/office/drawing/2014/main" id="{D59B714D-1E3C-4872-8B0D-04BA3CF20644}"/>
              </a:ext>
            </a:extLst>
          </p:cNvPr>
          <p:cNvSpPr txBox="1"/>
          <p:nvPr/>
        </p:nvSpPr>
        <p:spPr>
          <a:xfrm>
            <a:off x="1177970" y="874371"/>
            <a:ext cx="5616698" cy="430887"/>
          </a:xfrm>
          <a:prstGeom prst="rect">
            <a:avLst/>
          </a:prstGeom>
          <a:noFill/>
          <a:ln>
            <a:noFill/>
          </a:ln>
        </p:spPr>
        <p:txBody>
          <a:bodyPr wrap="square" rtlCol="0">
            <a:spAutoFit/>
          </a:bodyPr>
          <a:lstStyle/>
          <a:p>
            <a:r>
              <a:rPr lang="en-GB" sz="2200" b="1" dirty="0">
                <a:solidFill>
                  <a:srgbClr val="002060"/>
                </a:solidFill>
                <a:latin typeface="Century Gothic" panose="020B0502020202020204" pitchFamily="34" charset="0"/>
              </a:rPr>
              <a:t>Con </a:t>
            </a:r>
            <a:r>
              <a:rPr lang="en-GB" sz="2200" b="1" dirty="0" err="1">
                <a:solidFill>
                  <a:srgbClr val="002060"/>
                </a:solidFill>
                <a:latin typeface="Century Gothic" panose="020B0502020202020204" pitchFamily="34" charset="0"/>
              </a:rPr>
              <a:t>tu</a:t>
            </a:r>
            <a:r>
              <a:rPr lang="en-GB" sz="2200" b="1" dirty="0">
                <a:solidFill>
                  <a:srgbClr val="002060"/>
                </a:solidFill>
                <a:latin typeface="Century Gothic" panose="020B0502020202020204" pitchFamily="34" charset="0"/>
              </a:rPr>
              <a:t> </a:t>
            </a:r>
            <a:r>
              <a:rPr lang="en-GB" sz="2200" b="1" dirty="0" err="1">
                <a:solidFill>
                  <a:srgbClr val="002060"/>
                </a:solidFill>
                <a:latin typeface="Century Gothic" panose="020B0502020202020204" pitchFamily="34" charset="0"/>
              </a:rPr>
              <a:t>compañero</a:t>
            </a:r>
            <a:r>
              <a:rPr lang="en-GB" sz="2200" b="1" dirty="0">
                <a:solidFill>
                  <a:srgbClr val="002060"/>
                </a:solidFill>
                <a:latin typeface="Century Gothic" panose="020B0502020202020204" pitchFamily="34" charset="0"/>
              </a:rPr>
              <a:t>/a, lee las frases.</a:t>
            </a:r>
            <a:endParaRPr lang="en-GB" sz="2200" dirty="0">
              <a:solidFill>
                <a:srgbClr val="002060"/>
              </a:solidFill>
              <a:latin typeface="Century Gothic" panose="020B0502020202020204" pitchFamily="34" charset="0"/>
            </a:endParaRPr>
          </a:p>
        </p:txBody>
      </p:sp>
      <p:sp>
        <p:nvSpPr>
          <p:cNvPr id="40" name="Speech Bubble: Rectangle with Corners Rounded 39">
            <a:extLst>
              <a:ext uri="{FF2B5EF4-FFF2-40B4-BE49-F238E27FC236}">
                <a16:creationId xmlns:a16="http://schemas.microsoft.com/office/drawing/2014/main" id="{725AA95A-25C4-420C-8552-5EBE27DBA21B}"/>
              </a:ext>
            </a:extLst>
          </p:cNvPr>
          <p:cNvSpPr/>
          <p:nvPr/>
        </p:nvSpPr>
        <p:spPr>
          <a:xfrm>
            <a:off x="1145072" y="818389"/>
            <a:ext cx="5229970" cy="559823"/>
          </a:xfrm>
          <a:prstGeom prst="wedgeRoundRectCallout">
            <a:avLst>
              <a:gd name="adj1" fmla="val -54762"/>
              <a:gd name="adj2" fmla="val -9850"/>
              <a:gd name="adj3" fmla="val 16667"/>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41" name="Graphic 40" descr="Teacher">
            <a:extLst>
              <a:ext uri="{FF2B5EF4-FFF2-40B4-BE49-F238E27FC236}">
                <a16:creationId xmlns:a16="http://schemas.microsoft.com/office/drawing/2014/main" id="{9136746F-86B6-4ED7-AFDE-46E337FE45D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0" y="669116"/>
            <a:ext cx="816961" cy="938928"/>
          </a:xfrm>
          <a:prstGeom prst="rect">
            <a:avLst/>
          </a:prstGeom>
        </p:spPr>
      </p:pic>
      <p:sp>
        <p:nvSpPr>
          <p:cNvPr id="3" name="TextBox 2">
            <a:extLst>
              <a:ext uri="{FF2B5EF4-FFF2-40B4-BE49-F238E27FC236}">
                <a16:creationId xmlns:a16="http://schemas.microsoft.com/office/drawing/2014/main" id="{19A4B555-6646-4C17-815C-BB91383CD7AC}"/>
              </a:ext>
            </a:extLst>
          </p:cNvPr>
          <p:cNvSpPr txBox="1"/>
          <p:nvPr/>
        </p:nvSpPr>
        <p:spPr>
          <a:xfrm>
            <a:off x="9638699" y="100624"/>
            <a:ext cx="1196161" cy="646331"/>
          </a:xfrm>
          <a:prstGeom prst="rect">
            <a:avLst/>
          </a:prstGeom>
          <a:noFill/>
        </p:spPr>
        <p:txBody>
          <a:bodyPr wrap="none" rtlCol="0">
            <a:spAutoFit/>
          </a:bodyPr>
          <a:lstStyle/>
          <a:p>
            <a:r>
              <a:rPr lang="en-GB" sz="3600" b="1" dirty="0">
                <a:solidFill>
                  <a:srgbClr val="002060"/>
                </a:solidFill>
                <a:latin typeface="Century Gothic" panose="020B0502020202020204" pitchFamily="34" charset="0"/>
              </a:rPr>
              <a:t>[6</a:t>
            </a:r>
            <a:r>
              <a:rPr lang="en-GB" sz="3600" dirty="0">
                <a:solidFill>
                  <a:srgbClr val="002060"/>
                </a:solidFill>
                <a:latin typeface="Century Gothic" panose="020B0502020202020204" pitchFamily="34" charset="0"/>
              </a:rPr>
              <a:t>/6</a:t>
            </a:r>
            <a:r>
              <a:rPr lang="en-GB" sz="3600" b="1" dirty="0">
                <a:solidFill>
                  <a:srgbClr val="002060"/>
                </a:solidFill>
                <a:latin typeface="Century Gothic" panose="020B0502020202020204" pitchFamily="34" charset="0"/>
              </a:rPr>
              <a:t>]</a:t>
            </a:r>
          </a:p>
        </p:txBody>
      </p:sp>
      <p:sp>
        <p:nvSpPr>
          <p:cNvPr id="42" name="Rectangle: Rounded Corners 41">
            <a:extLst>
              <a:ext uri="{FF2B5EF4-FFF2-40B4-BE49-F238E27FC236}">
                <a16:creationId xmlns:a16="http://schemas.microsoft.com/office/drawing/2014/main" id="{A1F5BF02-E00B-4800-A1C1-BA86B3C604DD}"/>
              </a:ext>
            </a:extLst>
          </p:cNvPr>
          <p:cNvSpPr/>
          <p:nvPr/>
        </p:nvSpPr>
        <p:spPr>
          <a:xfrm>
            <a:off x="5642615" y="5866932"/>
            <a:ext cx="1872868" cy="561878"/>
          </a:xfrm>
          <a:prstGeom prst="roundRect">
            <a:avLst/>
          </a:prstGeom>
          <a:solidFill>
            <a:srgbClr val="BFE5E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a:solidFill>
                  <a:srgbClr val="002060"/>
                </a:solidFill>
                <a:latin typeface="Century Gothic" panose="020B0502020202020204" pitchFamily="34" charset="0"/>
              </a:rPr>
              <a:t>deporte</a:t>
            </a:r>
            <a:endParaRPr lang="en-GB" sz="3200" dirty="0">
              <a:solidFill>
                <a:srgbClr val="002060"/>
              </a:solidFill>
              <a:latin typeface="Century Gothic" panose="020B0502020202020204" pitchFamily="34" charset="0"/>
            </a:endParaRPr>
          </a:p>
        </p:txBody>
      </p:sp>
      <p:sp>
        <p:nvSpPr>
          <p:cNvPr id="27" name="Rectangle: Rounded Corners 26">
            <a:extLst>
              <a:ext uri="{FF2B5EF4-FFF2-40B4-BE49-F238E27FC236}">
                <a16:creationId xmlns:a16="http://schemas.microsoft.com/office/drawing/2014/main" id="{2E63A81B-F80E-4F3E-9DFE-177590547408}"/>
              </a:ext>
            </a:extLst>
          </p:cNvPr>
          <p:cNvSpPr/>
          <p:nvPr/>
        </p:nvSpPr>
        <p:spPr>
          <a:xfrm>
            <a:off x="608621" y="3920136"/>
            <a:ext cx="1872868" cy="561878"/>
          </a:xfrm>
          <a:prstGeom prst="roundRect">
            <a:avLst/>
          </a:prstGeom>
          <a:solidFill>
            <a:srgbClr val="BFE5E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a:solidFill>
                  <a:srgbClr val="002060"/>
                </a:solidFill>
                <a:latin typeface="Century Gothic" panose="020B0502020202020204" pitchFamily="34" charset="0"/>
              </a:rPr>
              <a:t>otoño</a:t>
            </a:r>
            <a:endParaRPr lang="en-GB" sz="3200" dirty="0">
              <a:solidFill>
                <a:srgbClr val="002060"/>
              </a:solidFill>
              <a:latin typeface="Century Gothic" panose="020B0502020202020204" pitchFamily="34" charset="0"/>
            </a:endParaRPr>
          </a:p>
        </p:txBody>
      </p:sp>
      <p:sp>
        <p:nvSpPr>
          <p:cNvPr id="29" name="Rectangle: Rounded Corners 28">
            <a:extLst>
              <a:ext uri="{FF2B5EF4-FFF2-40B4-BE49-F238E27FC236}">
                <a16:creationId xmlns:a16="http://schemas.microsoft.com/office/drawing/2014/main" id="{BF24E088-A613-402A-9C0C-A5D6C21C5100}"/>
              </a:ext>
            </a:extLst>
          </p:cNvPr>
          <p:cNvSpPr/>
          <p:nvPr/>
        </p:nvSpPr>
        <p:spPr>
          <a:xfrm>
            <a:off x="816960" y="5206100"/>
            <a:ext cx="2166169" cy="561878"/>
          </a:xfrm>
          <a:prstGeom prst="roundRect">
            <a:avLst/>
          </a:prstGeom>
          <a:solidFill>
            <a:srgbClr val="BFE5E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a:solidFill>
                  <a:srgbClr val="002060"/>
                </a:solidFill>
                <a:latin typeface="Century Gothic" panose="020B0502020202020204" pitchFamily="34" charset="0"/>
              </a:rPr>
              <a:t>natación</a:t>
            </a:r>
            <a:endParaRPr lang="en-GB" sz="3200" dirty="0">
              <a:solidFill>
                <a:srgbClr val="002060"/>
              </a:solidFill>
              <a:latin typeface="Century Gothic" panose="020B0502020202020204" pitchFamily="34" charset="0"/>
            </a:endParaRPr>
          </a:p>
        </p:txBody>
      </p:sp>
      <p:sp>
        <p:nvSpPr>
          <p:cNvPr id="30" name="Google Shape;387;p19">
            <a:extLst>
              <a:ext uri="{FF2B5EF4-FFF2-40B4-BE49-F238E27FC236}">
                <a16:creationId xmlns:a16="http://schemas.microsoft.com/office/drawing/2014/main" id="{E01B5F26-6516-4647-B922-DCC2516131CD}"/>
              </a:ext>
            </a:extLst>
          </p:cNvPr>
          <p:cNvSpPr/>
          <p:nvPr/>
        </p:nvSpPr>
        <p:spPr>
          <a:xfrm>
            <a:off x="11417626" y="2746876"/>
            <a:ext cx="516951" cy="3379042"/>
          </a:xfrm>
          <a:prstGeom prst="rect">
            <a:avLst/>
          </a:prstGeom>
          <a:solidFill>
            <a:srgbClr val="FF33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000"/>
              <a:buFont typeface="Calibri"/>
              <a:buNone/>
            </a:pPr>
            <a:endParaRPr sz="2000" b="0" i="0" u="none" strike="noStrike" cap="none">
              <a:solidFill>
                <a:srgbClr val="000000"/>
              </a:solidFill>
              <a:latin typeface="Century Gothic"/>
              <a:ea typeface="Century Gothic"/>
              <a:cs typeface="Century Gothic"/>
              <a:sym typeface="Century Gothic"/>
            </a:endParaRPr>
          </a:p>
        </p:txBody>
      </p:sp>
      <p:sp>
        <p:nvSpPr>
          <p:cNvPr id="35" name="Google Shape;395;p19">
            <a:extLst>
              <a:ext uri="{FF2B5EF4-FFF2-40B4-BE49-F238E27FC236}">
                <a16:creationId xmlns:a16="http://schemas.microsoft.com/office/drawing/2014/main" id="{113CE8F0-6CC1-40C7-B98E-0CED34545131}"/>
              </a:ext>
            </a:extLst>
          </p:cNvPr>
          <p:cNvSpPr/>
          <p:nvPr/>
        </p:nvSpPr>
        <p:spPr>
          <a:xfrm>
            <a:off x="11195085" y="6225859"/>
            <a:ext cx="931048" cy="349187"/>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entury Gothic"/>
              <a:buNone/>
            </a:pPr>
            <a:r>
              <a:rPr lang="en-GB" sz="1800" b="1" i="0" u="none" strike="noStrike" cap="none" dirty="0">
                <a:solidFill>
                  <a:srgbClr val="FFFFFF"/>
                </a:solidFill>
                <a:latin typeface="Century Gothic"/>
                <a:ea typeface="Century Gothic"/>
                <a:cs typeface="Century Gothic"/>
                <a:sym typeface="Century Gothic"/>
              </a:rPr>
              <a:t>INICIO</a:t>
            </a:r>
            <a:endParaRPr dirty="0"/>
          </a:p>
        </p:txBody>
      </p:sp>
      <p:sp>
        <p:nvSpPr>
          <p:cNvPr id="43" name="Google Shape;388;p19">
            <a:extLst>
              <a:ext uri="{FF2B5EF4-FFF2-40B4-BE49-F238E27FC236}">
                <a16:creationId xmlns:a16="http://schemas.microsoft.com/office/drawing/2014/main" id="{5B3571F3-D7B5-4B7F-911F-C23680890FE7}"/>
              </a:ext>
            </a:extLst>
          </p:cNvPr>
          <p:cNvSpPr/>
          <p:nvPr/>
        </p:nvSpPr>
        <p:spPr>
          <a:xfrm>
            <a:off x="11413499" y="2746874"/>
            <a:ext cx="518389" cy="3379044"/>
          </a:xfrm>
          <a:prstGeom prst="rect">
            <a:avLst/>
          </a:prstGeom>
          <a:solidFill>
            <a:srgbClr val="86CFE2"/>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000"/>
              <a:buFont typeface="Calibri"/>
              <a:buNone/>
            </a:pPr>
            <a:endParaRPr sz="2000" b="0" i="0" u="none" strike="noStrike" cap="none">
              <a:solidFill>
                <a:srgbClr val="000000"/>
              </a:solidFill>
              <a:latin typeface="Century Gothic"/>
              <a:ea typeface="Century Gothic"/>
              <a:cs typeface="Century Gothic"/>
              <a:sym typeface="Century Gothic"/>
            </a:endParaRPr>
          </a:p>
        </p:txBody>
      </p:sp>
      <p:sp>
        <p:nvSpPr>
          <p:cNvPr id="44" name="Google Shape;157;p2">
            <a:extLst>
              <a:ext uri="{FF2B5EF4-FFF2-40B4-BE49-F238E27FC236}">
                <a16:creationId xmlns:a16="http://schemas.microsoft.com/office/drawing/2014/main" id="{105F334D-D95C-44D2-B20C-B490F5696B7D}"/>
              </a:ext>
            </a:extLst>
          </p:cNvPr>
          <p:cNvSpPr txBox="1"/>
          <p:nvPr/>
        </p:nvSpPr>
        <p:spPr>
          <a:xfrm>
            <a:off x="11194063" y="2261594"/>
            <a:ext cx="932070" cy="500097"/>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16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25</a:t>
            </a:r>
            <a:r>
              <a:rPr kumimoji="0" lang="es-AR" sz="105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br>
              <a:rPr kumimoji="0" lang="es-AR" sz="105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br>
            <a:r>
              <a:rPr kumimoji="0" lang="es-AR" sz="105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segundos</a:t>
            </a:r>
            <a:endParaRPr kumimoji="0" lang="es-AR" sz="105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724896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3"/>
                                        </p:tgtEl>
                                      </p:cBhvr>
                                    </p:animEffect>
                                    <p:set>
                                      <p:cBhvr>
                                        <p:cTn id="7" dur="1" fill="hold">
                                          <p:stCondLst>
                                            <p:cond delay="499"/>
                                          </p:stCondLst>
                                        </p:cTn>
                                        <p:tgtEl>
                                          <p:spTgt spid="33"/>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42"/>
                                        </p:tgtEl>
                                      </p:cBhvr>
                                    </p:animEffect>
                                    <p:set>
                                      <p:cBhvr>
                                        <p:cTn id="10" dur="1" fill="hold">
                                          <p:stCondLst>
                                            <p:cond delay="499"/>
                                          </p:stCondLst>
                                        </p:cTn>
                                        <p:tgtEl>
                                          <p:spTgt spid="42"/>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36"/>
                                        </p:tgtEl>
                                      </p:cBhvr>
                                    </p:animEffect>
                                    <p:set>
                                      <p:cBhvr>
                                        <p:cTn id="13" dur="1" fill="hold">
                                          <p:stCondLst>
                                            <p:cond delay="499"/>
                                          </p:stCondLst>
                                        </p:cTn>
                                        <p:tgtEl>
                                          <p:spTgt spid="36"/>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27"/>
                                        </p:tgtEl>
                                      </p:cBhvr>
                                    </p:animEffect>
                                    <p:set>
                                      <p:cBhvr>
                                        <p:cTn id="16" dur="1" fill="hold">
                                          <p:stCondLst>
                                            <p:cond delay="499"/>
                                          </p:stCondLst>
                                        </p:cTn>
                                        <p:tgtEl>
                                          <p:spTgt spid="27"/>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500"/>
                                        <p:tgtEl>
                                          <p:spTgt spid="28"/>
                                        </p:tgtEl>
                                      </p:cBhvr>
                                    </p:animEffect>
                                    <p:set>
                                      <p:cBhvr>
                                        <p:cTn id="19" dur="1" fill="hold">
                                          <p:stCondLst>
                                            <p:cond delay="499"/>
                                          </p:stCondLst>
                                        </p:cTn>
                                        <p:tgtEl>
                                          <p:spTgt spid="28"/>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38"/>
                                        </p:tgtEl>
                                        <p:attrNameLst>
                                          <p:attrName>style.visibility</p:attrName>
                                        </p:attrNameLst>
                                      </p:cBhvr>
                                      <p:to>
                                        <p:strVal val="visible"/>
                                      </p:to>
                                    </p:set>
                                    <p:anim calcmode="lin" valueType="num">
                                      <p:cBhvr>
                                        <p:cTn id="24" dur="500" fill="hold"/>
                                        <p:tgtEl>
                                          <p:spTgt spid="38"/>
                                        </p:tgtEl>
                                        <p:attrNameLst>
                                          <p:attrName>ppt_w</p:attrName>
                                        </p:attrNameLst>
                                      </p:cBhvr>
                                      <p:tavLst>
                                        <p:tav tm="0">
                                          <p:val>
                                            <p:fltVal val="0"/>
                                          </p:val>
                                        </p:tav>
                                        <p:tav tm="100000">
                                          <p:val>
                                            <p:strVal val="#ppt_w"/>
                                          </p:val>
                                        </p:tav>
                                      </p:tavLst>
                                    </p:anim>
                                    <p:anim calcmode="lin" valueType="num">
                                      <p:cBhvr>
                                        <p:cTn id="25" dur="500" fill="hold"/>
                                        <p:tgtEl>
                                          <p:spTgt spid="38"/>
                                        </p:tgtEl>
                                        <p:attrNameLst>
                                          <p:attrName>ppt_h</p:attrName>
                                        </p:attrNameLst>
                                      </p:cBhvr>
                                      <p:tavLst>
                                        <p:tav tm="0">
                                          <p:val>
                                            <p:fltVal val="0"/>
                                          </p:val>
                                        </p:tav>
                                        <p:tav tm="100000">
                                          <p:val>
                                            <p:strVal val="#ppt_h"/>
                                          </p:val>
                                        </p:tav>
                                      </p:tavLst>
                                    </p:anim>
                                    <p:animEffect transition="in" filter="fade">
                                      <p:cBhvr>
                                        <p:cTn id="26" dur="500"/>
                                        <p:tgtEl>
                                          <p:spTgt spid="38"/>
                                        </p:tgtEl>
                                      </p:cBhvr>
                                    </p:animEffect>
                                  </p:childTnLst>
                                  <p:subTnLst>
                                    <p:audio>
                                      <p:cMediaNode>
                                        <p:cTn display="0" masterRel="sameClick">
                                          <p:stCondLst>
                                            <p:cond evt="begin" delay="0">
                                              <p:tn val="22"/>
                                            </p:cond>
                                          </p:stCondLst>
                                          <p:endCondLst>
                                            <p:cond evt="onStopAudio" delay="0">
                                              <p:tgtEl>
                                                <p:sldTgt/>
                                              </p:tgtEl>
                                            </p:cond>
                                          </p:endCondLst>
                                        </p:cTn>
                                        <p:tgtEl>
                                          <p:sndTgt r:embed="rId3" name="4_7.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35"/>
                    </p:tgtEl>
                  </p:cond>
                </p:stCondLst>
                <p:endSync evt="end" delay="0">
                  <p:rtn val="all"/>
                </p:endSync>
                <p:childTnLst>
                  <p:par>
                    <p:cTn id="28" fill="hold">
                      <p:stCondLst>
                        <p:cond delay="0"/>
                      </p:stCondLst>
                      <p:childTnLst>
                        <p:par>
                          <p:cTn id="29" fill="hold">
                            <p:stCondLst>
                              <p:cond delay="0"/>
                            </p:stCondLst>
                            <p:childTnLst>
                              <p:par>
                                <p:cTn id="30" presetID="12" presetClass="exit" presetSubtype="4" fill="hold" grpId="0" nodeType="clickEffect">
                                  <p:stCondLst>
                                    <p:cond delay="0"/>
                                  </p:stCondLst>
                                  <p:childTnLst>
                                    <p:anim calcmode="lin" valueType="num">
                                      <p:cBhvr additive="base">
                                        <p:cTn id="31" dur="25000"/>
                                        <p:tgtEl>
                                          <p:spTgt spid="43"/>
                                        </p:tgtEl>
                                        <p:attrNameLst>
                                          <p:attrName>ppt_y</p:attrName>
                                        </p:attrNameLst>
                                      </p:cBhvr>
                                      <p:tavLst>
                                        <p:tav tm="0">
                                          <p:val>
                                            <p:strVal val="#ppt_y"/>
                                          </p:val>
                                        </p:tav>
                                        <p:tav tm="100000">
                                          <p:val>
                                            <p:strVal val="#ppt_y+#ppt_h*1.125000"/>
                                          </p:val>
                                        </p:tav>
                                      </p:tavLst>
                                    </p:anim>
                                    <p:animEffect transition="out" filter="wipe(down)">
                                      <p:cBhvr>
                                        <p:cTn id="32" dur="25000"/>
                                        <p:tgtEl>
                                          <p:spTgt spid="43"/>
                                        </p:tgtEl>
                                      </p:cBhvr>
                                    </p:animEffect>
                                    <p:set>
                                      <p:cBhvr>
                                        <p:cTn id="33" dur="1" fill="hold">
                                          <p:stCondLst>
                                            <p:cond delay="24999"/>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35"/>
                  </p:tgtEl>
                </p:cond>
              </p:nextCondLst>
            </p:seq>
          </p:childTnLst>
        </p:cTn>
      </p:par>
    </p:tnLst>
    <p:bldLst>
      <p:bldP spid="28" grpId="0" animBg="1"/>
      <p:bldP spid="33" grpId="0" animBg="1"/>
      <p:bldP spid="36" grpId="0" animBg="1"/>
      <p:bldP spid="38" grpId="0" animBg="1"/>
      <p:bldP spid="42" grpId="0" animBg="1"/>
      <p:bldP spid="27" grpId="0" animBg="1"/>
      <p:bldP spid="4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aphicFrame>
        <p:nvGraphicFramePr>
          <p:cNvPr id="60" name="Table 59">
            <a:extLst>
              <a:ext uri="{FF2B5EF4-FFF2-40B4-BE49-F238E27FC236}">
                <a16:creationId xmlns:a16="http://schemas.microsoft.com/office/drawing/2014/main" id="{4CA5E966-5757-428B-A5BA-F60DB7E99DD2}"/>
              </a:ext>
            </a:extLst>
          </p:cNvPr>
          <p:cNvGraphicFramePr>
            <a:graphicFrameLocks noGrp="1"/>
          </p:cNvGraphicFramePr>
          <p:nvPr>
            <p:extLst>
              <p:ext uri="{D42A27DB-BD31-4B8C-83A1-F6EECF244321}">
                <p14:modId xmlns:p14="http://schemas.microsoft.com/office/powerpoint/2010/main" val="3281249151"/>
              </p:ext>
            </p:extLst>
          </p:nvPr>
        </p:nvGraphicFramePr>
        <p:xfrm>
          <a:off x="226727" y="2006090"/>
          <a:ext cx="10133815" cy="4440786"/>
        </p:xfrm>
        <a:graphic>
          <a:graphicData uri="http://schemas.openxmlformats.org/drawingml/2006/table">
            <a:tbl>
              <a:tblPr>
                <a:noFill/>
              </a:tblPr>
              <a:tblGrid>
                <a:gridCol w="850071">
                  <a:extLst>
                    <a:ext uri="{9D8B030D-6E8A-4147-A177-3AD203B41FA5}">
                      <a16:colId xmlns:a16="http://schemas.microsoft.com/office/drawing/2014/main" val="3922332982"/>
                    </a:ext>
                  </a:extLst>
                </a:gridCol>
                <a:gridCol w="9283744">
                  <a:extLst>
                    <a:ext uri="{9D8B030D-6E8A-4147-A177-3AD203B41FA5}">
                      <a16:colId xmlns:a16="http://schemas.microsoft.com/office/drawing/2014/main" val="570337413"/>
                    </a:ext>
                  </a:extLst>
                </a:gridCol>
              </a:tblGrid>
              <a:tr h="777590">
                <a:tc>
                  <a:txBody>
                    <a:bodyPr/>
                    <a:lstStyle/>
                    <a:p>
                      <a:pPr marL="0" lvl="0" indent="0" algn="l" rtl="0">
                        <a:spcBef>
                          <a:spcPts val="0"/>
                        </a:spcBef>
                        <a:spcAft>
                          <a:spcPts val="0"/>
                        </a:spcAft>
                        <a:buNone/>
                      </a:pPr>
                      <a:r>
                        <a:rPr lang="en-GB" sz="2400" b="0" dirty="0">
                          <a:solidFill>
                            <a:srgbClr val="002060"/>
                          </a:solidFill>
                          <a:latin typeface="Century Gothic" panose="020B0502020202020204" pitchFamily="34" charset="0"/>
                          <a:ea typeface="Montserrat"/>
                          <a:cs typeface="Montserrat"/>
                          <a:sym typeface="Montserrat"/>
                        </a:rPr>
                        <a:t> </a:t>
                      </a:r>
                      <a:endParaRPr sz="24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lvl="0" indent="0" algn="l" rtl="0">
                        <a:spcBef>
                          <a:spcPts val="0"/>
                        </a:spcBef>
                        <a:spcAft>
                          <a:spcPts val="0"/>
                        </a:spcAft>
                        <a:buNone/>
                      </a:pPr>
                      <a:r>
                        <a:rPr lang="en-GB" sz="2800" b="0" dirty="0">
                          <a:solidFill>
                            <a:srgbClr val="002060"/>
                          </a:solidFill>
                          <a:latin typeface="Century Gothic" panose="020B0502020202020204" pitchFamily="34" charset="0"/>
                          <a:ea typeface="Montserrat"/>
                          <a:cs typeface="Montserrat"/>
                          <a:sym typeface="Montserrat"/>
                        </a:rPr>
                        <a:t>En       , </a:t>
                      </a:r>
                      <a:r>
                        <a:rPr lang="en-GB" sz="2800" b="1" dirty="0">
                          <a:solidFill>
                            <a:srgbClr val="002060"/>
                          </a:solidFill>
                          <a:latin typeface="Century Gothic" panose="020B0502020202020204" pitchFamily="34" charset="0"/>
                          <a:ea typeface="Montserrat"/>
                          <a:cs typeface="Montserrat"/>
                          <a:sym typeface="Montserrat"/>
                        </a:rPr>
                        <a:t>[I  do]</a:t>
                      </a:r>
                      <a:r>
                        <a:rPr lang="en-GB" sz="2800" b="0" dirty="0">
                          <a:solidFill>
                            <a:srgbClr val="002060"/>
                          </a:solidFill>
                          <a:latin typeface="Century Gothic" panose="020B0502020202020204" pitchFamily="34" charset="0"/>
                          <a:ea typeface="Montserrat"/>
                          <a:cs typeface="Montserrat"/>
                          <a:sym typeface="Montserrat"/>
                        </a:rPr>
                        <a:t>          con mi clase.</a:t>
                      </a: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73921976"/>
                  </a:ext>
                </a:extLst>
              </a:tr>
              <a:tr h="874792">
                <a:tc>
                  <a:txBody>
                    <a:bodyPr/>
                    <a:lstStyle/>
                    <a:p>
                      <a:pPr marL="0" lvl="0" indent="0" algn="l" rtl="0">
                        <a:spcBef>
                          <a:spcPts val="0"/>
                        </a:spcBef>
                        <a:spcAft>
                          <a:spcPts val="0"/>
                        </a:spcAft>
                        <a:buNone/>
                      </a:pPr>
                      <a:endParaRPr lang="en-GB" sz="2000" b="1"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lvl="0" indent="0" algn="l" rtl="0">
                        <a:spcBef>
                          <a:spcPts val="0"/>
                        </a:spcBef>
                        <a:spcAft>
                          <a:spcPts val="0"/>
                        </a:spcAft>
                        <a:buNone/>
                      </a:pPr>
                      <a:r>
                        <a:rPr lang="en-GB" sz="2800" b="0" dirty="0" err="1">
                          <a:solidFill>
                            <a:srgbClr val="002060"/>
                          </a:solidFill>
                          <a:latin typeface="Century Gothic" panose="020B0502020202020204" pitchFamily="34" charset="0"/>
                          <a:ea typeface="Montserrat"/>
                          <a:cs typeface="Montserrat"/>
                          <a:sym typeface="Montserrat"/>
                        </a:rPr>
                        <a:t>Cuando</a:t>
                      </a:r>
                      <a:r>
                        <a:rPr lang="en-GB" sz="2800" b="0" dirty="0">
                          <a:solidFill>
                            <a:srgbClr val="002060"/>
                          </a:solidFill>
                          <a:latin typeface="Century Gothic" panose="020B0502020202020204" pitchFamily="34" charset="0"/>
                          <a:ea typeface="Montserrat"/>
                          <a:cs typeface="Montserrat"/>
                          <a:sym typeface="Montserrat"/>
                        </a:rPr>
                        <a:t>   ,</a:t>
                      </a:r>
                      <a:r>
                        <a:rPr lang="en-GB" sz="2800" b="1" dirty="0">
                          <a:solidFill>
                            <a:srgbClr val="002060"/>
                          </a:solidFill>
                          <a:latin typeface="Century Gothic" panose="020B0502020202020204" pitchFamily="34" charset="0"/>
                          <a:ea typeface="Montserrat"/>
                          <a:cs typeface="Montserrat"/>
                          <a:sym typeface="Montserrat"/>
                        </a:rPr>
                        <a:t> [I don’t do]           </a:t>
                      </a:r>
                      <a:r>
                        <a:rPr lang="en-GB" sz="2800" b="0" dirty="0">
                          <a:solidFill>
                            <a:srgbClr val="002060"/>
                          </a:solidFill>
                          <a:latin typeface="Century Gothic" panose="020B0502020202020204" pitchFamily="34" charset="0"/>
                          <a:ea typeface="Montserrat"/>
                          <a:cs typeface="Montserrat"/>
                          <a:sym typeface="Montserrat"/>
                        </a:rPr>
                        <a:t>en mi </a:t>
                      </a:r>
                      <a:r>
                        <a:rPr lang="en-GB" sz="2800" b="0" dirty="0" err="1">
                          <a:solidFill>
                            <a:srgbClr val="002060"/>
                          </a:solidFill>
                          <a:latin typeface="Century Gothic" panose="020B0502020202020204" pitchFamily="34" charset="0"/>
                          <a:ea typeface="Montserrat"/>
                          <a:cs typeface="Montserrat"/>
                          <a:sym typeface="Montserrat"/>
                        </a:rPr>
                        <a:t>habitación</a:t>
                      </a:r>
                      <a:r>
                        <a:rPr lang="en-GB" sz="2800" b="0" dirty="0">
                          <a:solidFill>
                            <a:srgbClr val="002060"/>
                          </a:solidFill>
                          <a:latin typeface="Century Gothic" panose="020B0502020202020204" pitchFamily="34" charset="0"/>
                          <a:ea typeface="Montserrat"/>
                          <a:cs typeface="Montserrat"/>
                          <a:sym typeface="Montserrat"/>
                        </a:rPr>
                        <a:t>.</a:t>
                      </a: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974250916"/>
                  </a:ext>
                </a:extLst>
              </a:tr>
              <a:tr h="8747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b="1"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0" dirty="0">
                          <a:solidFill>
                            <a:srgbClr val="002060"/>
                          </a:solidFill>
                          <a:latin typeface="Century Gothic" panose="020B0502020202020204" pitchFamily="34" charset="0"/>
                          <a:ea typeface="Montserrat"/>
                          <a:cs typeface="Montserrat"/>
                          <a:sym typeface="Montserrat"/>
                        </a:rPr>
                        <a:t>En       ,</a:t>
                      </a:r>
                      <a:r>
                        <a:rPr lang="en-GB" sz="2800" b="1" dirty="0">
                          <a:solidFill>
                            <a:srgbClr val="002060"/>
                          </a:solidFill>
                          <a:latin typeface="Century Gothic" panose="020B0502020202020204" pitchFamily="34" charset="0"/>
                          <a:ea typeface="Montserrat"/>
                          <a:cs typeface="Montserrat"/>
                          <a:sym typeface="Montserrat"/>
                        </a:rPr>
                        <a:t>  [s/he does]            </a:t>
                      </a:r>
                      <a:r>
                        <a:rPr lang="en-GB" sz="2800" b="0" dirty="0" err="1">
                          <a:solidFill>
                            <a:srgbClr val="002060"/>
                          </a:solidFill>
                          <a:latin typeface="Century Gothic" panose="020B0502020202020204" pitchFamily="34" charset="0"/>
                          <a:ea typeface="Montserrat"/>
                          <a:cs typeface="Montserrat"/>
                          <a:sym typeface="Montserrat"/>
                        </a:rPr>
                        <a:t>por</a:t>
                      </a:r>
                      <a:r>
                        <a:rPr lang="en-GB" sz="2800" b="0" dirty="0">
                          <a:solidFill>
                            <a:srgbClr val="002060"/>
                          </a:solidFill>
                          <a:latin typeface="Century Gothic" panose="020B0502020202020204" pitchFamily="34" charset="0"/>
                          <a:ea typeface="Montserrat"/>
                          <a:cs typeface="Montserrat"/>
                          <a:sym typeface="Montserrat"/>
                        </a:rPr>
                        <a:t> la </a:t>
                      </a:r>
                      <a:r>
                        <a:rPr lang="en-GB" sz="2800" b="0" dirty="0" err="1">
                          <a:solidFill>
                            <a:srgbClr val="002060"/>
                          </a:solidFill>
                          <a:latin typeface="Century Gothic" panose="020B0502020202020204" pitchFamily="34" charset="0"/>
                          <a:ea typeface="Montserrat"/>
                          <a:cs typeface="Montserrat"/>
                          <a:sym typeface="Montserrat"/>
                        </a:rPr>
                        <a:t>mañana</a:t>
                      </a:r>
                      <a:r>
                        <a:rPr lang="en-GB" sz="2800" b="0" dirty="0">
                          <a:solidFill>
                            <a:srgbClr val="002060"/>
                          </a:solidFill>
                          <a:latin typeface="Century Gothic" panose="020B0502020202020204" pitchFamily="34" charset="0"/>
                          <a:ea typeface="Montserrat"/>
                          <a:cs typeface="Montserrat"/>
                          <a:sym typeface="Montserrat"/>
                        </a:rPr>
                        <a:t>.</a:t>
                      </a: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4023209139"/>
                  </a:ext>
                </a:extLst>
              </a:tr>
              <a:tr h="8747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b="1"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lvl="0" indent="0" algn="l" rtl="0">
                        <a:spcBef>
                          <a:spcPts val="0"/>
                        </a:spcBef>
                        <a:spcAft>
                          <a:spcPts val="0"/>
                        </a:spcAft>
                        <a:buNone/>
                      </a:pPr>
                      <a:r>
                        <a:rPr lang="en-GB" sz="2800" b="0" dirty="0" err="1">
                          <a:solidFill>
                            <a:srgbClr val="002060"/>
                          </a:solidFill>
                          <a:latin typeface="Century Gothic" panose="020B0502020202020204" pitchFamily="34" charset="0"/>
                          <a:ea typeface="Montserrat"/>
                          <a:cs typeface="Montserrat"/>
                          <a:sym typeface="Montserrat"/>
                        </a:rPr>
                        <a:t>Cuando</a:t>
                      </a:r>
                      <a:r>
                        <a:rPr lang="en-GB" sz="2800" b="0" dirty="0">
                          <a:solidFill>
                            <a:srgbClr val="002060"/>
                          </a:solidFill>
                          <a:latin typeface="Century Gothic" panose="020B0502020202020204" pitchFamily="34" charset="0"/>
                          <a:ea typeface="Montserrat"/>
                          <a:cs typeface="Montserrat"/>
                          <a:sym typeface="Montserrat"/>
                        </a:rPr>
                        <a:t>     , </a:t>
                      </a:r>
                      <a:r>
                        <a:rPr lang="en-GB" sz="2800" b="1" dirty="0">
                          <a:solidFill>
                            <a:srgbClr val="002060"/>
                          </a:solidFill>
                          <a:latin typeface="Century Gothic" panose="020B0502020202020204" pitchFamily="34" charset="0"/>
                          <a:ea typeface="Montserrat"/>
                          <a:cs typeface="Montserrat"/>
                          <a:sym typeface="Montserrat"/>
                        </a:rPr>
                        <a:t>[he doesn’t do] </a:t>
                      </a:r>
                      <a:r>
                        <a:rPr lang="en-GB" sz="2800" b="0" dirty="0">
                          <a:solidFill>
                            <a:srgbClr val="002060"/>
                          </a:solidFill>
                          <a:latin typeface="Century Gothic" panose="020B0502020202020204" pitchFamily="34" charset="0"/>
                          <a:ea typeface="Montserrat"/>
                          <a:cs typeface="Montserrat"/>
                          <a:sym typeface="Montserrat"/>
                        </a:rPr>
                        <a:t>actividades </a:t>
                      </a:r>
                      <a:r>
                        <a:rPr lang="en-GB" sz="2800" b="0" dirty="0" err="1">
                          <a:solidFill>
                            <a:srgbClr val="002060"/>
                          </a:solidFill>
                          <a:latin typeface="Century Gothic" panose="020B0502020202020204" pitchFamily="34" charset="0"/>
                          <a:ea typeface="Montserrat"/>
                          <a:cs typeface="Montserrat"/>
                          <a:sym typeface="Montserrat"/>
                        </a:rPr>
                        <a:t>fuera</a:t>
                      </a:r>
                      <a:r>
                        <a:rPr lang="en-GB" sz="2800" b="0" dirty="0">
                          <a:solidFill>
                            <a:srgbClr val="002060"/>
                          </a:solidFill>
                          <a:latin typeface="Century Gothic" panose="020B0502020202020204" pitchFamily="34" charset="0"/>
                          <a:ea typeface="Montserrat"/>
                          <a:cs typeface="Montserrat"/>
                          <a:sym typeface="Montserrat"/>
                        </a:rPr>
                        <a:t>. </a:t>
                      </a: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10794480"/>
                  </a:ext>
                </a:extLst>
              </a:tr>
              <a:tr h="10388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b="1"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lvl="0" indent="0" algn="l" rtl="0">
                        <a:spcBef>
                          <a:spcPts val="0"/>
                        </a:spcBef>
                        <a:spcAft>
                          <a:spcPts val="0"/>
                        </a:spcAft>
                        <a:buNone/>
                      </a:pPr>
                      <a:r>
                        <a:rPr lang="en-GB" sz="2800" b="0" dirty="0">
                          <a:solidFill>
                            <a:srgbClr val="002060"/>
                          </a:solidFill>
                          <a:latin typeface="Century Gothic" panose="020B0502020202020204" pitchFamily="34" charset="0"/>
                          <a:ea typeface="Montserrat"/>
                          <a:cs typeface="Montserrat"/>
                          <a:sym typeface="Montserrat"/>
                        </a:rPr>
                        <a:t>In Spring, when it’s cold, I don’t do sport. </a:t>
                      </a: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03475848"/>
                  </a:ext>
                </a:extLst>
              </a:tr>
            </a:tbl>
          </a:graphicData>
        </a:graphic>
      </p:graphicFrame>
      <p:sp>
        <p:nvSpPr>
          <p:cNvPr id="116" name="TextBox 115">
            <a:hlinkClick r:id="" action="ppaction://noaction">
              <a:snd r:embed="rId8" name="5_1.wav"/>
            </a:hlinkClick>
            <a:extLst>
              <a:ext uri="{FF2B5EF4-FFF2-40B4-BE49-F238E27FC236}">
                <a16:creationId xmlns:a16="http://schemas.microsoft.com/office/drawing/2014/main" id="{C62EDE92-DCAF-4A9C-B0D5-BA6FE89B4CF1}"/>
              </a:ext>
            </a:extLst>
          </p:cNvPr>
          <p:cNvSpPr txBox="1"/>
          <p:nvPr/>
        </p:nvSpPr>
        <p:spPr>
          <a:xfrm>
            <a:off x="1177970" y="863117"/>
            <a:ext cx="4141006" cy="442142"/>
          </a:xfrm>
          <a:prstGeom prst="rect">
            <a:avLst/>
          </a:prstGeom>
          <a:noFill/>
          <a:ln>
            <a:noFill/>
          </a:ln>
        </p:spPr>
        <p:txBody>
          <a:bodyPr wrap="square" rtlCol="0">
            <a:spAutoFit/>
          </a:bodyPr>
          <a:lstStyle/>
          <a:p>
            <a:r>
              <a:rPr lang="en-GB" sz="2200" b="1" dirty="0">
                <a:solidFill>
                  <a:srgbClr val="002060"/>
                </a:solidFill>
                <a:latin typeface="Century Gothic" panose="020B0502020202020204" pitchFamily="34" charset="0"/>
              </a:rPr>
              <a:t>Escribe las frases en español.</a:t>
            </a:r>
            <a:endParaRPr lang="en-GB" sz="2200" dirty="0">
              <a:solidFill>
                <a:srgbClr val="002060"/>
              </a:solidFill>
              <a:latin typeface="Century Gothic" panose="020B0502020202020204" pitchFamily="34" charset="0"/>
            </a:endParaRPr>
          </a:p>
        </p:txBody>
      </p:sp>
      <p:sp>
        <p:nvSpPr>
          <p:cNvPr id="117" name="Speech Bubble: Rectangle with Corners Rounded 116">
            <a:extLst>
              <a:ext uri="{FF2B5EF4-FFF2-40B4-BE49-F238E27FC236}">
                <a16:creationId xmlns:a16="http://schemas.microsoft.com/office/drawing/2014/main" id="{4B93DB88-36F3-48EC-B12C-F7F5591CAB2E}"/>
              </a:ext>
            </a:extLst>
          </p:cNvPr>
          <p:cNvSpPr/>
          <p:nvPr/>
        </p:nvSpPr>
        <p:spPr>
          <a:xfrm>
            <a:off x="1145072" y="818389"/>
            <a:ext cx="4173903" cy="559823"/>
          </a:xfrm>
          <a:prstGeom prst="wedgeRoundRectCallout">
            <a:avLst>
              <a:gd name="adj1" fmla="val -54762"/>
              <a:gd name="adj2" fmla="val -9850"/>
              <a:gd name="adj3" fmla="val 16667"/>
            </a:avLst>
          </a:prstGeom>
          <a:noFill/>
          <a:ln w="57150">
            <a:solidFill>
              <a:srgbClr val="FF4B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118" name="Graphic 117" descr="Teacher">
            <a:extLst>
              <a:ext uri="{FF2B5EF4-FFF2-40B4-BE49-F238E27FC236}">
                <a16:creationId xmlns:a16="http://schemas.microsoft.com/office/drawing/2014/main" id="{8C598265-9BEC-4EDA-A5E9-1E3CF121EAD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0" y="669116"/>
            <a:ext cx="816961" cy="938928"/>
          </a:xfrm>
          <a:prstGeom prst="rect">
            <a:avLst/>
          </a:prstGeom>
        </p:spPr>
      </p:pic>
      <p:sp>
        <p:nvSpPr>
          <p:cNvPr id="77" name="Title 1">
            <a:extLst>
              <a:ext uri="{FF2B5EF4-FFF2-40B4-BE49-F238E27FC236}">
                <a16:creationId xmlns:a16="http://schemas.microsoft.com/office/drawing/2014/main" id="{6E978E51-D786-46E0-BD38-C995017F6C4A}"/>
              </a:ext>
            </a:extLst>
          </p:cNvPr>
          <p:cNvSpPr txBox="1">
            <a:spLocks/>
          </p:cNvSpPr>
          <p:nvPr/>
        </p:nvSpPr>
        <p:spPr>
          <a:xfrm>
            <a:off x="10869769" y="959256"/>
            <a:ext cx="1199060" cy="400110"/>
          </a:xfrm>
          <a:prstGeom prst="rect">
            <a:avLst/>
          </a:prstGeom>
          <a:solidFill>
            <a:srgbClr val="9CD45E"/>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dirty="0" err="1">
                <a:solidFill>
                  <a:srgbClr val="002060"/>
                </a:solidFill>
                <a:latin typeface="Century Gothic" panose="020B0502020202020204" pitchFamily="34" charset="0"/>
              </a:rPr>
              <a:t>escribir</a:t>
            </a:r>
            <a:endParaRPr lang="en-GB" sz="2000" b="1" dirty="0">
              <a:solidFill>
                <a:srgbClr val="002060"/>
              </a:solidFill>
              <a:latin typeface="Century Gothic" panose="020B0502020202020204" pitchFamily="34" charset="0"/>
            </a:endParaRPr>
          </a:p>
        </p:txBody>
      </p:sp>
      <p:pic>
        <p:nvPicPr>
          <p:cNvPr id="79" name="Picture 2" descr="Pen, Write, Pencil, Writing Tool, Work, Message, Blue">
            <a:extLst>
              <a:ext uri="{FF2B5EF4-FFF2-40B4-BE49-F238E27FC236}">
                <a16:creationId xmlns:a16="http://schemas.microsoft.com/office/drawing/2014/main" id="{2C084086-36FB-48DF-B33D-322583E3E56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1115904" y="173567"/>
            <a:ext cx="706790" cy="70679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0AF5A819-260B-4345-9DCE-52B7BE568200}"/>
              </a:ext>
            </a:extLst>
          </p:cNvPr>
          <p:cNvPicPr>
            <a:picLocks noChangeAspect="1"/>
          </p:cNvPicPr>
          <p:nvPr/>
        </p:nvPicPr>
        <p:blipFill>
          <a:blip r:embed="rId12"/>
          <a:stretch>
            <a:fillRect/>
          </a:stretch>
        </p:blipFill>
        <p:spPr>
          <a:xfrm>
            <a:off x="1638043" y="2099144"/>
            <a:ext cx="513319" cy="515234"/>
          </a:xfrm>
          <a:prstGeom prst="rect">
            <a:avLst/>
          </a:prstGeom>
        </p:spPr>
      </p:pic>
      <p:pic>
        <p:nvPicPr>
          <p:cNvPr id="121" name="Picture 12" descr="Road Trip, Camioneta, Pareja, Viaje">
            <a:extLst>
              <a:ext uri="{FF2B5EF4-FFF2-40B4-BE49-F238E27FC236}">
                <a16:creationId xmlns:a16="http://schemas.microsoft.com/office/drawing/2014/main" id="{D3C87345-8607-434F-ABFE-ADFC84B261B9}"/>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b="21025"/>
          <a:stretch/>
        </p:blipFill>
        <p:spPr bwMode="auto">
          <a:xfrm>
            <a:off x="3621405" y="2115263"/>
            <a:ext cx="513319" cy="457918"/>
          </a:xfrm>
          <a:prstGeom prst="roundRect">
            <a:avLst/>
          </a:prstGeom>
          <a:noFill/>
          <a:extLst>
            <a:ext uri="{909E8E84-426E-40DD-AFC4-6F175D3DCCD1}">
              <a14:hiddenFill xmlns:a14="http://schemas.microsoft.com/office/drawing/2010/main">
                <a:solidFill>
                  <a:srgbClr val="FFFFFF"/>
                </a:solidFill>
              </a14:hiddenFill>
            </a:ext>
          </a:extLst>
        </p:spPr>
      </p:pic>
      <p:pic>
        <p:nvPicPr>
          <p:cNvPr id="123" name="Picture 122" descr="A picture containing icon&#10;&#10;Description automatically generated">
            <a:extLst>
              <a:ext uri="{FF2B5EF4-FFF2-40B4-BE49-F238E27FC236}">
                <a16:creationId xmlns:a16="http://schemas.microsoft.com/office/drawing/2014/main" id="{699AFC16-0704-44C7-AE8D-F5C748B088EC}"/>
              </a:ext>
            </a:extLst>
          </p:cNvPr>
          <p:cNvPicPr>
            <a:picLocks noChangeAspect="1"/>
          </p:cNvPicPr>
          <p:nvPr/>
        </p:nvPicPr>
        <p:blipFill rotWithShape="1">
          <a:blip r:embed="rId14">
            <a:extLst>
              <a:ext uri="{28A0092B-C50C-407E-A947-70E740481C1C}">
                <a14:useLocalDpi xmlns:a14="http://schemas.microsoft.com/office/drawing/2010/main" val="0"/>
              </a:ext>
            </a:extLst>
          </a:blip>
          <a:srcRect r="80114"/>
          <a:stretch/>
        </p:blipFill>
        <p:spPr>
          <a:xfrm>
            <a:off x="2680731" y="2975816"/>
            <a:ext cx="146031" cy="426248"/>
          </a:xfrm>
          <a:prstGeom prst="rect">
            <a:avLst/>
          </a:prstGeom>
        </p:spPr>
      </p:pic>
      <p:pic>
        <p:nvPicPr>
          <p:cNvPr id="124" name="Picture 2" descr="Música, Danza, Tango, Hombre, Bailarín">
            <a:extLst>
              <a:ext uri="{FF2B5EF4-FFF2-40B4-BE49-F238E27FC236}">
                <a16:creationId xmlns:a16="http://schemas.microsoft.com/office/drawing/2014/main" id="{6E2A341B-BBC2-43C0-A614-B7E931CF68B1}"/>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142929" y="2971227"/>
            <a:ext cx="573887" cy="49523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9111C864-8F9D-4E06-8446-739D7CEACCA0}"/>
              </a:ext>
            </a:extLst>
          </p:cNvPr>
          <p:cNvPicPr>
            <a:picLocks noChangeAspect="1"/>
          </p:cNvPicPr>
          <p:nvPr/>
        </p:nvPicPr>
        <p:blipFill>
          <a:blip r:embed="rId16"/>
          <a:stretch>
            <a:fillRect/>
          </a:stretch>
        </p:blipFill>
        <p:spPr>
          <a:xfrm>
            <a:off x="1522908" y="3760880"/>
            <a:ext cx="653345" cy="683315"/>
          </a:xfrm>
          <a:prstGeom prst="rect">
            <a:avLst/>
          </a:prstGeom>
        </p:spPr>
      </p:pic>
      <p:pic>
        <p:nvPicPr>
          <p:cNvPr id="125" name="Picture 8" descr="Jardinero, Jardinería, Jardín, Primavera">
            <a:extLst>
              <a:ext uri="{FF2B5EF4-FFF2-40B4-BE49-F238E27FC236}">
                <a16:creationId xmlns:a16="http://schemas.microsoft.com/office/drawing/2014/main" id="{3535441E-5E23-4187-851B-43C2BA090E2A}"/>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840497" y="3869388"/>
            <a:ext cx="579653" cy="495695"/>
          </a:xfrm>
          <a:prstGeom prst="rect">
            <a:avLst/>
          </a:prstGeom>
          <a:solidFill>
            <a:schemeClr val="bg1"/>
          </a:solidFill>
        </p:spPr>
      </p:pic>
      <p:pic>
        <p:nvPicPr>
          <p:cNvPr id="126" name="Picture 125" descr="A picture containing diagram&#10;&#10;Description automatically generated">
            <a:extLst>
              <a:ext uri="{FF2B5EF4-FFF2-40B4-BE49-F238E27FC236}">
                <a16:creationId xmlns:a16="http://schemas.microsoft.com/office/drawing/2014/main" id="{06FB0857-593B-44CC-BF9A-414BBEB31107}"/>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742070" y="4739227"/>
            <a:ext cx="210196" cy="463289"/>
          </a:xfrm>
          <a:prstGeom prst="rect">
            <a:avLst/>
          </a:prstGeom>
        </p:spPr>
      </p:pic>
      <p:sp>
        <p:nvSpPr>
          <p:cNvPr id="103" name="TextBox 102">
            <a:extLst>
              <a:ext uri="{FF2B5EF4-FFF2-40B4-BE49-F238E27FC236}">
                <a16:creationId xmlns:a16="http://schemas.microsoft.com/office/drawing/2014/main" id="{60D008F8-4E45-4523-B35E-41BED8D9D967}"/>
              </a:ext>
            </a:extLst>
          </p:cNvPr>
          <p:cNvSpPr txBox="1"/>
          <p:nvPr/>
        </p:nvSpPr>
        <p:spPr>
          <a:xfrm>
            <a:off x="1138655" y="2089816"/>
            <a:ext cx="8410062" cy="523220"/>
          </a:xfrm>
          <a:prstGeom prst="rect">
            <a:avLst/>
          </a:prstGeom>
          <a:solidFill>
            <a:schemeClr val="bg1"/>
          </a:solidFill>
        </p:spPr>
        <p:txBody>
          <a:bodyPr wrap="square" rtlCol="0">
            <a:spAutoFit/>
          </a:bodyPr>
          <a:lstStyle/>
          <a:p>
            <a:r>
              <a:rPr lang="en-GB" sz="2800" dirty="0">
                <a:solidFill>
                  <a:srgbClr val="92D050"/>
                </a:solidFill>
                <a:latin typeface="Segoe Print" panose="02000600000000000000" pitchFamily="2" charset="0"/>
              </a:rPr>
              <a:t>En </a:t>
            </a:r>
            <a:r>
              <a:rPr lang="en-GB" sz="2800" dirty="0" err="1">
                <a:solidFill>
                  <a:srgbClr val="92D050"/>
                </a:solidFill>
                <a:latin typeface="Segoe Print" panose="02000600000000000000" pitchFamily="2" charset="0"/>
              </a:rPr>
              <a:t>invierno</a:t>
            </a:r>
            <a:r>
              <a:rPr lang="en-GB" sz="2800" dirty="0">
                <a:solidFill>
                  <a:srgbClr val="92D050"/>
                </a:solidFill>
                <a:latin typeface="Segoe Print" panose="02000600000000000000" pitchFamily="2" charset="0"/>
              </a:rPr>
              <a:t>, hago un </a:t>
            </a:r>
            <a:r>
              <a:rPr lang="en-GB" sz="2800" dirty="0" err="1">
                <a:solidFill>
                  <a:srgbClr val="92D050"/>
                </a:solidFill>
                <a:latin typeface="Segoe Print" panose="02000600000000000000" pitchFamily="2" charset="0"/>
              </a:rPr>
              <a:t>viaje</a:t>
            </a:r>
            <a:r>
              <a:rPr lang="en-GB" sz="2800" dirty="0">
                <a:solidFill>
                  <a:srgbClr val="92D050"/>
                </a:solidFill>
                <a:latin typeface="Segoe Print" panose="02000600000000000000" pitchFamily="2" charset="0"/>
              </a:rPr>
              <a:t> con mi clase.</a:t>
            </a:r>
          </a:p>
        </p:txBody>
      </p:sp>
      <p:sp>
        <p:nvSpPr>
          <p:cNvPr id="127" name="TextBox 126">
            <a:extLst>
              <a:ext uri="{FF2B5EF4-FFF2-40B4-BE49-F238E27FC236}">
                <a16:creationId xmlns:a16="http://schemas.microsoft.com/office/drawing/2014/main" id="{E1F9A391-2C79-4D2A-B4C8-7432E46BE42B}"/>
              </a:ext>
            </a:extLst>
          </p:cNvPr>
          <p:cNvSpPr txBox="1"/>
          <p:nvPr/>
        </p:nvSpPr>
        <p:spPr>
          <a:xfrm>
            <a:off x="1094547" y="2971227"/>
            <a:ext cx="9144157" cy="507831"/>
          </a:xfrm>
          <a:prstGeom prst="rect">
            <a:avLst/>
          </a:prstGeom>
          <a:solidFill>
            <a:schemeClr val="bg1"/>
          </a:solidFill>
        </p:spPr>
        <p:txBody>
          <a:bodyPr wrap="square" rtlCol="0">
            <a:spAutoFit/>
          </a:bodyPr>
          <a:lstStyle/>
          <a:p>
            <a:r>
              <a:rPr lang="en-GB" sz="2700" dirty="0" err="1">
                <a:solidFill>
                  <a:srgbClr val="92D050"/>
                </a:solidFill>
                <a:latin typeface="Segoe Print" panose="02000600000000000000" pitchFamily="2" charset="0"/>
              </a:rPr>
              <a:t>Cuando</a:t>
            </a:r>
            <a:r>
              <a:rPr lang="en-GB" sz="2700" dirty="0">
                <a:solidFill>
                  <a:srgbClr val="92D050"/>
                </a:solidFill>
                <a:latin typeface="Segoe Print" panose="02000600000000000000" pitchFamily="2" charset="0"/>
              </a:rPr>
              <a:t> hace </a:t>
            </a:r>
            <a:r>
              <a:rPr lang="en-GB" sz="2700" dirty="0" err="1">
                <a:solidFill>
                  <a:srgbClr val="92D050"/>
                </a:solidFill>
                <a:latin typeface="Segoe Print" panose="02000600000000000000" pitchFamily="2" charset="0"/>
              </a:rPr>
              <a:t>calor</a:t>
            </a:r>
            <a:r>
              <a:rPr lang="en-GB" sz="2700" dirty="0">
                <a:solidFill>
                  <a:srgbClr val="92D050"/>
                </a:solidFill>
                <a:latin typeface="Segoe Print" panose="02000600000000000000" pitchFamily="2" charset="0"/>
              </a:rPr>
              <a:t>, no hago </a:t>
            </a:r>
            <a:r>
              <a:rPr lang="en-GB" sz="2700" dirty="0" err="1">
                <a:solidFill>
                  <a:srgbClr val="92D050"/>
                </a:solidFill>
                <a:latin typeface="Segoe Print" panose="02000600000000000000" pitchFamily="2" charset="0"/>
              </a:rPr>
              <a:t>baile</a:t>
            </a:r>
            <a:r>
              <a:rPr lang="en-GB" sz="2700" dirty="0">
                <a:solidFill>
                  <a:srgbClr val="92D050"/>
                </a:solidFill>
                <a:latin typeface="Segoe Print" panose="02000600000000000000" pitchFamily="2" charset="0"/>
              </a:rPr>
              <a:t> en mi </a:t>
            </a:r>
            <a:r>
              <a:rPr lang="en-GB" sz="2700" dirty="0" err="1">
                <a:solidFill>
                  <a:srgbClr val="92D050"/>
                </a:solidFill>
                <a:latin typeface="Segoe Print" panose="02000600000000000000" pitchFamily="2" charset="0"/>
              </a:rPr>
              <a:t>habitación</a:t>
            </a:r>
            <a:r>
              <a:rPr lang="en-GB" sz="2700" dirty="0">
                <a:solidFill>
                  <a:srgbClr val="92D050"/>
                </a:solidFill>
                <a:latin typeface="Segoe Print" panose="02000600000000000000" pitchFamily="2" charset="0"/>
              </a:rPr>
              <a:t>.</a:t>
            </a:r>
          </a:p>
        </p:txBody>
      </p:sp>
      <p:sp>
        <p:nvSpPr>
          <p:cNvPr id="128" name="TextBox 127">
            <a:extLst>
              <a:ext uri="{FF2B5EF4-FFF2-40B4-BE49-F238E27FC236}">
                <a16:creationId xmlns:a16="http://schemas.microsoft.com/office/drawing/2014/main" id="{FD3149FD-A0D2-48C9-911B-8C7430EB6C0C}"/>
              </a:ext>
            </a:extLst>
          </p:cNvPr>
          <p:cNvSpPr txBox="1"/>
          <p:nvPr/>
        </p:nvSpPr>
        <p:spPr>
          <a:xfrm>
            <a:off x="1107426" y="3789462"/>
            <a:ext cx="9144157" cy="584775"/>
          </a:xfrm>
          <a:prstGeom prst="rect">
            <a:avLst/>
          </a:prstGeom>
          <a:solidFill>
            <a:schemeClr val="bg1"/>
          </a:solidFill>
        </p:spPr>
        <p:txBody>
          <a:bodyPr wrap="square" rtlCol="0">
            <a:spAutoFit/>
          </a:bodyPr>
          <a:lstStyle/>
          <a:p>
            <a:r>
              <a:rPr lang="en-GB" sz="3200" dirty="0">
                <a:solidFill>
                  <a:srgbClr val="92D050"/>
                </a:solidFill>
                <a:latin typeface="Segoe Print" panose="02000600000000000000" pitchFamily="2" charset="0"/>
              </a:rPr>
              <a:t>En </a:t>
            </a:r>
            <a:r>
              <a:rPr lang="en-GB" sz="3200" dirty="0" err="1">
                <a:solidFill>
                  <a:srgbClr val="92D050"/>
                </a:solidFill>
                <a:latin typeface="Segoe Print" panose="02000600000000000000" pitchFamily="2" charset="0"/>
              </a:rPr>
              <a:t>verano</a:t>
            </a:r>
            <a:r>
              <a:rPr lang="en-GB" sz="3200" dirty="0">
                <a:solidFill>
                  <a:srgbClr val="92D050"/>
                </a:solidFill>
                <a:latin typeface="Segoe Print" panose="02000600000000000000" pitchFamily="2" charset="0"/>
              </a:rPr>
              <a:t>, hace </a:t>
            </a:r>
            <a:r>
              <a:rPr lang="en-GB" sz="3200" dirty="0" err="1">
                <a:solidFill>
                  <a:srgbClr val="92D050"/>
                </a:solidFill>
                <a:latin typeface="Segoe Print" panose="02000600000000000000" pitchFamily="2" charset="0"/>
              </a:rPr>
              <a:t>jardinería</a:t>
            </a:r>
            <a:r>
              <a:rPr lang="en-GB" sz="3200" dirty="0">
                <a:solidFill>
                  <a:srgbClr val="92D050"/>
                </a:solidFill>
                <a:latin typeface="Segoe Print" panose="02000600000000000000" pitchFamily="2" charset="0"/>
              </a:rPr>
              <a:t> </a:t>
            </a:r>
            <a:r>
              <a:rPr lang="en-GB" sz="3200" dirty="0" err="1">
                <a:solidFill>
                  <a:srgbClr val="92D050"/>
                </a:solidFill>
                <a:latin typeface="Segoe Print" panose="02000600000000000000" pitchFamily="2" charset="0"/>
              </a:rPr>
              <a:t>por</a:t>
            </a:r>
            <a:r>
              <a:rPr lang="en-GB" sz="3200" dirty="0">
                <a:solidFill>
                  <a:srgbClr val="92D050"/>
                </a:solidFill>
                <a:latin typeface="Segoe Print" panose="02000600000000000000" pitchFamily="2" charset="0"/>
              </a:rPr>
              <a:t> la </a:t>
            </a:r>
            <a:r>
              <a:rPr lang="en-GB" sz="3200" dirty="0" err="1">
                <a:solidFill>
                  <a:srgbClr val="92D050"/>
                </a:solidFill>
                <a:latin typeface="Segoe Print" panose="02000600000000000000" pitchFamily="2" charset="0"/>
              </a:rPr>
              <a:t>mañana</a:t>
            </a:r>
            <a:r>
              <a:rPr lang="en-GB" sz="3200" dirty="0">
                <a:solidFill>
                  <a:srgbClr val="92D050"/>
                </a:solidFill>
                <a:latin typeface="Segoe Print" panose="02000600000000000000" pitchFamily="2" charset="0"/>
              </a:rPr>
              <a:t>.</a:t>
            </a:r>
          </a:p>
        </p:txBody>
      </p:sp>
      <p:sp>
        <p:nvSpPr>
          <p:cNvPr id="129" name="TextBox 128">
            <a:extLst>
              <a:ext uri="{FF2B5EF4-FFF2-40B4-BE49-F238E27FC236}">
                <a16:creationId xmlns:a16="http://schemas.microsoft.com/office/drawing/2014/main" id="{D249F593-0847-463F-9749-DED0D05101E5}"/>
              </a:ext>
            </a:extLst>
          </p:cNvPr>
          <p:cNvSpPr txBox="1"/>
          <p:nvPr/>
        </p:nvSpPr>
        <p:spPr>
          <a:xfrm>
            <a:off x="1145072" y="4705916"/>
            <a:ext cx="8309957" cy="523220"/>
          </a:xfrm>
          <a:prstGeom prst="rect">
            <a:avLst/>
          </a:prstGeom>
          <a:solidFill>
            <a:schemeClr val="bg1"/>
          </a:solidFill>
        </p:spPr>
        <p:txBody>
          <a:bodyPr wrap="square" rtlCol="0">
            <a:spAutoFit/>
          </a:bodyPr>
          <a:lstStyle/>
          <a:p>
            <a:r>
              <a:rPr lang="en-GB" sz="2800" dirty="0" err="1">
                <a:solidFill>
                  <a:srgbClr val="92D050"/>
                </a:solidFill>
                <a:latin typeface="Segoe Print" panose="02000600000000000000" pitchFamily="2" charset="0"/>
              </a:rPr>
              <a:t>Cuando</a:t>
            </a:r>
            <a:r>
              <a:rPr lang="en-GB" sz="2800" dirty="0">
                <a:solidFill>
                  <a:srgbClr val="92D050"/>
                </a:solidFill>
                <a:latin typeface="Segoe Print" panose="02000600000000000000" pitchFamily="2" charset="0"/>
              </a:rPr>
              <a:t> hace </a:t>
            </a:r>
            <a:r>
              <a:rPr lang="en-GB" sz="2800" dirty="0" err="1">
                <a:solidFill>
                  <a:srgbClr val="92D050"/>
                </a:solidFill>
                <a:latin typeface="Segoe Print" panose="02000600000000000000" pitchFamily="2" charset="0"/>
              </a:rPr>
              <a:t>frío</a:t>
            </a:r>
            <a:r>
              <a:rPr lang="en-GB" sz="2800" dirty="0">
                <a:solidFill>
                  <a:srgbClr val="92D050"/>
                </a:solidFill>
                <a:latin typeface="Segoe Print" panose="02000600000000000000" pitchFamily="2" charset="0"/>
              </a:rPr>
              <a:t>, no hace actividades </a:t>
            </a:r>
            <a:r>
              <a:rPr lang="en-GB" sz="2800" dirty="0" err="1">
                <a:solidFill>
                  <a:srgbClr val="92D050"/>
                </a:solidFill>
                <a:latin typeface="Segoe Print" panose="02000600000000000000" pitchFamily="2" charset="0"/>
              </a:rPr>
              <a:t>fuera</a:t>
            </a:r>
            <a:r>
              <a:rPr lang="en-GB" sz="2800" dirty="0">
                <a:solidFill>
                  <a:srgbClr val="92D050"/>
                </a:solidFill>
                <a:latin typeface="Segoe Print" panose="02000600000000000000" pitchFamily="2" charset="0"/>
              </a:rPr>
              <a:t>.</a:t>
            </a:r>
          </a:p>
        </p:txBody>
      </p:sp>
      <p:sp>
        <p:nvSpPr>
          <p:cNvPr id="130" name="TextBox 129">
            <a:extLst>
              <a:ext uri="{FF2B5EF4-FFF2-40B4-BE49-F238E27FC236}">
                <a16:creationId xmlns:a16="http://schemas.microsoft.com/office/drawing/2014/main" id="{F991F208-4D89-45FE-BFB2-8D42B1E9BE43}"/>
              </a:ext>
            </a:extLst>
          </p:cNvPr>
          <p:cNvSpPr txBox="1"/>
          <p:nvPr/>
        </p:nvSpPr>
        <p:spPr>
          <a:xfrm>
            <a:off x="1138655" y="5503793"/>
            <a:ext cx="8309957" cy="892552"/>
          </a:xfrm>
          <a:prstGeom prst="rect">
            <a:avLst/>
          </a:prstGeom>
          <a:solidFill>
            <a:schemeClr val="bg1"/>
          </a:solidFill>
        </p:spPr>
        <p:txBody>
          <a:bodyPr wrap="square" rtlCol="0">
            <a:spAutoFit/>
          </a:bodyPr>
          <a:lstStyle/>
          <a:p>
            <a:r>
              <a:rPr lang="en-GB" sz="2600" dirty="0">
                <a:solidFill>
                  <a:srgbClr val="92D050"/>
                </a:solidFill>
                <a:latin typeface="Segoe Print" panose="02000600000000000000" pitchFamily="2" charset="0"/>
              </a:rPr>
              <a:t>En primavera, </a:t>
            </a:r>
            <a:r>
              <a:rPr lang="en-GB" sz="2600" dirty="0" err="1">
                <a:solidFill>
                  <a:srgbClr val="92D050"/>
                </a:solidFill>
                <a:latin typeface="Segoe Print" panose="02000600000000000000" pitchFamily="2" charset="0"/>
              </a:rPr>
              <a:t>cuando</a:t>
            </a:r>
            <a:r>
              <a:rPr lang="en-GB" sz="2600" dirty="0">
                <a:solidFill>
                  <a:srgbClr val="92D050"/>
                </a:solidFill>
                <a:latin typeface="Segoe Print" panose="02000600000000000000" pitchFamily="2" charset="0"/>
              </a:rPr>
              <a:t> hace </a:t>
            </a:r>
            <a:r>
              <a:rPr lang="en-GB" sz="2600" dirty="0" err="1">
                <a:solidFill>
                  <a:srgbClr val="92D050"/>
                </a:solidFill>
                <a:latin typeface="Segoe Print" panose="02000600000000000000" pitchFamily="2" charset="0"/>
              </a:rPr>
              <a:t>frío</a:t>
            </a:r>
            <a:r>
              <a:rPr lang="en-GB" sz="2600" dirty="0">
                <a:solidFill>
                  <a:srgbClr val="92D050"/>
                </a:solidFill>
                <a:latin typeface="Segoe Print" panose="02000600000000000000" pitchFamily="2" charset="0"/>
              </a:rPr>
              <a:t>, no hago </a:t>
            </a:r>
            <a:r>
              <a:rPr lang="en-GB" sz="2600" dirty="0" err="1">
                <a:solidFill>
                  <a:srgbClr val="92D050"/>
                </a:solidFill>
                <a:latin typeface="Segoe Print" panose="02000600000000000000" pitchFamily="2" charset="0"/>
              </a:rPr>
              <a:t>deporte</a:t>
            </a:r>
            <a:r>
              <a:rPr lang="en-GB" sz="2600" dirty="0">
                <a:solidFill>
                  <a:srgbClr val="92D050"/>
                </a:solidFill>
                <a:latin typeface="Segoe Print" panose="02000600000000000000" pitchFamily="2" charset="0"/>
              </a:rPr>
              <a:t>.</a:t>
            </a:r>
          </a:p>
        </p:txBody>
      </p:sp>
      <p:sp>
        <p:nvSpPr>
          <p:cNvPr id="131" name="Rectangle 130">
            <a:hlinkClick r:id="" action="ppaction://noaction">
              <a:snd r:embed="rId3" name="5_2.wav"/>
            </a:hlinkClick>
            <a:extLst>
              <a:ext uri="{FF2B5EF4-FFF2-40B4-BE49-F238E27FC236}">
                <a16:creationId xmlns:a16="http://schemas.microsoft.com/office/drawing/2014/main" id="{B79E4720-3110-44EA-AA0E-53921EB7E420}"/>
              </a:ext>
            </a:extLst>
          </p:cNvPr>
          <p:cNvSpPr/>
          <p:nvPr/>
        </p:nvSpPr>
        <p:spPr>
          <a:xfrm>
            <a:off x="389462" y="2115263"/>
            <a:ext cx="501428" cy="545222"/>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latin typeface="Century Gothic" panose="020B0502020202020204" pitchFamily="34" charset="0"/>
              </a:rPr>
              <a:t>E</a:t>
            </a:r>
          </a:p>
        </p:txBody>
      </p:sp>
      <p:sp>
        <p:nvSpPr>
          <p:cNvPr id="136" name="Rectangle 135">
            <a:hlinkClick r:id="" action="ppaction://noaction">
              <a:snd r:embed="rId4" name="5_3.wav"/>
            </a:hlinkClick>
            <a:extLst>
              <a:ext uri="{FF2B5EF4-FFF2-40B4-BE49-F238E27FC236}">
                <a16:creationId xmlns:a16="http://schemas.microsoft.com/office/drawing/2014/main" id="{BF370E22-0E76-4E9B-89EB-D5E1548B40B6}"/>
              </a:ext>
            </a:extLst>
          </p:cNvPr>
          <p:cNvSpPr/>
          <p:nvPr/>
        </p:nvSpPr>
        <p:spPr>
          <a:xfrm>
            <a:off x="388233" y="2958351"/>
            <a:ext cx="501428" cy="545222"/>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latin typeface="Century Gothic" panose="020B0502020202020204" pitchFamily="34" charset="0"/>
              </a:rPr>
              <a:t>1</a:t>
            </a:r>
          </a:p>
        </p:txBody>
      </p:sp>
      <p:sp>
        <p:nvSpPr>
          <p:cNvPr id="137" name="Rectangle 136">
            <a:hlinkClick r:id="" action="ppaction://noaction">
              <a:snd r:embed="rId5" name="5_4.wav"/>
            </a:hlinkClick>
            <a:extLst>
              <a:ext uri="{FF2B5EF4-FFF2-40B4-BE49-F238E27FC236}">
                <a16:creationId xmlns:a16="http://schemas.microsoft.com/office/drawing/2014/main" id="{194FD7E4-282B-408A-B155-BF35D579DF90}"/>
              </a:ext>
            </a:extLst>
          </p:cNvPr>
          <p:cNvSpPr/>
          <p:nvPr/>
        </p:nvSpPr>
        <p:spPr>
          <a:xfrm>
            <a:off x="388233" y="3819861"/>
            <a:ext cx="501428" cy="545222"/>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latin typeface="Century Gothic" panose="020B0502020202020204" pitchFamily="34" charset="0"/>
              </a:rPr>
              <a:t>2</a:t>
            </a:r>
          </a:p>
        </p:txBody>
      </p:sp>
      <p:sp>
        <p:nvSpPr>
          <p:cNvPr id="138" name="Rectangle 137">
            <a:hlinkClick r:id="" action="ppaction://noaction">
              <a:snd r:embed="rId6" name="5_5.wav"/>
            </a:hlinkClick>
            <a:extLst>
              <a:ext uri="{FF2B5EF4-FFF2-40B4-BE49-F238E27FC236}">
                <a16:creationId xmlns:a16="http://schemas.microsoft.com/office/drawing/2014/main" id="{4DA245B6-C7C7-4037-AE71-82B75AA623F4}"/>
              </a:ext>
            </a:extLst>
          </p:cNvPr>
          <p:cNvSpPr/>
          <p:nvPr/>
        </p:nvSpPr>
        <p:spPr>
          <a:xfrm>
            <a:off x="388233" y="4739227"/>
            <a:ext cx="501428" cy="545222"/>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latin typeface="Century Gothic" panose="020B0502020202020204" pitchFamily="34" charset="0"/>
              </a:rPr>
              <a:t>3</a:t>
            </a:r>
          </a:p>
        </p:txBody>
      </p:sp>
      <p:sp>
        <p:nvSpPr>
          <p:cNvPr id="139" name="Rectangle 138">
            <a:hlinkClick r:id="" action="ppaction://noaction">
              <a:snd r:embed="rId7" name="5_6.wav"/>
            </a:hlinkClick>
            <a:extLst>
              <a:ext uri="{FF2B5EF4-FFF2-40B4-BE49-F238E27FC236}">
                <a16:creationId xmlns:a16="http://schemas.microsoft.com/office/drawing/2014/main" id="{BA8410B3-BCDC-421F-B0D7-2F561BACBB55}"/>
              </a:ext>
            </a:extLst>
          </p:cNvPr>
          <p:cNvSpPr/>
          <p:nvPr/>
        </p:nvSpPr>
        <p:spPr>
          <a:xfrm>
            <a:off x="399847" y="5580055"/>
            <a:ext cx="501428" cy="545222"/>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latin typeface="Century Gothic" panose="020B0502020202020204" pitchFamily="34" charset="0"/>
              </a:rPr>
              <a:t>4</a:t>
            </a:r>
          </a:p>
        </p:txBody>
      </p:sp>
    </p:spTree>
    <p:extLst>
      <p:ext uri="{BB962C8B-B14F-4D97-AF65-F5344CB8AC3E}">
        <p14:creationId xmlns:p14="http://schemas.microsoft.com/office/powerpoint/2010/main" val="3322571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3"/>
                                        </p:tgtEl>
                                        <p:attrNameLst>
                                          <p:attrName>style.visibility</p:attrName>
                                        </p:attrNameLst>
                                      </p:cBhvr>
                                      <p:to>
                                        <p:strVal val="visible"/>
                                      </p:to>
                                    </p:set>
                                    <p:animEffect transition="in" filter="fade">
                                      <p:cBhvr>
                                        <p:cTn id="7" dur="500"/>
                                        <p:tgtEl>
                                          <p:spTgt spid="103"/>
                                        </p:tgtEl>
                                      </p:cBhvr>
                                    </p:animEffect>
                                  </p:childTnLst>
                                  <p:subTnLst>
                                    <p:audio>
                                      <p:cMediaNode>
                                        <p:cTn display="0" masterRel="sameClick">
                                          <p:stCondLst>
                                            <p:cond evt="begin" delay="0">
                                              <p:tn val="5"/>
                                            </p:cond>
                                          </p:stCondLst>
                                          <p:endCondLst>
                                            <p:cond evt="onStopAudio" delay="0">
                                              <p:tgtEl>
                                                <p:sldTgt/>
                                              </p:tgtEl>
                                            </p:cond>
                                          </p:endCondLst>
                                        </p:cTn>
                                        <p:tgtEl>
                                          <p:sndTgt r:embed="rId3" name="5_2.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7"/>
                                        </p:tgtEl>
                                        <p:attrNameLst>
                                          <p:attrName>style.visibility</p:attrName>
                                        </p:attrNameLst>
                                      </p:cBhvr>
                                      <p:to>
                                        <p:strVal val="visible"/>
                                      </p:to>
                                    </p:set>
                                    <p:animEffect transition="in" filter="fade">
                                      <p:cBhvr>
                                        <p:cTn id="12" dur="500"/>
                                        <p:tgtEl>
                                          <p:spTgt spid="127"/>
                                        </p:tgtEl>
                                      </p:cBhvr>
                                    </p:animEffect>
                                  </p:childTnLst>
                                  <p:subTnLst>
                                    <p:audio>
                                      <p:cMediaNode>
                                        <p:cTn display="0" masterRel="sameClick">
                                          <p:stCondLst>
                                            <p:cond evt="begin" delay="0">
                                              <p:tn val="10"/>
                                            </p:cond>
                                          </p:stCondLst>
                                          <p:endCondLst>
                                            <p:cond evt="onStopAudio" delay="0">
                                              <p:tgtEl>
                                                <p:sldTgt/>
                                              </p:tgtEl>
                                            </p:cond>
                                          </p:endCondLst>
                                        </p:cTn>
                                        <p:tgtEl>
                                          <p:sndTgt r:embed="rId4" name="5_3.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8"/>
                                        </p:tgtEl>
                                        <p:attrNameLst>
                                          <p:attrName>style.visibility</p:attrName>
                                        </p:attrNameLst>
                                      </p:cBhvr>
                                      <p:to>
                                        <p:strVal val="visible"/>
                                      </p:to>
                                    </p:set>
                                    <p:animEffect transition="in" filter="fade">
                                      <p:cBhvr>
                                        <p:cTn id="17" dur="500"/>
                                        <p:tgtEl>
                                          <p:spTgt spid="128"/>
                                        </p:tgtEl>
                                      </p:cBhvr>
                                    </p:animEffect>
                                  </p:childTnLst>
                                  <p:subTnLst>
                                    <p:audio>
                                      <p:cMediaNode>
                                        <p:cTn display="0" masterRel="sameClick">
                                          <p:stCondLst>
                                            <p:cond evt="begin" delay="0">
                                              <p:tn val="15"/>
                                            </p:cond>
                                          </p:stCondLst>
                                          <p:endCondLst>
                                            <p:cond evt="onStopAudio" delay="0">
                                              <p:tgtEl>
                                                <p:sldTgt/>
                                              </p:tgtEl>
                                            </p:cond>
                                          </p:endCondLst>
                                        </p:cTn>
                                        <p:tgtEl>
                                          <p:sndTgt r:embed="rId5" name="5_4.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9"/>
                                        </p:tgtEl>
                                        <p:attrNameLst>
                                          <p:attrName>style.visibility</p:attrName>
                                        </p:attrNameLst>
                                      </p:cBhvr>
                                      <p:to>
                                        <p:strVal val="visible"/>
                                      </p:to>
                                    </p:set>
                                    <p:animEffect transition="in" filter="fade">
                                      <p:cBhvr>
                                        <p:cTn id="22" dur="500"/>
                                        <p:tgtEl>
                                          <p:spTgt spid="129"/>
                                        </p:tgtEl>
                                      </p:cBhvr>
                                    </p:animEffect>
                                  </p:childTnLst>
                                  <p:subTnLst>
                                    <p:audio>
                                      <p:cMediaNode>
                                        <p:cTn display="0" masterRel="sameClick">
                                          <p:stCondLst>
                                            <p:cond evt="begin" delay="0">
                                              <p:tn val="20"/>
                                            </p:cond>
                                          </p:stCondLst>
                                          <p:endCondLst>
                                            <p:cond evt="onStopAudio" delay="0">
                                              <p:tgtEl>
                                                <p:sldTgt/>
                                              </p:tgtEl>
                                            </p:cond>
                                          </p:endCondLst>
                                        </p:cTn>
                                        <p:tgtEl>
                                          <p:sndTgt r:embed="rId6" name="5_5.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30"/>
                                        </p:tgtEl>
                                        <p:attrNameLst>
                                          <p:attrName>style.visibility</p:attrName>
                                        </p:attrNameLst>
                                      </p:cBhvr>
                                      <p:to>
                                        <p:strVal val="visible"/>
                                      </p:to>
                                    </p:set>
                                    <p:animEffect transition="in" filter="fade">
                                      <p:cBhvr>
                                        <p:cTn id="27" dur="500"/>
                                        <p:tgtEl>
                                          <p:spTgt spid="130"/>
                                        </p:tgtEl>
                                      </p:cBhvr>
                                    </p:animEffect>
                                  </p:childTnLst>
                                  <p:subTnLst>
                                    <p:audio>
                                      <p:cMediaNode>
                                        <p:cTn display="0" masterRel="sameClick">
                                          <p:stCondLst>
                                            <p:cond evt="begin" delay="0">
                                              <p:tn val="25"/>
                                            </p:cond>
                                          </p:stCondLst>
                                          <p:endCondLst>
                                            <p:cond evt="onStopAudio" delay="0">
                                              <p:tgtEl>
                                                <p:sldTgt/>
                                              </p:tgtEl>
                                            </p:cond>
                                          </p:endCondLst>
                                        </p:cTn>
                                        <p:tgtEl>
                                          <p:sndTgt r:embed="rId7" name="5_6.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 grpId="0" animBg="1"/>
      <p:bldP spid="127" grpId="0" animBg="1"/>
      <p:bldP spid="128" grpId="0" animBg="1"/>
      <p:bldP spid="129" grpId="0" animBg="1"/>
      <p:bldP spid="13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7348B5B1-8122-48EB-A551-AF44208E41E2}"/>
              </a:ext>
            </a:extLst>
          </p:cNvPr>
          <p:cNvGraphicFramePr>
            <a:graphicFrameLocks noGrp="1"/>
          </p:cNvGraphicFramePr>
          <p:nvPr>
            <p:extLst>
              <p:ext uri="{D42A27DB-BD31-4B8C-83A1-F6EECF244321}">
                <p14:modId xmlns:p14="http://schemas.microsoft.com/office/powerpoint/2010/main" val="3811240673"/>
              </p:ext>
            </p:extLst>
          </p:nvPr>
        </p:nvGraphicFramePr>
        <p:xfrm>
          <a:off x="3439594" y="1836204"/>
          <a:ext cx="1326523" cy="4923189"/>
        </p:xfrm>
        <a:graphic>
          <a:graphicData uri="http://schemas.openxmlformats.org/drawingml/2006/table">
            <a:tbl>
              <a:tblPr>
                <a:noFill/>
              </a:tblPr>
              <a:tblGrid>
                <a:gridCol w="1326523">
                  <a:extLst>
                    <a:ext uri="{9D8B030D-6E8A-4147-A177-3AD203B41FA5}">
                      <a16:colId xmlns:a16="http://schemas.microsoft.com/office/drawing/2014/main" val="1297662"/>
                    </a:ext>
                  </a:extLst>
                </a:gridCol>
              </a:tblGrid>
              <a:tr h="492317">
                <a:tc>
                  <a:txBody>
                    <a:bodyPr/>
                    <a:lstStyle/>
                    <a:p>
                      <a:pPr marL="0" lvl="0" indent="0" algn="ctr" rtl="0">
                        <a:spcBef>
                          <a:spcPts val="0"/>
                        </a:spcBef>
                        <a:spcAft>
                          <a:spcPts val="0"/>
                        </a:spcAft>
                        <a:buNone/>
                      </a:pPr>
                      <a:r>
                        <a:rPr lang="en-GB" sz="2400" b="0" dirty="0" err="1">
                          <a:solidFill>
                            <a:srgbClr val="002060"/>
                          </a:solidFill>
                          <a:latin typeface="Century Gothic" panose="020B0502020202020204" pitchFamily="34" charset="0"/>
                          <a:ea typeface="Montserrat"/>
                          <a:cs typeface="Montserrat"/>
                          <a:sym typeface="Montserrat"/>
                        </a:rPr>
                        <a:t>acento</a:t>
                      </a:r>
                      <a:endParaRPr sz="24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313781294"/>
                  </a:ext>
                </a:extLst>
              </a:tr>
              <a:tr h="553859">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554234645"/>
                  </a:ext>
                </a:extLst>
              </a:tr>
              <a:tr h="55385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76900918"/>
                  </a:ext>
                </a:extLst>
              </a:tr>
              <a:tr h="553859">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448338749"/>
                  </a:ext>
                </a:extLst>
              </a:tr>
              <a:tr h="553859">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84757734"/>
                  </a:ext>
                </a:extLst>
              </a:tr>
              <a:tr h="553859">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4047358544"/>
                  </a:ext>
                </a:extLst>
              </a:tr>
              <a:tr h="553859">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686567745"/>
                  </a:ext>
                </a:extLst>
              </a:tr>
              <a:tr h="553859">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319316106"/>
                  </a:ext>
                </a:extLst>
              </a:tr>
              <a:tr h="553859">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16035510"/>
                  </a:ext>
                </a:extLst>
              </a:tr>
            </a:tbl>
          </a:graphicData>
        </a:graphic>
      </p:graphicFrame>
      <p:pic>
        <p:nvPicPr>
          <p:cNvPr id="54" name="Google Shape;111;p3"/>
          <p:cNvPicPr/>
          <p:nvPr/>
        </p:nvPicPr>
        <p:blipFill>
          <a:blip r:embed="rId7"/>
          <a:stretch/>
        </p:blipFill>
        <p:spPr>
          <a:xfrm>
            <a:off x="11477281" y="182903"/>
            <a:ext cx="642594" cy="607139"/>
          </a:xfrm>
          <a:prstGeom prst="rect">
            <a:avLst/>
          </a:prstGeom>
          <a:ln>
            <a:noFill/>
          </a:ln>
        </p:spPr>
      </p:pic>
      <p:sp>
        <p:nvSpPr>
          <p:cNvPr id="2" name="Title 1">
            <a:extLst>
              <a:ext uri="{FF2B5EF4-FFF2-40B4-BE49-F238E27FC236}">
                <a16:creationId xmlns:a16="http://schemas.microsoft.com/office/drawing/2014/main" id="{3BED60B0-FDC1-4F98-8EEA-0AF91BDA82EE}"/>
              </a:ext>
            </a:extLst>
          </p:cNvPr>
          <p:cNvSpPr>
            <a:spLocks noGrp="1"/>
          </p:cNvSpPr>
          <p:nvPr>
            <p:ph type="title"/>
          </p:nvPr>
        </p:nvSpPr>
        <p:spPr>
          <a:xfrm>
            <a:off x="10691604" y="934595"/>
            <a:ext cx="1437332" cy="396360"/>
          </a:xfrm>
          <a:solidFill>
            <a:srgbClr val="FF0066"/>
          </a:solidFill>
        </p:spPr>
        <p:txBody>
          <a:bodyPr>
            <a:normAutofit fontScale="90000"/>
          </a:bodyPr>
          <a:lstStyle/>
          <a:p>
            <a:pPr algn="ctr"/>
            <a:r>
              <a:rPr lang="en-GB" sz="2000" b="1" dirty="0" err="1">
                <a:solidFill>
                  <a:schemeClr val="bg1"/>
                </a:solidFill>
                <a:latin typeface="Century Gothic" panose="020B0502020202020204" pitchFamily="34" charset="0"/>
              </a:rPr>
              <a:t>pronunciar</a:t>
            </a:r>
            <a:endParaRPr lang="en-GB" sz="2000" b="1" dirty="0">
              <a:solidFill>
                <a:schemeClr val="bg1"/>
              </a:solidFill>
              <a:latin typeface="Century Gothic" panose="020B0502020202020204" pitchFamily="34" charset="0"/>
            </a:endParaRPr>
          </a:p>
        </p:txBody>
      </p:sp>
      <p:sp>
        <p:nvSpPr>
          <p:cNvPr id="56" name="Google Shape;167;p2">
            <a:extLst>
              <a:ext uri="{FF2B5EF4-FFF2-40B4-BE49-F238E27FC236}">
                <a16:creationId xmlns:a16="http://schemas.microsoft.com/office/drawing/2014/main" id="{E5BC5592-0512-4FC9-B919-70A12FD283AC}"/>
              </a:ext>
            </a:extLst>
          </p:cNvPr>
          <p:cNvSpPr/>
          <p:nvPr/>
        </p:nvSpPr>
        <p:spPr>
          <a:xfrm>
            <a:off x="72125" y="141959"/>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5" name="TextBox 54">
            <a:extLst>
              <a:ext uri="{FF2B5EF4-FFF2-40B4-BE49-F238E27FC236}">
                <a16:creationId xmlns:a16="http://schemas.microsoft.com/office/drawing/2014/main" id="{C4123708-2510-4853-B2D0-B59B13CAA5F9}"/>
              </a:ext>
            </a:extLst>
          </p:cNvPr>
          <p:cNvSpPr txBox="1"/>
          <p:nvPr/>
        </p:nvSpPr>
        <p:spPr>
          <a:xfrm>
            <a:off x="696867" y="112375"/>
            <a:ext cx="255666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Follow up 1</a:t>
            </a:r>
          </a:p>
        </p:txBody>
      </p:sp>
      <p:pic>
        <p:nvPicPr>
          <p:cNvPr id="41" name="Graphic 40" descr="Teacher">
            <a:extLst>
              <a:ext uri="{FF2B5EF4-FFF2-40B4-BE49-F238E27FC236}">
                <a16:creationId xmlns:a16="http://schemas.microsoft.com/office/drawing/2014/main" id="{9BEF6785-F5A4-44C8-AB5C-A7FE66B01C2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673480" y="89170"/>
            <a:ext cx="914400" cy="914400"/>
          </a:xfrm>
          <a:prstGeom prst="rect">
            <a:avLst/>
          </a:prstGeom>
        </p:spPr>
      </p:pic>
      <p:graphicFrame>
        <p:nvGraphicFramePr>
          <p:cNvPr id="29" name="Table 28">
            <a:extLst>
              <a:ext uri="{FF2B5EF4-FFF2-40B4-BE49-F238E27FC236}">
                <a16:creationId xmlns:a16="http://schemas.microsoft.com/office/drawing/2014/main" id="{E5EF1EEA-1020-44C4-938F-D2863E5E1EA4}"/>
              </a:ext>
            </a:extLst>
          </p:cNvPr>
          <p:cNvGraphicFramePr>
            <a:graphicFrameLocks noGrp="1"/>
          </p:cNvGraphicFramePr>
          <p:nvPr>
            <p:extLst>
              <p:ext uri="{D42A27DB-BD31-4B8C-83A1-F6EECF244321}">
                <p14:modId xmlns:p14="http://schemas.microsoft.com/office/powerpoint/2010/main" val="1512844319"/>
              </p:ext>
            </p:extLst>
          </p:nvPr>
        </p:nvGraphicFramePr>
        <p:xfrm>
          <a:off x="363749" y="1821810"/>
          <a:ext cx="2959000" cy="4937580"/>
        </p:xfrm>
        <a:graphic>
          <a:graphicData uri="http://schemas.openxmlformats.org/drawingml/2006/table">
            <a:tbl>
              <a:tblPr>
                <a:noFill/>
              </a:tblPr>
              <a:tblGrid>
                <a:gridCol w="750029">
                  <a:extLst>
                    <a:ext uri="{9D8B030D-6E8A-4147-A177-3AD203B41FA5}">
                      <a16:colId xmlns:a16="http://schemas.microsoft.com/office/drawing/2014/main" val="1523036112"/>
                    </a:ext>
                  </a:extLst>
                </a:gridCol>
                <a:gridCol w="2208971">
                  <a:extLst>
                    <a:ext uri="{9D8B030D-6E8A-4147-A177-3AD203B41FA5}">
                      <a16:colId xmlns:a16="http://schemas.microsoft.com/office/drawing/2014/main" val="3922332982"/>
                    </a:ext>
                  </a:extLst>
                </a:gridCol>
              </a:tblGrid>
              <a:tr h="457717">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r>
                        <a:rPr lang="en-GB" sz="2800" b="0" dirty="0">
                          <a:solidFill>
                            <a:srgbClr val="002060"/>
                          </a:solidFill>
                          <a:latin typeface="Century Gothic" panose="020B0502020202020204" pitchFamily="34" charset="0"/>
                          <a:ea typeface="Montserrat"/>
                          <a:cs typeface="Montserrat"/>
                          <a:sym typeface="Montserrat"/>
                        </a:rPr>
                        <a:t>palabra</a:t>
                      </a: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73921976"/>
                  </a:ext>
                </a:extLst>
              </a:tr>
              <a:tr h="457717">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r>
                        <a:rPr lang="en-GB" sz="2800" b="0" dirty="0">
                          <a:solidFill>
                            <a:srgbClr val="002060"/>
                          </a:solidFill>
                          <a:latin typeface="Century Gothic" panose="020B0502020202020204" pitchFamily="34" charset="0"/>
                          <a:ea typeface="Montserrat"/>
                          <a:cs typeface="Montserrat"/>
                          <a:sym typeface="Montserrat"/>
                        </a:rPr>
                        <a:t>_ _ _ _</a:t>
                      </a: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974250916"/>
                  </a:ext>
                </a:extLst>
              </a:tr>
              <a:tr h="457717">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0" dirty="0">
                          <a:solidFill>
                            <a:srgbClr val="002060"/>
                          </a:solidFill>
                          <a:latin typeface="Century Gothic" panose="020B0502020202020204" pitchFamily="34" charset="0"/>
                          <a:ea typeface="Montserrat"/>
                          <a:cs typeface="Montserrat"/>
                          <a:sym typeface="Montserrat"/>
                        </a:rPr>
                        <a:t>_ _ _ _  </a:t>
                      </a: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4023209139"/>
                  </a:ext>
                </a:extLst>
              </a:tr>
              <a:tr h="457717">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r>
                        <a:rPr lang="en-GB" sz="2800" b="0" dirty="0">
                          <a:solidFill>
                            <a:srgbClr val="002060"/>
                          </a:solidFill>
                          <a:latin typeface="Century Gothic" panose="020B0502020202020204" pitchFamily="34" charset="0"/>
                          <a:ea typeface="Montserrat"/>
                          <a:cs typeface="Montserrat"/>
                          <a:sym typeface="Montserrat"/>
                        </a:rPr>
                        <a:t>_ _ _ _ _ </a:t>
                      </a: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03475848"/>
                  </a:ext>
                </a:extLst>
              </a:tr>
              <a:tr h="457717">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r>
                        <a:rPr lang="en-GB" sz="2800" b="0" dirty="0">
                          <a:solidFill>
                            <a:srgbClr val="002060"/>
                          </a:solidFill>
                          <a:latin typeface="Century Gothic" panose="020B0502020202020204" pitchFamily="34" charset="0"/>
                          <a:ea typeface="Montserrat"/>
                          <a:cs typeface="Montserrat"/>
                          <a:sym typeface="Montserrat"/>
                        </a:rPr>
                        <a:t>_ _ _ _ _</a:t>
                      </a: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327194691"/>
                  </a:ext>
                </a:extLst>
              </a:tr>
              <a:tr h="457717">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r>
                        <a:rPr lang="en-GB" sz="2800" b="0" dirty="0">
                          <a:solidFill>
                            <a:srgbClr val="002060"/>
                          </a:solidFill>
                          <a:latin typeface="Century Gothic" panose="020B0502020202020204" pitchFamily="34" charset="0"/>
                          <a:ea typeface="Montserrat"/>
                          <a:cs typeface="Montserrat"/>
                          <a:sym typeface="Montserrat"/>
                        </a:rPr>
                        <a:t>_ _ _ _ _ </a:t>
                      </a: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689508771"/>
                  </a:ext>
                </a:extLst>
              </a:tr>
              <a:tr h="457717">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r>
                        <a:rPr lang="en-GB" sz="2800" b="0" dirty="0">
                          <a:solidFill>
                            <a:srgbClr val="002060"/>
                          </a:solidFill>
                          <a:latin typeface="Century Gothic" panose="020B0502020202020204" pitchFamily="34" charset="0"/>
                          <a:ea typeface="Montserrat"/>
                          <a:cs typeface="Montserrat"/>
                          <a:sym typeface="Montserrat"/>
                        </a:rPr>
                        <a:t>_ _ _ _</a:t>
                      </a: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210406523"/>
                  </a:ext>
                </a:extLst>
              </a:tr>
              <a:tr h="457717">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0" dirty="0">
                          <a:solidFill>
                            <a:srgbClr val="002060"/>
                          </a:solidFill>
                          <a:latin typeface="Century Gothic" panose="020B0502020202020204" pitchFamily="34" charset="0"/>
                          <a:ea typeface="Montserrat"/>
                          <a:cs typeface="Montserrat"/>
                          <a:sym typeface="Montserrat"/>
                        </a:rPr>
                        <a:t>_ _ _ _ </a:t>
                      </a: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243433347"/>
                  </a:ext>
                </a:extLst>
              </a:tr>
              <a:tr h="457717">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r>
                        <a:rPr lang="en-GB" sz="2800" b="0" dirty="0">
                          <a:solidFill>
                            <a:srgbClr val="002060"/>
                          </a:solidFill>
                          <a:latin typeface="Century Gothic" panose="020B0502020202020204" pitchFamily="34" charset="0"/>
                          <a:ea typeface="Montserrat"/>
                          <a:cs typeface="Montserrat"/>
                          <a:sym typeface="Montserrat"/>
                        </a:rPr>
                        <a:t>_ _ _ _ _ </a:t>
                      </a: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429629853"/>
                  </a:ext>
                </a:extLst>
              </a:tr>
            </a:tbl>
          </a:graphicData>
        </a:graphic>
      </p:graphicFrame>
      <p:sp>
        <p:nvSpPr>
          <p:cNvPr id="32" name="Rectangle 31">
            <a:hlinkClick r:id="" action="ppaction://noaction">
              <a:snd r:embed="rId10" name="1_6.wav"/>
            </a:hlinkClick>
            <a:extLst>
              <a:ext uri="{FF2B5EF4-FFF2-40B4-BE49-F238E27FC236}">
                <a16:creationId xmlns:a16="http://schemas.microsoft.com/office/drawing/2014/main" id="{8F2D41A7-088F-4358-8DE0-57E59484CC49}"/>
              </a:ext>
            </a:extLst>
          </p:cNvPr>
          <p:cNvSpPr/>
          <p:nvPr/>
        </p:nvSpPr>
        <p:spPr>
          <a:xfrm>
            <a:off x="510149" y="2430631"/>
            <a:ext cx="396467" cy="420450"/>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latin typeface="Century Gothic" panose="020B0502020202020204" pitchFamily="34" charset="0"/>
              </a:rPr>
              <a:t>E</a:t>
            </a:r>
          </a:p>
        </p:txBody>
      </p:sp>
      <p:sp>
        <p:nvSpPr>
          <p:cNvPr id="33" name="Rectangle 32">
            <a:hlinkClick r:id="" action="ppaction://noaction">
              <a:snd r:embed="rId11" name="1_7.wav"/>
            </a:hlinkClick>
            <a:extLst>
              <a:ext uri="{FF2B5EF4-FFF2-40B4-BE49-F238E27FC236}">
                <a16:creationId xmlns:a16="http://schemas.microsoft.com/office/drawing/2014/main" id="{E21AD3D3-04FC-419E-8034-E06B8331BDF8}"/>
              </a:ext>
            </a:extLst>
          </p:cNvPr>
          <p:cNvSpPr/>
          <p:nvPr/>
        </p:nvSpPr>
        <p:spPr>
          <a:xfrm>
            <a:off x="510149" y="2973630"/>
            <a:ext cx="396467" cy="420450"/>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latin typeface="Century Gothic" panose="020B0502020202020204" pitchFamily="34" charset="0"/>
              </a:rPr>
              <a:t>1</a:t>
            </a:r>
          </a:p>
        </p:txBody>
      </p:sp>
      <p:sp>
        <p:nvSpPr>
          <p:cNvPr id="34" name="Rectangle 33">
            <a:hlinkClick r:id="" action="ppaction://noaction">
              <a:snd r:embed="rId12" name="1_8.wav"/>
            </a:hlinkClick>
            <a:extLst>
              <a:ext uri="{FF2B5EF4-FFF2-40B4-BE49-F238E27FC236}">
                <a16:creationId xmlns:a16="http://schemas.microsoft.com/office/drawing/2014/main" id="{B62F73B8-0EEA-49E5-B9D5-50A84871A2F4}"/>
              </a:ext>
            </a:extLst>
          </p:cNvPr>
          <p:cNvSpPr/>
          <p:nvPr/>
        </p:nvSpPr>
        <p:spPr>
          <a:xfrm>
            <a:off x="509500" y="3517769"/>
            <a:ext cx="396467" cy="420450"/>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latin typeface="Century Gothic" panose="020B0502020202020204" pitchFamily="34" charset="0"/>
              </a:rPr>
              <a:t>2</a:t>
            </a:r>
          </a:p>
        </p:txBody>
      </p:sp>
      <p:sp>
        <p:nvSpPr>
          <p:cNvPr id="37" name="Rectangle 36">
            <a:hlinkClick r:id="" action="ppaction://noaction">
              <a:snd r:embed="rId13" name="1_10.wav"/>
            </a:hlinkClick>
            <a:extLst>
              <a:ext uri="{FF2B5EF4-FFF2-40B4-BE49-F238E27FC236}">
                <a16:creationId xmlns:a16="http://schemas.microsoft.com/office/drawing/2014/main" id="{8B6062D6-4CB2-4F2B-81BF-CAABF4FCDC80}"/>
              </a:ext>
            </a:extLst>
          </p:cNvPr>
          <p:cNvSpPr/>
          <p:nvPr/>
        </p:nvSpPr>
        <p:spPr>
          <a:xfrm>
            <a:off x="509500" y="4630719"/>
            <a:ext cx="396467" cy="420450"/>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latin typeface="Century Gothic" panose="020B0502020202020204" pitchFamily="34" charset="0"/>
              </a:rPr>
              <a:t>4</a:t>
            </a:r>
          </a:p>
        </p:txBody>
      </p:sp>
      <p:sp>
        <p:nvSpPr>
          <p:cNvPr id="42" name="Rectangle 41">
            <a:hlinkClick r:id="" action="ppaction://noaction">
              <a:snd r:embed="rId14" name="1_11.wav"/>
            </a:hlinkClick>
            <a:extLst>
              <a:ext uri="{FF2B5EF4-FFF2-40B4-BE49-F238E27FC236}">
                <a16:creationId xmlns:a16="http://schemas.microsoft.com/office/drawing/2014/main" id="{6F81350D-DFE0-4A0A-89D2-C9665F0E9B84}"/>
              </a:ext>
            </a:extLst>
          </p:cNvPr>
          <p:cNvSpPr/>
          <p:nvPr/>
        </p:nvSpPr>
        <p:spPr>
          <a:xfrm>
            <a:off x="498633" y="5173309"/>
            <a:ext cx="396467" cy="420450"/>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latin typeface="Century Gothic" panose="020B0502020202020204" pitchFamily="34" charset="0"/>
              </a:rPr>
              <a:t>5</a:t>
            </a:r>
          </a:p>
        </p:txBody>
      </p:sp>
      <p:sp>
        <p:nvSpPr>
          <p:cNvPr id="6" name="TextBox 5">
            <a:extLst>
              <a:ext uri="{FF2B5EF4-FFF2-40B4-BE49-F238E27FC236}">
                <a16:creationId xmlns:a16="http://schemas.microsoft.com/office/drawing/2014/main" id="{916A8F14-D8E7-4606-BC0D-E4D8A109A264}"/>
              </a:ext>
            </a:extLst>
          </p:cNvPr>
          <p:cNvSpPr txBox="1"/>
          <p:nvPr/>
        </p:nvSpPr>
        <p:spPr>
          <a:xfrm>
            <a:off x="1489894" y="2327299"/>
            <a:ext cx="1803699" cy="646331"/>
          </a:xfrm>
          <a:prstGeom prst="rect">
            <a:avLst/>
          </a:prstGeom>
          <a:noFill/>
        </p:spPr>
        <p:txBody>
          <a:bodyPr wrap="none" rtlCol="0">
            <a:spAutoFit/>
          </a:bodyPr>
          <a:lstStyle/>
          <a:p>
            <a:r>
              <a:rPr lang="en-GB" sz="3600" spc="600" dirty="0">
                <a:solidFill>
                  <a:srgbClr val="92D050"/>
                </a:solidFill>
                <a:latin typeface="Dreaming Outloud Pro" panose="03050502040302030504" pitchFamily="66" charset="0"/>
                <a:cs typeface="Dreaming Outloud Pro" panose="03050502040302030504" pitchFamily="66" charset="0"/>
              </a:rPr>
              <a:t>Gomez</a:t>
            </a:r>
          </a:p>
        </p:txBody>
      </p:sp>
      <p:sp>
        <p:nvSpPr>
          <p:cNvPr id="43" name="TextBox 42">
            <a:extLst>
              <a:ext uri="{FF2B5EF4-FFF2-40B4-BE49-F238E27FC236}">
                <a16:creationId xmlns:a16="http://schemas.microsoft.com/office/drawing/2014/main" id="{188535AD-6834-469C-BEE1-D6D3E4B34505}"/>
              </a:ext>
            </a:extLst>
          </p:cNvPr>
          <p:cNvSpPr txBox="1"/>
          <p:nvPr/>
        </p:nvSpPr>
        <p:spPr>
          <a:xfrm rot="1020148" flipH="1" flipV="1">
            <a:off x="1056694" y="1894347"/>
            <a:ext cx="1237253" cy="646331"/>
          </a:xfrm>
          <a:prstGeom prst="rect">
            <a:avLst/>
          </a:prstGeom>
          <a:noFill/>
        </p:spPr>
        <p:txBody>
          <a:bodyPr wrap="square" rtlCol="0">
            <a:spAutoFit/>
          </a:bodyPr>
          <a:lstStyle/>
          <a:p>
            <a:r>
              <a:rPr lang="en-GB" sz="3600" dirty="0">
                <a:solidFill>
                  <a:srgbClr val="92D050"/>
                </a:solidFill>
                <a:latin typeface="Dreaming Outloud Pro" panose="03050502040302030504" pitchFamily="66" charset="0"/>
                <a:cs typeface="Dreaming Outloud Pro" panose="03050502040302030504" pitchFamily="66" charset="0"/>
              </a:rPr>
              <a:t>‘</a:t>
            </a:r>
          </a:p>
        </p:txBody>
      </p:sp>
      <p:sp>
        <p:nvSpPr>
          <p:cNvPr id="44" name="TextBox 43">
            <a:extLst>
              <a:ext uri="{FF2B5EF4-FFF2-40B4-BE49-F238E27FC236}">
                <a16:creationId xmlns:a16="http://schemas.microsoft.com/office/drawing/2014/main" id="{B2E6FC28-B1F1-402B-8A77-EF7F99D5AC71}"/>
              </a:ext>
            </a:extLst>
          </p:cNvPr>
          <p:cNvSpPr txBox="1"/>
          <p:nvPr/>
        </p:nvSpPr>
        <p:spPr>
          <a:xfrm>
            <a:off x="1638489" y="2871438"/>
            <a:ext cx="1326197" cy="646331"/>
          </a:xfrm>
          <a:prstGeom prst="rect">
            <a:avLst/>
          </a:prstGeom>
          <a:noFill/>
        </p:spPr>
        <p:txBody>
          <a:bodyPr wrap="none" rtlCol="0">
            <a:spAutoFit/>
          </a:bodyPr>
          <a:lstStyle/>
          <a:p>
            <a:r>
              <a:rPr lang="en-GB" sz="3600" spc="600" dirty="0">
                <a:solidFill>
                  <a:srgbClr val="92D050"/>
                </a:solidFill>
                <a:latin typeface="Dreaming Outloud Pro" panose="03050502040302030504" pitchFamily="66" charset="0"/>
                <a:cs typeface="Dreaming Outloud Pro" panose="03050502040302030504" pitchFamily="66" charset="0"/>
              </a:rPr>
              <a:t>Soto</a:t>
            </a:r>
          </a:p>
        </p:txBody>
      </p:sp>
      <p:grpSp>
        <p:nvGrpSpPr>
          <p:cNvPr id="75" name="Group 74">
            <a:extLst>
              <a:ext uri="{FF2B5EF4-FFF2-40B4-BE49-F238E27FC236}">
                <a16:creationId xmlns:a16="http://schemas.microsoft.com/office/drawing/2014/main" id="{A429415C-F1AE-4F56-BAC8-BB266BF6D2BB}"/>
              </a:ext>
            </a:extLst>
          </p:cNvPr>
          <p:cNvGrpSpPr/>
          <p:nvPr/>
        </p:nvGrpSpPr>
        <p:grpSpPr>
          <a:xfrm>
            <a:off x="3065846" y="269727"/>
            <a:ext cx="4056800" cy="581682"/>
            <a:chOff x="728767" y="6277096"/>
            <a:chExt cx="3574396" cy="518040"/>
          </a:xfrm>
        </p:grpSpPr>
        <p:sp>
          <p:nvSpPr>
            <p:cNvPr id="76" name="Speech Bubble: Rectangle with Corners Rounded 75">
              <a:extLst>
                <a:ext uri="{FF2B5EF4-FFF2-40B4-BE49-F238E27FC236}">
                  <a16:creationId xmlns:a16="http://schemas.microsoft.com/office/drawing/2014/main" id="{957A65EC-F793-4044-BD3F-490E5E09ABE4}"/>
                </a:ext>
              </a:extLst>
            </p:cNvPr>
            <p:cNvSpPr/>
            <p:nvPr/>
          </p:nvSpPr>
          <p:spPr>
            <a:xfrm>
              <a:off x="1173502" y="6277096"/>
              <a:ext cx="2771012" cy="518040"/>
            </a:xfrm>
            <a:prstGeom prst="wedgeRoundRectCallout">
              <a:avLst>
                <a:gd name="adj1" fmla="val -54991"/>
                <a:gd name="adj2" fmla="val -7585"/>
                <a:gd name="adj3" fmla="val 16667"/>
              </a:avLst>
            </a:prstGeom>
            <a:solidFill>
              <a:srgbClr val="22A7CC"/>
            </a:solidFill>
            <a:ln>
              <a:solidFill>
                <a:srgbClr val="22A7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ndParaRPr>
            </a:p>
          </p:txBody>
        </p:sp>
        <p:sp>
          <p:nvSpPr>
            <p:cNvPr id="77" name="TextBox 76">
              <a:extLst>
                <a:ext uri="{FF2B5EF4-FFF2-40B4-BE49-F238E27FC236}">
                  <a16:creationId xmlns:a16="http://schemas.microsoft.com/office/drawing/2014/main" id="{FD2DFE4C-A729-4FF1-9D90-3DB5BA8F97C4}"/>
                </a:ext>
              </a:extLst>
            </p:cNvPr>
            <p:cNvSpPr txBox="1"/>
            <p:nvPr/>
          </p:nvSpPr>
          <p:spPr>
            <a:xfrm>
              <a:off x="728767" y="6309017"/>
              <a:ext cx="3574396" cy="465974"/>
            </a:xfrm>
            <a:prstGeom prst="rect">
              <a:avLst/>
            </a:prstGeom>
            <a:noFill/>
            <a:ln>
              <a:noFill/>
            </a:ln>
          </p:spPr>
          <p:txBody>
            <a:bodyPr wrap="square" rtlCol="0">
              <a:spAutoFit/>
            </a:bodyPr>
            <a:lstStyle/>
            <a:p>
              <a:pPr algn="ctr"/>
              <a:r>
                <a:rPr lang="en-GB" sz="2800" b="1" dirty="0">
                  <a:solidFill>
                    <a:schemeClr val="bg1"/>
                  </a:solidFill>
                  <a:latin typeface="Century Gothic" panose="020B0502020202020204" pitchFamily="34" charset="0"/>
                </a:rPr>
                <a:t>¿Tiene </a:t>
              </a:r>
              <a:r>
                <a:rPr lang="en-GB" sz="2800" b="1" dirty="0" err="1">
                  <a:solidFill>
                    <a:schemeClr val="bg1"/>
                  </a:solidFill>
                  <a:latin typeface="Century Gothic" panose="020B0502020202020204" pitchFamily="34" charset="0"/>
                </a:rPr>
                <a:t>acento</a:t>
              </a:r>
              <a:r>
                <a:rPr lang="en-GB" sz="2800" b="1" dirty="0">
                  <a:solidFill>
                    <a:schemeClr val="bg1"/>
                  </a:solidFill>
                  <a:latin typeface="Century Gothic" panose="020B0502020202020204" pitchFamily="34" charset="0"/>
                </a:rPr>
                <a:t>?</a:t>
              </a:r>
            </a:p>
          </p:txBody>
        </p:sp>
      </p:grpSp>
      <p:sp>
        <p:nvSpPr>
          <p:cNvPr id="50" name="Rectangle 49">
            <a:hlinkClick r:id="" action="ppaction://noaction">
              <a:snd r:embed="rId15" name="1_12.wav"/>
            </a:hlinkClick>
            <a:extLst>
              <a:ext uri="{FF2B5EF4-FFF2-40B4-BE49-F238E27FC236}">
                <a16:creationId xmlns:a16="http://schemas.microsoft.com/office/drawing/2014/main" id="{10A6E59F-D3D8-40E8-8549-87C5FC24958A}"/>
              </a:ext>
            </a:extLst>
          </p:cNvPr>
          <p:cNvSpPr/>
          <p:nvPr/>
        </p:nvSpPr>
        <p:spPr>
          <a:xfrm>
            <a:off x="491004" y="5698662"/>
            <a:ext cx="396467" cy="420450"/>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latin typeface="Century Gothic" panose="020B0502020202020204" pitchFamily="34" charset="0"/>
              </a:rPr>
              <a:t>6</a:t>
            </a:r>
          </a:p>
        </p:txBody>
      </p:sp>
      <p:sp>
        <p:nvSpPr>
          <p:cNvPr id="51" name="Rectangle 50">
            <a:hlinkClick r:id="" action="ppaction://noaction">
              <a:snd r:embed="rId16" name="1_13.wav"/>
            </a:hlinkClick>
            <a:extLst>
              <a:ext uri="{FF2B5EF4-FFF2-40B4-BE49-F238E27FC236}">
                <a16:creationId xmlns:a16="http://schemas.microsoft.com/office/drawing/2014/main" id="{D7490A86-017D-4BB8-B62C-CBD517A89E2C}"/>
              </a:ext>
            </a:extLst>
          </p:cNvPr>
          <p:cNvSpPr/>
          <p:nvPr/>
        </p:nvSpPr>
        <p:spPr>
          <a:xfrm>
            <a:off x="480137" y="6241252"/>
            <a:ext cx="396467" cy="420450"/>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latin typeface="Century Gothic" panose="020B0502020202020204" pitchFamily="34" charset="0"/>
              </a:rPr>
              <a:t>7</a:t>
            </a:r>
          </a:p>
        </p:txBody>
      </p:sp>
      <p:pic>
        <p:nvPicPr>
          <p:cNvPr id="52" name="Picture 51">
            <a:extLst>
              <a:ext uri="{FF2B5EF4-FFF2-40B4-BE49-F238E27FC236}">
                <a16:creationId xmlns:a16="http://schemas.microsoft.com/office/drawing/2014/main" id="{22835B93-2B0C-4C36-8852-57F8D1798455}"/>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3890256" y="2441438"/>
            <a:ext cx="384106" cy="400110"/>
          </a:xfrm>
          <a:prstGeom prst="rect">
            <a:avLst/>
          </a:prstGeom>
        </p:spPr>
      </p:pic>
      <p:sp>
        <p:nvSpPr>
          <p:cNvPr id="57" name="TextBox 56">
            <a:hlinkClick r:id="" action="ppaction://noaction">
              <a:snd r:embed="rId18" name="1_1.wav"/>
            </a:hlinkClick>
            <a:extLst>
              <a:ext uri="{FF2B5EF4-FFF2-40B4-BE49-F238E27FC236}">
                <a16:creationId xmlns:a16="http://schemas.microsoft.com/office/drawing/2014/main" id="{333886CF-351A-460F-A7F2-917D64FA8ED2}"/>
              </a:ext>
            </a:extLst>
          </p:cNvPr>
          <p:cNvSpPr txBox="1"/>
          <p:nvPr/>
        </p:nvSpPr>
        <p:spPr>
          <a:xfrm>
            <a:off x="280521" y="905509"/>
            <a:ext cx="752599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[A] </a:t>
            </a:r>
            <a:r>
              <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rPr>
              <a:t>Escucha y escribe la palabra </a:t>
            </a:r>
            <a:r>
              <a:rPr kumimoji="0" lang="en-GB" sz="4800" i="0" u="none" strike="noStrike" kern="1200" cap="none" spc="0" normalizeH="0" baseline="0" noProof="0" dirty="0">
                <a:ln>
                  <a:noFill/>
                </a:ln>
                <a:solidFill>
                  <a:srgbClr val="002060"/>
                </a:solidFill>
                <a:effectLst/>
                <a:uLnTx/>
                <a:uFillTx/>
                <a:latin typeface="Century Gothic" panose="020B0502020202020204" pitchFamily="34" charset="0"/>
              </a:rPr>
              <a:t>✍</a:t>
            </a:r>
            <a:endPar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58" name="Picture 57" descr="Shape, arrow&#10;&#10;Description automatically generated">
            <a:extLst>
              <a:ext uri="{FF2B5EF4-FFF2-40B4-BE49-F238E27FC236}">
                <a16:creationId xmlns:a16="http://schemas.microsoft.com/office/drawing/2014/main" id="{4CFD89FB-91D4-40DE-A714-EFFD81D0AB72}"/>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838235" y="2995745"/>
            <a:ext cx="515444" cy="350341"/>
          </a:xfrm>
          <a:prstGeom prst="rect">
            <a:avLst/>
          </a:prstGeom>
        </p:spPr>
      </p:pic>
      <p:sp>
        <p:nvSpPr>
          <p:cNvPr id="59" name="TextBox 58">
            <a:extLst>
              <a:ext uri="{FF2B5EF4-FFF2-40B4-BE49-F238E27FC236}">
                <a16:creationId xmlns:a16="http://schemas.microsoft.com/office/drawing/2014/main" id="{83B7C4DE-9486-4ECF-842E-DC23F6CF12F2}"/>
              </a:ext>
            </a:extLst>
          </p:cNvPr>
          <p:cNvSpPr txBox="1"/>
          <p:nvPr/>
        </p:nvSpPr>
        <p:spPr>
          <a:xfrm>
            <a:off x="1529511" y="3419130"/>
            <a:ext cx="1447832" cy="646331"/>
          </a:xfrm>
          <a:prstGeom prst="rect">
            <a:avLst/>
          </a:prstGeom>
          <a:noFill/>
        </p:spPr>
        <p:txBody>
          <a:bodyPr wrap="none" rtlCol="0">
            <a:spAutoFit/>
          </a:bodyPr>
          <a:lstStyle/>
          <a:p>
            <a:r>
              <a:rPr lang="en-GB" sz="3600" spc="600" dirty="0">
                <a:solidFill>
                  <a:srgbClr val="92D050"/>
                </a:solidFill>
                <a:latin typeface="Dreaming Outloud Pro" panose="03050502040302030504" pitchFamily="66" charset="0"/>
                <a:cs typeface="Dreaming Outloud Pro" panose="03050502040302030504" pitchFamily="66" charset="0"/>
              </a:rPr>
              <a:t>Silva</a:t>
            </a:r>
          </a:p>
        </p:txBody>
      </p:sp>
      <p:pic>
        <p:nvPicPr>
          <p:cNvPr id="60" name="Picture 59" descr="Shape, arrow&#10;&#10;Description automatically generated">
            <a:extLst>
              <a:ext uri="{FF2B5EF4-FFF2-40B4-BE49-F238E27FC236}">
                <a16:creationId xmlns:a16="http://schemas.microsoft.com/office/drawing/2014/main" id="{848582FD-B47F-4F8F-B94D-B826958B0FFC}"/>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824587" y="3552823"/>
            <a:ext cx="515444" cy="350341"/>
          </a:xfrm>
          <a:prstGeom prst="rect">
            <a:avLst/>
          </a:prstGeom>
        </p:spPr>
      </p:pic>
      <p:sp>
        <p:nvSpPr>
          <p:cNvPr id="61" name="TextBox 60">
            <a:extLst>
              <a:ext uri="{FF2B5EF4-FFF2-40B4-BE49-F238E27FC236}">
                <a16:creationId xmlns:a16="http://schemas.microsoft.com/office/drawing/2014/main" id="{989D129D-31D0-4A7F-8077-DFBD02382704}"/>
              </a:ext>
            </a:extLst>
          </p:cNvPr>
          <p:cNvSpPr txBox="1"/>
          <p:nvPr/>
        </p:nvSpPr>
        <p:spPr>
          <a:xfrm>
            <a:off x="1453730" y="3962377"/>
            <a:ext cx="1587486" cy="646331"/>
          </a:xfrm>
          <a:prstGeom prst="rect">
            <a:avLst/>
          </a:prstGeom>
          <a:noFill/>
        </p:spPr>
        <p:txBody>
          <a:bodyPr wrap="none" rtlCol="0">
            <a:spAutoFit/>
          </a:bodyPr>
          <a:lstStyle/>
          <a:p>
            <a:r>
              <a:rPr lang="en-GB" sz="3600" spc="600" dirty="0">
                <a:solidFill>
                  <a:srgbClr val="92D050"/>
                </a:solidFill>
                <a:latin typeface="Dreaming Outloud Pro" panose="03050502040302030504" pitchFamily="66" charset="0"/>
                <a:cs typeface="Dreaming Outloud Pro" panose="03050502040302030504" pitchFamily="66" charset="0"/>
              </a:rPr>
              <a:t>Rojas</a:t>
            </a:r>
          </a:p>
        </p:txBody>
      </p:sp>
      <p:sp>
        <p:nvSpPr>
          <p:cNvPr id="65" name="TextBox 64">
            <a:extLst>
              <a:ext uri="{FF2B5EF4-FFF2-40B4-BE49-F238E27FC236}">
                <a16:creationId xmlns:a16="http://schemas.microsoft.com/office/drawing/2014/main" id="{757A6796-9493-43E4-8B58-9F61451806B6}"/>
              </a:ext>
            </a:extLst>
          </p:cNvPr>
          <p:cNvSpPr txBox="1"/>
          <p:nvPr/>
        </p:nvSpPr>
        <p:spPr>
          <a:xfrm>
            <a:off x="1466997" y="4549818"/>
            <a:ext cx="1635384" cy="646331"/>
          </a:xfrm>
          <a:prstGeom prst="rect">
            <a:avLst/>
          </a:prstGeom>
          <a:noFill/>
        </p:spPr>
        <p:txBody>
          <a:bodyPr wrap="none" rtlCol="0">
            <a:spAutoFit/>
          </a:bodyPr>
          <a:lstStyle/>
          <a:p>
            <a:r>
              <a:rPr lang="en-GB" sz="3600" spc="600" dirty="0">
                <a:solidFill>
                  <a:srgbClr val="92D050"/>
                </a:solidFill>
                <a:latin typeface="Dreaming Outloud Pro" panose="03050502040302030504" pitchFamily="66" charset="0"/>
                <a:cs typeface="Dreaming Outloud Pro" panose="03050502040302030504" pitchFamily="66" charset="0"/>
              </a:rPr>
              <a:t>Angel</a:t>
            </a:r>
          </a:p>
        </p:txBody>
      </p:sp>
      <p:pic>
        <p:nvPicPr>
          <p:cNvPr id="67" name="Picture 66">
            <a:extLst>
              <a:ext uri="{FF2B5EF4-FFF2-40B4-BE49-F238E27FC236}">
                <a16:creationId xmlns:a16="http://schemas.microsoft.com/office/drawing/2014/main" id="{41FEFFE9-8DEB-48A5-AD2A-37AB0FA4357B}"/>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3862363" y="4665681"/>
            <a:ext cx="384106" cy="400110"/>
          </a:xfrm>
          <a:prstGeom prst="rect">
            <a:avLst/>
          </a:prstGeom>
        </p:spPr>
      </p:pic>
      <p:sp>
        <p:nvSpPr>
          <p:cNvPr id="68" name="TextBox 67">
            <a:extLst>
              <a:ext uri="{FF2B5EF4-FFF2-40B4-BE49-F238E27FC236}">
                <a16:creationId xmlns:a16="http://schemas.microsoft.com/office/drawing/2014/main" id="{D98CEA90-8165-48C9-AFBB-AEBF9AB860C1}"/>
              </a:ext>
            </a:extLst>
          </p:cNvPr>
          <p:cNvSpPr txBox="1"/>
          <p:nvPr/>
        </p:nvSpPr>
        <p:spPr>
          <a:xfrm>
            <a:off x="1637786" y="5101463"/>
            <a:ext cx="1225015" cy="646331"/>
          </a:xfrm>
          <a:prstGeom prst="rect">
            <a:avLst/>
          </a:prstGeom>
          <a:noFill/>
        </p:spPr>
        <p:txBody>
          <a:bodyPr wrap="none" rtlCol="0">
            <a:spAutoFit/>
          </a:bodyPr>
          <a:lstStyle/>
          <a:p>
            <a:r>
              <a:rPr lang="en-GB" sz="3600" spc="600" dirty="0">
                <a:solidFill>
                  <a:srgbClr val="92D050"/>
                </a:solidFill>
                <a:latin typeface="Dreaming Outloud Pro" panose="03050502040302030504" pitchFamily="66" charset="0"/>
                <a:cs typeface="Dreaming Outloud Pro" panose="03050502040302030504" pitchFamily="66" charset="0"/>
              </a:rPr>
              <a:t>Eric</a:t>
            </a:r>
          </a:p>
        </p:txBody>
      </p:sp>
      <p:sp>
        <p:nvSpPr>
          <p:cNvPr id="69" name="TextBox 68">
            <a:extLst>
              <a:ext uri="{FF2B5EF4-FFF2-40B4-BE49-F238E27FC236}">
                <a16:creationId xmlns:a16="http://schemas.microsoft.com/office/drawing/2014/main" id="{5DFE8F2E-BD31-4AA9-A812-42CE78807114}"/>
              </a:ext>
            </a:extLst>
          </p:cNvPr>
          <p:cNvSpPr txBox="1"/>
          <p:nvPr/>
        </p:nvSpPr>
        <p:spPr>
          <a:xfrm rot="1020148" flipH="1" flipV="1">
            <a:off x="664058" y="4014901"/>
            <a:ext cx="1236094" cy="646331"/>
          </a:xfrm>
          <a:prstGeom prst="rect">
            <a:avLst/>
          </a:prstGeom>
          <a:noFill/>
        </p:spPr>
        <p:txBody>
          <a:bodyPr wrap="square" rtlCol="0">
            <a:spAutoFit/>
          </a:bodyPr>
          <a:lstStyle/>
          <a:p>
            <a:r>
              <a:rPr lang="en-GB" sz="3600" dirty="0">
                <a:solidFill>
                  <a:srgbClr val="92D050"/>
                </a:solidFill>
                <a:latin typeface="Dreaming Outloud Pro" panose="03050502040302030504" pitchFamily="66" charset="0"/>
                <a:cs typeface="Dreaming Outloud Pro" panose="03050502040302030504" pitchFamily="66" charset="0"/>
              </a:rPr>
              <a:t>‘</a:t>
            </a:r>
          </a:p>
        </p:txBody>
      </p:sp>
      <p:pic>
        <p:nvPicPr>
          <p:cNvPr id="70" name="Picture 69">
            <a:extLst>
              <a:ext uri="{FF2B5EF4-FFF2-40B4-BE49-F238E27FC236}">
                <a16:creationId xmlns:a16="http://schemas.microsoft.com/office/drawing/2014/main" id="{70F7AFC7-6991-4102-9EF4-9E00080D3CE6}"/>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3888020" y="5176196"/>
            <a:ext cx="384106" cy="400110"/>
          </a:xfrm>
          <a:prstGeom prst="rect">
            <a:avLst/>
          </a:prstGeom>
        </p:spPr>
      </p:pic>
      <p:sp>
        <p:nvSpPr>
          <p:cNvPr id="88" name="TextBox 87">
            <a:extLst>
              <a:ext uri="{FF2B5EF4-FFF2-40B4-BE49-F238E27FC236}">
                <a16:creationId xmlns:a16="http://schemas.microsoft.com/office/drawing/2014/main" id="{0BF3F21E-C4F3-4B62-B8F3-DC8C8D4AD01F}"/>
              </a:ext>
            </a:extLst>
          </p:cNvPr>
          <p:cNvSpPr txBox="1"/>
          <p:nvPr/>
        </p:nvSpPr>
        <p:spPr>
          <a:xfrm>
            <a:off x="1496222" y="5629325"/>
            <a:ext cx="1436996" cy="646331"/>
          </a:xfrm>
          <a:prstGeom prst="rect">
            <a:avLst/>
          </a:prstGeom>
          <a:noFill/>
        </p:spPr>
        <p:txBody>
          <a:bodyPr wrap="none" rtlCol="0">
            <a:spAutoFit/>
          </a:bodyPr>
          <a:lstStyle/>
          <a:p>
            <a:r>
              <a:rPr lang="en-GB" sz="3600" spc="600" dirty="0">
                <a:solidFill>
                  <a:srgbClr val="92D050"/>
                </a:solidFill>
                <a:latin typeface="Dreaming Outloud Pro" panose="03050502040302030504" pitchFamily="66" charset="0"/>
                <a:cs typeface="Dreaming Outloud Pro" panose="03050502040302030504" pitchFamily="66" charset="0"/>
              </a:rPr>
              <a:t>Nora</a:t>
            </a:r>
          </a:p>
        </p:txBody>
      </p:sp>
      <p:pic>
        <p:nvPicPr>
          <p:cNvPr id="89" name="Picture 88" descr="Shape, arrow&#10;&#10;Description automatically generated">
            <a:extLst>
              <a:ext uri="{FF2B5EF4-FFF2-40B4-BE49-F238E27FC236}">
                <a16:creationId xmlns:a16="http://schemas.microsoft.com/office/drawing/2014/main" id="{4221F39E-293A-4E92-AA2D-96CFA624E5E3}"/>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839570" y="5803175"/>
            <a:ext cx="515444" cy="350341"/>
          </a:xfrm>
          <a:prstGeom prst="rect">
            <a:avLst/>
          </a:prstGeom>
        </p:spPr>
      </p:pic>
      <p:sp>
        <p:nvSpPr>
          <p:cNvPr id="92" name="TextBox 91">
            <a:extLst>
              <a:ext uri="{FF2B5EF4-FFF2-40B4-BE49-F238E27FC236}">
                <a16:creationId xmlns:a16="http://schemas.microsoft.com/office/drawing/2014/main" id="{FC39C71A-39D8-4C47-BE08-263D492B4D46}"/>
              </a:ext>
            </a:extLst>
          </p:cNvPr>
          <p:cNvSpPr txBox="1"/>
          <p:nvPr/>
        </p:nvSpPr>
        <p:spPr>
          <a:xfrm>
            <a:off x="1444469" y="6194358"/>
            <a:ext cx="1770421" cy="646331"/>
          </a:xfrm>
          <a:prstGeom prst="rect">
            <a:avLst/>
          </a:prstGeom>
          <a:noFill/>
        </p:spPr>
        <p:txBody>
          <a:bodyPr wrap="none" rtlCol="0">
            <a:spAutoFit/>
          </a:bodyPr>
          <a:lstStyle/>
          <a:p>
            <a:r>
              <a:rPr lang="en-GB" sz="3600" spc="600" dirty="0">
                <a:solidFill>
                  <a:srgbClr val="92D050"/>
                </a:solidFill>
                <a:latin typeface="Dreaming Outloud Pro" panose="03050502040302030504" pitchFamily="66" charset="0"/>
                <a:cs typeface="Dreaming Outloud Pro" panose="03050502040302030504" pitchFamily="66" charset="0"/>
              </a:rPr>
              <a:t>Perez </a:t>
            </a:r>
          </a:p>
        </p:txBody>
      </p:sp>
      <p:sp>
        <p:nvSpPr>
          <p:cNvPr id="93" name="TextBox 92">
            <a:extLst>
              <a:ext uri="{FF2B5EF4-FFF2-40B4-BE49-F238E27FC236}">
                <a16:creationId xmlns:a16="http://schemas.microsoft.com/office/drawing/2014/main" id="{819322B5-25B1-4EF5-924E-1BC375D16531}"/>
              </a:ext>
            </a:extLst>
          </p:cNvPr>
          <p:cNvSpPr txBox="1"/>
          <p:nvPr/>
        </p:nvSpPr>
        <p:spPr>
          <a:xfrm rot="1020148" flipH="1" flipV="1">
            <a:off x="923922" y="5743076"/>
            <a:ext cx="1237253" cy="646331"/>
          </a:xfrm>
          <a:prstGeom prst="rect">
            <a:avLst/>
          </a:prstGeom>
          <a:noFill/>
        </p:spPr>
        <p:txBody>
          <a:bodyPr wrap="square" rtlCol="0">
            <a:spAutoFit/>
          </a:bodyPr>
          <a:lstStyle/>
          <a:p>
            <a:r>
              <a:rPr lang="en-GB" sz="3600" dirty="0">
                <a:solidFill>
                  <a:srgbClr val="92D050"/>
                </a:solidFill>
                <a:latin typeface="Dreaming Outloud Pro" panose="03050502040302030504" pitchFamily="66" charset="0"/>
                <a:cs typeface="Dreaming Outloud Pro" panose="03050502040302030504" pitchFamily="66" charset="0"/>
              </a:rPr>
              <a:t>‘</a:t>
            </a:r>
          </a:p>
        </p:txBody>
      </p:sp>
      <p:pic>
        <p:nvPicPr>
          <p:cNvPr id="94" name="Picture 93">
            <a:extLst>
              <a:ext uri="{FF2B5EF4-FFF2-40B4-BE49-F238E27FC236}">
                <a16:creationId xmlns:a16="http://schemas.microsoft.com/office/drawing/2014/main" id="{B93C4BDA-F216-4FEF-A8F8-154E1D0410F8}"/>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3877601" y="6238322"/>
            <a:ext cx="384106" cy="400110"/>
          </a:xfrm>
          <a:prstGeom prst="rect">
            <a:avLst/>
          </a:prstGeom>
        </p:spPr>
      </p:pic>
      <p:pic>
        <p:nvPicPr>
          <p:cNvPr id="96" name="Google Shape;170;p8" descr="Jigsaw, Puzzle, Piece, Game, Concept, Solution">
            <a:extLst>
              <a:ext uri="{FF2B5EF4-FFF2-40B4-BE49-F238E27FC236}">
                <a16:creationId xmlns:a16="http://schemas.microsoft.com/office/drawing/2014/main" id="{2ED00E83-B309-4F34-B571-96543EB22D73}"/>
              </a:ext>
            </a:extLst>
          </p:cNvPr>
          <p:cNvPicPr preferRelativeResize="0"/>
          <p:nvPr/>
        </p:nvPicPr>
        <p:blipFill rotWithShape="1">
          <a:blip r:embed="rId20">
            <a:alphaModFix/>
          </a:blip>
          <a:srcRect/>
          <a:stretch/>
        </p:blipFill>
        <p:spPr>
          <a:xfrm>
            <a:off x="10787001" y="101015"/>
            <a:ext cx="642594" cy="704731"/>
          </a:xfrm>
          <a:prstGeom prst="rect">
            <a:avLst/>
          </a:prstGeom>
          <a:noFill/>
          <a:ln>
            <a:noFill/>
          </a:ln>
        </p:spPr>
      </p:pic>
      <p:sp>
        <p:nvSpPr>
          <p:cNvPr id="97" name="Speech Bubble: Rectangle with Corners Rounded 96">
            <a:extLst>
              <a:ext uri="{FF2B5EF4-FFF2-40B4-BE49-F238E27FC236}">
                <a16:creationId xmlns:a16="http://schemas.microsoft.com/office/drawing/2014/main" id="{26352E07-8F60-41A9-A328-55A5552EDA24}"/>
              </a:ext>
            </a:extLst>
          </p:cNvPr>
          <p:cNvSpPr/>
          <p:nvPr/>
        </p:nvSpPr>
        <p:spPr>
          <a:xfrm>
            <a:off x="5289591" y="1851659"/>
            <a:ext cx="4857540" cy="1947314"/>
          </a:xfrm>
          <a:prstGeom prst="wedgeRoundRectCallout">
            <a:avLst>
              <a:gd name="adj1" fmla="val -42257"/>
              <a:gd name="adj2" fmla="val 86699"/>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a:solidFill>
                  <a:srgbClr val="002060"/>
                </a:solidFill>
                <a:latin typeface="Century Gothic" panose="020B0502020202020204" pitchFamily="34" charset="0"/>
              </a:rPr>
              <a:t>Remember that words with penultimate (second-last) syllable stress that end in any consonants other than ‘n’ or ‘s’ need an accent.</a:t>
            </a:r>
          </a:p>
        </p:txBody>
      </p:sp>
      <p:pic>
        <p:nvPicPr>
          <p:cNvPr id="63" name="Picture 62" descr="Shape, arrow&#10;&#10;Description automatically generated">
            <a:extLst>
              <a:ext uri="{FF2B5EF4-FFF2-40B4-BE49-F238E27FC236}">
                <a16:creationId xmlns:a16="http://schemas.microsoft.com/office/drawing/2014/main" id="{24B39DDC-9644-4995-A76F-AFC5107FEC6A}"/>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822351" y="4169680"/>
            <a:ext cx="515444" cy="350341"/>
          </a:xfrm>
          <a:prstGeom prst="rect">
            <a:avLst/>
          </a:prstGeom>
        </p:spPr>
      </p:pic>
      <p:sp>
        <p:nvSpPr>
          <p:cNvPr id="71" name="TextBox 70">
            <a:extLst>
              <a:ext uri="{FF2B5EF4-FFF2-40B4-BE49-F238E27FC236}">
                <a16:creationId xmlns:a16="http://schemas.microsoft.com/office/drawing/2014/main" id="{80829ECC-838D-4FE5-8246-454891975639}"/>
              </a:ext>
            </a:extLst>
          </p:cNvPr>
          <p:cNvSpPr txBox="1"/>
          <p:nvPr/>
        </p:nvSpPr>
        <p:spPr>
          <a:xfrm rot="1020148" flipH="1" flipV="1">
            <a:off x="878093" y="4567027"/>
            <a:ext cx="1236094" cy="646331"/>
          </a:xfrm>
          <a:prstGeom prst="rect">
            <a:avLst/>
          </a:prstGeom>
          <a:noFill/>
        </p:spPr>
        <p:txBody>
          <a:bodyPr wrap="square" rtlCol="0">
            <a:spAutoFit/>
          </a:bodyPr>
          <a:lstStyle/>
          <a:p>
            <a:r>
              <a:rPr lang="en-GB" sz="3600" dirty="0">
                <a:solidFill>
                  <a:srgbClr val="92D050"/>
                </a:solidFill>
                <a:latin typeface="Dreaming Outloud Pro" panose="03050502040302030504" pitchFamily="66" charset="0"/>
                <a:cs typeface="Dreaming Outloud Pro" panose="03050502040302030504" pitchFamily="66" charset="0"/>
              </a:rPr>
              <a:t>‘</a:t>
            </a:r>
          </a:p>
        </p:txBody>
      </p:sp>
      <p:sp>
        <p:nvSpPr>
          <p:cNvPr id="72" name="TextBox 71">
            <a:extLst>
              <a:ext uri="{FF2B5EF4-FFF2-40B4-BE49-F238E27FC236}">
                <a16:creationId xmlns:a16="http://schemas.microsoft.com/office/drawing/2014/main" id="{A788033A-9C3E-47C2-985E-CD861A0F68B1}"/>
              </a:ext>
            </a:extLst>
          </p:cNvPr>
          <p:cNvSpPr txBox="1"/>
          <p:nvPr/>
        </p:nvSpPr>
        <p:spPr>
          <a:xfrm>
            <a:off x="5450234" y="2736008"/>
            <a:ext cx="5856940" cy="95410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[B] </a:t>
            </a:r>
            <a:r>
              <a:rPr kumimoji="0" lang="en-GB" sz="2800" i="0" u="none" strike="noStrike" kern="1200" cap="none" spc="0" normalizeH="0" baseline="0" noProof="0" dirty="0" err="1">
                <a:ln>
                  <a:noFill/>
                </a:ln>
                <a:solidFill>
                  <a:srgbClr val="002060"/>
                </a:solidFill>
                <a:effectLst/>
                <a:uLnTx/>
                <a:uFillTx/>
                <a:latin typeface="Century Gothic" panose="020B0502020202020204" pitchFamily="34" charset="0"/>
              </a:rPr>
              <a:t>Practica</a:t>
            </a:r>
            <a:r>
              <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i="0" u="none" strike="noStrike" kern="1200" cap="none" spc="0" normalizeH="0" baseline="0" noProof="0" dirty="0" err="1">
                <a:ln>
                  <a:noFill/>
                </a:ln>
                <a:solidFill>
                  <a:srgbClr val="002060"/>
                </a:solidFill>
                <a:effectLst/>
                <a:uLnTx/>
                <a:uFillTx/>
                <a:latin typeface="Century Gothic" panose="020B0502020202020204" pitchFamily="34" charset="0"/>
              </a:rPr>
              <a:t>combinaciones</a:t>
            </a:r>
            <a:r>
              <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rPr>
              <a:t> con </a:t>
            </a:r>
            <a:r>
              <a:rPr kumimoji="0" lang="en-GB" sz="2800" i="0" u="none" strike="noStrike" kern="1200" cap="none" spc="0" normalizeH="0" baseline="0" noProof="0" dirty="0" err="1">
                <a:ln>
                  <a:noFill/>
                </a:ln>
                <a:solidFill>
                  <a:srgbClr val="002060"/>
                </a:solidFill>
                <a:effectLst/>
                <a:uLnTx/>
                <a:uFillTx/>
                <a:latin typeface="Century Gothic" panose="020B0502020202020204" pitchFamily="34" charset="0"/>
              </a:rPr>
              <a:t>tu</a:t>
            </a:r>
            <a:r>
              <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i="0" u="none" strike="noStrike" kern="1200" cap="none" spc="0" normalizeH="0" baseline="0" noProof="0" dirty="0" err="1">
                <a:ln>
                  <a:noFill/>
                </a:ln>
                <a:solidFill>
                  <a:srgbClr val="002060"/>
                </a:solidFill>
                <a:effectLst/>
                <a:uLnTx/>
                <a:uFillTx/>
                <a:latin typeface="Century Gothic" panose="020B0502020202020204" pitchFamily="34" charset="0"/>
              </a:rPr>
              <a:t>compañero</a:t>
            </a:r>
            <a:r>
              <a:rPr lang="en-GB" sz="2800" dirty="0">
                <a:solidFill>
                  <a:srgbClr val="002060"/>
                </a:solidFill>
                <a:latin typeface="Century Gothic" panose="020B0502020202020204" pitchFamily="34" charset="0"/>
              </a:rPr>
              <a:t>/a.</a:t>
            </a:r>
            <a:r>
              <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rPr>
              <a:t> </a:t>
            </a:r>
          </a:p>
        </p:txBody>
      </p:sp>
      <p:sp>
        <p:nvSpPr>
          <p:cNvPr id="73" name="Google Shape;169;p8">
            <a:extLst>
              <a:ext uri="{FF2B5EF4-FFF2-40B4-BE49-F238E27FC236}">
                <a16:creationId xmlns:a16="http://schemas.microsoft.com/office/drawing/2014/main" id="{7EC47D2A-DBD9-4F79-902E-AFE337A733D8}"/>
              </a:ext>
            </a:extLst>
          </p:cNvPr>
          <p:cNvSpPr txBox="1"/>
          <p:nvPr/>
        </p:nvSpPr>
        <p:spPr>
          <a:xfrm>
            <a:off x="6112554" y="5686547"/>
            <a:ext cx="4889978" cy="1015622"/>
          </a:xfrm>
          <a:prstGeom prst="rect">
            <a:avLst/>
          </a:prstGeom>
          <a:solidFill>
            <a:schemeClr val="accent4">
              <a:lumMod val="40000"/>
              <a:lumOff val="60000"/>
            </a:schemeClr>
          </a:solidFill>
          <a:ln>
            <a:noFill/>
          </a:ln>
        </p:spPr>
        <p:txBody>
          <a:bodyPr spcFirstLastPara="1" wrap="square" lIns="91425" tIns="45700" rIns="91425" bIns="45700" anchor="t" anchorCtr="0">
            <a:spAutoFit/>
          </a:bodyPr>
          <a:lstStyle/>
          <a:p>
            <a:pPr lvl="0">
              <a:buClr>
                <a:srgbClr val="1E4E79"/>
              </a:buClr>
              <a:buSzPts val="2800"/>
              <a:defRPr/>
            </a:pPr>
            <a:r>
              <a:rPr lang="en-GB" sz="2000" dirty="0">
                <a:solidFill>
                  <a:srgbClr val="002060"/>
                </a:solidFill>
                <a:latin typeface="Century Gothic" panose="020B0502020202020204" pitchFamily="34" charset="0"/>
              </a:rPr>
              <a:t>The tradition in is for a child</a:t>
            </a:r>
          </a:p>
          <a:p>
            <a:pPr lvl="0">
              <a:buClr>
                <a:srgbClr val="1E4E79"/>
              </a:buClr>
              <a:buSzPts val="2800"/>
              <a:defRPr/>
            </a:pPr>
            <a:r>
              <a:rPr lang="en-GB" sz="2000" dirty="0">
                <a:solidFill>
                  <a:srgbClr val="002060"/>
                </a:solidFill>
                <a:latin typeface="Century Gothic" panose="020B0502020202020204" pitchFamily="34" charset="0"/>
              </a:rPr>
              <a:t>to take on the surname of their father and mother, usually in that order. </a:t>
            </a:r>
            <a:endParaRPr lang="en-GB" sz="2000" dirty="0">
              <a:solidFill>
                <a:srgbClr val="002060"/>
              </a:solidFill>
              <a:latin typeface="Century Gothic" panose="020B0502020202020204" pitchFamily="34" charset="0"/>
              <a:ea typeface="Century Gothic"/>
              <a:cs typeface="Century Gothic"/>
              <a:sym typeface="Century Gothic"/>
            </a:endParaRPr>
          </a:p>
        </p:txBody>
      </p:sp>
      <p:grpSp>
        <p:nvGrpSpPr>
          <p:cNvPr id="74" name="Group 73">
            <a:extLst>
              <a:ext uri="{FF2B5EF4-FFF2-40B4-BE49-F238E27FC236}">
                <a16:creationId xmlns:a16="http://schemas.microsoft.com/office/drawing/2014/main" id="{5968305E-7AFC-45D7-BC6E-47CEF9E39954}"/>
              </a:ext>
            </a:extLst>
          </p:cNvPr>
          <p:cNvGrpSpPr/>
          <p:nvPr/>
        </p:nvGrpSpPr>
        <p:grpSpPr>
          <a:xfrm>
            <a:off x="10211274" y="4991855"/>
            <a:ext cx="960660" cy="992251"/>
            <a:chOff x="6210543" y="3764108"/>
            <a:chExt cx="801046" cy="775262"/>
          </a:xfrm>
        </p:grpSpPr>
        <p:sp>
          <p:nvSpPr>
            <p:cNvPr id="78" name="Oval 77">
              <a:extLst>
                <a:ext uri="{FF2B5EF4-FFF2-40B4-BE49-F238E27FC236}">
                  <a16:creationId xmlns:a16="http://schemas.microsoft.com/office/drawing/2014/main" id="{35E7303C-BCE6-467A-B476-19A500071A0E}"/>
                </a:ext>
              </a:extLst>
            </p:cNvPr>
            <p:cNvSpPr/>
            <p:nvPr/>
          </p:nvSpPr>
          <p:spPr>
            <a:xfrm>
              <a:off x="6210543" y="3764108"/>
              <a:ext cx="775951" cy="775262"/>
            </a:xfrm>
            <a:prstGeom prst="ellipse">
              <a:avLst/>
            </a:prstGeom>
            <a:solidFill>
              <a:srgbClr val="F2F7FC"/>
            </a:solidFill>
            <a:ln w="19050">
              <a:solidFill>
                <a:srgbClr val="FFC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9" name="Picture 78">
              <a:extLst>
                <a:ext uri="{FF2B5EF4-FFF2-40B4-BE49-F238E27FC236}">
                  <a16:creationId xmlns:a16="http://schemas.microsoft.com/office/drawing/2014/main" id="{72A13178-5603-41E7-A057-4E7347C975A4}"/>
                </a:ext>
              </a:extLst>
            </p:cNvPr>
            <p:cNvPicPr>
              <a:picLocks noChangeAspect="1"/>
            </p:cNvPicPr>
            <p:nvPr/>
          </p:nvPicPr>
          <p:blipFill rotWithShape="1">
            <a:blip r:embed="rId21">
              <a:alphaModFix amt="35000"/>
              <a:extLst>
                <a:ext uri="{28A0092B-C50C-407E-A947-70E740481C1C}">
                  <a14:useLocalDpi xmlns:a14="http://schemas.microsoft.com/office/drawing/2010/main" val="0"/>
                </a:ext>
              </a:extLst>
            </a:blip>
            <a:srcRect b="12589"/>
            <a:stretch/>
          </p:blipFill>
          <p:spPr>
            <a:xfrm>
              <a:off x="6374918" y="3827198"/>
              <a:ext cx="469443" cy="634353"/>
            </a:xfrm>
            <a:prstGeom prst="rect">
              <a:avLst/>
            </a:prstGeom>
          </p:spPr>
        </p:pic>
        <p:pic>
          <p:nvPicPr>
            <p:cNvPr id="80" name="Picture 79" descr="A picture containing text, tableware, cup, clipart&#10;&#10;Description automatically generated">
              <a:extLst>
                <a:ext uri="{FF2B5EF4-FFF2-40B4-BE49-F238E27FC236}">
                  <a16:creationId xmlns:a16="http://schemas.microsoft.com/office/drawing/2014/main" id="{B4E65FCB-447A-4D1D-B4AB-A971984B670B}"/>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rot="20869256">
              <a:off x="6232179" y="4014052"/>
              <a:ext cx="779410" cy="260851"/>
            </a:xfrm>
            <a:prstGeom prst="rect">
              <a:avLst/>
            </a:prstGeom>
          </p:spPr>
        </p:pic>
      </p:grpSp>
      <p:sp>
        <p:nvSpPr>
          <p:cNvPr id="81" name="Speech Bubble: Rectangle with Corners Rounded 80">
            <a:extLst>
              <a:ext uri="{FF2B5EF4-FFF2-40B4-BE49-F238E27FC236}">
                <a16:creationId xmlns:a16="http://schemas.microsoft.com/office/drawing/2014/main" id="{71D4804F-ABD0-467A-BB6D-DD7FB2A37439}"/>
              </a:ext>
            </a:extLst>
          </p:cNvPr>
          <p:cNvSpPr/>
          <p:nvPr/>
        </p:nvSpPr>
        <p:spPr>
          <a:xfrm>
            <a:off x="5313650" y="1620893"/>
            <a:ext cx="6669641" cy="674563"/>
          </a:xfrm>
          <a:prstGeom prst="wedgeRoundRectCallout">
            <a:avLst>
              <a:gd name="adj1" fmla="val -42257"/>
              <a:gd name="adj2" fmla="val 86699"/>
              <a:gd name="adj3" fmla="val 16667"/>
            </a:avLst>
          </a:prstGeom>
          <a:solidFill>
            <a:srgbClr val="FFB3D2"/>
          </a:solidFill>
          <a:ln>
            <a:solidFill>
              <a:srgbClr val="FFB3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dirty="0">
                <a:solidFill>
                  <a:srgbClr val="002060"/>
                </a:solidFill>
                <a:latin typeface="Century Gothic" panose="020B0502020202020204" pitchFamily="34" charset="0"/>
              </a:rPr>
              <a:t>Son </a:t>
            </a:r>
            <a:r>
              <a:rPr lang="en-GB" sz="2800" dirty="0" err="1">
                <a:solidFill>
                  <a:srgbClr val="002060"/>
                </a:solidFill>
                <a:latin typeface="Century Gothic" panose="020B0502020202020204" pitchFamily="34" charset="0"/>
              </a:rPr>
              <a:t>apellidos</a:t>
            </a:r>
            <a:r>
              <a:rPr lang="en-GB" sz="2800" dirty="0">
                <a:solidFill>
                  <a:srgbClr val="002060"/>
                </a:solidFill>
                <a:latin typeface="Century Gothic" panose="020B0502020202020204" pitchFamily="34" charset="0"/>
              </a:rPr>
              <a:t>* y </a:t>
            </a:r>
            <a:r>
              <a:rPr lang="en-GB" sz="2800" dirty="0" err="1">
                <a:solidFill>
                  <a:srgbClr val="002060"/>
                </a:solidFill>
                <a:latin typeface="Century Gothic" panose="020B0502020202020204" pitchFamily="34" charset="0"/>
              </a:rPr>
              <a:t>nombres</a:t>
            </a:r>
            <a:r>
              <a:rPr lang="en-GB" sz="2800" dirty="0">
                <a:solidFill>
                  <a:srgbClr val="002060"/>
                </a:solidFill>
                <a:latin typeface="Century Gothic" panose="020B0502020202020204" pitchFamily="34" charset="0"/>
              </a:rPr>
              <a:t>* españoles.</a:t>
            </a:r>
          </a:p>
        </p:txBody>
      </p:sp>
      <p:sp>
        <p:nvSpPr>
          <p:cNvPr id="8" name="Rectangle 7">
            <a:extLst>
              <a:ext uri="{FF2B5EF4-FFF2-40B4-BE49-F238E27FC236}">
                <a16:creationId xmlns:a16="http://schemas.microsoft.com/office/drawing/2014/main" id="{71293717-3D26-4353-8EE7-1D4A5781C63D}"/>
              </a:ext>
            </a:extLst>
          </p:cNvPr>
          <p:cNvSpPr/>
          <p:nvPr/>
        </p:nvSpPr>
        <p:spPr>
          <a:xfrm>
            <a:off x="4789468" y="2066220"/>
            <a:ext cx="532517" cy="923330"/>
          </a:xfrm>
          <a:prstGeom prst="rect">
            <a:avLst/>
          </a:prstGeom>
          <a:noFill/>
        </p:spPr>
        <p:txBody>
          <a:bodyPr wrap="none" lIns="91440" tIns="45720" rIns="91440" bIns="45720">
            <a:spAutoFit/>
          </a:bodyPr>
          <a:lstStyle/>
          <a:p>
            <a:pPr algn="ctr"/>
            <a:r>
              <a:rPr lang="en-GB" sz="5400" b="1" cap="none" spc="50" dirty="0">
                <a:ln w="9525" cmpd="sng">
                  <a:solidFill>
                    <a:srgbClr val="FF84B6"/>
                  </a:solidFill>
                  <a:prstDash val="solid"/>
                </a:ln>
                <a:solidFill>
                  <a:srgbClr val="70AD47">
                    <a:tint val="1000"/>
                  </a:srgbClr>
                </a:solidFill>
                <a:effectLst>
                  <a:glow rad="38100">
                    <a:schemeClr val="accent1">
                      <a:alpha val="40000"/>
                    </a:schemeClr>
                  </a:glow>
                </a:effectLst>
              </a:rPr>
              <a:t>a</a:t>
            </a:r>
          </a:p>
        </p:txBody>
      </p:sp>
      <p:sp>
        <p:nvSpPr>
          <p:cNvPr id="82" name="Rectangle 81">
            <a:extLst>
              <a:ext uri="{FF2B5EF4-FFF2-40B4-BE49-F238E27FC236}">
                <a16:creationId xmlns:a16="http://schemas.microsoft.com/office/drawing/2014/main" id="{EFC4025F-871C-491A-B3AF-2CCCA9DDF8F1}"/>
              </a:ext>
            </a:extLst>
          </p:cNvPr>
          <p:cNvSpPr/>
          <p:nvPr/>
        </p:nvSpPr>
        <p:spPr>
          <a:xfrm>
            <a:off x="4803493" y="2640856"/>
            <a:ext cx="532517" cy="923330"/>
          </a:xfrm>
          <a:prstGeom prst="rect">
            <a:avLst/>
          </a:prstGeom>
          <a:noFill/>
        </p:spPr>
        <p:txBody>
          <a:bodyPr wrap="none" lIns="91440" tIns="45720" rIns="91440" bIns="45720">
            <a:spAutoFit/>
          </a:bodyPr>
          <a:lstStyle/>
          <a:p>
            <a:pPr algn="ctr"/>
            <a:r>
              <a:rPr lang="en-GB" sz="5400" b="1" cap="none" spc="50" dirty="0">
                <a:ln w="9525" cmpd="sng">
                  <a:solidFill>
                    <a:srgbClr val="FF84B6"/>
                  </a:solidFill>
                  <a:prstDash val="solid"/>
                </a:ln>
                <a:solidFill>
                  <a:srgbClr val="70AD47">
                    <a:tint val="1000"/>
                  </a:srgbClr>
                </a:solidFill>
                <a:effectLst>
                  <a:glow rad="38100">
                    <a:schemeClr val="accent1">
                      <a:alpha val="40000"/>
                    </a:schemeClr>
                  </a:glow>
                </a:effectLst>
              </a:rPr>
              <a:t>a</a:t>
            </a:r>
          </a:p>
        </p:txBody>
      </p:sp>
      <p:sp>
        <p:nvSpPr>
          <p:cNvPr id="83" name="Rectangle 82">
            <a:extLst>
              <a:ext uri="{FF2B5EF4-FFF2-40B4-BE49-F238E27FC236}">
                <a16:creationId xmlns:a16="http://schemas.microsoft.com/office/drawing/2014/main" id="{FC657781-F048-423B-850E-4B963DE27268}"/>
              </a:ext>
            </a:extLst>
          </p:cNvPr>
          <p:cNvSpPr/>
          <p:nvPr/>
        </p:nvSpPr>
        <p:spPr>
          <a:xfrm>
            <a:off x="4803492" y="3191118"/>
            <a:ext cx="532517" cy="923330"/>
          </a:xfrm>
          <a:prstGeom prst="rect">
            <a:avLst/>
          </a:prstGeom>
          <a:noFill/>
        </p:spPr>
        <p:txBody>
          <a:bodyPr wrap="none" lIns="91440" tIns="45720" rIns="91440" bIns="45720">
            <a:spAutoFit/>
          </a:bodyPr>
          <a:lstStyle/>
          <a:p>
            <a:pPr algn="ctr"/>
            <a:r>
              <a:rPr lang="en-GB" sz="5400" b="1" cap="none" spc="50" dirty="0">
                <a:ln w="9525" cmpd="sng">
                  <a:solidFill>
                    <a:srgbClr val="FF84B6"/>
                  </a:solidFill>
                  <a:prstDash val="solid"/>
                </a:ln>
                <a:solidFill>
                  <a:srgbClr val="70AD47">
                    <a:tint val="1000"/>
                  </a:srgbClr>
                </a:solidFill>
                <a:effectLst>
                  <a:glow rad="38100">
                    <a:schemeClr val="accent1">
                      <a:alpha val="40000"/>
                    </a:schemeClr>
                  </a:glow>
                </a:effectLst>
              </a:rPr>
              <a:t>a</a:t>
            </a:r>
          </a:p>
        </p:txBody>
      </p:sp>
      <p:sp>
        <p:nvSpPr>
          <p:cNvPr id="84" name="Rectangle 83">
            <a:extLst>
              <a:ext uri="{FF2B5EF4-FFF2-40B4-BE49-F238E27FC236}">
                <a16:creationId xmlns:a16="http://schemas.microsoft.com/office/drawing/2014/main" id="{51A00435-6F5C-415B-B0A3-184C8156F964}"/>
              </a:ext>
            </a:extLst>
          </p:cNvPr>
          <p:cNvSpPr/>
          <p:nvPr/>
        </p:nvSpPr>
        <p:spPr>
          <a:xfrm>
            <a:off x="4840867" y="3765754"/>
            <a:ext cx="532517" cy="923330"/>
          </a:xfrm>
          <a:prstGeom prst="rect">
            <a:avLst/>
          </a:prstGeom>
          <a:noFill/>
        </p:spPr>
        <p:txBody>
          <a:bodyPr wrap="none" lIns="91440" tIns="45720" rIns="91440" bIns="45720">
            <a:spAutoFit/>
          </a:bodyPr>
          <a:lstStyle/>
          <a:p>
            <a:pPr algn="ctr"/>
            <a:r>
              <a:rPr lang="en-GB" sz="5400" b="1" cap="none" spc="50" dirty="0">
                <a:ln w="9525" cmpd="sng">
                  <a:solidFill>
                    <a:srgbClr val="FF84B6"/>
                  </a:solidFill>
                  <a:prstDash val="solid"/>
                </a:ln>
                <a:solidFill>
                  <a:srgbClr val="70AD47">
                    <a:tint val="1000"/>
                  </a:srgbClr>
                </a:solidFill>
                <a:effectLst>
                  <a:glow rad="38100">
                    <a:schemeClr val="accent1">
                      <a:alpha val="40000"/>
                    </a:schemeClr>
                  </a:glow>
                </a:effectLst>
              </a:rPr>
              <a:t>a</a:t>
            </a:r>
          </a:p>
        </p:txBody>
      </p:sp>
      <p:sp>
        <p:nvSpPr>
          <p:cNvPr id="85" name="Rectangle 84">
            <a:extLst>
              <a:ext uri="{FF2B5EF4-FFF2-40B4-BE49-F238E27FC236}">
                <a16:creationId xmlns:a16="http://schemas.microsoft.com/office/drawing/2014/main" id="{F77A924B-09AE-4BBD-850C-47E07E0A2922}"/>
              </a:ext>
            </a:extLst>
          </p:cNvPr>
          <p:cNvSpPr/>
          <p:nvPr/>
        </p:nvSpPr>
        <p:spPr>
          <a:xfrm>
            <a:off x="4825637" y="4347554"/>
            <a:ext cx="562976" cy="923330"/>
          </a:xfrm>
          <a:prstGeom prst="rect">
            <a:avLst/>
          </a:prstGeom>
          <a:noFill/>
        </p:spPr>
        <p:txBody>
          <a:bodyPr wrap="none" lIns="91440" tIns="45720" rIns="91440" bIns="45720">
            <a:spAutoFit/>
          </a:bodyPr>
          <a:lstStyle/>
          <a:p>
            <a:pPr algn="ctr"/>
            <a:r>
              <a:rPr lang="en-GB" sz="5400" b="1" spc="50" dirty="0">
                <a:ln w="9525" cmpd="sng">
                  <a:solidFill>
                    <a:srgbClr val="FF84B6"/>
                  </a:solidFill>
                  <a:prstDash val="solid"/>
                </a:ln>
                <a:solidFill>
                  <a:srgbClr val="70AD47">
                    <a:tint val="1000"/>
                  </a:srgbClr>
                </a:solidFill>
                <a:effectLst>
                  <a:glow rad="38100">
                    <a:schemeClr val="accent1">
                      <a:alpha val="40000"/>
                    </a:schemeClr>
                  </a:glow>
                </a:effectLst>
              </a:rPr>
              <a:t>n</a:t>
            </a:r>
            <a:endParaRPr lang="en-GB" sz="5400" b="1" cap="none" spc="50" dirty="0">
              <a:ln w="9525" cmpd="sng">
                <a:solidFill>
                  <a:srgbClr val="FF84B6"/>
                </a:solidFill>
                <a:prstDash val="solid"/>
              </a:ln>
              <a:solidFill>
                <a:srgbClr val="70AD47">
                  <a:tint val="1000"/>
                </a:srgbClr>
              </a:solidFill>
              <a:effectLst>
                <a:glow rad="38100">
                  <a:schemeClr val="accent1">
                    <a:alpha val="40000"/>
                  </a:schemeClr>
                </a:glow>
              </a:effectLst>
            </a:endParaRPr>
          </a:p>
        </p:txBody>
      </p:sp>
      <p:sp>
        <p:nvSpPr>
          <p:cNvPr id="86" name="Rectangle 85">
            <a:extLst>
              <a:ext uri="{FF2B5EF4-FFF2-40B4-BE49-F238E27FC236}">
                <a16:creationId xmlns:a16="http://schemas.microsoft.com/office/drawing/2014/main" id="{9708DF1F-44ED-4C40-A87D-876C47BC0E48}"/>
              </a:ext>
            </a:extLst>
          </p:cNvPr>
          <p:cNvSpPr/>
          <p:nvPr/>
        </p:nvSpPr>
        <p:spPr>
          <a:xfrm>
            <a:off x="4812758" y="4864959"/>
            <a:ext cx="562976" cy="923330"/>
          </a:xfrm>
          <a:prstGeom prst="rect">
            <a:avLst/>
          </a:prstGeom>
          <a:noFill/>
        </p:spPr>
        <p:txBody>
          <a:bodyPr wrap="none" lIns="91440" tIns="45720" rIns="91440" bIns="45720">
            <a:spAutoFit/>
          </a:bodyPr>
          <a:lstStyle/>
          <a:p>
            <a:pPr algn="ctr"/>
            <a:r>
              <a:rPr lang="en-GB" sz="5400" b="1" spc="50" dirty="0">
                <a:ln w="9525" cmpd="sng">
                  <a:solidFill>
                    <a:srgbClr val="FF84B6"/>
                  </a:solidFill>
                  <a:prstDash val="solid"/>
                </a:ln>
                <a:solidFill>
                  <a:srgbClr val="70AD47">
                    <a:tint val="1000"/>
                  </a:srgbClr>
                </a:solidFill>
                <a:effectLst>
                  <a:glow rad="38100">
                    <a:schemeClr val="accent1">
                      <a:alpha val="40000"/>
                    </a:schemeClr>
                  </a:glow>
                </a:effectLst>
              </a:rPr>
              <a:t>n</a:t>
            </a:r>
            <a:endParaRPr lang="en-GB" sz="5400" b="1" cap="none" spc="50" dirty="0">
              <a:ln w="9525" cmpd="sng">
                <a:solidFill>
                  <a:srgbClr val="FF84B6"/>
                </a:solidFill>
                <a:prstDash val="solid"/>
              </a:ln>
              <a:solidFill>
                <a:srgbClr val="70AD47">
                  <a:tint val="1000"/>
                </a:srgbClr>
              </a:solidFill>
              <a:effectLst>
                <a:glow rad="38100">
                  <a:schemeClr val="accent1">
                    <a:alpha val="40000"/>
                  </a:schemeClr>
                </a:glow>
              </a:effectLst>
            </a:endParaRPr>
          </a:p>
        </p:txBody>
      </p:sp>
      <p:sp>
        <p:nvSpPr>
          <p:cNvPr id="87" name="Rectangle 86">
            <a:extLst>
              <a:ext uri="{FF2B5EF4-FFF2-40B4-BE49-F238E27FC236}">
                <a16:creationId xmlns:a16="http://schemas.microsoft.com/office/drawing/2014/main" id="{33CC693B-7051-4C20-A0C6-ABBBB2009008}"/>
              </a:ext>
            </a:extLst>
          </p:cNvPr>
          <p:cNvSpPr/>
          <p:nvPr/>
        </p:nvSpPr>
        <p:spPr>
          <a:xfrm>
            <a:off x="4822255" y="5389734"/>
            <a:ext cx="562976" cy="923330"/>
          </a:xfrm>
          <a:prstGeom prst="rect">
            <a:avLst/>
          </a:prstGeom>
          <a:noFill/>
        </p:spPr>
        <p:txBody>
          <a:bodyPr wrap="none" lIns="91440" tIns="45720" rIns="91440" bIns="45720">
            <a:spAutoFit/>
          </a:bodyPr>
          <a:lstStyle/>
          <a:p>
            <a:pPr algn="ctr"/>
            <a:r>
              <a:rPr lang="en-GB" sz="5400" b="1" spc="50" dirty="0">
                <a:ln w="9525" cmpd="sng">
                  <a:solidFill>
                    <a:srgbClr val="FF84B6"/>
                  </a:solidFill>
                  <a:prstDash val="solid"/>
                </a:ln>
                <a:solidFill>
                  <a:srgbClr val="70AD47">
                    <a:tint val="1000"/>
                  </a:srgbClr>
                </a:solidFill>
                <a:effectLst>
                  <a:glow rad="38100">
                    <a:schemeClr val="accent1">
                      <a:alpha val="40000"/>
                    </a:schemeClr>
                  </a:glow>
                </a:effectLst>
              </a:rPr>
              <a:t>n</a:t>
            </a:r>
            <a:endParaRPr lang="en-GB" sz="5400" b="1" cap="none" spc="50" dirty="0">
              <a:ln w="9525" cmpd="sng">
                <a:solidFill>
                  <a:srgbClr val="FF84B6"/>
                </a:solidFill>
                <a:prstDash val="solid"/>
              </a:ln>
              <a:solidFill>
                <a:srgbClr val="70AD47">
                  <a:tint val="1000"/>
                </a:srgbClr>
              </a:solidFill>
              <a:effectLst>
                <a:glow rad="38100">
                  <a:schemeClr val="accent1">
                    <a:alpha val="40000"/>
                  </a:schemeClr>
                </a:glow>
              </a:effectLst>
            </a:endParaRPr>
          </a:p>
        </p:txBody>
      </p:sp>
      <p:sp>
        <p:nvSpPr>
          <p:cNvPr id="90" name="Rectangle 89">
            <a:extLst>
              <a:ext uri="{FF2B5EF4-FFF2-40B4-BE49-F238E27FC236}">
                <a16:creationId xmlns:a16="http://schemas.microsoft.com/office/drawing/2014/main" id="{862D1E8E-77FB-4C26-8BCD-0F36125C2A8C}"/>
              </a:ext>
            </a:extLst>
          </p:cNvPr>
          <p:cNvSpPr/>
          <p:nvPr/>
        </p:nvSpPr>
        <p:spPr>
          <a:xfrm>
            <a:off x="4846981" y="5938315"/>
            <a:ext cx="532518" cy="923330"/>
          </a:xfrm>
          <a:prstGeom prst="rect">
            <a:avLst/>
          </a:prstGeom>
          <a:noFill/>
        </p:spPr>
        <p:txBody>
          <a:bodyPr wrap="none" lIns="91440" tIns="45720" rIns="91440" bIns="45720">
            <a:spAutoFit/>
          </a:bodyPr>
          <a:lstStyle/>
          <a:p>
            <a:pPr algn="ctr"/>
            <a:r>
              <a:rPr lang="en-GB" sz="5400" b="1" spc="50" dirty="0">
                <a:ln w="9525" cmpd="sng">
                  <a:solidFill>
                    <a:srgbClr val="FF84B6"/>
                  </a:solidFill>
                  <a:prstDash val="solid"/>
                </a:ln>
                <a:solidFill>
                  <a:srgbClr val="70AD47">
                    <a:tint val="1000"/>
                  </a:srgbClr>
                </a:solidFill>
                <a:effectLst>
                  <a:glow rad="38100">
                    <a:schemeClr val="accent1">
                      <a:alpha val="40000"/>
                    </a:schemeClr>
                  </a:glow>
                </a:effectLst>
              </a:rPr>
              <a:t>a</a:t>
            </a:r>
            <a:endParaRPr lang="en-GB" sz="5400" b="1" cap="none" spc="50" dirty="0">
              <a:ln w="9525" cmpd="sng">
                <a:solidFill>
                  <a:srgbClr val="FF84B6"/>
                </a:solidFill>
                <a:prstDash val="solid"/>
              </a:ln>
              <a:solidFill>
                <a:srgbClr val="70AD47">
                  <a:tint val="1000"/>
                </a:srgbClr>
              </a:solidFill>
              <a:effectLst>
                <a:glow rad="38100">
                  <a:schemeClr val="accent1">
                    <a:alpha val="40000"/>
                  </a:schemeClr>
                </a:glow>
              </a:effectLst>
            </a:endParaRPr>
          </a:p>
        </p:txBody>
      </p:sp>
      <p:sp>
        <p:nvSpPr>
          <p:cNvPr id="91" name="TextBox 90">
            <a:extLst>
              <a:ext uri="{FF2B5EF4-FFF2-40B4-BE49-F238E27FC236}">
                <a16:creationId xmlns:a16="http://schemas.microsoft.com/office/drawing/2014/main" id="{88C1C733-BEF2-4F8F-88CE-590E922CE6C2}"/>
              </a:ext>
            </a:extLst>
          </p:cNvPr>
          <p:cNvSpPr txBox="1"/>
          <p:nvPr/>
        </p:nvSpPr>
        <p:spPr>
          <a:xfrm>
            <a:off x="5530483" y="4054070"/>
            <a:ext cx="752599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solidFill>
                  <a:srgbClr val="FF0066"/>
                </a:solidFill>
                <a:latin typeface="Century Gothic" panose="020B0502020202020204" pitchFamily="34" charset="0"/>
              </a:rPr>
              <a:t>Ejemplo:</a:t>
            </a:r>
            <a:r>
              <a:rPr lang="en-GB" sz="2800" b="1"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Ángel</a:t>
            </a:r>
            <a:r>
              <a:rPr lang="en-GB" sz="2800" dirty="0">
                <a:solidFill>
                  <a:srgbClr val="002060"/>
                </a:solidFill>
                <a:latin typeface="Century Gothic" panose="020B0502020202020204" pitchFamily="34" charset="0"/>
              </a:rPr>
              <a:t> Gómez Soto</a:t>
            </a:r>
            <a:endPar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66" name="Google Shape;387;p19">
            <a:extLst>
              <a:ext uri="{FF2B5EF4-FFF2-40B4-BE49-F238E27FC236}">
                <a16:creationId xmlns:a16="http://schemas.microsoft.com/office/drawing/2014/main" id="{639DA545-0AE4-46CB-985C-650E27A23798}"/>
              </a:ext>
            </a:extLst>
          </p:cNvPr>
          <p:cNvSpPr/>
          <p:nvPr/>
        </p:nvSpPr>
        <p:spPr>
          <a:xfrm>
            <a:off x="11438299" y="2900991"/>
            <a:ext cx="516951" cy="3379042"/>
          </a:xfrm>
          <a:prstGeom prst="rect">
            <a:avLst/>
          </a:prstGeom>
          <a:solidFill>
            <a:srgbClr val="FF33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000"/>
              <a:buFont typeface="Calibri"/>
              <a:buNone/>
            </a:pPr>
            <a:endParaRPr sz="2000" b="0" i="0" u="none" strike="noStrike" cap="none">
              <a:solidFill>
                <a:srgbClr val="000000"/>
              </a:solidFill>
              <a:latin typeface="Century Gothic"/>
              <a:ea typeface="Century Gothic"/>
              <a:cs typeface="Century Gothic"/>
              <a:sym typeface="Century Gothic"/>
            </a:endParaRPr>
          </a:p>
        </p:txBody>
      </p:sp>
      <p:sp>
        <p:nvSpPr>
          <p:cNvPr id="98" name="Google Shape;395;p19">
            <a:extLst>
              <a:ext uri="{FF2B5EF4-FFF2-40B4-BE49-F238E27FC236}">
                <a16:creationId xmlns:a16="http://schemas.microsoft.com/office/drawing/2014/main" id="{DB44B052-E0B9-4FCD-99D4-D2FB73F76AD6}"/>
              </a:ext>
            </a:extLst>
          </p:cNvPr>
          <p:cNvSpPr/>
          <p:nvPr/>
        </p:nvSpPr>
        <p:spPr>
          <a:xfrm>
            <a:off x="11215758" y="6379974"/>
            <a:ext cx="931048" cy="349187"/>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entury Gothic"/>
              <a:buNone/>
            </a:pPr>
            <a:r>
              <a:rPr lang="en-GB" sz="1800" b="1" i="0" u="none" strike="noStrike" cap="none" dirty="0">
                <a:solidFill>
                  <a:srgbClr val="FFFFFF"/>
                </a:solidFill>
                <a:latin typeface="Century Gothic"/>
                <a:ea typeface="Century Gothic"/>
                <a:cs typeface="Century Gothic"/>
                <a:sym typeface="Century Gothic"/>
              </a:rPr>
              <a:t>INICIO</a:t>
            </a:r>
            <a:endParaRPr dirty="0"/>
          </a:p>
        </p:txBody>
      </p:sp>
      <p:sp>
        <p:nvSpPr>
          <p:cNvPr id="99" name="Google Shape;388;p19">
            <a:extLst>
              <a:ext uri="{FF2B5EF4-FFF2-40B4-BE49-F238E27FC236}">
                <a16:creationId xmlns:a16="http://schemas.microsoft.com/office/drawing/2014/main" id="{E4B12F0B-38E1-49B1-B408-65A3494F0BA8}"/>
              </a:ext>
            </a:extLst>
          </p:cNvPr>
          <p:cNvSpPr/>
          <p:nvPr/>
        </p:nvSpPr>
        <p:spPr>
          <a:xfrm>
            <a:off x="11434172" y="2900989"/>
            <a:ext cx="518389" cy="3379044"/>
          </a:xfrm>
          <a:prstGeom prst="rect">
            <a:avLst/>
          </a:prstGeom>
          <a:solidFill>
            <a:srgbClr val="86CFE2"/>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000"/>
              <a:buFont typeface="Calibri"/>
              <a:buNone/>
            </a:pPr>
            <a:endParaRPr sz="2000" b="0" i="0" u="none" strike="noStrike" cap="none">
              <a:solidFill>
                <a:srgbClr val="000000"/>
              </a:solidFill>
              <a:latin typeface="Century Gothic"/>
              <a:ea typeface="Century Gothic"/>
              <a:cs typeface="Century Gothic"/>
              <a:sym typeface="Century Gothic"/>
            </a:endParaRPr>
          </a:p>
        </p:txBody>
      </p:sp>
      <p:sp>
        <p:nvSpPr>
          <p:cNvPr id="100" name="Google Shape;157;p2">
            <a:extLst>
              <a:ext uri="{FF2B5EF4-FFF2-40B4-BE49-F238E27FC236}">
                <a16:creationId xmlns:a16="http://schemas.microsoft.com/office/drawing/2014/main" id="{713FA05E-A5AC-4CFD-AD42-758F7EFA2DBB}"/>
              </a:ext>
            </a:extLst>
          </p:cNvPr>
          <p:cNvSpPr txBox="1"/>
          <p:nvPr/>
        </p:nvSpPr>
        <p:spPr>
          <a:xfrm>
            <a:off x="11214736" y="2415709"/>
            <a:ext cx="932070" cy="500097"/>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16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1</a:t>
            </a:r>
            <a:br>
              <a:rPr kumimoji="0" lang="es-AR" sz="105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br>
            <a:r>
              <a:rPr kumimoji="0" lang="es-AR" sz="105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minuto</a:t>
            </a:r>
            <a:endParaRPr kumimoji="0" lang="es-AR" sz="105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3" name="TextBox 2">
            <a:extLst>
              <a:ext uri="{FF2B5EF4-FFF2-40B4-BE49-F238E27FC236}">
                <a16:creationId xmlns:a16="http://schemas.microsoft.com/office/drawing/2014/main" id="{CA5AEBD2-233F-49B5-B6FE-7A3585184F5F}"/>
              </a:ext>
            </a:extLst>
          </p:cNvPr>
          <p:cNvSpPr txBox="1"/>
          <p:nvPr/>
        </p:nvSpPr>
        <p:spPr>
          <a:xfrm>
            <a:off x="7612717" y="211718"/>
            <a:ext cx="3033241" cy="707886"/>
          </a:xfrm>
          <a:prstGeom prst="rect">
            <a:avLst/>
          </a:prstGeom>
          <a:solidFill>
            <a:srgbClr val="92D050"/>
          </a:solidFill>
        </p:spPr>
        <p:txBody>
          <a:bodyPr wrap="square" rtlCol="0">
            <a:spAutoFit/>
          </a:bodyPr>
          <a:lstStyle/>
          <a:p>
            <a:pPr algn="ctr"/>
            <a:r>
              <a:rPr lang="en-GB" sz="2000" dirty="0" err="1">
                <a:solidFill>
                  <a:srgbClr val="002060"/>
                </a:solidFill>
                <a:latin typeface="Century Gothic" panose="020B0502020202020204" pitchFamily="34" charset="0"/>
              </a:rPr>
              <a:t>el</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apellido</a:t>
            </a:r>
            <a:r>
              <a:rPr lang="en-GB" sz="2000" dirty="0">
                <a:solidFill>
                  <a:srgbClr val="002060"/>
                </a:solidFill>
                <a:latin typeface="Century Gothic" panose="020B0502020202020204" pitchFamily="34" charset="0"/>
              </a:rPr>
              <a:t> – surname</a:t>
            </a:r>
            <a:br>
              <a:rPr lang="en-GB" sz="2000" dirty="0">
                <a:solidFill>
                  <a:srgbClr val="002060"/>
                </a:solidFill>
                <a:latin typeface="Century Gothic" panose="020B0502020202020204" pitchFamily="34" charset="0"/>
              </a:rPr>
            </a:br>
            <a:r>
              <a:rPr lang="en-GB" sz="2000" dirty="0" err="1">
                <a:solidFill>
                  <a:srgbClr val="002060"/>
                </a:solidFill>
                <a:latin typeface="Century Gothic" panose="020B0502020202020204" pitchFamily="34" charset="0"/>
              </a:rPr>
              <a:t>el</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nombre</a:t>
            </a:r>
            <a:r>
              <a:rPr lang="en-GB" sz="2000" dirty="0">
                <a:solidFill>
                  <a:srgbClr val="002060"/>
                </a:solidFill>
                <a:latin typeface="Century Gothic" panose="020B0502020202020204" pitchFamily="34" charset="0"/>
              </a:rPr>
              <a:t> – first name</a:t>
            </a:r>
          </a:p>
        </p:txBody>
      </p:sp>
      <p:sp>
        <p:nvSpPr>
          <p:cNvPr id="35" name="Rectangle 34">
            <a:hlinkClick r:id="" action="ppaction://noaction">
              <a:snd r:embed="rId23" name="1_9.wav"/>
            </a:hlinkClick>
            <a:extLst>
              <a:ext uri="{FF2B5EF4-FFF2-40B4-BE49-F238E27FC236}">
                <a16:creationId xmlns:a16="http://schemas.microsoft.com/office/drawing/2014/main" id="{3F574D30-8A41-483A-9027-B28E9F5A404C}"/>
              </a:ext>
            </a:extLst>
          </p:cNvPr>
          <p:cNvSpPr/>
          <p:nvPr/>
        </p:nvSpPr>
        <p:spPr>
          <a:xfrm>
            <a:off x="509500" y="4060768"/>
            <a:ext cx="396467" cy="420450"/>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latin typeface="Century Gothic" panose="020B0502020202020204" pitchFamily="34" charset="0"/>
              </a:rPr>
              <a:t>3</a:t>
            </a:r>
          </a:p>
        </p:txBody>
      </p:sp>
    </p:spTree>
    <p:extLst>
      <p:ext uri="{BB962C8B-B14F-4D97-AF65-F5344CB8AC3E}">
        <p14:creationId xmlns:p14="http://schemas.microsoft.com/office/powerpoint/2010/main" val="2953813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fade">
                                      <p:cBhvr>
                                        <p:cTn id="12" dur="500"/>
                                        <p:tgtEl>
                                          <p:spTgt spid="4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9"/>
                                        </p:tgtEl>
                                        <p:attrNameLst>
                                          <p:attrName>style.visibility</p:attrName>
                                        </p:attrNameLst>
                                      </p:cBhvr>
                                      <p:to>
                                        <p:strVal val="visible"/>
                                      </p:to>
                                    </p:set>
                                    <p:animEffect transition="in" filter="fade">
                                      <p:cBhvr>
                                        <p:cTn id="17" dur="500"/>
                                        <p:tgtEl>
                                          <p:spTgt spid="5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1"/>
                                        </p:tgtEl>
                                        <p:attrNameLst>
                                          <p:attrName>style.visibility</p:attrName>
                                        </p:attrNameLst>
                                      </p:cBhvr>
                                      <p:to>
                                        <p:strVal val="visible"/>
                                      </p:to>
                                    </p:set>
                                    <p:animEffect transition="in" filter="fade">
                                      <p:cBhvr>
                                        <p:cTn id="22" dur="500"/>
                                        <p:tgtEl>
                                          <p:spTgt spid="6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5"/>
                                        </p:tgtEl>
                                        <p:attrNameLst>
                                          <p:attrName>style.visibility</p:attrName>
                                        </p:attrNameLst>
                                      </p:cBhvr>
                                      <p:to>
                                        <p:strVal val="visible"/>
                                      </p:to>
                                    </p:set>
                                    <p:animEffect transition="in" filter="fade">
                                      <p:cBhvr>
                                        <p:cTn id="27" dur="500"/>
                                        <p:tgtEl>
                                          <p:spTgt spid="6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8"/>
                                        </p:tgtEl>
                                        <p:attrNameLst>
                                          <p:attrName>style.visibility</p:attrName>
                                        </p:attrNameLst>
                                      </p:cBhvr>
                                      <p:to>
                                        <p:strVal val="visible"/>
                                      </p:to>
                                    </p:set>
                                    <p:animEffect transition="in" filter="fade">
                                      <p:cBhvr>
                                        <p:cTn id="32" dur="500"/>
                                        <p:tgtEl>
                                          <p:spTgt spid="6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88"/>
                                        </p:tgtEl>
                                        <p:attrNameLst>
                                          <p:attrName>style.visibility</p:attrName>
                                        </p:attrNameLst>
                                      </p:cBhvr>
                                      <p:to>
                                        <p:strVal val="visible"/>
                                      </p:to>
                                    </p:set>
                                    <p:animEffect transition="in" filter="fade">
                                      <p:cBhvr>
                                        <p:cTn id="37" dur="500"/>
                                        <p:tgtEl>
                                          <p:spTgt spid="8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92"/>
                                        </p:tgtEl>
                                        <p:attrNameLst>
                                          <p:attrName>style.visibility</p:attrName>
                                        </p:attrNameLst>
                                      </p:cBhvr>
                                      <p:to>
                                        <p:strVal val="visible"/>
                                      </p:to>
                                    </p:set>
                                    <p:animEffect transition="in" filter="fade">
                                      <p:cBhvr>
                                        <p:cTn id="42" dur="500"/>
                                        <p:tgtEl>
                                          <p:spTgt spid="92"/>
                                        </p:tgtEl>
                                      </p:cBhvr>
                                    </p:animEffect>
                                  </p:childTnLst>
                                </p:cTn>
                              </p:par>
                              <p:par>
                                <p:cTn id="43" presetID="10" presetClass="entr" presetSubtype="0" fill="hold" nodeType="withEffect">
                                  <p:stCondLst>
                                    <p:cond delay="0"/>
                                  </p:stCondLst>
                                  <p:childTnLst>
                                    <p:set>
                                      <p:cBhvr>
                                        <p:cTn id="44" dur="1" fill="hold">
                                          <p:stCondLst>
                                            <p:cond delay="0"/>
                                          </p:stCondLst>
                                        </p:cTn>
                                        <p:tgtEl>
                                          <p:spTgt spid="75"/>
                                        </p:tgtEl>
                                        <p:attrNameLst>
                                          <p:attrName>style.visibility</p:attrName>
                                        </p:attrNameLst>
                                      </p:cBhvr>
                                      <p:to>
                                        <p:strVal val="visible"/>
                                      </p:to>
                                    </p:set>
                                    <p:animEffect transition="in" filter="fade">
                                      <p:cBhvr>
                                        <p:cTn id="45" dur="500"/>
                                        <p:tgtEl>
                                          <p:spTgt spid="75"/>
                                        </p:tgtEl>
                                      </p:cBhvr>
                                    </p:animEffect>
                                  </p:childTnLst>
                                  <p:subTnLst>
                                    <p:audio>
                                      <p:cMediaNode>
                                        <p:cTn display="0" masterRel="sameClick">
                                          <p:stCondLst>
                                            <p:cond evt="begin" delay="0">
                                              <p:tn val="43"/>
                                            </p:cond>
                                          </p:stCondLst>
                                          <p:endCondLst>
                                            <p:cond evt="onStopAudio" delay="0">
                                              <p:tgtEl>
                                                <p:sldTgt/>
                                              </p:tgtEl>
                                            </p:cond>
                                          </p:endCondLst>
                                        </p:cTn>
                                        <p:tgtEl>
                                          <p:sndTgt r:embed="rId3" name="1_2.wav"/>
                                        </p:tgtEl>
                                      </p:cMediaNode>
                                    </p:audio>
                                  </p:subTnLst>
                                </p:cTn>
                              </p:par>
                              <p:par>
                                <p:cTn id="46" presetID="10" presetClass="entr" presetSubtype="0" fill="hold" nodeType="withEffect">
                                  <p:stCondLst>
                                    <p:cond delay="0"/>
                                  </p:stCondLst>
                                  <p:childTnLst>
                                    <p:set>
                                      <p:cBhvr>
                                        <p:cTn id="47" dur="1" fill="hold">
                                          <p:stCondLst>
                                            <p:cond delay="0"/>
                                          </p:stCondLst>
                                        </p:cTn>
                                        <p:tgtEl>
                                          <p:spTgt spid="41"/>
                                        </p:tgtEl>
                                        <p:attrNameLst>
                                          <p:attrName>style.visibility</p:attrName>
                                        </p:attrNameLst>
                                      </p:cBhvr>
                                      <p:to>
                                        <p:strVal val="visible"/>
                                      </p:to>
                                    </p:set>
                                    <p:animEffect transition="in" filter="fade">
                                      <p:cBhvr>
                                        <p:cTn id="48" dur="500"/>
                                        <p:tgtEl>
                                          <p:spTgt spid="41"/>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97"/>
                                        </p:tgtEl>
                                        <p:attrNameLst>
                                          <p:attrName>style.visibility</p:attrName>
                                        </p:attrNameLst>
                                      </p:cBhvr>
                                      <p:to>
                                        <p:strVal val="visible"/>
                                      </p:to>
                                    </p:set>
                                    <p:animEffect transition="in" filter="fade">
                                      <p:cBhvr>
                                        <p:cTn id="53" dur="500"/>
                                        <p:tgtEl>
                                          <p:spTgt spid="97"/>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5"/>
                                        </p:tgtEl>
                                        <p:attrNameLst>
                                          <p:attrName>style.visibility</p:attrName>
                                        </p:attrNameLst>
                                      </p:cBhvr>
                                      <p:to>
                                        <p:strVal val="visible"/>
                                      </p:to>
                                    </p:set>
                                    <p:animEffect transition="in" filter="fade">
                                      <p:cBhvr>
                                        <p:cTn id="58" dur="500"/>
                                        <p:tgtEl>
                                          <p:spTgt spid="5"/>
                                        </p:tgtEl>
                                      </p:cBhvr>
                                    </p:animEffec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5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43"/>
                                        </p:tgtEl>
                                        <p:attrNameLst>
                                          <p:attrName>style.visibility</p:attrName>
                                        </p:attrNameLst>
                                      </p:cBhvr>
                                      <p:to>
                                        <p:strVal val="visible"/>
                                      </p:to>
                                    </p:set>
                                    <p:animEffect transition="in" filter="fade">
                                      <p:cBhvr>
                                        <p:cTn id="67" dur="500"/>
                                        <p:tgtEl>
                                          <p:spTgt spid="43"/>
                                        </p:tgtEl>
                                      </p:cBhvr>
                                    </p:animEffec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nodeType="clickEffect">
                                  <p:stCondLst>
                                    <p:cond delay="0"/>
                                  </p:stCondLst>
                                  <p:childTnLst>
                                    <p:set>
                                      <p:cBhvr>
                                        <p:cTn id="71" dur="1" fill="hold">
                                          <p:stCondLst>
                                            <p:cond delay="0"/>
                                          </p:stCondLst>
                                        </p:cTn>
                                        <p:tgtEl>
                                          <p:spTgt spid="58"/>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nodeType="clickEffect">
                                  <p:stCondLst>
                                    <p:cond delay="0"/>
                                  </p:stCondLst>
                                  <p:childTnLst>
                                    <p:set>
                                      <p:cBhvr>
                                        <p:cTn id="75" dur="1" fill="hold">
                                          <p:stCondLst>
                                            <p:cond delay="0"/>
                                          </p:stCondLst>
                                        </p:cTn>
                                        <p:tgtEl>
                                          <p:spTgt spid="60"/>
                                        </p:tgtEl>
                                        <p:attrNameLst>
                                          <p:attrName>style.visibility</p:attrName>
                                        </p:attrNameLst>
                                      </p:cBhvr>
                                      <p:to>
                                        <p:strVal val="visible"/>
                                      </p:to>
                                    </p:set>
                                  </p:childTnLst>
                                </p:cTn>
                              </p:par>
                            </p:childTnLst>
                          </p:cTn>
                        </p:par>
                      </p:childTnLst>
                    </p:cTn>
                  </p:par>
                  <p:par>
                    <p:cTn id="76" fill="hold">
                      <p:stCondLst>
                        <p:cond delay="indefinite"/>
                      </p:stCondLst>
                      <p:childTnLst>
                        <p:par>
                          <p:cTn id="77" fill="hold">
                            <p:stCondLst>
                              <p:cond delay="0"/>
                            </p:stCondLst>
                            <p:childTnLst>
                              <p:par>
                                <p:cTn id="78" presetID="1" presetClass="entr" presetSubtype="0" fill="hold" nodeType="clickEffect">
                                  <p:stCondLst>
                                    <p:cond delay="0"/>
                                  </p:stCondLst>
                                  <p:childTnLst>
                                    <p:set>
                                      <p:cBhvr>
                                        <p:cTn id="79" dur="1" fill="hold">
                                          <p:stCondLst>
                                            <p:cond delay="0"/>
                                          </p:stCondLst>
                                        </p:cTn>
                                        <p:tgtEl>
                                          <p:spTgt spid="63"/>
                                        </p:tgtEl>
                                        <p:attrNameLst>
                                          <p:attrName>style.visibility</p:attrName>
                                        </p:attrNameLst>
                                      </p:cBhvr>
                                      <p:to>
                                        <p:strVal val="visible"/>
                                      </p:to>
                                    </p:set>
                                  </p:childTnLst>
                                </p:cTn>
                              </p:par>
                            </p:childTnLst>
                          </p:cTn>
                        </p:par>
                      </p:childTnLst>
                    </p:cTn>
                  </p:par>
                  <p:par>
                    <p:cTn id="80" fill="hold">
                      <p:stCondLst>
                        <p:cond delay="indefinite"/>
                      </p:stCondLst>
                      <p:childTnLst>
                        <p:par>
                          <p:cTn id="81" fill="hold">
                            <p:stCondLst>
                              <p:cond delay="0"/>
                            </p:stCondLst>
                            <p:childTnLst>
                              <p:par>
                                <p:cTn id="82" presetID="1" presetClass="entr" presetSubtype="0" fill="hold" nodeType="clickEffect">
                                  <p:stCondLst>
                                    <p:cond delay="0"/>
                                  </p:stCondLst>
                                  <p:childTnLst>
                                    <p:set>
                                      <p:cBhvr>
                                        <p:cTn id="83" dur="1" fill="hold">
                                          <p:stCondLst>
                                            <p:cond delay="0"/>
                                          </p:stCondLst>
                                        </p:cTn>
                                        <p:tgtEl>
                                          <p:spTgt spid="67"/>
                                        </p:tgtEl>
                                        <p:attrNameLst>
                                          <p:attrName>style.visibility</p:attrName>
                                        </p:attrNameLst>
                                      </p:cBhvr>
                                      <p:to>
                                        <p:strVal val="visible"/>
                                      </p:to>
                                    </p:se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grpId="0" nodeType="clickEffect">
                                  <p:stCondLst>
                                    <p:cond delay="0"/>
                                  </p:stCondLst>
                                  <p:childTnLst>
                                    <p:set>
                                      <p:cBhvr>
                                        <p:cTn id="87" dur="1" fill="hold">
                                          <p:stCondLst>
                                            <p:cond delay="0"/>
                                          </p:stCondLst>
                                        </p:cTn>
                                        <p:tgtEl>
                                          <p:spTgt spid="69"/>
                                        </p:tgtEl>
                                        <p:attrNameLst>
                                          <p:attrName>style.visibility</p:attrName>
                                        </p:attrNameLst>
                                      </p:cBhvr>
                                      <p:to>
                                        <p:strVal val="visible"/>
                                      </p:to>
                                    </p:set>
                                    <p:animEffect transition="in" filter="fade">
                                      <p:cBhvr>
                                        <p:cTn id="88" dur="500"/>
                                        <p:tgtEl>
                                          <p:spTgt spid="69"/>
                                        </p:tgtEl>
                                      </p:cBhvr>
                                    </p:animEffec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nodeType="clickEffect">
                                  <p:stCondLst>
                                    <p:cond delay="0"/>
                                  </p:stCondLst>
                                  <p:childTnLst>
                                    <p:set>
                                      <p:cBhvr>
                                        <p:cTn id="92" dur="1" fill="hold">
                                          <p:stCondLst>
                                            <p:cond delay="0"/>
                                          </p:stCondLst>
                                        </p:cTn>
                                        <p:tgtEl>
                                          <p:spTgt spid="70"/>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71"/>
                                        </p:tgtEl>
                                        <p:attrNameLst>
                                          <p:attrName>style.visibility</p:attrName>
                                        </p:attrNameLst>
                                      </p:cBhvr>
                                      <p:to>
                                        <p:strVal val="visible"/>
                                      </p:to>
                                    </p:set>
                                    <p:animEffect transition="in" filter="fade">
                                      <p:cBhvr>
                                        <p:cTn id="97" dur="500"/>
                                        <p:tgtEl>
                                          <p:spTgt spid="71"/>
                                        </p:tgtEl>
                                      </p:cBhvr>
                                    </p:animEffect>
                                  </p:childTnLst>
                                </p:cTn>
                              </p:par>
                            </p:childTnLst>
                          </p:cTn>
                        </p:par>
                      </p:childTnLst>
                    </p:cTn>
                  </p:par>
                  <p:par>
                    <p:cTn id="98" fill="hold">
                      <p:stCondLst>
                        <p:cond delay="indefinite"/>
                      </p:stCondLst>
                      <p:childTnLst>
                        <p:par>
                          <p:cTn id="99" fill="hold">
                            <p:stCondLst>
                              <p:cond delay="0"/>
                            </p:stCondLst>
                            <p:childTnLst>
                              <p:par>
                                <p:cTn id="100" presetID="1" presetClass="entr" presetSubtype="0" fill="hold" nodeType="clickEffect">
                                  <p:stCondLst>
                                    <p:cond delay="0"/>
                                  </p:stCondLst>
                                  <p:childTnLst>
                                    <p:set>
                                      <p:cBhvr>
                                        <p:cTn id="101" dur="1" fill="hold">
                                          <p:stCondLst>
                                            <p:cond delay="0"/>
                                          </p:stCondLst>
                                        </p:cTn>
                                        <p:tgtEl>
                                          <p:spTgt spid="89"/>
                                        </p:tgtEl>
                                        <p:attrNameLst>
                                          <p:attrName>style.visibility</p:attrName>
                                        </p:attrNameLst>
                                      </p:cBhvr>
                                      <p:to>
                                        <p:strVal val="visible"/>
                                      </p:to>
                                    </p:set>
                                  </p:childTnLst>
                                </p:cTn>
                              </p:par>
                            </p:childTnLst>
                          </p:cTn>
                        </p:par>
                      </p:childTnLst>
                    </p:cTn>
                  </p:par>
                  <p:par>
                    <p:cTn id="102" fill="hold">
                      <p:stCondLst>
                        <p:cond delay="indefinite"/>
                      </p:stCondLst>
                      <p:childTnLst>
                        <p:par>
                          <p:cTn id="103" fill="hold">
                            <p:stCondLst>
                              <p:cond delay="0"/>
                            </p:stCondLst>
                            <p:childTnLst>
                              <p:par>
                                <p:cTn id="104" presetID="1" presetClass="entr" presetSubtype="0" fill="hold" nodeType="clickEffect">
                                  <p:stCondLst>
                                    <p:cond delay="0"/>
                                  </p:stCondLst>
                                  <p:childTnLst>
                                    <p:set>
                                      <p:cBhvr>
                                        <p:cTn id="105" dur="1" fill="hold">
                                          <p:stCondLst>
                                            <p:cond delay="0"/>
                                          </p:stCondLst>
                                        </p:cTn>
                                        <p:tgtEl>
                                          <p:spTgt spid="94"/>
                                        </p:tgtEl>
                                        <p:attrNameLst>
                                          <p:attrName>style.visibility</p:attrName>
                                        </p:attrNameLst>
                                      </p:cBhvr>
                                      <p:to>
                                        <p:strVal val="visible"/>
                                      </p:to>
                                    </p:set>
                                  </p:childTnLst>
                                </p:cTn>
                              </p:par>
                            </p:childTnLst>
                          </p:cTn>
                        </p:par>
                      </p:childTnLst>
                    </p:cTn>
                  </p:par>
                  <p:par>
                    <p:cTn id="106" fill="hold">
                      <p:stCondLst>
                        <p:cond delay="indefinite"/>
                      </p:stCondLst>
                      <p:childTnLst>
                        <p:par>
                          <p:cTn id="107" fill="hold">
                            <p:stCondLst>
                              <p:cond delay="0"/>
                            </p:stCondLst>
                            <p:childTnLst>
                              <p:par>
                                <p:cTn id="108" presetID="10" presetClass="entr" presetSubtype="0" fill="hold" grpId="0" nodeType="clickEffect">
                                  <p:stCondLst>
                                    <p:cond delay="0"/>
                                  </p:stCondLst>
                                  <p:childTnLst>
                                    <p:set>
                                      <p:cBhvr>
                                        <p:cTn id="109" dur="1" fill="hold">
                                          <p:stCondLst>
                                            <p:cond delay="0"/>
                                          </p:stCondLst>
                                        </p:cTn>
                                        <p:tgtEl>
                                          <p:spTgt spid="93"/>
                                        </p:tgtEl>
                                        <p:attrNameLst>
                                          <p:attrName>style.visibility</p:attrName>
                                        </p:attrNameLst>
                                      </p:cBhvr>
                                      <p:to>
                                        <p:strVal val="visible"/>
                                      </p:to>
                                    </p:set>
                                    <p:animEffect transition="in" filter="fade">
                                      <p:cBhvr>
                                        <p:cTn id="110" dur="500"/>
                                        <p:tgtEl>
                                          <p:spTgt spid="93"/>
                                        </p:tgtEl>
                                      </p:cBhvr>
                                    </p:animEffect>
                                  </p:childTnLst>
                                </p:cTn>
                              </p:par>
                            </p:childTnLst>
                          </p:cTn>
                        </p:par>
                      </p:childTnLst>
                    </p:cTn>
                  </p:par>
                  <p:par>
                    <p:cTn id="111" fill="hold">
                      <p:stCondLst>
                        <p:cond delay="indefinite"/>
                      </p:stCondLst>
                      <p:childTnLst>
                        <p:par>
                          <p:cTn id="112" fill="hold">
                            <p:stCondLst>
                              <p:cond delay="0"/>
                            </p:stCondLst>
                            <p:childTnLst>
                              <p:par>
                                <p:cTn id="113" presetID="10" presetClass="exit" presetSubtype="0" fill="hold" grpId="1" nodeType="clickEffect">
                                  <p:stCondLst>
                                    <p:cond delay="0"/>
                                  </p:stCondLst>
                                  <p:childTnLst>
                                    <p:animEffect transition="out" filter="fade">
                                      <p:cBhvr>
                                        <p:cTn id="114" dur="500"/>
                                        <p:tgtEl>
                                          <p:spTgt spid="97"/>
                                        </p:tgtEl>
                                      </p:cBhvr>
                                    </p:animEffect>
                                    <p:set>
                                      <p:cBhvr>
                                        <p:cTn id="115" dur="1" fill="hold">
                                          <p:stCondLst>
                                            <p:cond delay="499"/>
                                          </p:stCondLst>
                                        </p:cTn>
                                        <p:tgtEl>
                                          <p:spTgt spid="97"/>
                                        </p:tgtEl>
                                        <p:attrNameLst>
                                          <p:attrName>style.visibility</p:attrName>
                                        </p:attrNameLst>
                                      </p:cBhvr>
                                      <p:to>
                                        <p:strVal val="hidden"/>
                                      </p:to>
                                    </p:set>
                                  </p:childTnLst>
                                </p:cTn>
                              </p:par>
                              <p:par>
                                <p:cTn id="116" presetID="10" presetClass="entr" presetSubtype="0" fill="hold" grpId="0" nodeType="withEffect">
                                  <p:stCondLst>
                                    <p:cond delay="0"/>
                                  </p:stCondLst>
                                  <p:childTnLst>
                                    <p:set>
                                      <p:cBhvr>
                                        <p:cTn id="117" dur="1" fill="hold">
                                          <p:stCondLst>
                                            <p:cond delay="0"/>
                                          </p:stCondLst>
                                        </p:cTn>
                                        <p:tgtEl>
                                          <p:spTgt spid="81"/>
                                        </p:tgtEl>
                                        <p:attrNameLst>
                                          <p:attrName>style.visibility</p:attrName>
                                        </p:attrNameLst>
                                      </p:cBhvr>
                                      <p:to>
                                        <p:strVal val="visible"/>
                                      </p:to>
                                    </p:set>
                                    <p:animEffect transition="in" filter="fade">
                                      <p:cBhvr>
                                        <p:cTn id="118" dur="500"/>
                                        <p:tgtEl>
                                          <p:spTgt spid="81"/>
                                        </p:tgtEl>
                                      </p:cBhvr>
                                    </p:animEffect>
                                  </p:childTnLst>
                                  <p:subTnLst>
                                    <p:audio>
                                      <p:cMediaNode>
                                        <p:cTn display="0" masterRel="sameClick">
                                          <p:stCondLst>
                                            <p:cond evt="begin" delay="0">
                                              <p:tn val="116"/>
                                            </p:cond>
                                          </p:stCondLst>
                                          <p:endCondLst>
                                            <p:cond evt="onStopAudio" delay="0">
                                              <p:tgtEl>
                                                <p:sldTgt/>
                                              </p:tgtEl>
                                            </p:cond>
                                          </p:endCondLst>
                                        </p:cTn>
                                        <p:tgtEl>
                                          <p:sndTgt r:embed="rId4" name="1_3.wav"/>
                                        </p:tgtEl>
                                      </p:cMediaNode>
                                    </p:audio>
                                  </p:subTnLst>
                                </p:cTn>
                              </p:par>
                              <p:par>
                                <p:cTn id="119" presetID="10" presetClass="entr" presetSubtype="0" fill="hold" grpId="0" nodeType="withEffect">
                                  <p:stCondLst>
                                    <p:cond delay="0"/>
                                  </p:stCondLst>
                                  <p:childTnLst>
                                    <p:set>
                                      <p:cBhvr>
                                        <p:cTn id="120" dur="1" fill="hold">
                                          <p:stCondLst>
                                            <p:cond delay="0"/>
                                          </p:stCondLst>
                                        </p:cTn>
                                        <p:tgtEl>
                                          <p:spTgt spid="8"/>
                                        </p:tgtEl>
                                        <p:attrNameLst>
                                          <p:attrName>style.visibility</p:attrName>
                                        </p:attrNameLst>
                                      </p:cBhvr>
                                      <p:to>
                                        <p:strVal val="visible"/>
                                      </p:to>
                                    </p:set>
                                    <p:animEffect transition="in" filter="fade">
                                      <p:cBhvr>
                                        <p:cTn id="121" dur="500"/>
                                        <p:tgtEl>
                                          <p:spTgt spid="8"/>
                                        </p:tgtEl>
                                      </p:cBhvr>
                                    </p:animEffect>
                                  </p:childTnLst>
                                </p:cTn>
                              </p:par>
                              <p:par>
                                <p:cTn id="122" presetID="10" presetClass="entr" presetSubtype="0" fill="hold" grpId="0" nodeType="withEffect">
                                  <p:stCondLst>
                                    <p:cond delay="0"/>
                                  </p:stCondLst>
                                  <p:childTnLst>
                                    <p:set>
                                      <p:cBhvr>
                                        <p:cTn id="123" dur="1" fill="hold">
                                          <p:stCondLst>
                                            <p:cond delay="0"/>
                                          </p:stCondLst>
                                        </p:cTn>
                                        <p:tgtEl>
                                          <p:spTgt spid="82"/>
                                        </p:tgtEl>
                                        <p:attrNameLst>
                                          <p:attrName>style.visibility</p:attrName>
                                        </p:attrNameLst>
                                      </p:cBhvr>
                                      <p:to>
                                        <p:strVal val="visible"/>
                                      </p:to>
                                    </p:set>
                                    <p:animEffect transition="in" filter="fade">
                                      <p:cBhvr>
                                        <p:cTn id="124" dur="500"/>
                                        <p:tgtEl>
                                          <p:spTgt spid="82"/>
                                        </p:tgtEl>
                                      </p:cBhvr>
                                    </p:animEffect>
                                  </p:childTnLst>
                                </p:cTn>
                              </p:par>
                              <p:par>
                                <p:cTn id="125" presetID="10" presetClass="entr" presetSubtype="0" fill="hold" grpId="0" nodeType="withEffect">
                                  <p:stCondLst>
                                    <p:cond delay="0"/>
                                  </p:stCondLst>
                                  <p:childTnLst>
                                    <p:set>
                                      <p:cBhvr>
                                        <p:cTn id="126" dur="1" fill="hold">
                                          <p:stCondLst>
                                            <p:cond delay="0"/>
                                          </p:stCondLst>
                                        </p:cTn>
                                        <p:tgtEl>
                                          <p:spTgt spid="83"/>
                                        </p:tgtEl>
                                        <p:attrNameLst>
                                          <p:attrName>style.visibility</p:attrName>
                                        </p:attrNameLst>
                                      </p:cBhvr>
                                      <p:to>
                                        <p:strVal val="visible"/>
                                      </p:to>
                                    </p:set>
                                    <p:animEffect transition="in" filter="fade">
                                      <p:cBhvr>
                                        <p:cTn id="127" dur="500"/>
                                        <p:tgtEl>
                                          <p:spTgt spid="83"/>
                                        </p:tgtEl>
                                      </p:cBhvr>
                                    </p:animEffect>
                                  </p:childTnLst>
                                </p:cTn>
                              </p:par>
                              <p:par>
                                <p:cTn id="128" presetID="10" presetClass="entr" presetSubtype="0" fill="hold" grpId="0" nodeType="withEffect">
                                  <p:stCondLst>
                                    <p:cond delay="0"/>
                                  </p:stCondLst>
                                  <p:childTnLst>
                                    <p:set>
                                      <p:cBhvr>
                                        <p:cTn id="129" dur="1" fill="hold">
                                          <p:stCondLst>
                                            <p:cond delay="0"/>
                                          </p:stCondLst>
                                        </p:cTn>
                                        <p:tgtEl>
                                          <p:spTgt spid="84"/>
                                        </p:tgtEl>
                                        <p:attrNameLst>
                                          <p:attrName>style.visibility</p:attrName>
                                        </p:attrNameLst>
                                      </p:cBhvr>
                                      <p:to>
                                        <p:strVal val="visible"/>
                                      </p:to>
                                    </p:set>
                                    <p:animEffect transition="in" filter="fade">
                                      <p:cBhvr>
                                        <p:cTn id="130" dur="500"/>
                                        <p:tgtEl>
                                          <p:spTgt spid="84"/>
                                        </p:tgtEl>
                                      </p:cBhvr>
                                    </p:animEffect>
                                  </p:childTnLst>
                                </p:cTn>
                              </p:par>
                              <p:par>
                                <p:cTn id="131" presetID="10" presetClass="entr" presetSubtype="0" fill="hold" grpId="0" nodeType="withEffect">
                                  <p:stCondLst>
                                    <p:cond delay="0"/>
                                  </p:stCondLst>
                                  <p:childTnLst>
                                    <p:set>
                                      <p:cBhvr>
                                        <p:cTn id="132" dur="1" fill="hold">
                                          <p:stCondLst>
                                            <p:cond delay="0"/>
                                          </p:stCondLst>
                                        </p:cTn>
                                        <p:tgtEl>
                                          <p:spTgt spid="85"/>
                                        </p:tgtEl>
                                        <p:attrNameLst>
                                          <p:attrName>style.visibility</p:attrName>
                                        </p:attrNameLst>
                                      </p:cBhvr>
                                      <p:to>
                                        <p:strVal val="visible"/>
                                      </p:to>
                                    </p:set>
                                    <p:animEffect transition="in" filter="fade">
                                      <p:cBhvr>
                                        <p:cTn id="133" dur="500"/>
                                        <p:tgtEl>
                                          <p:spTgt spid="85"/>
                                        </p:tgtEl>
                                      </p:cBhvr>
                                    </p:animEffect>
                                  </p:childTnLst>
                                </p:cTn>
                              </p:par>
                              <p:par>
                                <p:cTn id="134" presetID="10" presetClass="entr" presetSubtype="0" fill="hold" grpId="0" nodeType="withEffect">
                                  <p:stCondLst>
                                    <p:cond delay="0"/>
                                  </p:stCondLst>
                                  <p:childTnLst>
                                    <p:set>
                                      <p:cBhvr>
                                        <p:cTn id="135" dur="1" fill="hold">
                                          <p:stCondLst>
                                            <p:cond delay="0"/>
                                          </p:stCondLst>
                                        </p:cTn>
                                        <p:tgtEl>
                                          <p:spTgt spid="86"/>
                                        </p:tgtEl>
                                        <p:attrNameLst>
                                          <p:attrName>style.visibility</p:attrName>
                                        </p:attrNameLst>
                                      </p:cBhvr>
                                      <p:to>
                                        <p:strVal val="visible"/>
                                      </p:to>
                                    </p:set>
                                    <p:animEffect transition="in" filter="fade">
                                      <p:cBhvr>
                                        <p:cTn id="136" dur="500"/>
                                        <p:tgtEl>
                                          <p:spTgt spid="86"/>
                                        </p:tgtEl>
                                      </p:cBhvr>
                                    </p:animEffect>
                                  </p:childTnLst>
                                </p:cTn>
                              </p:par>
                              <p:par>
                                <p:cTn id="137" presetID="10" presetClass="entr" presetSubtype="0" fill="hold" grpId="0" nodeType="withEffect">
                                  <p:stCondLst>
                                    <p:cond delay="0"/>
                                  </p:stCondLst>
                                  <p:childTnLst>
                                    <p:set>
                                      <p:cBhvr>
                                        <p:cTn id="138" dur="1" fill="hold">
                                          <p:stCondLst>
                                            <p:cond delay="0"/>
                                          </p:stCondLst>
                                        </p:cTn>
                                        <p:tgtEl>
                                          <p:spTgt spid="87"/>
                                        </p:tgtEl>
                                        <p:attrNameLst>
                                          <p:attrName>style.visibility</p:attrName>
                                        </p:attrNameLst>
                                      </p:cBhvr>
                                      <p:to>
                                        <p:strVal val="visible"/>
                                      </p:to>
                                    </p:set>
                                    <p:animEffect transition="in" filter="fade">
                                      <p:cBhvr>
                                        <p:cTn id="139" dur="500"/>
                                        <p:tgtEl>
                                          <p:spTgt spid="87"/>
                                        </p:tgtEl>
                                      </p:cBhvr>
                                    </p:animEffect>
                                  </p:childTnLst>
                                </p:cTn>
                              </p:par>
                              <p:par>
                                <p:cTn id="140" presetID="10" presetClass="entr" presetSubtype="0" fill="hold" grpId="0" nodeType="withEffect">
                                  <p:stCondLst>
                                    <p:cond delay="0"/>
                                  </p:stCondLst>
                                  <p:childTnLst>
                                    <p:set>
                                      <p:cBhvr>
                                        <p:cTn id="141" dur="1" fill="hold">
                                          <p:stCondLst>
                                            <p:cond delay="0"/>
                                          </p:stCondLst>
                                        </p:cTn>
                                        <p:tgtEl>
                                          <p:spTgt spid="90"/>
                                        </p:tgtEl>
                                        <p:attrNameLst>
                                          <p:attrName>style.visibility</p:attrName>
                                        </p:attrNameLst>
                                      </p:cBhvr>
                                      <p:to>
                                        <p:strVal val="visible"/>
                                      </p:to>
                                    </p:set>
                                    <p:animEffect transition="in" filter="fade">
                                      <p:cBhvr>
                                        <p:cTn id="142" dur="500"/>
                                        <p:tgtEl>
                                          <p:spTgt spid="90"/>
                                        </p:tgtEl>
                                      </p:cBhvr>
                                    </p:animEffect>
                                  </p:childTnLst>
                                </p:cTn>
                              </p:par>
                            </p:childTnLst>
                          </p:cTn>
                        </p:par>
                      </p:childTnLst>
                    </p:cTn>
                  </p:par>
                  <p:par>
                    <p:cTn id="143" fill="hold">
                      <p:stCondLst>
                        <p:cond delay="indefinite"/>
                      </p:stCondLst>
                      <p:childTnLst>
                        <p:par>
                          <p:cTn id="144" fill="hold">
                            <p:stCondLst>
                              <p:cond delay="0"/>
                            </p:stCondLst>
                            <p:childTnLst>
                              <p:par>
                                <p:cTn id="145" presetID="10" presetClass="entr" presetSubtype="0" fill="hold" grpId="0" nodeType="clickEffect">
                                  <p:stCondLst>
                                    <p:cond delay="0"/>
                                  </p:stCondLst>
                                  <p:childTnLst>
                                    <p:set>
                                      <p:cBhvr>
                                        <p:cTn id="146" dur="1" fill="hold">
                                          <p:stCondLst>
                                            <p:cond delay="0"/>
                                          </p:stCondLst>
                                        </p:cTn>
                                        <p:tgtEl>
                                          <p:spTgt spid="73"/>
                                        </p:tgtEl>
                                        <p:attrNameLst>
                                          <p:attrName>style.visibility</p:attrName>
                                        </p:attrNameLst>
                                      </p:cBhvr>
                                      <p:to>
                                        <p:strVal val="visible"/>
                                      </p:to>
                                    </p:set>
                                    <p:animEffect transition="in" filter="fade">
                                      <p:cBhvr>
                                        <p:cTn id="147" dur="500"/>
                                        <p:tgtEl>
                                          <p:spTgt spid="73"/>
                                        </p:tgtEl>
                                      </p:cBhvr>
                                    </p:animEffect>
                                  </p:childTnLst>
                                </p:cTn>
                              </p:par>
                              <p:par>
                                <p:cTn id="148" presetID="10" presetClass="entr" presetSubtype="0" fill="hold" nodeType="withEffect">
                                  <p:stCondLst>
                                    <p:cond delay="0"/>
                                  </p:stCondLst>
                                  <p:childTnLst>
                                    <p:set>
                                      <p:cBhvr>
                                        <p:cTn id="149" dur="1" fill="hold">
                                          <p:stCondLst>
                                            <p:cond delay="0"/>
                                          </p:stCondLst>
                                        </p:cTn>
                                        <p:tgtEl>
                                          <p:spTgt spid="74"/>
                                        </p:tgtEl>
                                        <p:attrNameLst>
                                          <p:attrName>style.visibility</p:attrName>
                                        </p:attrNameLst>
                                      </p:cBhvr>
                                      <p:to>
                                        <p:strVal val="visible"/>
                                      </p:to>
                                    </p:set>
                                    <p:animEffect transition="in" filter="fade">
                                      <p:cBhvr>
                                        <p:cTn id="150" dur="500"/>
                                        <p:tgtEl>
                                          <p:spTgt spid="74"/>
                                        </p:tgtEl>
                                      </p:cBhvr>
                                    </p:animEffect>
                                  </p:childTnLst>
                                </p:cTn>
                              </p:par>
                            </p:childTnLst>
                          </p:cTn>
                        </p:par>
                      </p:childTnLst>
                    </p:cTn>
                  </p:par>
                  <p:par>
                    <p:cTn id="151" fill="hold">
                      <p:stCondLst>
                        <p:cond delay="indefinite"/>
                      </p:stCondLst>
                      <p:childTnLst>
                        <p:par>
                          <p:cTn id="152" fill="hold">
                            <p:stCondLst>
                              <p:cond delay="0"/>
                            </p:stCondLst>
                            <p:childTnLst>
                              <p:par>
                                <p:cTn id="153" presetID="10" presetClass="entr" presetSubtype="0" fill="hold" grpId="0" nodeType="clickEffect">
                                  <p:stCondLst>
                                    <p:cond delay="0"/>
                                  </p:stCondLst>
                                  <p:childTnLst>
                                    <p:set>
                                      <p:cBhvr>
                                        <p:cTn id="154" dur="1" fill="hold">
                                          <p:stCondLst>
                                            <p:cond delay="0"/>
                                          </p:stCondLst>
                                        </p:cTn>
                                        <p:tgtEl>
                                          <p:spTgt spid="72"/>
                                        </p:tgtEl>
                                        <p:attrNameLst>
                                          <p:attrName>style.visibility</p:attrName>
                                        </p:attrNameLst>
                                      </p:cBhvr>
                                      <p:to>
                                        <p:strVal val="visible"/>
                                      </p:to>
                                    </p:set>
                                    <p:animEffect transition="in" filter="fade">
                                      <p:cBhvr>
                                        <p:cTn id="155" dur="500"/>
                                        <p:tgtEl>
                                          <p:spTgt spid="72"/>
                                        </p:tgtEl>
                                      </p:cBhvr>
                                    </p:animEffect>
                                  </p:childTnLst>
                                  <p:subTnLst>
                                    <p:audio>
                                      <p:cMediaNode>
                                        <p:cTn display="0" masterRel="sameClick">
                                          <p:stCondLst>
                                            <p:cond evt="begin" delay="0">
                                              <p:tn val="153"/>
                                            </p:cond>
                                          </p:stCondLst>
                                          <p:endCondLst>
                                            <p:cond evt="onStopAudio" delay="0">
                                              <p:tgtEl>
                                                <p:sldTgt/>
                                              </p:tgtEl>
                                            </p:cond>
                                          </p:endCondLst>
                                        </p:cTn>
                                        <p:tgtEl>
                                          <p:sndTgt r:embed="rId5" name="1_4.wav"/>
                                        </p:tgtEl>
                                      </p:cMediaNode>
                                    </p:audio>
                                  </p:subTnLst>
                                </p:cTn>
                              </p:par>
                            </p:childTnLst>
                          </p:cTn>
                        </p:par>
                      </p:childTnLst>
                    </p:cTn>
                  </p:par>
                  <p:par>
                    <p:cTn id="156" fill="hold">
                      <p:stCondLst>
                        <p:cond delay="indefinite"/>
                      </p:stCondLst>
                      <p:childTnLst>
                        <p:par>
                          <p:cTn id="157" fill="hold">
                            <p:stCondLst>
                              <p:cond delay="0"/>
                            </p:stCondLst>
                            <p:childTnLst>
                              <p:par>
                                <p:cTn id="158" presetID="10" presetClass="entr" presetSubtype="0" fill="hold" grpId="0" nodeType="clickEffect">
                                  <p:stCondLst>
                                    <p:cond delay="0"/>
                                  </p:stCondLst>
                                  <p:childTnLst>
                                    <p:set>
                                      <p:cBhvr>
                                        <p:cTn id="159" dur="1" fill="hold">
                                          <p:stCondLst>
                                            <p:cond delay="0"/>
                                          </p:stCondLst>
                                        </p:cTn>
                                        <p:tgtEl>
                                          <p:spTgt spid="91"/>
                                        </p:tgtEl>
                                        <p:attrNameLst>
                                          <p:attrName>style.visibility</p:attrName>
                                        </p:attrNameLst>
                                      </p:cBhvr>
                                      <p:to>
                                        <p:strVal val="visible"/>
                                      </p:to>
                                    </p:set>
                                    <p:animEffect transition="in" filter="fade">
                                      <p:cBhvr>
                                        <p:cTn id="160" dur="500"/>
                                        <p:tgtEl>
                                          <p:spTgt spid="91"/>
                                        </p:tgtEl>
                                      </p:cBhvr>
                                    </p:animEffect>
                                  </p:childTnLst>
                                  <p:subTnLst>
                                    <p:audio>
                                      <p:cMediaNode>
                                        <p:cTn display="0" masterRel="sameClick">
                                          <p:stCondLst>
                                            <p:cond evt="begin" delay="0">
                                              <p:tn val="158"/>
                                            </p:cond>
                                          </p:stCondLst>
                                          <p:endCondLst>
                                            <p:cond evt="onStopAudio" delay="0">
                                              <p:tgtEl>
                                                <p:sldTgt/>
                                              </p:tgtEl>
                                            </p:cond>
                                          </p:endCondLst>
                                        </p:cTn>
                                        <p:tgtEl>
                                          <p:sndTgt r:embed="rId6" name="1_5.wav"/>
                                        </p:tgtEl>
                                      </p:cMediaNode>
                                    </p:audio>
                                  </p:subTnLst>
                                </p:cTn>
                              </p:par>
                              <p:par>
                                <p:cTn id="161" presetID="1" presetClass="entr" presetSubtype="0" fill="hold" grpId="0" nodeType="withEffect">
                                  <p:stCondLst>
                                    <p:cond delay="0"/>
                                  </p:stCondLst>
                                  <p:childTnLst>
                                    <p:set>
                                      <p:cBhvr>
                                        <p:cTn id="162" dur="1" fill="hold">
                                          <p:stCondLst>
                                            <p:cond delay="0"/>
                                          </p:stCondLst>
                                        </p:cTn>
                                        <p:tgtEl>
                                          <p:spTgt spid="99"/>
                                        </p:tgtEl>
                                        <p:attrNameLst>
                                          <p:attrName>style.visibility</p:attrName>
                                        </p:attrNameLst>
                                      </p:cBhvr>
                                      <p:to>
                                        <p:strVal val="visible"/>
                                      </p:to>
                                    </p:set>
                                  </p:childTnLst>
                                </p:cTn>
                              </p:par>
                              <p:par>
                                <p:cTn id="163" presetID="1" presetClass="entr" presetSubtype="0" fill="hold" grpId="0" nodeType="withEffect">
                                  <p:stCondLst>
                                    <p:cond delay="0"/>
                                  </p:stCondLst>
                                  <p:childTnLst>
                                    <p:set>
                                      <p:cBhvr>
                                        <p:cTn id="164" dur="1" fill="hold">
                                          <p:stCondLst>
                                            <p:cond delay="0"/>
                                          </p:stCondLst>
                                        </p:cTn>
                                        <p:tgtEl>
                                          <p:spTgt spid="66"/>
                                        </p:tgtEl>
                                        <p:attrNameLst>
                                          <p:attrName>style.visibility</p:attrName>
                                        </p:attrNameLst>
                                      </p:cBhvr>
                                      <p:to>
                                        <p:strVal val="visible"/>
                                      </p:to>
                                    </p:set>
                                  </p:childTnLst>
                                </p:cTn>
                              </p:par>
                              <p:par>
                                <p:cTn id="165" presetID="1" presetClass="entr" presetSubtype="0" fill="hold" grpId="0" nodeType="withEffect">
                                  <p:stCondLst>
                                    <p:cond delay="0"/>
                                  </p:stCondLst>
                                  <p:childTnLst>
                                    <p:set>
                                      <p:cBhvr>
                                        <p:cTn id="166" dur="1" fill="hold">
                                          <p:stCondLst>
                                            <p:cond delay="0"/>
                                          </p:stCondLst>
                                        </p:cTn>
                                        <p:tgtEl>
                                          <p:spTgt spid="98"/>
                                        </p:tgtEl>
                                        <p:attrNameLst>
                                          <p:attrName>style.visibility</p:attrName>
                                        </p:attrNameLst>
                                      </p:cBhvr>
                                      <p:to>
                                        <p:strVal val="visible"/>
                                      </p:to>
                                    </p:set>
                                  </p:childTnLst>
                                </p:cTn>
                              </p:par>
                              <p:par>
                                <p:cTn id="167" presetID="1" presetClass="entr" presetSubtype="0" fill="hold" grpId="0" nodeType="withEffect">
                                  <p:stCondLst>
                                    <p:cond delay="0"/>
                                  </p:stCondLst>
                                  <p:childTnLst>
                                    <p:set>
                                      <p:cBhvr>
                                        <p:cTn id="168" dur="1" fill="hold">
                                          <p:stCondLst>
                                            <p:cond delay="0"/>
                                          </p:stCondLst>
                                        </p:cTn>
                                        <p:tgtEl>
                                          <p:spTgt spid="1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9" restart="whenNotActive" fill="hold" evtFilter="cancelBubble" nodeType="interactiveSeq">
                <p:stCondLst>
                  <p:cond evt="onClick" delay="0">
                    <p:tgtEl>
                      <p:spTgt spid="98"/>
                    </p:tgtEl>
                  </p:cond>
                </p:stCondLst>
                <p:endSync evt="end" delay="0">
                  <p:rtn val="all"/>
                </p:endSync>
                <p:childTnLst>
                  <p:par>
                    <p:cTn id="170" fill="hold">
                      <p:stCondLst>
                        <p:cond delay="0"/>
                      </p:stCondLst>
                      <p:childTnLst>
                        <p:par>
                          <p:cTn id="171" fill="hold">
                            <p:stCondLst>
                              <p:cond delay="0"/>
                            </p:stCondLst>
                            <p:childTnLst>
                              <p:par>
                                <p:cTn id="172" presetID="12" presetClass="exit" presetSubtype="4" fill="hold" grpId="1" nodeType="clickEffect">
                                  <p:stCondLst>
                                    <p:cond delay="0"/>
                                  </p:stCondLst>
                                  <p:childTnLst>
                                    <p:anim calcmode="lin" valueType="num">
                                      <p:cBhvr additive="base">
                                        <p:cTn id="173" dur="59000"/>
                                        <p:tgtEl>
                                          <p:spTgt spid="99"/>
                                        </p:tgtEl>
                                        <p:attrNameLst>
                                          <p:attrName>ppt_y</p:attrName>
                                        </p:attrNameLst>
                                      </p:cBhvr>
                                      <p:tavLst>
                                        <p:tav tm="0">
                                          <p:val>
                                            <p:strVal val="#ppt_y"/>
                                          </p:val>
                                        </p:tav>
                                        <p:tav tm="100000">
                                          <p:val>
                                            <p:strVal val="#ppt_y+#ppt_h*1.125000"/>
                                          </p:val>
                                        </p:tav>
                                      </p:tavLst>
                                    </p:anim>
                                    <p:animEffect transition="out" filter="wipe(down)">
                                      <p:cBhvr>
                                        <p:cTn id="174" dur="59000"/>
                                        <p:tgtEl>
                                          <p:spTgt spid="99"/>
                                        </p:tgtEl>
                                      </p:cBhvr>
                                    </p:animEffect>
                                    <p:set>
                                      <p:cBhvr>
                                        <p:cTn id="175" dur="1" fill="hold">
                                          <p:stCondLst>
                                            <p:cond delay="58999"/>
                                          </p:stCondLst>
                                        </p:cTn>
                                        <p:tgtEl>
                                          <p:spTgt spid="99"/>
                                        </p:tgtEl>
                                        <p:attrNameLst>
                                          <p:attrName>style.visibility</p:attrName>
                                        </p:attrNameLst>
                                      </p:cBhvr>
                                      <p:to>
                                        <p:strVal val="hidden"/>
                                      </p:to>
                                    </p:set>
                                  </p:childTnLst>
                                </p:cTn>
                              </p:par>
                            </p:childTnLst>
                          </p:cTn>
                        </p:par>
                      </p:childTnLst>
                    </p:cTn>
                  </p:par>
                </p:childTnLst>
              </p:cTn>
              <p:nextCondLst>
                <p:cond evt="onClick" delay="0">
                  <p:tgtEl>
                    <p:spTgt spid="98"/>
                  </p:tgtEl>
                </p:cond>
              </p:nextCondLst>
            </p:seq>
          </p:childTnLst>
        </p:cTn>
      </p:par>
    </p:tnLst>
    <p:bldLst>
      <p:bldP spid="6" grpId="0"/>
      <p:bldP spid="43" grpId="0"/>
      <p:bldP spid="44" grpId="0"/>
      <p:bldP spid="59" grpId="0"/>
      <p:bldP spid="61" grpId="0"/>
      <p:bldP spid="65" grpId="0"/>
      <p:bldP spid="68" grpId="0"/>
      <p:bldP spid="69" grpId="0"/>
      <p:bldP spid="88" grpId="0"/>
      <p:bldP spid="92" grpId="0"/>
      <p:bldP spid="93" grpId="0"/>
      <p:bldP spid="97" grpId="0" animBg="1"/>
      <p:bldP spid="97" grpId="1" animBg="1"/>
      <p:bldP spid="71" grpId="0"/>
      <p:bldP spid="72" grpId="0" animBg="1"/>
      <p:bldP spid="73" grpId="0" animBg="1"/>
      <p:bldP spid="81" grpId="0" animBg="1"/>
      <p:bldP spid="8" grpId="0"/>
      <p:bldP spid="82" grpId="0"/>
      <p:bldP spid="83" grpId="0"/>
      <p:bldP spid="84" grpId="0"/>
      <p:bldP spid="85" grpId="0"/>
      <p:bldP spid="86" grpId="0"/>
      <p:bldP spid="87" grpId="0"/>
      <p:bldP spid="90" grpId="0"/>
      <p:bldP spid="91" grpId="0"/>
      <p:bldP spid="66" grpId="0" animBg="1"/>
      <p:bldP spid="98" grpId="0" animBg="1"/>
      <p:bldP spid="99" grpId="0" animBg="1"/>
      <p:bldP spid="99" grpId="1" animBg="1"/>
      <p:bldP spid="10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hlinkClick r:id="" action="ppaction://noaction">
              <a:snd r:embed="rId3" name="5_7.wav"/>
            </a:hlinkClick>
            <a:extLst>
              <a:ext uri="{FF2B5EF4-FFF2-40B4-BE49-F238E27FC236}">
                <a16:creationId xmlns:a16="http://schemas.microsoft.com/office/drawing/2014/main" id="{207C148F-45EB-4409-B006-B3FFBC980597}"/>
              </a:ext>
            </a:extLst>
          </p:cNvPr>
          <p:cNvSpPr txBox="1"/>
          <p:nvPr/>
        </p:nvSpPr>
        <p:spPr>
          <a:xfrm>
            <a:off x="44844" y="678969"/>
            <a:ext cx="684351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32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Escribe seis frases.</a:t>
            </a:r>
            <a:endPar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5" name="Google Shape;167;p2">
            <a:extLst>
              <a:ext uri="{FF2B5EF4-FFF2-40B4-BE49-F238E27FC236}">
                <a16:creationId xmlns:a16="http://schemas.microsoft.com/office/drawing/2014/main" id="{F41BD53F-7ABA-478A-AAAD-4B84A1C8BF38}"/>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nvGrpSpPr>
          <p:cNvPr id="98" name="Group 97">
            <a:extLst>
              <a:ext uri="{FF2B5EF4-FFF2-40B4-BE49-F238E27FC236}">
                <a16:creationId xmlns:a16="http://schemas.microsoft.com/office/drawing/2014/main" id="{4C0FF873-CA51-43AA-BA1C-3AAB1D786083}"/>
              </a:ext>
            </a:extLst>
          </p:cNvPr>
          <p:cNvGrpSpPr/>
          <p:nvPr/>
        </p:nvGrpSpPr>
        <p:grpSpPr>
          <a:xfrm>
            <a:off x="5200156" y="98136"/>
            <a:ext cx="4632440" cy="1420148"/>
            <a:chOff x="8587144" y="228599"/>
            <a:chExt cx="2390980" cy="1615573"/>
          </a:xfrm>
        </p:grpSpPr>
        <p:sp>
          <p:nvSpPr>
            <p:cNvPr id="99" name="Speech Bubble: Rectangle with Corners Rounded 98">
              <a:extLst>
                <a:ext uri="{FF2B5EF4-FFF2-40B4-BE49-F238E27FC236}">
                  <a16:creationId xmlns:a16="http://schemas.microsoft.com/office/drawing/2014/main" id="{9BB39319-CB13-4D38-A1D0-B2DDD4E91C94}"/>
                </a:ext>
              </a:extLst>
            </p:cNvPr>
            <p:cNvSpPr/>
            <p:nvPr/>
          </p:nvSpPr>
          <p:spPr>
            <a:xfrm>
              <a:off x="8587144" y="228599"/>
              <a:ext cx="2362258" cy="1615573"/>
            </a:xfrm>
            <a:prstGeom prst="wedgeRoundRectCallout">
              <a:avLst>
                <a:gd name="adj1" fmla="val -66236"/>
                <a:gd name="adj2" fmla="val 17481"/>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0" name="TextBox 99">
              <a:extLst>
                <a:ext uri="{FF2B5EF4-FFF2-40B4-BE49-F238E27FC236}">
                  <a16:creationId xmlns:a16="http://schemas.microsoft.com/office/drawing/2014/main" id="{F07764BF-ED49-4CCF-A1B9-251BC423E67D}"/>
                </a:ext>
              </a:extLst>
            </p:cNvPr>
            <p:cNvSpPr txBox="1"/>
            <p:nvPr/>
          </p:nvSpPr>
          <p:spPr>
            <a:xfrm>
              <a:off x="8587145" y="340820"/>
              <a:ext cx="2390979" cy="1200329"/>
            </a:xfrm>
            <a:prstGeom prst="rect">
              <a:avLst/>
            </a:prstGeom>
            <a:noFill/>
          </p:spPr>
          <p:txBody>
            <a:bodyPr wrap="square">
              <a:spAutoFit/>
            </a:bodyPr>
            <a:lstStyle/>
            <a:p>
              <a:pPr algn="ctr"/>
              <a:r>
                <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You are on holiday. </a:t>
              </a:r>
              <a:br>
                <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br>
              <a:r>
                <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Write any six sentences about your activities. </a:t>
              </a:r>
              <a:endParaRPr lang="en-GB" dirty="0"/>
            </a:p>
          </p:txBody>
        </p:sp>
      </p:grpSp>
      <p:pic>
        <p:nvPicPr>
          <p:cNvPr id="56" name="Picture 55" descr="A picture containing icon&#10;&#10;Description automatically generated">
            <a:extLst>
              <a:ext uri="{FF2B5EF4-FFF2-40B4-BE49-F238E27FC236}">
                <a16:creationId xmlns:a16="http://schemas.microsoft.com/office/drawing/2014/main" id="{0F567832-20F6-4EF4-885E-87D492FB80AF}"/>
              </a:ext>
            </a:extLst>
          </p:cNvPr>
          <p:cNvPicPr>
            <a:picLocks noChangeAspect="1"/>
          </p:cNvPicPr>
          <p:nvPr/>
        </p:nvPicPr>
        <p:blipFill rotWithShape="1">
          <a:blip r:embed="rId4">
            <a:extLst>
              <a:ext uri="{28A0092B-C50C-407E-A947-70E740481C1C}">
                <a14:useLocalDpi xmlns:a14="http://schemas.microsoft.com/office/drawing/2010/main" val="0"/>
              </a:ext>
            </a:extLst>
          </a:blip>
          <a:srcRect r="80114"/>
          <a:stretch/>
        </p:blipFill>
        <p:spPr>
          <a:xfrm>
            <a:off x="4640362" y="3330385"/>
            <a:ext cx="559793" cy="1633974"/>
          </a:xfrm>
          <a:prstGeom prst="rect">
            <a:avLst/>
          </a:prstGeom>
        </p:spPr>
      </p:pic>
      <p:pic>
        <p:nvPicPr>
          <p:cNvPr id="25" name="Picture 24" descr="A picture containing text, stationary&#10;&#10;Description automatically generated">
            <a:extLst>
              <a:ext uri="{FF2B5EF4-FFF2-40B4-BE49-F238E27FC236}">
                <a16:creationId xmlns:a16="http://schemas.microsoft.com/office/drawing/2014/main" id="{D5AC4948-3766-4829-A692-1FDB352658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9442" y="3290322"/>
            <a:ext cx="1943705" cy="1574031"/>
          </a:xfrm>
          <a:prstGeom prst="rect">
            <a:avLst/>
          </a:prstGeom>
          <a:solidFill>
            <a:schemeClr val="bg1"/>
          </a:solidFill>
        </p:spPr>
      </p:pic>
      <p:pic>
        <p:nvPicPr>
          <p:cNvPr id="26" name="Picture 2" descr="Checklist, Task, To Do, List, Plan, Work">
            <a:extLst>
              <a:ext uri="{FF2B5EF4-FFF2-40B4-BE49-F238E27FC236}">
                <a16:creationId xmlns:a16="http://schemas.microsoft.com/office/drawing/2014/main" id="{33795F53-DA77-4B33-9A69-F6B624F8528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97323" y="1645740"/>
            <a:ext cx="1755432" cy="141715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8" descr="Jardinero, Jardinería, Jardín, Primavera">
            <a:extLst>
              <a:ext uri="{FF2B5EF4-FFF2-40B4-BE49-F238E27FC236}">
                <a16:creationId xmlns:a16="http://schemas.microsoft.com/office/drawing/2014/main" id="{9926BB37-20B1-4641-867C-A4CA804F0DF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370850" y="3334561"/>
            <a:ext cx="1792411" cy="1532794"/>
          </a:xfrm>
          <a:prstGeom prst="rect">
            <a:avLst/>
          </a:prstGeom>
          <a:solidFill>
            <a:schemeClr val="bg1"/>
          </a:solidFill>
        </p:spPr>
      </p:pic>
      <p:pic>
        <p:nvPicPr>
          <p:cNvPr id="30" name="Picture 2" descr="Música, Danza, Tango, Hombre, Bailarín">
            <a:extLst>
              <a:ext uri="{FF2B5EF4-FFF2-40B4-BE49-F238E27FC236}">
                <a16:creationId xmlns:a16="http://schemas.microsoft.com/office/drawing/2014/main" id="{B4DD3B14-9D0E-4DE9-A456-4F311D6FB12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502389" y="5007888"/>
            <a:ext cx="1905437" cy="1644285"/>
          </a:xfrm>
          <a:prstGeom prst="rect">
            <a:avLst/>
          </a:prstGeom>
          <a:noFill/>
          <a:extLst>
            <a:ext uri="{909E8E84-426E-40DD-AFC4-6F175D3DCCD1}">
              <a14:hiddenFill xmlns:a14="http://schemas.microsoft.com/office/drawing/2010/main">
                <a:solidFill>
                  <a:srgbClr val="FFFFFF"/>
                </a:solidFill>
              </a14:hiddenFill>
            </a:ext>
          </a:extLst>
        </p:spPr>
      </p:pic>
      <p:grpSp>
        <p:nvGrpSpPr>
          <p:cNvPr id="31" name="Group 30">
            <a:extLst>
              <a:ext uri="{FF2B5EF4-FFF2-40B4-BE49-F238E27FC236}">
                <a16:creationId xmlns:a16="http://schemas.microsoft.com/office/drawing/2014/main" id="{EB57EA59-1D52-4A98-866E-DA0C4E6548C7}"/>
              </a:ext>
            </a:extLst>
          </p:cNvPr>
          <p:cNvGrpSpPr/>
          <p:nvPr/>
        </p:nvGrpSpPr>
        <p:grpSpPr>
          <a:xfrm>
            <a:off x="6588614" y="5533494"/>
            <a:ext cx="2000811" cy="1127724"/>
            <a:chOff x="5458425" y="8835686"/>
            <a:chExt cx="2297569" cy="1373934"/>
          </a:xfrm>
        </p:grpSpPr>
        <p:pic>
          <p:nvPicPr>
            <p:cNvPr id="32" name="Picture 4" descr="Comenzar, Bloques, Masculino, Raza">
              <a:extLst>
                <a:ext uri="{FF2B5EF4-FFF2-40B4-BE49-F238E27FC236}">
                  <a16:creationId xmlns:a16="http://schemas.microsoft.com/office/drawing/2014/main" id="{F8865398-F587-453B-9A7E-59777A11E50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458425" y="8835686"/>
              <a:ext cx="1917551" cy="1314450"/>
            </a:xfrm>
            <a:prstGeom prst="rect">
              <a:avLst/>
            </a:prstGeom>
            <a:solidFill>
              <a:schemeClr val="bg1"/>
            </a:solidFill>
          </p:spPr>
        </p:pic>
        <p:pic>
          <p:nvPicPr>
            <p:cNvPr id="36" name="Picture 6" descr="Banderas De Inspector">
              <a:extLst>
                <a:ext uri="{FF2B5EF4-FFF2-40B4-BE49-F238E27FC236}">
                  <a16:creationId xmlns:a16="http://schemas.microsoft.com/office/drawing/2014/main" id="{8B0A22BB-6205-4877-9CB1-63264BDA7DA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965471" y="9809653"/>
              <a:ext cx="790523" cy="399967"/>
            </a:xfrm>
            <a:prstGeom prst="rect">
              <a:avLst/>
            </a:prstGeom>
            <a:solidFill>
              <a:schemeClr val="bg1"/>
            </a:solidFill>
          </p:spPr>
        </p:pic>
      </p:grpSp>
      <p:pic>
        <p:nvPicPr>
          <p:cNvPr id="37" name="Picture 10" descr="Chico, Nadar, Clases De Natación">
            <a:extLst>
              <a:ext uri="{FF2B5EF4-FFF2-40B4-BE49-F238E27FC236}">
                <a16:creationId xmlns:a16="http://schemas.microsoft.com/office/drawing/2014/main" id="{B737CBCC-2B6F-4387-A58E-5EF9736398E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73388" y="5143952"/>
            <a:ext cx="2095811" cy="1261196"/>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2" descr="Road Trip, Camioneta, Pareja, Viaje">
            <a:extLst>
              <a:ext uri="{FF2B5EF4-FFF2-40B4-BE49-F238E27FC236}">
                <a16:creationId xmlns:a16="http://schemas.microsoft.com/office/drawing/2014/main" id="{C3027535-98F6-498F-AB1D-9C5DADA475F1}"/>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b="21025"/>
          <a:stretch/>
        </p:blipFill>
        <p:spPr bwMode="auto">
          <a:xfrm>
            <a:off x="6577311" y="1566057"/>
            <a:ext cx="1667905" cy="1487893"/>
          </a:xfrm>
          <a:prstGeom prst="roundRect">
            <a:avLst/>
          </a:prstGeom>
          <a:noFill/>
          <a:extLst>
            <a:ext uri="{909E8E84-426E-40DD-AFC4-6F175D3DCCD1}">
              <a14:hiddenFill xmlns:a14="http://schemas.microsoft.com/office/drawing/2010/main">
                <a:solidFill>
                  <a:srgbClr val="FFFFFF"/>
                </a:solidFill>
              </a14:hiddenFill>
            </a:ext>
          </a:extLst>
        </p:spPr>
      </p:pic>
      <p:pic>
        <p:nvPicPr>
          <p:cNvPr id="39" name="Picture 4" descr="Pastel, Cumpleaños, Postre, Celebracion">
            <a:extLst>
              <a:ext uri="{FF2B5EF4-FFF2-40B4-BE49-F238E27FC236}">
                <a16:creationId xmlns:a16="http://schemas.microsoft.com/office/drawing/2014/main" id="{6C89CC06-1D19-4153-B03B-DE50A9A77476}"/>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991299" y="1844577"/>
            <a:ext cx="1542099" cy="1260557"/>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4" descr="Date Of Birth, Background, Birthday Card">
            <a:extLst>
              <a:ext uri="{FF2B5EF4-FFF2-40B4-BE49-F238E27FC236}">
                <a16:creationId xmlns:a16="http://schemas.microsoft.com/office/drawing/2014/main" id="{6DA473B2-F0F0-4E5F-B7C2-1BB224BF7C31}"/>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20724270">
            <a:off x="4313671" y="5228619"/>
            <a:ext cx="995058" cy="1171297"/>
          </a:xfrm>
          <a:prstGeom prst="rect">
            <a:avLst/>
          </a:prstGeom>
          <a:noFill/>
          <a:extLst>
            <a:ext uri="{909E8E84-426E-40DD-AFC4-6F175D3DCCD1}">
              <a14:hiddenFill xmlns:a14="http://schemas.microsoft.com/office/drawing/2010/main">
                <a:solidFill>
                  <a:srgbClr val="FFFFFF"/>
                </a:solidFill>
              </a14:hiddenFill>
            </a:ext>
          </a:extLst>
        </p:spPr>
      </p:pic>
      <p:sp>
        <p:nvSpPr>
          <p:cNvPr id="41" name="Title 1">
            <a:extLst>
              <a:ext uri="{FF2B5EF4-FFF2-40B4-BE49-F238E27FC236}">
                <a16:creationId xmlns:a16="http://schemas.microsoft.com/office/drawing/2014/main" id="{E466A2F4-B950-4AA3-BBAC-51059040E227}"/>
              </a:ext>
            </a:extLst>
          </p:cNvPr>
          <p:cNvSpPr txBox="1">
            <a:spLocks/>
          </p:cNvSpPr>
          <p:nvPr/>
        </p:nvSpPr>
        <p:spPr>
          <a:xfrm>
            <a:off x="10869769" y="959256"/>
            <a:ext cx="1199060" cy="400110"/>
          </a:xfrm>
          <a:prstGeom prst="rect">
            <a:avLst/>
          </a:prstGeom>
          <a:solidFill>
            <a:srgbClr val="9CD45E"/>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dirty="0" err="1">
                <a:solidFill>
                  <a:srgbClr val="002060"/>
                </a:solidFill>
                <a:latin typeface="Century Gothic" panose="020B0502020202020204" pitchFamily="34" charset="0"/>
              </a:rPr>
              <a:t>escribir</a:t>
            </a:r>
            <a:endParaRPr lang="en-GB" sz="2000" b="1" dirty="0">
              <a:solidFill>
                <a:srgbClr val="002060"/>
              </a:solidFill>
              <a:latin typeface="Century Gothic" panose="020B0502020202020204" pitchFamily="34" charset="0"/>
            </a:endParaRPr>
          </a:p>
        </p:txBody>
      </p:sp>
      <p:pic>
        <p:nvPicPr>
          <p:cNvPr id="42" name="Picture 2" descr="Pen, Write, Pencil, Writing Tool, Work, Message, Blue">
            <a:extLst>
              <a:ext uri="{FF2B5EF4-FFF2-40B4-BE49-F238E27FC236}">
                <a16:creationId xmlns:a16="http://schemas.microsoft.com/office/drawing/2014/main" id="{50F75888-9DD0-45CE-9221-1361D04EB351}"/>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1115904" y="173567"/>
            <a:ext cx="706790" cy="706790"/>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3">
            <a:extLst>
              <a:ext uri="{FF2B5EF4-FFF2-40B4-BE49-F238E27FC236}">
                <a16:creationId xmlns:a16="http://schemas.microsoft.com/office/drawing/2014/main" id="{78C04822-4D49-4985-B5FF-A41094E093B4}"/>
              </a:ext>
            </a:extLst>
          </p:cNvPr>
          <p:cNvPicPr>
            <a:picLocks noChangeAspect="1"/>
          </p:cNvPicPr>
          <p:nvPr/>
        </p:nvPicPr>
        <p:blipFill>
          <a:blip r:embed="rId16"/>
          <a:stretch>
            <a:fillRect/>
          </a:stretch>
        </p:blipFill>
        <p:spPr>
          <a:xfrm>
            <a:off x="6374590" y="3537096"/>
            <a:ext cx="1255125" cy="1127724"/>
          </a:xfrm>
          <a:prstGeom prst="rect">
            <a:avLst/>
          </a:prstGeom>
        </p:spPr>
      </p:pic>
      <p:pic>
        <p:nvPicPr>
          <p:cNvPr id="45" name="Picture 44" descr="A picture containing diagram&#10;&#10;Description automatically generated">
            <a:extLst>
              <a:ext uri="{FF2B5EF4-FFF2-40B4-BE49-F238E27FC236}">
                <a16:creationId xmlns:a16="http://schemas.microsoft.com/office/drawing/2014/main" id="{80C95262-5C0B-4253-B3BF-16E788F79792}"/>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1139385" y="1895596"/>
            <a:ext cx="773674" cy="1705239"/>
          </a:xfrm>
          <a:prstGeom prst="rect">
            <a:avLst/>
          </a:prstGeom>
        </p:spPr>
      </p:pic>
      <p:pic>
        <p:nvPicPr>
          <p:cNvPr id="46" name="Picture 45" descr="A picture containing shape&#10;&#10;Description automatically generated">
            <a:extLst>
              <a:ext uri="{FF2B5EF4-FFF2-40B4-BE49-F238E27FC236}">
                <a16:creationId xmlns:a16="http://schemas.microsoft.com/office/drawing/2014/main" id="{63D5D054-0ECF-4179-B763-9FF007C24579}"/>
              </a:ext>
            </a:extLst>
          </p:cNvPr>
          <p:cNvPicPr>
            <a:picLocks noChangeAspect="1"/>
          </p:cNvPicPr>
          <p:nvPr/>
        </p:nvPicPr>
        <p:blipFill rotWithShape="1">
          <a:blip r:embed="rId18">
            <a:extLst>
              <a:ext uri="{28A0092B-C50C-407E-A947-70E740481C1C}">
                <a14:useLocalDpi xmlns:a14="http://schemas.microsoft.com/office/drawing/2010/main" val="0"/>
              </a:ext>
            </a:extLst>
          </a:blip>
          <a:srcRect l="49957" t="50000"/>
          <a:stretch/>
        </p:blipFill>
        <p:spPr>
          <a:xfrm>
            <a:off x="10270866" y="2106733"/>
            <a:ext cx="614161" cy="614596"/>
          </a:xfrm>
          <a:prstGeom prst="rect">
            <a:avLst/>
          </a:prstGeom>
        </p:spPr>
      </p:pic>
      <p:pic>
        <p:nvPicPr>
          <p:cNvPr id="47" name="Picture 46" descr="A picture containing shape&#10;&#10;Description automatically generated">
            <a:extLst>
              <a:ext uri="{FF2B5EF4-FFF2-40B4-BE49-F238E27FC236}">
                <a16:creationId xmlns:a16="http://schemas.microsoft.com/office/drawing/2014/main" id="{5AD31055-897A-4A59-A09F-3710F6703F1A}"/>
              </a:ext>
            </a:extLst>
          </p:cNvPr>
          <p:cNvPicPr>
            <a:picLocks noChangeAspect="1"/>
          </p:cNvPicPr>
          <p:nvPr/>
        </p:nvPicPr>
        <p:blipFill rotWithShape="1">
          <a:blip r:embed="rId18">
            <a:extLst>
              <a:ext uri="{28A0092B-C50C-407E-A947-70E740481C1C}">
                <a14:useLocalDpi xmlns:a14="http://schemas.microsoft.com/office/drawing/2010/main" val="0"/>
              </a:ext>
            </a:extLst>
          </a:blip>
          <a:srcRect t="49743" r="49634"/>
          <a:stretch/>
        </p:blipFill>
        <p:spPr>
          <a:xfrm>
            <a:off x="8481705" y="3710674"/>
            <a:ext cx="565520" cy="565181"/>
          </a:xfrm>
          <a:prstGeom prst="rect">
            <a:avLst/>
          </a:prstGeom>
        </p:spPr>
      </p:pic>
      <p:pic>
        <p:nvPicPr>
          <p:cNvPr id="48" name="Picture 47" descr="A picture containing shape&#10;&#10;Description automatically generated">
            <a:extLst>
              <a:ext uri="{FF2B5EF4-FFF2-40B4-BE49-F238E27FC236}">
                <a16:creationId xmlns:a16="http://schemas.microsoft.com/office/drawing/2014/main" id="{93247098-7E28-4EB4-A3A4-E9A9A4BB54C2}"/>
              </a:ext>
            </a:extLst>
          </p:cNvPr>
          <p:cNvPicPr>
            <a:picLocks noChangeAspect="1"/>
          </p:cNvPicPr>
          <p:nvPr/>
        </p:nvPicPr>
        <p:blipFill rotWithShape="1">
          <a:blip r:embed="rId18">
            <a:extLst>
              <a:ext uri="{28A0092B-C50C-407E-A947-70E740481C1C}">
                <a14:useLocalDpi xmlns:a14="http://schemas.microsoft.com/office/drawing/2010/main" val="0"/>
              </a:ext>
            </a:extLst>
          </a:blip>
          <a:srcRect l="49885" b="49665"/>
          <a:stretch/>
        </p:blipFill>
        <p:spPr>
          <a:xfrm>
            <a:off x="3380335" y="3378669"/>
            <a:ext cx="610964" cy="614596"/>
          </a:xfrm>
          <a:prstGeom prst="rect">
            <a:avLst/>
          </a:prstGeom>
        </p:spPr>
      </p:pic>
      <p:pic>
        <p:nvPicPr>
          <p:cNvPr id="49" name="Picture 48" descr="A picture containing shape&#10;&#10;Description automatically generated">
            <a:extLst>
              <a:ext uri="{FF2B5EF4-FFF2-40B4-BE49-F238E27FC236}">
                <a16:creationId xmlns:a16="http://schemas.microsoft.com/office/drawing/2014/main" id="{A8FCEE72-0717-43ED-BC6B-DF40FA2E66A8}"/>
              </a:ext>
            </a:extLst>
          </p:cNvPr>
          <p:cNvPicPr>
            <a:picLocks noChangeAspect="1"/>
          </p:cNvPicPr>
          <p:nvPr/>
        </p:nvPicPr>
        <p:blipFill rotWithShape="1">
          <a:blip r:embed="rId18">
            <a:duotone>
              <a:prstClr val="black"/>
              <a:schemeClr val="accent2">
                <a:tint val="45000"/>
                <a:satMod val="400000"/>
              </a:schemeClr>
            </a:duotone>
            <a:extLst>
              <a:ext uri="{28A0092B-C50C-407E-A947-70E740481C1C}">
                <a14:useLocalDpi xmlns:a14="http://schemas.microsoft.com/office/drawing/2010/main" val="0"/>
              </a:ext>
            </a:extLst>
          </a:blip>
          <a:srcRect r="49959" b="49896"/>
          <a:stretch/>
        </p:blipFill>
        <p:spPr>
          <a:xfrm>
            <a:off x="198357" y="1692257"/>
            <a:ext cx="583130" cy="584775"/>
          </a:xfrm>
          <a:prstGeom prst="rect">
            <a:avLst/>
          </a:prstGeom>
        </p:spPr>
      </p:pic>
    </p:spTree>
    <p:extLst>
      <p:ext uri="{BB962C8B-B14F-4D97-AF65-F5344CB8AC3E}">
        <p14:creationId xmlns:p14="http://schemas.microsoft.com/office/powerpoint/2010/main" val="24057944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4">
            <a:extLst>
              <a:ext uri="{FF2B5EF4-FFF2-40B4-BE49-F238E27FC236}">
                <a16:creationId xmlns:a16="http://schemas.microsoft.com/office/drawing/2014/main" id="{4DB7913D-724A-4B00-BB96-ADDC7286CFA1}"/>
              </a:ext>
            </a:extLst>
          </p:cNvPr>
          <p:cNvGraphicFramePr>
            <a:graphicFrameLocks noGrp="1"/>
          </p:cNvGraphicFramePr>
          <p:nvPr>
            <p:extLst>
              <p:ext uri="{D42A27DB-BD31-4B8C-83A1-F6EECF244321}">
                <p14:modId xmlns:p14="http://schemas.microsoft.com/office/powerpoint/2010/main" val="1342579127"/>
              </p:ext>
            </p:extLst>
          </p:nvPr>
        </p:nvGraphicFramePr>
        <p:xfrm>
          <a:off x="571674" y="1102402"/>
          <a:ext cx="9370274" cy="5363712"/>
        </p:xfrm>
        <a:graphic>
          <a:graphicData uri="http://schemas.openxmlformats.org/drawingml/2006/table">
            <a:tbl>
              <a:tblPr firstRow="1" bandRow="1">
                <a:tableStyleId>{5940675A-B579-460E-94D1-54222C63F5DA}</a:tableStyleId>
              </a:tblPr>
              <a:tblGrid>
                <a:gridCol w="1652750">
                  <a:extLst>
                    <a:ext uri="{9D8B030D-6E8A-4147-A177-3AD203B41FA5}">
                      <a16:colId xmlns:a16="http://schemas.microsoft.com/office/drawing/2014/main" val="1203737284"/>
                    </a:ext>
                  </a:extLst>
                </a:gridCol>
                <a:gridCol w="2290772">
                  <a:extLst>
                    <a:ext uri="{9D8B030D-6E8A-4147-A177-3AD203B41FA5}">
                      <a16:colId xmlns:a16="http://schemas.microsoft.com/office/drawing/2014/main" val="1810222861"/>
                    </a:ext>
                  </a:extLst>
                </a:gridCol>
                <a:gridCol w="2854244">
                  <a:extLst>
                    <a:ext uri="{9D8B030D-6E8A-4147-A177-3AD203B41FA5}">
                      <a16:colId xmlns:a16="http://schemas.microsoft.com/office/drawing/2014/main" val="274413866"/>
                    </a:ext>
                  </a:extLst>
                </a:gridCol>
                <a:gridCol w="2572508">
                  <a:extLst>
                    <a:ext uri="{9D8B030D-6E8A-4147-A177-3AD203B41FA5}">
                      <a16:colId xmlns:a16="http://schemas.microsoft.com/office/drawing/2014/main" val="2706468897"/>
                    </a:ext>
                  </a:extLst>
                </a:gridCol>
              </a:tblGrid>
              <a:tr h="893952">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00B0F0"/>
                          </a:solidFill>
                          <a:latin typeface="Century Gothic" panose="020B0502020202020204" pitchFamily="34" charset="0"/>
                        </a:rPr>
                        <a:t>30</a:t>
                      </a:r>
                    </a:p>
                  </a:txBody>
                  <a:tcPr/>
                </a:tc>
                <a:tc>
                  <a:txBody>
                    <a:bodyPr/>
                    <a:lstStyle/>
                    <a:p>
                      <a:r>
                        <a:rPr lang="en-GB" sz="2400" b="1" dirty="0">
                          <a:solidFill>
                            <a:srgbClr val="00B0F0"/>
                          </a:solidFill>
                          <a:latin typeface="Century Gothic" panose="020B0502020202020204" pitchFamily="34" charset="0"/>
                        </a:rPr>
                        <a:t>to look, looking</a:t>
                      </a:r>
                    </a:p>
                  </a:txBody>
                  <a:tcPr/>
                </a:tc>
                <a:tc>
                  <a:txBody>
                    <a:bodyPr/>
                    <a:lstStyle/>
                    <a:p>
                      <a:r>
                        <a:rPr lang="en-GB" sz="2000" b="1" dirty="0">
                          <a:solidFill>
                            <a:srgbClr val="00B0F0"/>
                          </a:solidFill>
                          <a:latin typeface="Century Gothic" panose="020B0502020202020204" pitchFamily="34" charset="0"/>
                        </a:rPr>
                        <a:t>to cook, cooking</a:t>
                      </a:r>
                    </a:p>
                  </a:txBody>
                  <a:tcPr/>
                </a:tc>
                <a:extLst>
                  <a:ext uri="{0D108BD9-81ED-4DB2-BD59-A6C34878D82A}">
                    <a16:rowId xmlns:a16="http://schemas.microsoft.com/office/drawing/2014/main" val="1256656619"/>
                  </a:ext>
                </a:extLst>
              </a:tr>
              <a:tr h="893952">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00B0F0"/>
                          </a:solidFill>
                          <a:latin typeface="Century Gothic" panose="020B0502020202020204" pitchFamily="34" charset="0"/>
                        </a:rPr>
                        <a:t>there is/are</a:t>
                      </a:r>
                    </a:p>
                  </a:txBody>
                  <a:tcPr/>
                </a:tc>
                <a:tc>
                  <a:txBody>
                    <a:bodyPr/>
                    <a:lstStyle/>
                    <a:p>
                      <a:r>
                        <a:rPr lang="en-GB" sz="2400" b="1" dirty="0">
                          <a:solidFill>
                            <a:srgbClr val="00B0F0"/>
                          </a:solidFill>
                          <a:latin typeface="Century Gothic" panose="020B0502020202020204" pitchFamily="34" charset="0"/>
                        </a:rPr>
                        <a:t>to send, sending</a:t>
                      </a:r>
                    </a:p>
                  </a:txBody>
                  <a:tcPr/>
                </a:tc>
                <a:tc>
                  <a:txBody>
                    <a:bodyPr/>
                    <a:lstStyle/>
                    <a:p>
                      <a:r>
                        <a:rPr lang="en-GB" sz="2400" b="1" dirty="0">
                          <a:solidFill>
                            <a:srgbClr val="00B0F0"/>
                          </a:solidFill>
                          <a:latin typeface="Century Gothic" panose="020B0502020202020204" pitchFamily="34" charset="0"/>
                        </a:rPr>
                        <a:t>15</a:t>
                      </a:r>
                      <a:endParaRPr lang="en-GB" sz="20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1164559424"/>
                  </a:ext>
                </a:extLst>
              </a:tr>
              <a:tr h="893952">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1900" b="1" dirty="0">
                          <a:solidFill>
                            <a:srgbClr val="92D050"/>
                          </a:solidFill>
                          <a:latin typeface="Century Gothic" panose="020B0502020202020204" pitchFamily="34" charset="0"/>
                        </a:rPr>
                        <a:t>s/he does, makes</a:t>
                      </a:r>
                    </a:p>
                  </a:txBody>
                  <a:tcPr/>
                </a:tc>
                <a:tc>
                  <a:txBody>
                    <a:bodyPr/>
                    <a:lstStyle/>
                    <a:p>
                      <a:r>
                        <a:rPr lang="en-GB" sz="2800" b="1" dirty="0">
                          <a:solidFill>
                            <a:srgbClr val="92D050"/>
                          </a:solidFill>
                          <a:latin typeface="Century Gothic" panose="020B0502020202020204" pitchFamily="34" charset="0"/>
                        </a:rPr>
                        <a:t>I do, make</a:t>
                      </a:r>
                    </a:p>
                  </a:txBody>
                  <a:tcPr/>
                </a:tc>
                <a:tc>
                  <a:txBody>
                    <a:bodyPr/>
                    <a:lstStyle/>
                    <a:p>
                      <a:r>
                        <a:rPr lang="en-GB" sz="2800" b="1" dirty="0">
                          <a:solidFill>
                            <a:srgbClr val="92D050"/>
                          </a:solidFill>
                          <a:latin typeface="Century Gothic" panose="020B0502020202020204" pitchFamily="34" charset="0"/>
                        </a:rPr>
                        <a:t>you do</a:t>
                      </a:r>
                    </a:p>
                  </a:txBody>
                  <a:tcPr/>
                </a:tc>
                <a:extLst>
                  <a:ext uri="{0D108BD9-81ED-4DB2-BD59-A6C34878D82A}">
                    <a16:rowId xmlns:a16="http://schemas.microsoft.com/office/drawing/2014/main" val="760878619"/>
                  </a:ext>
                </a:extLst>
              </a:tr>
              <a:tr h="893952">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92D050"/>
                          </a:solidFill>
                          <a:latin typeface="Century Gothic" panose="020B0502020202020204" pitchFamily="34" charset="0"/>
                        </a:rPr>
                        <a:t>(the) card</a:t>
                      </a:r>
                    </a:p>
                  </a:txBody>
                  <a:tcPr/>
                </a:tc>
                <a:tc>
                  <a:txBody>
                    <a:bodyPr/>
                    <a:lstStyle/>
                    <a:p>
                      <a:r>
                        <a:rPr lang="en-GB" sz="2800" b="1" dirty="0">
                          <a:solidFill>
                            <a:srgbClr val="92D050"/>
                          </a:solidFill>
                          <a:latin typeface="Century Gothic" panose="020B0502020202020204" pitchFamily="34" charset="0"/>
                        </a:rPr>
                        <a:t>(the) right</a:t>
                      </a:r>
                    </a:p>
                  </a:txBody>
                  <a:tcPr/>
                </a:tc>
                <a:tc>
                  <a:txBody>
                    <a:bodyPr/>
                    <a:lstStyle/>
                    <a:p>
                      <a:r>
                        <a:rPr lang="en-GB" sz="2800" b="1" dirty="0">
                          <a:solidFill>
                            <a:srgbClr val="92D050"/>
                          </a:solidFill>
                          <a:latin typeface="Century Gothic" panose="020B0502020202020204" pitchFamily="34" charset="0"/>
                        </a:rPr>
                        <a:t>(the) left</a:t>
                      </a:r>
                    </a:p>
                  </a:txBody>
                  <a:tcPr/>
                </a:tc>
                <a:extLst>
                  <a:ext uri="{0D108BD9-81ED-4DB2-BD59-A6C34878D82A}">
                    <a16:rowId xmlns:a16="http://schemas.microsoft.com/office/drawing/2014/main" val="1047692962"/>
                  </a:ext>
                </a:extLst>
              </a:tr>
              <a:tr h="893952">
                <a:tc rowSpan="2">
                  <a:txBody>
                    <a:bodyPr/>
                    <a:lstStyle/>
                    <a:p>
                      <a:endParaRPr lang="en-GB" dirty="0"/>
                    </a:p>
                  </a:txBody>
                  <a:tcPr/>
                </a:tc>
                <a:tc>
                  <a:txBody>
                    <a:bodyPr/>
                    <a:lstStyle/>
                    <a:p>
                      <a:r>
                        <a:rPr lang="en-GB" sz="2800" b="1" dirty="0">
                          <a:solidFill>
                            <a:srgbClr val="FF3399"/>
                          </a:solidFill>
                          <a:latin typeface="Century Gothic" panose="020B0502020202020204" pitchFamily="34" charset="0"/>
                        </a:rPr>
                        <a:t>(the) winter </a:t>
                      </a:r>
                    </a:p>
                  </a:txBody>
                  <a:tcPr/>
                </a:tc>
                <a:tc>
                  <a:txBody>
                    <a:bodyPr/>
                    <a:lstStyle/>
                    <a:p>
                      <a:r>
                        <a:rPr lang="en-GB" sz="2800" b="1" dirty="0">
                          <a:solidFill>
                            <a:srgbClr val="FF3399"/>
                          </a:solidFill>
                          <a:latin typeface="Century Gothic" panose="020B0502020202020204" pitchFamily="34" charset="0"/>
                        </a:rPr>
                        <a:t>(the) summer </a:t>
                      </a:r>
                    </a:p>
                  </a:txBody>
                  <a:tcPr/>
                </a:tc>
                <a:tc>
                  <a:txBody>
                    <a:bodyPr/>
                    <a:lstStyle/>
                    <a:p>
                      <a:r>
                        <a:rPr lang="en-GB" sz="2800" b="1" dirty="0">
                          <a:solidFill>
                            <a:srgbClr val="FF3399"/>
                          </a:solidFill>
                          <a:latin typeface="Century Gothic" panose="020B0502020202020204" pitchFamily="34" charset="0"/>
                        </a:rPr>
                        <a:t>(the) autumn</a:t>
                      </a:r>
                    </a:p>
                  </a:txBody>
                  <a:tcPr/>
                </a:tc>
                <a:extLst>
                  <a:ext uri="{0D108BD9-81ED-4DB2-BD59-A6C34878D82A}">
                    <a16:rowId xmlns:a16="http://schemas.microsoft.com/office/drawing/2014/main" val="3343226472"/>
                  </a:ext>
                </a:extLst>
              </a:tr>
              <a:tr h="893952">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FF3399"/>
                          </a:solidFill>
                          <a:latin typeface="Century Gothic" panose="020B0502020202020204" pitchFamily="34" charset="0"/>
                        </a:rPr>
                        <a:t>(the) spring </a:t>
                      </a:r>
                    </a:p>
                  </a:txBody>
                  <a:tcPr/>
                </a:tc>
                <a:tc>
                  <a:txBody>
                    <a:bodyPr/>
                    <a:lstStyle/>
                    <a:p>
                      <a:r>
                        <a:rPr lang="en-GB" sz="2800" b="1" dirty="0">
                          <a:solidFill>
                            <a:srgbClr val="FF3399"/>
                          </a:solidFill>
                          <a:latin typeface="Century Gothic" panose="020B0502020202020204" pitchFamily="34" charset="0"/>
                        </a:rPr>
                        <a:t>(the) cold</a:t>
                      </a:r>
                    </a:p>
                  </a:txBody>
                  <a:tcPr/>
                </a:tc>
                <a:tc>
                  <a:txBody>
                    <a:bodyPr/>
                    <a:lstStyle/>
                    <a:p>
                      <a:r>
                        <a:rPr lang="en-GB" sz="2800" b="1" dirty="0">
                          <a:solidFill>
                            <a:srgbClr val="FF3399"/>
                          </a:solidFill>
                          <a:latin typeface="Century Gothic" panose="020B0502020202020204" pitchFamily="34" charset="0"/>
                        </a:rPr>
                        <a:t>(the) heat</a:t>
                      </a:r>
                    </a:p>
                  </a:txBody>
                  <a:tcPr/>
                </a:tc>
                <a:extLst>
                  <a:ext uri="{0D108BD9-81ED-4DB2-BD59-A6C34878D82A}">
                    <a16:rowId xmlns:a16="http://schemas.microsoft.com/office/drawing/2014/main" val="3232139915"/>
                  </a:ext>
                </a:extLst>
              </a:tr>
            </a:tbl>
          </a:graphicData>
        </a:graphic>
      </p:graphicFrame>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0" y="87041"/>
            <a:ext cx="2866431"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extra: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3339385" y="-292175"/>
            <a:ext cx="1082031" cy="1015663"/>
          </a:xfrm>
          <a:prstGeom prst="rect">
            <a:avLst/>
          </a:prstGeom>
          <a:noFill/>
        </p:spPr>
        <p:txBody>
          <a:bodyPr wrap="square" rtlCol="0">
            <a:spAutoFit/>
          </a:bodyPr>
          <a:lstStyle/>
          <a:p>
            <a:r>
              <a:rPr lang="en-GB" sz="6000" i="1" dirty="0">
                <a:solidFill>
                  <a:srgbClr val="002060"/>
                </a:solidFill>
                <a:latin typeface="Century Gothic" panose="020B0502020202020204" pitchFamily="34" charset="0"/>
                <a:sym typeface="Wingdings" panose="05000000000000000000" pitchFamily="2" charset="2"/>
              </a:rPr>
              <a:t></a:t>
            </a:r>
            <a:endParaRPr lang="en-GB" sz="6000" i="1" dirty="0">
              <a:solidFill>
                <a:srgbClr val="002060"/>
              </a:solidFill>
              <a:latin typeface="Century Gothic" panose="020B0502020202020204" pitchFamily="34" charset="0"/>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pic>
        <p:nvPicPr>
          <p:cNvPr id="16" name="Picture 15">
            <a:extLst>
              <a:ext uri="{FF2B5EF4-FFF2-40B4-BE49-F238E27FC236}">
                <a16:creationId xmlns:a16="http://schemas.microsoft.com/office/drawing/2014/main" id="{8A43963B-8E6C-493A-AB06-F6A1E6B784AE}"/>
              </a:ext>
            </a:extLst>
          </p:cNvPr>
          <p:cNvPicPr>
            <a:picLocks noChangeAspect="1"/>
          </p:cNvPicPr>
          <p:nvPr/>
        </p:nvPicPr>
        <p:blipFill>
          <a:blip r:embed="rId21"/>
          <a:stretch>
            <a:fillRect/>
          </a:stretch>
        </p:blipFill>
        <p:spPr>
          <a:xfrm>
            <a:off x="711647" y="3173684"/>
            <a:ext cx="1186070" cy="1080360"/>
          </a:xfrm>
          <a:prstGeom prst="rect">
            <a:avLst/>
          </a:prstGeom>
        </p:spPr>
      </p:pic>
      <p:pic>
        <p:nvPicPr>
          <p:cNvPr id="17" name="Picture 16" descr="Icon&#10;&#10;Description automatically generated">
            <a:extLst>
              <a:ext uri="{FF2B5EF4-FFF2-40B4-BE49-F238E27FC236}">
                <a16:creationId xmlns:a16="http://schemas.microsoft.com/office/drawing/2014/main" id="{76F5DE42-56AD-477E-8BDF-AAE4F0152DD7}"/>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644541" y="1380440"/>
            <a:ext cx="1186070" cy="1186070"/>
          </a:xfrm>
          <a:prstGeom prst="rect">
            <a:avLst/>
          </a:prstGeom>
        </p:spPr>
      </p:pic>
      <p:pic>
        <p:nvPicPr>
          <p:cNvPr id="18" name="Picture 17">
            <a:extLst>
              <a:ext uri="{FF2B5EF4-FFF2-40B4-BE49-F238E27FC236}">
                <a16:creationId xmlns:a16="http://schemas.microsoft.com/office/drawing/2014/main" id="{B6527085-18D2-4A23-B940-7C3BB2B3605A}"/>
              </a:ext>
            </a:extLst>
          </p:cNvPr>
          <p:cNvPicPr>
            <a:picLocks noChangeAspect="1"/>
          </p:cNvPicPr>
          <p:nvPr/>
        </p:nvPicPr>
        <p:blipFill>
          <a:blip r:embed="rId23"/>
          <a:stretch>
            <a:fillRect/>
          </a:stretch>
        </p:blipFill>
        <p:spPr>
          <a:xfrm>
            <a:off x="711647" y="4899706"/>
            <a:ext cx="1162417" cy="1101237"/>
          </a:xfrm>
          <a:prstGeom prst="rect">
            <a:avLst/>
          </a:prstGeom>
        </p:spPr>
      </p:pic>
      <p:pic>
        <p:nvPicPr>
          <p:cNvPr id="19" name="Picture 2" descr="Brain, Idea, Think, Creativity">
            <a:extLst>
              <a:ext uri="{FF2B5EF4-FFF2-40B4-BE49-F238E27FC236}">
                <a16:creationId xmlns:a16="http://schemas.microsoft.com/office/drawing/2014/main" id="{B593F4DD-12E6-42AD-B4D7-FEBC5F5E0C8F}"/>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10757226" y="151544"/>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902C8F7A-60E1-47BA-A5D2-269092E24632}"/>
              </a:ext>
            </a:extLst>
          </p:cNvPr>
          <p:cNvSpPr txBox="1"/>
          <p:nvPr/>
        </p:nvSpPr>
        <p:spPr>
          <a:xfrm>
            <a:off x="4301371" y="117656"/>
            <a:ext cx="5640577" cy="830997"/>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Escribe en español: </a:t>
            </a:r>
            <a:r>
              <a:rPr lang="en-GB" sz="2400" dirty="0">
                <a:solidFill>
                  <a:srgbClr val="002060"/>
                </a:solidFill>
                <a:latin typeface="Century Gothic" panose="020B0502020202020204" pitchFamily="34" charset="0"/>
              </a:rPr>
              <a:t>can you get at least 15 points?</a:t>
            </a:r>
          </a:p>
        </p:txBody>
      </p:sp>
      <p:sp>
        <p:nvSpPr>
          <p:cNvPr id="21" name="TextBox 20">
            <a:extLst>
              <a:ext uri="{FF2B5EF4-FFF2-40B4-BE49-F238E27FC236}">
                <a16:creationId xmlns:a16="http://schemas.microsoft.com/office/drawing/2014/main" id="{8E74BF02-0DE5-4017-9FA7-FF275A8EEC21}"/>
              </a:ext>
            </a:extLst>
          </p:cNvPr>
          <p:cNvSpPr txBox="1"/>
          <p:nvPr/>
        </p:nvSpPr>
        <p:spPr>
          <a:xfrm>
            <a:off x="1683277" y="5317712"/>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x1</a:t>
            </a:r>
          </a:p>
        </p:txBody>
      </p:sp>
      <p:sp>
        <p:nvSpPr>
          <p:cNvPr id="23" name="TextBox 22">
            <a:extLst>
              <a:ext uri="{FF2B5EF4-FFF2-40B4-BE49-F238E27FC236}">
                <a16:creationId xmlns:a16="http://schemas.microsoft.com/office/drawing/2014/main" id="{C5E8C9D4-E96C-43D4-95E0-35A6F737BFDD}"/>
              </a:ext>
            </a:extLst>
          </p:cNvPr>
          <p:cNvSpPr txBox="1"/>
          <p:nvPr/>
        </p:nvSpPr>
        <p:spPr>
          <a:xfrm>
            <a:off x="1569333" y="3778939"/>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x2</a:t>
            </a:r>
          </a:p>
        </p:txBody>
      </p:sp>
      <p:sp>
        <p:nvSpPr>
          <p:cNvPr id="24" name="TextBox 23">
            <a:extLst>
              <a:ext uri="{FF2B5EF4-FFF2-40B4-BE49-F238E27FC236}">
                <a16:creationId xmlns:a16="http://schemas.microsoft.com/office/drawing/2014/main" id="{BC94866C-68D6-459C-82A5-6B580851EF43}"/>
              </a:ext>
            </a:extLst>
          </p:cNvPr>
          <p:cNvSpPr txBox="1"/>
          <p:nvPr/>
        </p:nvSpPr>
        <p:spPr>
          <a:xfrm>
            <a:off x="1613260" y="2211840"/>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x3</a:t>
            </a:r>
          </a:p>
        </p:txBody>
      </p:sp>
      <p:sp>
        <p:nvSpPr>
          <p:cNvPr id="25" name="Title 1">
            <a:extLst>
              <a:ext uri="{FF2B5EF4-FFF2-40B4-BE49-F238E27FC236}">
                <a16:creationId xmlns:a16="http://schemas.microsoft.com/office/drawing/2014/main" id="{58F43770-8286-4189-9C2F-AFB22573CCB0}"/>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dirty="0">
                <a:solidFill>
                  <a:schemeClr val="bg1"/>
                </a:solidFill>
                <a:latin typeface="Century Gothic" panose="020B0502020202020204" pitchFamily="34" charset="0"/>
              </a:rPr>
              <a:t>vocabulario</a:t>
            </a:r>
          </a:p>
        </p:txBody>
      </p:sp>
      <p:sp>
        <p:nvSpPr>
          <p:cNvPr id="27" name="TextBox 26">
            <a:extLst>
              <a:ext uri="{FF2B5EF4-FFF2-40B4-BE49-F238E27FC236}">
                <a16:creationId xmlns:a16="http://schemas.microsoft.com/office/drawing/2014/main" id="{8E91EBFD-B466-4965-9469-F2748DA1485E}"/>
              </a:ext>
            </a:extLst>
          </p:cNvPr>
          <p:cNvSpPr txBox="1"/>
          <p:nvPr/>
        </p:nvSpPr>
        <p:spPr>
          <a:xfrm>
            <a:off x="2178795" y="6091127"/>
            <a:ext cx="2211554"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la primavera</a:t>
            </a:r>
          </a:p>
        </p:txBody>
      </p:sp>
      <p:sp>
        <p:nvSpPr>
          <p:cNvPr id="29" name="TextBox 28">
            <a:extLst>
              <a:ext uri="{FF2B5EF4-FFF2-40B4-BE49-F238E27FC236}">
                <a16:creationId xmlns:a16="http://schemas.microsoft.com/office/drawing/2014/main" id="{C76FE1AD-4946-4740-8517-0D1662F488E0}"/>
              </a:ext>
            </a:extLst>
          </p:cNvPr>
          <p:cNvSpPr txBox="1"/>
          <p:nvPr/>
        </p:nvSpPr>
        <p:spPr>
          <a:xfrm>
            <a:off x="4487596" y="6000943"/>
            <a:ext cx="3884516"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el</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frío</a:t>
            </a:r>
            <a:endParaRPr lang="en-GB" sz="2400" dirty="0">
              <a:solidFill>
                <a:srgbClr val="002060"/>
              </a:solidFill>
              <a:latin typeface="Century Gothic" panose="020B0502020202020204" pitchFamily="34" charset="0"/>
            </a:endParaRPr>
          </a:p>
        </p:txBody>
      </p:sp>
      <p:sp>
        <p:nvSpPr>
          <p:cNvPr id="30" name="TextBox 29">
            <a:extLst>
              <a:ext uri="{FF2B5EF4-FFF2-40B4-BE49-F238E27FC236}">
                <a16:creationId xmlns:a16="http://schemas.microsoft.com/office/drawing/2014/main" id="{4EAEAF29-DC2A-4A84-A343-84B356D8DD04}"/>
              </a:ext>
            </a:extLst>
          </p:cNvPr>
          <p:cNvSpPr txBox="1"/>
          <p:nvPr/>
        </p:nvSpPr>
        <p:spPr>
          <a:xfrm>
            <a:off x="7430600" y="6031393"/>
            <a:ext cx="2517291"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el</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calor</a:t>
            </a:r>
            <a:endParaRPr lang="en-GB" sz="2400" dirty="0">
              <a:solidFill>
                <a:srgbClr val="002060"/>
              </a:solidFill>
              <a:latin typeface="Century Gothic" panose="020B0502020202020204" pitchFamily="34" charset="0"/>
            </a:endParaRPr>
          </a:p>
        </p:txBody>
      </p:sp>
      <p:sp>
        <p:nvSpPr>
          <p:cNvPr id="31" name="TextBox 30">
            <a:extLst>
              <a:ext uri="{FF2B5EF4-FFF2-40B4-BE49-F238E27FC236}">
                <a16:creationId xmlns:a16="http://schemas.microsoft.com/office/drawing/2014/main" id="{89ABE632-2167-4385-8184-1CE809CDE0EE}"/>
              </a:ext>
            </a:extLst>
          </p:cNvPr>
          <p:cNvSpPr txBox="1"/>
          <p:nvPr/>
        </p:nvSpPr>
        <p:spPr>
          <a:xfrm>
            <a:off x="2250052" y="5111249"/>
            <a:ext cx="2330338"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el</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invierno</a:t>
            </a:r>
            <a:endParaRPr lang="en-GB" sz="2400" dirty="0">
              <a:solidFill>
                <a:srgbClr val="002060"/>
              </a:solidFill>
              <a:latin typeface="Century Gothic" panose="020B0502020202020204" pitchFamily="34" charset="0"/>
            </a:endParaRPr>
          </a:p>
        </p:txBody>
      </p:sp>
      <p:sp>
        <p:nvSpPr>
          <p:cNvPr id="32" name="TextBox 31">
            <a:extLst>
              <a:ext uri="{FF2B5EF4-FFF2-40B4-BE49-F238E27FC236}">
                <a16:creationId xmlns:a16="http://schemas.microsoft.com/office/drawing/2014/main" id="{6FB7D641-BFDC-45BB-8697-2A075D07FE3B}"/>
              </a:ext>
            </a:extLst>
          </p:cNvPr>
          <p:cNvSpPr txBox="1"/>
          <p:nvPr/>
        </p:nvSpPr>
        <p:spPr>
          <a:xfrm>
            <a:off x="4614402" y="5094499"/>
            <a:ext cx="2711453"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el</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verano</a:t>
            </a:r>
            <a:endParaRPr lang="en-GB" sz="2400" dirty="0">
              <a:solidFill>
                <a:srgbClr val="002060"/>
              </a:solidFill>
              <a:latin typeface="Century Gothic" panose="020B0502020202020204" pitchFamily="34" charset="0"/>
            </a:endParaRPr>
          </a:p>
        </p:txBody>
      </p:sp>
      <p:sp>
        <p:nvSpPr>
          <p:cNvPr id="34" name="TextBox 33">
            <a:extLst>
              <a:ext uri="{FF2B5EF4-FFF2-40B4-BE49-F238E27FC236}">
                <a16:creationId xmlns:a16="http://schemas.microsoft.com/office/drawing/2014/main" id="{14728464-02EF-4D58-A5BC-DF14CBB41329}"/>
              </a:ext>
            </a:extLst>
          </p:cNvPr>
          <p:cNvSpPr txBox="1"/>
          <p:nvPr/>
        </p:nvSpPr>
        <p:spPr>
          <a:xfrm>
            <a:off x="7355137" y="5124949"/>
            <a:ext cx="2517291"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el</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otoño</a:t>
            </a:r>
            <a:endParaRPr lang="en-GB" sz="2400" dirty="0">
              <a:solidFill>
                <a:srgbClr val="002060"/>
              </a:solidFill>
              <a:latin typeface="Century Gothic" panose="020B0502020202020204" pitchFamily="34" charset="0"/>
            </a:endParaRPr>
          </a:p>
        </p:txBody>
      </p:sp>
      <p:sp>
        <p:nvSpPr>
          <p:cNvPr id="35" name="TextBox 34">
            <a:extLst>
              <a:ext uri="{FF2B5EF4-FFF2-40B4-BE49-F238E27FC236}">
                <a16:creationId xmlns:a16="http://schemas.microsoft.com/office/drawing/2014/main" id="{AB9ED005-4454-41B8-A663-C21826A85C58}"/>
              </a:ext>
            </a:extLst>
          </p:cNvPr>
          <p:cNvSpPr txBox="1"/>
          <p:nvPr/>
        </p:nvSpPr>
        <p:spPr>
          <a:xfrm>
            <a:off x="2285433" y="4199228"/>
            <a:ext cx="2211554"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la </a:t>
            </a:r>
            <a:r>
              <a:rPr lang="en-GB" sz="2400" dirty="0" err="1">
                <a:solidFill>
                  <a:srgbClr val="002060"/>
                </a:solidFill>
                <a:latin typeface="Century Gothic" panose="020B0502020202020204" pitchFamily="34" charset="0"/>
              </a:rPr>
              <a:t>tarjeta</a:t>
            </a:r>
            <a:endParaRPr lang="en-GB" sz="2400" dirty="0">
              <a:solidFill>
                <a:srgbClr val="002060"/>
              </a:solidFill>
              <a:latin typeface="Century Gothic" panose="020B0502020202020204" pitchFamily="34" charset="0"/>
            </a:endParaRPr>
          </a:p>
        </p:txBody>
      </p:sp>
      <p:sp>
        <p:nvSpPr>
          <p:cNvPr id="36" name="TextBox 35">
            <a:extLst>
              <a:ext uri="{FF2B5EF4-FFF2-40B4-BE49-F238E27FC236}">
                <a16:creationId xmlns:a16="http://schemas.microsoft.com/office/drawing/2014/main" id="{35A2D6B4-08E4-4B63-AE01-B33B44B11FC9}"/>
              </a:ext>
            </a:extLst>
          </p:cNvPr>
          <p:cNvSpPr txBox="1"/>
          <p:nvPr/>
        </p:nvSpPr>
        <p:spPr>
          <a:xfrm>
            <a:off x="4510621" y="4200464"/>
            <a:ext cx="3541557" cy="430887"/>
          </a:xfrm>
          <a:prstGeom prst="rect">
            <a:avLst/>
          </a:prstGeom>
          <a:noFill/>
        </p:spPr>
        <p:txBody>
          <a:bodyPr wrap="square" rtlCol="0">
            <a:spAutoFit/>
          </a:bodyPr>
          <a:lstStyle/>
          <a:p>
            <a:r>
              <a:rPr lang="en-GB" sz="2200" dirty="0">
                <a:solidFill>
                  <a:srgbClr val="002060"/>
                </a:solidFill>
                <a:latin typeface="Century Gothic" panose="020B0502020202020204" pitchFamily="34" charset="0"/>
              </a:rPr>
              <a:t>la </a:t>
            </a:r>
            <a:r>
              <a:rPr lang="en-GB" sz="2200" dirty="0" err="1">
                <a:solidFill>
                  <a:srgbClr val="002060"/>
                </a:solidFill>
                <a:latin typeface="Century Gothic" panose="020B0502020202020204" pitchFamily="34" charset="0"/>
              </a:rPr>
              <a:t>derecha</a:t>
            </a:r>
            <a:endParaRPr lang="en-GB" sz="2200" dirty="0">
              <a:solidFill>
                <a:srgbClr val="002060"/>
              </a:solidFill>
              <a:latin typeface="Century Gothic" panose="020B0502020202020204" pitchFamily="34" charset="0"/>
            </a:endParaRPr>
          </a:p>
        </p:txBody>
      </p:sp>
      <p:sp>
        <p:nvSpPr>
          <p:cNvPr id="37" name="TextBox 36">
            <a:extLst>
              <a:ext uri="{FF2B5EF4-FFF2-40B4-BE49-F238E27FC236}">
                <a16:creationId xmlns:a16="http://schemas.microsoft.com/office/drawing/2014/main" id="{4D0124B0-6CC7-4AA0-91A1-EE073678A85E}"/>
              </a:ext>
            </a:extLst>
          </p:cNvPr>
          <p:cNvSpPr txBox="1"/>
          <p:nvPr/>
        </p:nvSpPr>
        <p:spPr>
          <a:xfrm>
            <a:off x="7372594" y="4220395"/>
            <a:ext cx="2828456"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la </a:t>
            </a:r>
            <a:r>
              <a:rPr lang="en-GB" sz="2400" dirty="0" err="1">
                <a:solidFill>
                  <a:srgbClr val="002060"/>
                </a:solidFill>
                <a:latin typeface="Century Gothic" panose="020B0502020202020204" pitchFamily="34" charset="0"/>
              </a:rPr>
              <a:t>izquierda</a:t>
            </a:r>
            <a:endParaRPr lang="en-GB" sz="2400" dirty="0">
              <a:solidFill>
                <a:srgbClr val="002060"/>
              </a:solidFill>
              <a:latin typeface="Century Gothic" panose="020B0502020202020204" pitchFamily="34" charset="0"/>
            </a:endParaRPr>
          </a:p>
        </p:txBody>
      </p:sp>
      <p:sp>
        <p:nvSpPr>
          <p:cNvPr id="38" name="TextBox 37">
            <a:extLst>
              <a:ext uri="{FF2B5EF4-FFF2-40B4-BE49-F238E27FC236}">
                <a16:creationId xmlns:a16="http://schemas.microsoft.com/office/drawing/2014/main" id="{9948D3E4-A156-4947-B376-6644CC24CCDC}"/>
              </a:ext>
            </a:extLst>
          </p:cNvPr>
          <p:cNvSpPr txBox="1"/>
          <p:nvPr/>
        </p:nvSpPr>
        <p:spPr>
          <a:xfrm>
            <a:off x="2260837" y="3359060"/>
            <a:ext cx="1905525"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hace </a:t>
            </a:r>
          </a:p>
        </p:txBody>
      </p:sp>
      <p:sp>
        <p:nvSpPr>
          <p:cNvPr id="39" name="TextBox 38">
            <a:extLst>
              <a:ext uri="{FF2B5EF4-FFF2-40B4-BE49-F238E27FC236}">
                <a16:creationId xmlns:a16="http://schemas.microsoft.com/office/drawing/2014/main" id="{E9CBBF2E-97E2-4F06-9FC1-F5BA50F78FE3}"/>
              </a:ext>
            </a:extLst>
          </p:cNvPr>
          <p:cNvSpPr txBox="1"/>
          <p:nvPr/>
        </p:nvSpPr>
        <p:spPr>
          <a:xfrm>
            <a:off x="4560440" y="3358593"/>
            <a:ext cx="2749743"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hago</a:t>
            </a:r>
          </a:p>
        </p:txBody>
      </p:sp>
      <p:sp>
        <p:nvSpPr>
          <p:cNvPr id="40" name="TextBox 39">
            <a:extLst>
              <a:ext uri="{FF2B5EF4-FFF2-40B4-BE49-F238E27FC236}">
                <a16:creationId xmlns:a16="http://schemas.microsoft.com/office/drawing/2014/main" id="{4DCD1128-AD1B-4DC0-81CE-BBD68C5201EB}"/>
              </a:ext>
            </a:extLst>
          </p:cNvPr>
          <p:cNvSpPr txBox="1"/>
          <p:nvPr/>
        </p:nvSpPr>
        <p:spPr>
          <a:xfrm>
            <a:off x="7372594" y="3338264"/>
            <a:ext cx="1905525"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haces</a:t>
            </a:r>
          </a:p>
        </p:txBody>
      </p:sp>
      <p:sp>
        <p:nvSpPr>
          <p:cNvPr id="41" name="TextBox 40">
            <a:extLst>
              <a:ext uri="{FF2B5EF4-FFF2-40B4-BE49-F238E27FC236}">
                <a16:creationId xmlns:a16="http://schemas.microsoft.com/office/drawing/2014/main" id="{A8C023EB-CECF-43FD-9C50-2E1FD3D043F9}"/>
              </a:ext>
            </a:extLst>
          </p:cNvPr>
          <p:cNvSpPr txBox="1"/>
          <p:nvPr/>
        </p:nvSpPr>
        <p:spPr>
          <a:xfrm>
            <a:off x="2207803" y="2435636"/>
            <a:ext cx="1905525"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hay</a:t>
            </a:r>
          </a:p>
        </p:txBody>
      </p:sp>
      <p:sp>
        <p:nvSpPr>
          <p:cNvPr id="42" name="TextBox 41">
            <a:extLst>
              <a:ext uri="{FF2B5EF4-FFF2-40B4-BE49-F238E27FC236}">
                <a16:creationId xmlns:a16="http://schemas.microsoft.com/office/drawing/2014/main" id="{441CCF8C-6A2B-42D1-9A29-267D4A3E95B2}"/>
              </a:ext>
            </a:extLst>
          </p:cNvPr>
          <p:cNvSpPr txBox="1"/>
          <p:nvPr/>
        </p:nvSpPr>
        <p:spPr>
          <a:xfrm>
            <a:off x="4526951" y="2439790"/>
            <a:ext cx="2749743"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mandar</a:t>
            </a:r>
          </a:p>
        </p:txBody>
      </p:sp>
      <p:sp>
        <p:nvSpPr>
          <p:cNvPr id="43" name="TextBox 42">
            <a:extLst>
              <a:ext uri="{FF2B5EF4-FFF2-40B4-BE49-F238E27FC236}">
                <a16:creationId xmlns:a16="http://schemas.microsoft.com/office/drawing/2014/main" id="{2C443888-DD79-4634-8C3F-DA91CF2D2866}"/>
              </a:ext>
            </a:extLst>
          </p:cNvPr>
          <p:cNvSpPr txBox="1"/>
          <p:nvPr/>
        </p:nvSpPr>
        <p:spPr>
          <a:xfrm>
            <a:off x="7338808" y="2439789"/>
            <a:ext cx="2828456"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quince</a:t>
            </a:r>
          </a:p>
        </p:txBody>
      </p:sp>
      <p:sp>
        <p:nvSpPr>
          <p:cNvPr id="44" name="TextBox 43">
            <a:extLst>
              <a:ext uri="{FF2B5EF4-FFF2-40B4-BE49-F238E27FC236}">
                <a16:creationId xmlns:a16="http://schemas.microsoft.com/office/drawing/2014/main" id="{034E71BE-7DD3-4ED1-AFF3-AD0B6BA003B0}"/>
              </a:ext>
            </a:extLst>
          </p:cNvPr>
          <p:cNvSpPr txBox="1"/>
          <p:nvPr/>
        </p:nvSpPr>
        <p:spPr>
          <a:xfrm>
            <a:off x="2215174" y="1581874"/>
            <a:ext cx="2399228" cy="400110"/>
          </a:xfrm>
          <a:prstGeom prst="rect">
            <a:avLst/>
          </a:prstGeom>
          <a:noFill/>
        </p:spPr>
        <p:txBody>
          <a:bodyPr wrap="square" rtlCol="0">
            <a:spAutoFit/>
          </a:bodyPr>
          <a:lstStyle/>
          <a:p>
            <a:r>
              <a:rPr lang="en-GB" sz="2000" dirty="0" err="1">
                <a:solidFill>
                  <a:srgbClr val="002060"/>
                </a:solidFill>
                <a:latin typeface="Century Gothic" panose="020B0502020202020204" pitchFamily="34" charset="0"/>
              </a:rPr>
              <a:t>treinta</a:t>
            </a:r>
            <a:endParaRPr lang="en-GB" sz="2000" dirty="0">
              <a:solidFill>
                <a:srgbClr val="002060"/>
              </a:solidFill>
              <a:latin typeface="Century Gothic" panose="020B0502020202020204" pitchFamily="34" charset="0"/>
            </a:endParaRPr>
          </a:p>
        </p:txBody>
      </p:sp>
      <p:sp>
        <p:nvSpPr>
          <p:cNvPr id="45" name="TextBox 44">
            <a:extLst>
              <a:ext uri="{FF2B5EF4-FFF2-40B4-BE49-F238E27FC236}">
                <a16:creationId xmlns:a16="http://schemas.microsoft.com/office/drawing/2014/main" id="{F0A700A9-502F-490C-9292-3D9EF8010AF9}"/>
              </a:ext>
            </a:extLst>
          </p:cNvPr>
          <p:cNvSpPr txBox="1"/>
          <p:nvPr/>
        </p:nvSpPr>
        <p:spPr>
          <a:xfrm>
            <a:off x="4510622" y="1551096"/>
            <a:ext cx="2552492"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mirar</a:t>
            </a:r>
            <a:endParaRPr lang="en-GB" sz="2400" dirty="0">
              <a:solidFill>
                <a:srgbClr val="002060"/>
              </a:solidFill>
              <a:latin typeface="Century Gothic" panose="020B0502020202020204" pitchFamily="34" charset="0"/>
            </a:endParaRPr>
          </a:p>
        </p:txBody>
      </p:sp>
      <p:sp>
        <p:nvSpPr>
          <p:cNvPr id="46" name="TextBox 45">
            <a:extLst>
              <a:ext uri="{FF2B5EF4-FFF2-40B4-BE49-F238E27FC236}">
                <a16:creationId xmlns:a16="http://schemas.microsoft.com/office/drawing/2014/main" id="{0D315BE0-C647-4370-B56C-1C292BED493E}"/>
              </a:ext>
            </a:extLst>
          </p:cNvPr>
          <p:cNvSpPr txBox="1"/>
          <p:nvPr/>
        </p:nvSpPr>
        <p:spPr>
          <a:xfrm>
            <a:off x="7364674" y="1535694"/>
            <a:ext cx="3392552"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cocinar</a:t>
            </a:r>
            <a:endParaRPr lang="en-GB" sz="2400"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3673061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4_3.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6_2.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6_3.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6" name="6_4.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7" name="6_5.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8" name="6_6.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9" name="6_7.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10" name="6_8.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11" name="6_9.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12" name="6_10.wav"/>
                                        </p:tgtEl>
                                      </p:cMediaNode>
                                    </p:audio>
                                  </p:sub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13" name="6_11.wav"/>
                                        </p:tgtEl>
                                      </p:cMediaNode>
                                    </p:audio>
                                  </p:sub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14" name="6_12.wav"/>
                                        </p:tgtEl>
                                      </p:cMediaNode>
                                    </p:audio>
                                  </p:sub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15" name="6_13.wav"/>
                                        </p:tgtEl>
                                      </p:cMediaNode>
                                    </p:audio>
                                  </p:sub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16" name="6_14.wav"/>
                                        </p:tgtEl>
                                      </p:cMediaNode>
                                    </p:audio>
                                  </p:sub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17" name="6_15.wav"/>
                                        </p:tgtEl>
                                      </p:cMediaNode>
                                    </p:audio>
                                  </p:sub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18" name="6_16.wav"/>
                                        </p:tgtEl>
                                      </p:cMediaNode>
                                    </p:audio>
                                  </p:sub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19" name="6_17.wav"/>
                                        </p:tgtEl>
                                      </p:cMediaNode>
                                    </p:audio>
                                  </p:sub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20" name="6_18.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9" grpId="0"/>
      <p:bldP spid="30" grpId="0"/>
      <p:bldP spid="31" grpId="0"/>
      <p:bldP spid="32" grpId="0"/>
      <p:bldP spid="34" grpId="0"/>
      <p:bldP spid="35" grpId="0"/>
      <p:bldP spid="36" grpId="0"/>
      <p:bldP spid="37" grpId="0"/>
      <p:bldP spid="38" grpId="0"/>
      <p:bldP spid="39" grpId="0"/>
      <p:bldP spid="40" grpId="0"/>
      <p:bldP spid="41" grpId="0"/>
      <p:bldP spid="42" grpId="0"/>
      <p:bldP spid="43" grpId="0"/>
      <p:bldP spid="44" grpId="0"/>
      <p:bldP spid="45" grpId="0"/>
      <p:bldP spid="4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6" name="Google Shape;419;p21" descr="background rectangle">
            <a:extLst>
              <a:ext uri="{FF2B5EF4-FFF2-40B4-BE49-F238E27FC236}">
                <a16:creationId xmlns:a16="http://schemas.microsoft.com/office/drawing/2014/main" id="{6ADDCC5E-D66B-4BFB-8CC7-7FF7A6326B2C}"/>
              </a:ext>
            </a:extLst>
          </p:cNvPr>
          <p:cNvSpPr/>
          <p:nvPr/>
        </p:nvSpPr>
        <p:spPr>
          <a:xfrm>
            <a:off x="0" y="0"/>
            <a:ext cx="4350984" cy="685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entury Gothic"/>
              <a:ea typeface="Century Gothic"/>
              <a:cs typeface="Century Gothic"/>
              <a:sym typeface="Century Gothic"/>
            </a:endParaRPr>
          </a:p>
        </p:txBody>
      </p:sp>
      <p:pic>
        <p:nvPicPr>
          <p:cNvPr id="420" name="Google Shape;420;p21"/>
          <p:cNvPicPr preferRelativeResize="0"/>
          <p:nvPr/>
        </p:nvPicPr>
        <p:blipFill rotWithShape="1">
          <a:blip r:embed="rId3">
            <a:alphaModFix/>
          </a:blip>
          <a:srcRect/>
          <a:stretch/>
        </p:blipFill>
        <p:spPr>
          <a:xfrm>
            <a:off x="5254752" y="304800"/>
            <a:ext cx="4953631" cy="4247588"/>
          </a:xfrm>
          <a:prstGeom prst="rect">
            <a:avLst/>
          </a:prstGeom>
          <a:noFill/>
          <a:ln>
            <a:noFill/>
          </a:ln>
        </p:spPr>
      </p:pic>
      <p:sp>
        <p:nvSpPr>
          <p:cNvPr id="2" name="Title 1">
            <a:extLst>
              <a:ext uri="{FF2B5EF4-FFF2-40B4-BE49-F238E27FC236}">
                <a16:creationId xmlns:a16="http://schemas.microsoft.com/office/drawing/2014/main" id="{904F55C3-A2F8-4910-ADD9-148ED941E651}"/>
              </a:ext>
            </a:extLst>
          </p:cNvPr>
          <p:cNvSpPr>
            <a:spLocks noGrp="1"/>
          </p:cNvSpPr>
          <p:nvPr>
            <p:ph type="title"/>
          </p:nvPr>
        </p:nvSpPr>
        <p:spPr>
          <a:xfrm rot="20356302">
            <a:off x="187038" y="2904693"/>
            <a:ext cx="3976907" cy="1325563"/>
          </a:xfrm>
        </p:spPr>
        <p:txBody>
          <a:bodyPr>
            <a:normAutofit/>
          </a:bodyPr>
          <a:lstStyle/>
          <a:p>
            <a:pPr lvl="0" algn="ctr">
              <a:lnSpc>
                <a:spcPct val="100000"/>
              </a:lnSpc>
            </a:pPr>
            <a:r>
              <a:rPr lang="en-GB" sz="8000" b="1" dirty="0">
                <a:solidFill>
                  <a:srgbClr val="FFFFFF"/>
                </a:solidFill>
                <a:latin typeface="Segoe Print" panose="02000600000000000000" pitchFamily="2" charset="0"/>
                <a:cs typeface="Arial" panose="020B0604020202020204" pitchFamily="34" charset="0"/>
                <a:sym typeface="Arial"/>
              </a:rPr>
              <a:t>¡</a:t>
            </a:r>
            <a:r>
              <a:rPr lang="en-GB" sz="8000" b="1" dirty="0" err="1">
                <a:solidFill>
                  <a:srgbClr val="FFFFFF"/>
                </a:solidFill>
                <a:latin typeface="Segoe Print" panose="02000600000000000000" pitchFamily="2" charset="0"/>
                <a:cs typeface="Arial" panose="020B0604020202020204" pitchFamily="34" charset="0"/>
                <a:sym typeface="Arial"/>
              </a:rPr>
              <a:t>adiós</a:t>
            </a:r>
            <a:r>
              <a:rPr lang="en-GB" sz="8000" b="1" dirty="0">
                <a:solidFill>
                  <a:srgbClr val="FFFFFF"/>
                </a:solidFill>
                <a:latin typeface="Segoe Print" panose="02000600000000000000" pitchFamily="2" charset="0"/>
                <a:cs typeface="Arial" panose="020B0604020202020204" pitchFamily="34" charset="0"/>
                <a:sym typeface="Arial"/>
              </a:rPr>
              <a:t>!</a:t>
            </a:r>
            <a:endParaRPr lang="en-GB" dirty="0"/>
          </a:p>
        </p:txBody>
      </p:sp>
      <p:sp>
        <p:nvSpPr>
          <p:cNvPr id="7" name="Google Shape;421;p21">
            <a:extLst>
              <a:ext uri="{FF2B5EF4-FFF2-40B4-BE49-F238E27FC236}">
                <a16:creationId xmlns:a16="http://schemas.microsoft.com/office/drawing/2014/main" id="{C56FA95A-3C48-4E74-BF3B-4E41A382A86D}"/>
              </a:ext>
            </a:extLst>
          </p:cNvPr>
          <p:cNvSpPr/>
          <p:nvPr/>
        </p:nvSpPr>
        <p:spPr>
          <a:xfrm>
            <a:off x="6215144" y="5128536"/>
            <a:ext cx="5955117" cy="15696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3333"/>
              </a:buClr>
              <a:buSzPts val="9600"/>
              <a:buFont typeface="Arial"/>
              <a:buNone/>
            </a:pPr>
            <a:r>
              <a:rPr lang="en-GB" sz="9600" b="1" i="0" u="none" strike="noStrike" cap="none" dirty="0" err="1">
                <a:solidFill>
                  <a:srgbClr val="0070C0"/>
                </a:solidFill>
                <a:latin typeface="Modern Love" panose="04090805081005020601" pitchFamily="82" charset="0"/>
                <a:ea typeface="Arial"/>
                <a:cs typeface="Aharoni" panose="02010803020104030203" pitchFamily="2" charset="-79"/>
                <a:sym typeface="Arial"/>
              </a:rPr>
              <a:t>azul</a:t>
            </a:r>
            <a:endParaRPr dirty="0">
              <a:solidFill>
                <a:srgbClr val="0070C0"/>
              </a:solidFill>
              <a:latin typeface="Modern Love" panose="04090805081005020601" pitchFamily="82" charset="0"/>
              <a:cs typeface="Aharoni" panose="02010803020104030203" pitchFamily="2" charset="-79"/>
            </a:endParaRPr>
          </a:p>
        </p:txBody>
      </p:sp>
      <p:pic>
        <p:nvPicPr>
          <p:cNvPr id="8" name="Picture 7" descr="A picture containing shape&#10;&#10;Description automatically generated">
            <a:extLst>
              <a:ext uri="{FF2B5EF4-FFF2-40B4-BE49-F238E27FC236}">
                <a16:creationId xmlns:a16="http://schemas.microsoft.com/office/drawing/2014/main" id="{04F3744E-ECF1-495C-80DA-DB8FE8109894}"/>
              </a:ext>
            </a:extLst>
          </p:cNvPr>
          <p:cNvPicPr>
            <a:picLocks noChangeAspect="1"/>
          </p:cNvPicPr>
          <p:nvPr/>
        </p:nvPicPr>
        <p:blipFill rotWithShape="1">
          <a:blip r:embed="rId4">
            <a:extLst>
              <a:ext uri="{28A0092B-C50C-407E-A947-70E740481C1C}">
                <a14:useLocalDpi xmlns:a14="http://schemas.microsoft.com/office/drawing/2010/main" val="0"/>
              </a:ext>
            </a:extLst>
          </a:blip>
          <a:srcRect l="49957" t="50000"/>
          <a:stretch/>
        </p:blipFill>
        <p:spPr>
          <a:xfrm>
            <a:off x="2362084" y="4197596"/>
            <a:ext cx="1760657" cy="1761905"/>
          </a:xfrm>
          <a:prstGeom prst="rect">
            <a:avLst/>
          </a:prstGeom>
        </p:spPr>
      </p:pic>
      <p:pic>
        <p:nvPicPr>
          <p:cNvPr id="9" name="Picture 8" descr="A picture containing shape&#10;&#10;Description automatically generated">
            <a:extLst>
              <a:ext uri="{FF2B5EF4-FFF2-40B4-BE49-F238E27FC236}">
                <a16:creationId xmlns:a16="http://schemas.microsoft.com/office/drawing/2014/main" id="{9C27ED25-8947-49F9-A16D-FA9547FCCAC0}"/>
              </a:ext>
            </a:extLst>
          </p:cNvPr>
          <p:cNvPicPr>
            <a:picLocks noChangeAspect="1"/>
          </p:cNvPicPr>
          <p:nvPr/>
        </p:nvPicPr>
        <p:blipFill rotWithShape="1">
          <a:blip r:embed="rId4">
            <a:extLst>
              <a:ext uri="{28A0092B-C50C-407E-A947-70E740481C1C}">
                <a14:useLocalDpi xmlns:a14="http://schemas.microsoft.com/office/drawing/2010/main" val="0"/>
              </a:ext>
            </a:extLst>
          </a:blip>
          <a:srcRect t="49743" r="49634"/>
          <a:stretch/>
        </p:blipFill>
        <p:spPr>
          <a:xfrm>
            <a:off x="276985" y="4736488"/>
            <a:ext cx="1742333" cy="1741288"/>
          </a:xfrm>
          <a:prstGeom prst="rect">
            <a:avLst/>
          </a:prstGeom>
        </p:spPr>
      </p:pic>
      <p:pic>
        <p:nvPicPr>
          <p:cNvPr id="10" name="Picture 9" descr="A picture containing shape&#10;&#10;Description automatically generated">
            <a:extLst>
              <a:ext uri="{FF2B5EF4-FFF2-40B4-BE49-F238E27FC236}">
                <a16:creationId xmlns:a16="http://schemas.microsoft.com/office/drawing/2014/main" id="{4E9225EF-6B2C-47E2-BEDC-AD8D513079C9}"/>
              </a:ext>
            </a:extLst>
          </p:cNvPr>
          <p:cNvPicPr>
            <a:picLocks noChangeAspect="1"/>
          </p:cNvPicPr>
          <p:nvPr/>
        </p:nvPicPr>
        <p:blipFill rotWithShape="1">
          <a:blip r:embed="rId4">
            <a:extLst>
              <a:ext uri="{28A0092B-C50C-407E-A947-70E740481C1C}">
                <a14:useLocalDpi xmlns:a14="http://schemas.microsoft.com/office/drawing/2010/main" val="0"/>
              </a:ext>
            </a:extLst>
          </a:blip>
          <a:srcRect l="49885" b="49665"/>
          <a:stretch/>
        </p:blipFill>
        <p:spPr>
          <a:xfrm>
            <a:off x="2391744" y="608770"/>
            <a:ext cx="1730997" cy="1741288"/>
          </a:xfrm>
          <a:prstGeom prst="rect">
            <a:avLst/>
          </a:prstGeom>
        </p:spPr>
      </p:pic>
      <p:pic>
        <p:nvPicPr>
          <p:cNvPr id="11" name="Picture 10" descr="A picture containing shape&#10;&#10;Description automatically generated">
            <a:extLst>
              <a:ext uri="{FF2B5EF4-FFF2-40B4-BE49-F238E27FC236}">
                <a16:creationId xmlns:a16="http://schemas.microsoft.com/office/drawing/2014/main" id="{89A7AF85-7237-45C9-A7C1-AD9CBCFD057D}"/>
              </a:ext>
            </a:extLst>
          </p:cNvPr>
          <p:cNvPicPr>
            <a:picLocks noChangeAspect="1"/>
          </p:cNvPicPr>
          <p:nvPr/>
        </p:nvPicPr>
        <p:blipFill rotWithShape="1">
          <a:blip r:embed="rId4">
            <a:duotone>
              <a:prstClr val="black"/>
              <a:schemeClr val="accent2">
                <a:tint val="45000"/>
                <a:satMod val="400000"/>
              </a:schemeClr>
            </a:duotone>
            <a:extLst>
              <a:ext uri="{28A0092B-C50C-407E-A947-70E740481C1C}">
                <a14:useLocalDpi xmlns:a14="http://schemas.microsoft.com/office/drawing/2010/main" val="0"/>
              </a:ext>
            </a:extLst>
          </a:blip>
          <a:srcRect r="49959" b="49896"/>
          <a:stretch/>
        </p:blipFill>
        <p:spPr>
          <a:xfrm>
            <a:off x="177029" y="379504"/>
            <a:ext cx="1730997" cy="1735879"/>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6" name="Google Shape;167;p2">
            <a:extLst>
              <a:ext uri="{FF2B5EF4-FFF2-40B4-BE49-F238E27FC236}">
                <a16:creationId xmlns:a16="http://schemas.microsoft.com/office/drawing/2014/main" id="{E683BCB6-77D3-4EC0-A203-669D8F746CAE}"/>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240" name="Google Shape;221;p10">
            <a:extLst>
              <a:ext uri="{FF2B5EF4-FFF2-40B4-BE49-F238E27FC236}">
                <a16:creationId xmlns:a16="http://schemas.microsoft.com/office/drawing/2014/main" id="{B5B5780E-A409-44B5-9A48-EE3ED2863717}"/>
              </a:ext>
            </a:extLst>
          </p:cNvPr>
          <p:cNvPicPr preferRelativeResize="0"/>
          <p:nvPr/>
        </p:nvPicPr>
        <p:blipFill rotWithShape="1">
          <a:blip r:embed="rId3">
            <a:alphaModFix/>
          </a:blip>
          <a:srcRect/>
          <a:stretch/>
        </p:blipFill>
        <p:spPr>
          <a:xfrm>
            <a:off x="10941513" y="-86987"/>
            <a:ext cx="1166103" cy="1183191"/>
          </a:xfrm>
          <a:prstGeom prst="rect">
            <a:avLst/>
          </a:prstGeom>
          <a:noFill/>
          <a:ln>
            <a:noFill/>
          </a:ln>
        </p:spPr>
      </p:pic>
      <p:sp>
        <p:nvSpPr>
          <p:cNvPr id="239" name="Title 1">
            <a:extLst>
              <a:ext uri="{FF2B5EF4-FFF2-40B4-BE49-F238E27FC236}">
                <a16:creationId xmlns:a16="http://schemas.microsoft.com/office/drawing/2014/main" id="{E891C1E9-45D5-4B65-91C3-33D84F2AACBF}"/>
              </a:ext>
            </a:extLst>
          </p:cNvPr>
          <p:cNvSpPr txBox="1">
            <a:spLocks/>
          </p:cNvSpPr>
          <p:nvPr/>
        </p:nvSpPr>
        <p:spPr>
          <a:xfrm>
            <a:off x="10903499" y="866608"/>
            <a:ext cx="1267915" cy="317988"/>
          </a:xfrm>
          <a:prstGeom prst="rect">
            <a:avLst/>
          </a:prstGeom>
          <a:solidFill>
            <a:srgbClr val="91EAD2"/>
          </a:solidFill>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escuchar</a:t>
            </a:r>
          </a:p>
        </p:txBody>
      </p:sp>
      <p:sp>
        <p:nvSpPr>
          <p:cNvPr id="18" name="Google Shape;108;p3">
            <a:hlinkClick r:id="" action="ppaction://noaction">
              <a:snd r:embed="rId4" name="2_2.wav"/>
            </a:hlinkClick>
            <a:extLst>
              <a:ext uri="{FF2B5EF4-FFF2-40B4-BE49-F238E27FC236}">
                <a16:creationId xmlns:a16="http://schemas.microsoft.com/office/drawing/2014/main" id="{489BD0E6-764A-47EF-8762-55FD6BC0D9C8}"/>
              </a:ext>
            </a:extLst>
          </p:cNvPr>
          <p:cNvSpPr txBox="1"/>
          <p:nvPr/>
        </p:nvSpPr>
        <p:spPr>
          <a:xfrm>
            <a:off x="171900" y="909341"/>
            <a:ext cx="9462429" cy="95406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Escucha</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la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frase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y escribe el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número</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correcto</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y el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objeto</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inglés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a:t>
            </a:r>
            <a:endParaRPr kumimoji="0" sz="2800" b="1"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sp>
        <p:nvSpPr>
          <p:cNvPr id="20" name="CustomShape 23">
            <a:hlinkClick r:id="" action="ppaction://noaction">
              <a:snd r:embed="rId5" name="2_3.wav"/>
            </a:hlinkClick>
            <a:extLst>
              <a:ext uri="{FF2B5EF4-FFF2-40B4-BE49-F238E27FC236}">
                <a16:creationId xmlns:a16="http://schemas.microsoft.com/office/drawing/2014/main" id="{207D0A98-139A-4F10-8520-F9E412E8D098}"/>
              </a:ext>
            </a:extLst>
          </p:cNvPr>
          <p:cNvSpPr/>
          <p:nvPr/>
        </p:nvSpPr>
        <p:spPr>
          <a:xfrm>
            <a:off x="644541" y="2295348"/>
            <a:ext cx="464040" cy="396360"/>
          </a:xfrm>
          <a:prstGeom prst="actionButtonBlank">
            <a:avLst/>
          </a:prstGeom>
          <a:solidFill>
            <a:srgbClr val="91EAD2"/>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E</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graphicFrame>
        <p:nvGraphicFramePr>
          <p:cNvPr id="21" name="Table 3">
            <a:extLst>
              <a:ext uri="{FF2B5EF4-FFF2-40B4-BE49-F238E27FC236}">
                <a16:creationId xmlns:a16="http://schemas.microsoft.com/office/drawing/2014/main" id="{C18B71C7-8601-4D1F-ACBC-0F4D77B8968A}"/>
              </a:ext>
            </a:extLst>
          </p:cNvPr>
          <p:cNvGraphicFramePr>
            <a:graphicFrameLocks noGrp="1"/>
          </p:cNvGraphicFramePr>
          <p:nvPr/>
        </p:nvGraphicFramePr>
        <p:xfrm>
          <a:off x="1358232" y="2264589"/>
          <a:ext cx="6117390" cy="3851548"/>
        </p:xfrm>
        <a:graphic>
          <a:graphicData uri="http://schemas.openxmlformats.org/drawingml/2006/table">
            <a:tbl>
              <a:tblPr firstRow="1" bandRow="1">
                <a:tableStyleId>{5940675A-B579-460E-94D1-54222C63F5DA}</a:tableStyleId>
              </a:tblPr>
              <a:tblGrid>
                <a:gridCol w="3058695">
                  <a:extLst>
                    <a:ext uri="{9D8B030D-6E8A-4147-A177-3AD203B41FA5}">
                      <a16:colId xmlns:a16="http://schemas.microsoft.com/office/drawing/2014/main" val="3106178763"/>
                    </a:ext>
                  </a:extLst>
                </a:gridCol>
                <a:gridCol w="3058695">
                  <a:extLst>
                    <a:ext uri="{9D8B030D-6E8A-4147-A177-3AD203B41FA5}">
                      <a16:colId xmlns:a16="http://schemas.microsoft.com/office/drawing/2014/main" val="1131578890"/>
                    </a:ext>
                  </a:extLst>
                </a:gridCol>
              </a:tblGrid>
              <a:tr h="1925774">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EBFFFF"/>
                    </a:solidFill>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EBFFFF"/>
                    </a:solidFill>
                  </a:tcPr>
                </a:tc>
                <a:extLst>
                  <a:ext uri="{0D108BD9-81ED-4DB2-BD59-A6C34878D82A}">
                    <a16:rowId xmlns:a16="http://schemas.microsoft.com/office/drawing/2014/main" val="3322301272"/>
                  </a:ext>
                </a:extLst>
              </a:tr>
              <a:tr h="1925774">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EBFFFF"/>
                    </a:solidFill>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EBFFFF"/>
                    </a:solidFill>
                  </a:tcPr>
                </a:tc>
                <a:extLst>
                  <a:ext uri="{0D108BD9-81ED-4DB2-BD59-A6C34878D82A}">
                    <a16:rowId xmlns:a16="http://schemas.microsoft.com/office/drawing/2014/main" val="3755223610"/>
                  </a:ext>
                </a:extLst>
              </a:tr>
            </a:tbl>
          </a:graphicData>
        </a:graphic>
      </p:graphicFrame>
      <p:pic>
        <p:nvPicPr>
          <p:cNvPr id="23" name="Picture 22" descr="A picture containing text, clipart, tableware, light&#10;&#10;Description automatically generated">
            <a:extLst>
              <a:ext uri="{FF2B5EF4-FFF2-40B4-BE49-F238E27FC236}">
                <a16:creationId xmlns:a16="http://schemas.microsoft.com/office/drawing/2014/main" id="{AFBEFA6B-1204-4D02-BE1B-11BC8E4CDA6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15047" y="2493528"/>
            <a:ext cx="1511111" cy="1346032"/>
          </a:xfrm>
          <a:prstGeom prst="rect">
            <a:avLst/>
          </a:prstGeom>
        </p:spPr>
      </p:pic>
      <p:pic>
        <p:nvPicPr>
          <p:cNvPr id="25" name="Picture 24" descr="Logo&#10;&#10;Description automatically generated">
            <a:extLst>
              <a:ext uri="{FF2B5EF4-FFF2-40B4-BE49-F238E27FC236}">
                <a16:creationId xmlns:a16="http://schemas.microsoft.com/office/drawing/2014/main" id="{4897B6C3-39BD-45EF-B18F-05335783687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82885" y="4518406"/>
            <a:ext cx="1650794" cy="1346032"/>
          </a:xfrm>
          <a:prstGeom prst="rect">
            <a:avLst/>
          </a:prstGeom>
        </p:spPr>
      </p:pic>
      <p:pic>
        <p:nvPicPr>
          <p:cNvPr id="28" name="Picture 27" descr="Logo, icon&#10;&#10;Description automatically generated">
            <a:extLst>
              <a:ext uri="{FF2B5EF4-FFF2-40B4-BE49-F238E27FC236}">
                <a16:creationId xmlns:a16="http://schemas.microsoft.com/office/drawing/2014/main" id="{7C539BFF-E551-4F21-901E-1B38313F07C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70603" y="4503197"/>
            <a:ext cx="1600000" cy="1346032"/>
          </a:xfrm>
          <a:prstGeom prst="rect">
            <a:avLst/>
          </a:prstGeom>
        </p:spPr>
      </p:pic>
      <p:pic>
        <p:nvPicPr>
          <p:cNvPr id="29" name="Picture 28" descr="A picture containing light&#10;&#10;Description automatically generated">
            <a:extLst>
              <a:ext uri="{FF2B5EF4-FFF2-40B4-BE49-F238E27FC236}">
                <a16:creationId xmlns:a16="http://schemas.microsoft.com/office/drawing/2014/main" id="{B1A73BF4-2F94-40DC-A55B-7ADC851DC64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613044" y="2493528"/>
            <a:ext cx="990476" cy="1346032"/>
          </a:xfrm>
          <a:prstGeom prst="rect">
            <a:avLst/>
          </a:prstGeom>
        </p:spPr>
      </p:pic>
      <p:sp>
        <p:nvSpPr>
          <p:cNvPr id="30" name="Oval 29">
            <a:extLst>
              <a:ext uri="{FF2B5EF4-FFF2-40B4-BE49-F238E27FC236}">
                <a16:creationId xmlns:a16="http://schemas.microsoft.com/office/drawing/2014/main" id="{0CBA89BA-BA06-4402-AF76-AC81A4AA93D3}"/>
              </a:ext>
            </a:extLst>
          </p:cNvPr>
          <p:cNvSpPr/>
          <p:nvPr/>
        </p:nvSpPr>
        <p:spPr>
          <a:xfrm>
            <a:off x="1907717" y="4371969"/>
            <a:ext cx="2158707" cy="1608488"/>
          </a:xfrm>
          <a:custGeom>
            <a:avLst/>
            <a:gdLst>
              <a:gd name="connsiteX0" fmla="*/ 0 w 2158707"/>
              <a:gd name="connsiteY0" fmla="*/ 804244 h 1608488"/>
              <a:gd name="connsiteX1" fmla="*/ 1079354 w 2158707"/>
              <a:gd name="connsiteY1" fmla="*/ 0 h 1608488"/>
              <a:gd name="connsiteX2" fmla="*/ 2158708 w 2158707"/>
              <a:gd name="connsiteY2" fmla="*/ 804244 h 1608488"/>
              <a:gd name="connsiteX3" fmla="*/ 1079354 w 2158707"/>
              <a:gd name="connsiteY3" fmla="*/ 1608488 h 1608488"/>
              <a:gd name="connsiteX4" fmla="*/ 0 w 2158707"/>
              <a:gd name="connsiteY4" fmla="*/ 804244 h 1608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8707" h="1608488" extrusionOk="0">
                <a:moveTo>
                  <a:pt x="0" y="804244"/>
                </a:moveTo>
                <a:cubicBezTo>
                  <a:pt x="-32549" y="339995"/>
                  <a:pt x="326848" y="58698"/>
                  <a:pt x="1079354" y="0"/>
                </a:cubicBezTo>
                <a:cubicBezTo>
                  <a:pt x="1693665" y="3832"/>
                  <a:pt x="2142553" y="360586"/>
                  <a:pt x="2158708" y="804244"/>
                </a:cubicBezTo>
                <a:cubicBezTo>
                  <a:pt x="2080627" y="1324667"/>
                  <a:pt x="1651821" y="1739175"/>
                  <a:pt x="1079354" y="1608488"/>
                </a:cubicBezTo>
                <a:cubicBezTo>
                  <a:pt x="463808" y="1597855"/>
                  <a:pt x="45467" y="1270140"/>
                  <a:pt x="0" y="804244"/>
                </a:cubicBezTo>
                <a:close/>
              </a:path>
            </a:pathLst>
          </a:custGeom>
          <a:noFill/>
          <a:ln w="76200">
            <a:solidFill>
              <a:srgbClr val="FF0066"/>
            </a:solidFill>
            <a:extLst>
              <a:ext uri="{C807C97D-BFC1-408E-A445-0C87EB9F89A2}">
                <ask:lineSketchStyleProps xmlns:ask="http://schemas.microsoft.com/office/drawing/2018/sketchyshapes" sd="1219033472">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1" name="Picture 30">
            <a:extLst>
              <a:ext uri="{FF2B5EF4-FFF2-40B4-BE49-F238E27FC236}">
                <a16:creationId xmlns:a16="http://schemas.microsoft.com/office/drawing/2014/main" id="{818BED01-AD71-47BD-9753-E139F2C7FC21}"/>
              </a:ext>
            </a:extLst>
          </p:cNvPr>
          <p:cNvPicPr>
            <a:picLocks noChangeAspect="1"/>
          </p:cNvPicPr>
          <p:nvPr/>
        </p:nvPicPr>
        <p:blipFill>
          <a:blip r:embed="rId10"/>
          <a:stretch>
            <a:fillRect/>
          </a:stretch>
        </p:blipFill>
        <p:spPr>
          <a:xfrm>
            <a:off x="8319466" y="3009944"/>
            <a:ext cx="2998994" cy="2793800"/>
          </a:xfrm>
          <a:prstGeom prst="rect">
            <a:avLst/>
          </a:prstGeom>
        </p:spPr>
      </p:pic>
      <p:sp>
        <p:nvSpPr>
          <p:cNvPr id="16" name="TextBox 15">
            <a:hlinkClick r:id="" action="ppaction://noaction">
              <a:snd r:embed="rId11" name="2_1.wav"/>
            </a:hlinkClick>
            <a:extLst>
              <a:ext uri="{FF2B5EF4-FFF2-40B4-BE49-F238E27FC236}">
                <a16:creationId xmlns:a16="http://schemas.microsoft.com/office/drawing/2014/main" id="{D117B57F-5058-485B-AA75-990281425D4C}"/>
              </a:ext>
            </a:extLst>
          </p:cNvPr>
          <p:cNvSpPr txBox="1"/>
          <p:nvPr/>
        </p:nvSpPr>
        <p:spPr>
          <a:xfrm>
            <a:off x="876561" y="84544"/>
            <a:ext cx="968704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b="1" dirty="0">
                <a:solidFill>
                  <a:srgbClr val="002060"/>
                </a:solidFill>
                <a:latin typeface="Century Gothic"/>
                <a:ea typeface="Century Gothic"/>
                <a:cs typeface="Century Gothic"/>
                <a:sym typeface="Century Gothic"/>
              </a:rPr>
              <a:t>Follow up 2: ¿</a:t>
            </a:r>
            <a:r>
              <a:rPr lang="en-GB" sz="3200" b="1" dirty="0" err="1">
                <a:solidFill>
                  <a:srgbClr val="002060"/>
                </a:solidFill>
                <a:latin typeface="Century Gothic"/>
                <a:ea typeface="Century Gothic"/>
                <a:cs typeface="Century Gothic"/>
                <a:sym typeface="Century Gothic"/>
              </a:rPr>
              <a:t>Cuántos</a:t>
            </a:r>
            <a:r>
              <a:rPr lang="en-GB" sz="3200" b="1" dirty="0">
                <a:solidFill>
                  <a:srgbClr val="002060"/>
                </a:solidFill>
                <a:latin typeface="Century Gothic"/>
                <a:ea typeface="Century Gothic"/>
                <a:cs typeface="Century Gothic"/>
                <a:sym typeface="Century Gothic"/>
              </a:rPr>
              <a:t> hay? ¿</a:t>
            </a:r>
            <a:r>
              <a:rPr lang="en-GB" sz="3200" b="1" dirty="0" err="1">
                <a:solidFill>
                  <a:srgbClr val="002060"/>
                </a:solidFill>
                <a:latin typeface="Century Gothic"/>
                <a:ea typeface="Century Gothic"/>
                <a:cs typeface="Century Gothic"/>
                <a:sym typeface="Century Gothic"/>
              </a:rPr>
              <a:t>Cuántas</a:t>
            </a:r>
            <a:r>
              <a:rPr lang="en-GB" sz="3200" b="1" dirty="0">
                <a:solidFill>
                  <a:srgbClr val="002060"/>
                </a:solidFill>
                <a:latin typeface="Century Gothic"/>
                <a:ea typeface="Century Gothic"/>
                <a:cs typeface="Century Gothic"/>
                <a:sym typeface="Century Gothic"/>
              </a:rPr>
              <a:t> hay? [1/6]</a:t>
            </a:r>
            <a:endPar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Tree>
    <p:extLst>
      <p:ext uri="{BB962C8B-B14F-4D97-AF65-F5344CB8AC3E}">
        <p14:creationId xmlns:p14="http://schemas.microsoft.com/office/powerpoint/2010/main" val="40359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heel(1)">
                                      <p:cBhvr>
                                        <p:cTn id="7" dur="20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6" name="Google Shape;167;p2">
            <a:extLst>
              <a:ext uri="{FF2B5EF4-FFF2-40B4-BE49-F238E27FC236}">
                <a16:creationId xmlns:a16="http://schemas.microsoft.com/office/drawing/2014/main" id="{E683BCB6-77D3-4EC0-A203-669D8F746CAE}"/>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240" name="Google Shape;221;p10">
            <a:extLst>
              <a:ext uri="{FF2B5EF4-FFF2-40B4-BE49-F238E27FC236}">
                <a16:creationId xmlns:a16="http://schemas.microsoft.com/office/drawing/2014/main" id="{B5B5780E-A409-44B5-9A48-EE3ED2863717}"/>
              </a:ext>
            </a:extLst>
          </p:cNvPr>
          <p:cNvPicPr preferRelativeResize="0"/>
          <p:nvPr/>
        </p:nvPicPr>
        <p:blipFill rotWithShape="1">
          <a:blip r:embed="rId3">
            <a:alphaModFix/>
          </a:blip>
          <a:srcRect/>
          <a:stretch/>
        </p:blipFill>
        <p:spPr>
          <a:xfrm>
            <a:off x="10941513" y="-86987"/>
            <a:ext cx="1166103" cy="1183191"/>
          </a:xfrm>
          <a:prstGeom prst="rect">
            <a:avLst/>
          </a:prstGeom>
          <a:noFill/>
          <a:ln>
            <a:noFill/>
          </a:ln>
        </p:spPr>
      </p:pic>
      <p:sp>
        <p:nvSpPr>
          <p:cNvPr id="239" name="Title 1">
            <a:extLst>
              <a:ext uri="{FF2B5EF4-FFF2-40B4-BE49-F238E27FC236}">
                <a16:creationId xmlns:a16="http://schemas.microsoft.com/office/drawing/2014/main" id="{E891C1E9-45D5-4B65-91C3-33D84F2AACBF}"/>
              </a:ext>
            </a:extLst>
          </p:cNvPr>
          <p:cNvSpPr txBox="1">
            <a:spLocks/>
          </p:cNvSpPr>
          <p:nvPr/>
        </p:nvSpPr>
        <p:spPr>
          <a:xfrm>
            <a:off x="10903499" y="866608"/>
            <a:ext cx="1267915" cy="317988"/>
          </a:xfrm>
          <a:prstGeom prst="rect">
            <a:avLst/>
          </a:prstGeom>
          <a:solidFill>
            <a:srgbClr val="91EAD2"/>
          </a:solidFill>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escuchar</a:t>
            </a:r>
          </a:p>
        </p:txBody>
      </p:sp>
      <p:sp>
        <p:nvSpPr>
          <p:cNvPr id="33" name="CustomShape 23">
            <a:hlinkClick r:id="" action="ppaction://noaction">
              <a:snd r:embed="rId4" name="2_4.wav"/>
            </a:hlinkClick>
            <a:extLst>
              <a:ext uri="{FF2B5EF4-FFF2-40B4-BE49-F238E27FC236}">
                <a16:creationId xmlns:a16="http://schemas.microsoft.com/office/drawing/2014/main" id="{7AFEC271-090B-4B81-A696-299853BAC35D}"/>
              </a:ext>
            </a:extLst>
          </p:cNvPr>
          <p:cNvSpPr/>
          <p:nvPr/>
        </p:nvSpPr>
        <p:spPr>
          <a:xfrm>
            <a:off x="644541" y="2295348"/>
            <a:ext cx="464040" cy="396360"/>
          </a:xfrm>
          <a:prstGeom prst="actionButtonBlank">
            <a:avLst/>
          </a:prstGeom>
          <a:solidFill>
            <a:srgbClr val="91EAD2"/>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1</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graphicFrame>
        <p:nvGraphicFramePr>
          <p:cNvPr id="3" name="Table 3">
            <a:extLst>
              <a:ext uri="{FF2B5EF4-FFF2-40B4-BE49-F238E27FC236}">
                <a16:creationId xmlns:a16="http://schemas.microsoft.com/office/drawing/2014/main" id="{23A1BAD9-7D94-49BC-A791-F674D611796A}"/>
              </a:ext>
            </a:extLst>
          </p:cNvPr>
          <p:cNvGraphicFramePr>
            <a:graphicFrameLocks noGrp="1"/>
          </p:cNvGraphicFramePr>
          <p:nvPr/>
        </p:nvGraphicFramePr>
        <p:xfrm>
          <a:off x="1358232" y="2264589"/>
          <a:ext cx="6117390" cy="3851548"/>
        </p:xfrm>
        <a:graphic>
          <a:graphicData uri="http://schemas.openxmlformats.org/drawingml/2006/table">
            <a:tbl>
              <a:tblPr firstRow="1" bandRow="1">
                <a:tableStyleId>{5940675A-B579-460E-94D1-54222C63F5DA}</a:tableStyleId>
              </a:tblPr>
              <a:tblGrid>
                <a:gridCol w="3058695">
                  <a:extLst>
                    <a:ext uri="{9D8B030D-6E8A-4147-A177-3AD203B41FA5}">
                      <a16:colId xmlns:a16="http://schemas.microsoft.com/office/drawing/2014/main" val="3106178763"/>
                    </a:ext>
                  </a:extLst>
                </a:gridCol>
                <a:gridCol w="3058695">
                  <a:extLst>
                    <a:ext uri="{9D8B030D-6E8A-4147-A177-3AD203B41FA5}">
                      <a16:colId xmlns:a16="http://schemas.microsoft.com/office/drawing/2014/main" val="1131578890"/>
                    </a:ext>
                  </a:extLst>
                </a:gridCol>
              </a:tblGrid>
              <a:tr h="1925774">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EBFFFF"/>
                    </a:solidFill>
                  </a:tcPr>
                </a:tc>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EBFFFF"/>
                    </a:solidFill>
                  </a:tcPr>
                </a:tc>
                <a:extLst>
                  <a:ext uri="{0D108BD9-81ED-4DB2-BD59-A6C34878D82A}">
                    <a16:rowId xmlns:a16="http://schemas.microsoft.com/office/drawing/2014/main" val="3322301272"/>
                  </a:ext>
                </a:extLst>
              </a:tr>
              <a:tr h="1925774">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EBFFFF"/>
                    </a:solidFill>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EBFFFF"/>
                    </a:solidFill>
                  </a:tcPr>
                </a:tc>
                <a:extLst>
                  <a:ext uri="{0D108BD9-81ED-4DB2-BD59-A6C34878D82A}">
                    <a16:rowId xmlns:a16="http://schemas.microsoft.com/office/drawing/2014/main" val="3755223610"/>
                  </a:ext>
                </a:extLst>
              </a:tr>
            </a:tbl>
          </a:graphicData>
        </a:graphic>
      </p:graphicFrame>
      <p:sp>
        <p:nvSpPr>
          <p:cNvPr id="24" name="Oval 23">
            <a:extLst>
              <a:ext uri="{FF2B5EF4-FFF2-40B4-BE49-F238E27FC236}">
                <a16:creationId xmlns:a16="http://schemas.microsoft.com/office/drawing/2014/main" id="{6F0F11E8-0D11-430E-BEB0-F1350EF3BCCB}"/>
              </a:ext>
            </a:extLst>
          </p:cNvPr>
          <p:cNvSpPr/>
          <p:nvPr/>
        </p:nvSpPr>
        <p:spPr>
          <a:xfrm>
            <a:off x="4543714" y="2395726"/>
            <a:ext cx="2845033" cy="1608488"/>
          </a:xfrm>
          <a:custGeom>
            <a:avLst/>
            <a:gdLst>
              <a:gd name="connsiteX0" fmla="*/ 0 w 2845033"/>
              <a:gd name="connsiteY0" fmla="*/ 804244 h 1608488"/>
              <a:gd name="connsiteX1" fmla="*/ 1422517 w 2845033"/>
              <a:gd name="connsiteY1" fmla="*/ 0 h 1608488"/>
              <a:gd name="connsiteX2" fmla="*/ 2845034 w 2845033"/>
              <a:gd name="connsiteY2" fmla="*/ 804244 h 1608488"/>
              <a:gd name="connsiteX3" fmla="*/ 1422517 w 2845033"/>
              <a:gd name="connsiteY3" fmla="*/ 1608488 h 1608488"/>
              <a:gd name="connsiteX4" fmla="*/ 0 w 2845033"/>
              <a:gd name="connsiteY4" fmla="*/ 804244 h 1608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5033" h="1608488" extrusionOk="0">
                <a:moveTo>
                  <a:pt x="0" y="804244"/>
                </a:moveTo>
                <a:cubicBezTo>
                  <a:pt x="-126912" y="281790"/>
                  <a:pt x="437748" y="74739"/>
                  <a:pt x="1422517" y="0"/>
                </a:cubicBezTo>
                <a:cubicBezTo>
                  <a:pt x="2226351" y="3832"/>
                  <a:pt x="2828879" y="360586"/>
                  <a:pt x="2845034" y="804244"/>
                </a:cubicBezTo>
                <a:cubicBezTo>
                  <a:pt x="2780789" y="1311155"/>
                  <a:pt x="2173425" y="1800431"/>
                  <a:pt x="1422517" y="1608488"/>
                </a:cubicBezTo>
                <a:cubicBezTo>
                  <a:pt x="617448" y="1597855"/>
                  <a:pt x="45467" y="1270140"/>
                  <a:pt x="0" y="804244"/>
                </a:cubicBezTo>
                <a:close/>
              </a:path>
            </a:pathLst>
          </a:custGeom>
          <a:noFill/>
          <a:ln w="76200">
            <a:solidFill>
              <a:srgbClr val="FF0066"/>
            </a:solidFill>
            <a:extLst>
              <a:ext uri="{C807C97D-BFC1-408E-A445-0C87EB9F89A2}">
                <ask:lineSketchStyleProps xmlns:ask="http://schemas.microsoft.com/office/drawing/2018/sketchyshapes" sd="1219033472">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 name="Picture 16" descr="A picture containing text&#10;&#10;Description automatically generated">
            <a:extLst>
              <a:ext uri="{FF2B5EF4-FFF2-40B4-BE49-F238E27FC236}">
                <a16:creationId xmlns:a16="http://schemas.microsoft.com/office/drawing/2014/main" id="{A4680BF2-140E-4AAE-B4C6-ECE39AF294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93830" y="2491979"/>
            <a:ext cx="914286" cy="1346032"/>
          </a:xfrm>
          <a:prstGeom prst="rect">
            <a:avLst/>
          </a:prstGeom>
        </p:spPr>
      </p:pic>
      <p:pic>
        <p:nvPicPr>
          <p:cNvPr id="19" name="Picture 18" descr="A picture containing logo&#10;&#10;Description automatically generated">
            <a:extLst>
              <a:ext uri="{FF2B5EF4-FFF2-40B4-BE49-F238E27FC236}">
                <a16:creationId xmlns:a16="http://schemas.microsoft.com/office/drawing/2014/main" id="{A71BCBC1-1C5D-4098-BB18-9863566E0EF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44987" y="2441698"/>
            <a:ext cx="1422222" cy="1346032"/>
          </a:xfrm>
          <a:prstGeom prst="rect">
            <a:avLst/>
          </a:prstGeom>
        </p:spPr>
      </p:pic>
      <p:pic>
        <p:nvPicPr>
          <p:cNvPr id="22" name="Picture 21" descr="A picture containing text, light, clipart&#10;&#10;Description automatically generated">
            <a:extLst>
              <a:ext uri="{FF2B5EF4-FFF2-40B4-BE49-F238E27FC236}">
                <a16:creationId xmlns:a16="http://schemas.microsoft.com/office/drawing/2014/main" id="{A09B7EF9-3A32-41A6-A980-1006E5D8AB6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75145" y="4462274"/>
            <a:ext cx="1561905" cy="1346032"/>
          </a:xfrm>
          <a:prstGeom prst="rect">
            <a:avLst/>
          </a:prstGeom>
        </p:spPr>
      </p:pic>
      <p:pic>
        <p:nvPicPr>
          <p:cNvPr id="15" name="Picture 6" descr="Pollo Asado, Pollo, Comida, Alimentos, Almorzar">
            <a:extLst>
              <a:ext uri="{FF2B5EF4-FFF2-40B4-BE49-F238E27FC236}">
                <a16:creationId xmlns:a16="http://schemas.microsoft.com/office/drawing/2014/main" id="{5B7CF57B-B61D-456A-B93E-1C698B03BE0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106135" y="3429000"/>
            <a:ext cx="3381616" cy="185988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A picture containing icon&#10;&#10;Description automatically generated">
            <a:extLst>
              <a:ext uri="{FF2B5EF4-FFF2-40B4-BE49-F238E27FC236}">
                <a16:creationId xmlns:a16="http://schemas.microsoft.com/office/drawing/2014/main" id="{0258F052-28C9-4511-9A0D-F1FEFC71C5A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01766" y="4462274"/>
            <a:ext cx="1498413" cy="1346032"/>
          </a:xfrm>
          <a:prstGeom prst="rect">
            <a:avLst/>
          </a:prstGeom>
        </p:spPr>
      </p:pic>
      <p:sp>
        <p:nvSpPr>
          <p:cNvPr id="18" name="TextBox 17">
            <a:hlinkClick r:id="" action="ppaction://noaction">
              <a:snd r:embed="rId10" name="2_1.wav"/>
            </a:hlinkClick>
            <a:extLst>
              <a:ext uri="{FF2B5EF4-FFF2-40B4-BE49-F238E27FC236}">
                <a16:creationId xmlns:a16="http://schemas.microsoft.com/office/drawing/2014/main" id="{037F9810-41B3-442D-8F3A-B87A2112863C}"/>
              </a:ext>
            </a:extLst>
          </p:cNvPr>
          <p:cNvSpPr txBox="1"/>
          <p:nvPr/>
        </p:nvSpPr>
        <p:spPr>
          <a:xfrm>
            <a:off x="876561" y="84544"/>
            <a:ext cx="968704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b="1" dirty="0">
                <a:solidFill>
                  <a:srgbClr val="002060"/>
                </a:solidFill>
                <a:latin typeface="Century Gothic"/>
                <a:ea typeface="Century Gothic"/>
                <a:cs typeface="Century Gothic"/>
                <a:sym typeface="Century Gothic"/>
              </a:rPr>
              <a:t>Follow up 2: ¿</a:t>
            </a:r>
            <a:r>
              <a:rPr lang="en-GB" sz="3200" b="1" dirty="0" err="1">
                <a:solidFill>
                  <a:srgbClr val="002060"/>
                </a:solidFill>
                <a:latin typeface="Century Gothic"/>
                <a:ea typeface="Century Gothic"/>
                <a:cs typeface="Century Gothic"/>
                <a:sym typeface="Century Gothic"/>
              </a:rPr>
              <a:t>Cuántos</a:t>
            </a:r>
            <a:r>
              <a:rPr lang="en-GB" sz="3200" b="1" dirty="0">
                <a:solidFill>
                  <a:srgbClr val="002060"/>
                </a:solidFill>
                <a:latin typeface="Century Gothic"/>
                <a:ea typeface="Century Gothic"/>
                <a:cs typeface="Century Gothic"/>
                <a:sym typeface="Century Gothic"/>
              </a:rPr>
              <a:t> hay? ¿</a:t>
            </a:r>
            <a:r>
              <a:rPr lang="en-GB" sz="3200" b="1" dirty="0" err="1">
                <a:solidFill>
                  <a:srgbClr val="002060"/>
                </a:solidFill>
                <a:latin typeface="Century Gothic"/>
                <a:ea typeface="Century Gothic"/>
                <a:cs typeface="Century Gothic"/>
                <a:sym typeface="Century Gothic"/>
              </a:rPr>
              <a:t>Cuántas</a:t>
            </a:r>
            <a:r>
              <a:rPr lang="en-GB" sz="3200" b="1" dirty="0">
                <a:solidFill>
                  <a:srgbClr val="002060"/>
                </a:solidFill>
                <a:latin typeface="Century Gothic"/>
                <a:ea typeface="Century Gothic"/>
                <a:cs typeface="Century Gothic"/>
                <a:sym typeface="Century Gothic"/>
              </a:rPr>
              <a:t> hay? [2/6]</a:t>
            </a:r>
            <a:endPar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0" name="Google Shape;108;p3">
            <a:hlinkClick r:id="" action="ppaction://noaction">
              <a:snd r:embed="rId11" name="2_2.wav"/>
            </a:hlinkClick>
            <a:extLst>
              <a:ext uri="{FF2B5EF4-FFF2-40B4-BE49-F238E27FC236}">
                <a16:creationId xmlns:a16="http://schemas.microsoft.com/office/drawing/2014/main" id="{7AB049B4-4D69-48AA-AA71-514CE101F320}"/>
              </a:ext>
            </a:extLst>
          </p:cNvPr>
          <p:cNvSpPr txBox="1"/>
          <p:nvPr/>
        </p:nvSpPr>
        <p:spPr>
          <a:xfrm>
            <a:off x="171900" y="909341"/>
            <a:ext cx="9462429" cy="95406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Escucha</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la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frase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y escribe el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número</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correcto</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y el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objeto</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inglés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a:t>
            </a:r>
            <a:endParaRPr kumimoji="0" sz="2800" b="1"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spTree>
    <p:extLst>
      <p:ext uri="{BB962C8B-B14F-4D97-AF65-F5344CB8AC3E}">
        <p14:creationId xmlns:p14="http://schemas.microsoft.com/office/powerpoint/2010/main" val="425066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heel(1)">
                                      <p:cBhvr>
                                        <p:cTn id="7" dur="20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6" name="Google Shape;167;p2">
            <a:extLst>
              <a:ext uri="{FF2B5EF4-FFF2-40B4-BE49-F238E27FC236}">
                <a16:creationId xmlns:a16="http://schemas.microsoft.com/office/drawing/2014/main" id="{E683BCB6-77D3-4EC0-A203-669D8F746CAE}"/>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240" name="Google Shape;221;p10">
            <a:extLst>
              <a:ext uri="{FF2B5EF4-FFF2-40B4-BE49-F238E27FC236}">
                <a16:creationId xmlns:a16="http://schemas.microsoft.com/office/drawing/2014/main" id="{B5B5780E-A409-44B5-9A48-EE3ED2863717}"/>
              </a:ext>
            </a:extLst>
          </p:cNvPr>
          <p:cNvPicPr preferRelativeResize="0"/>
          <p:nvPr/>
        </p:nvPicPr>
        <p:blipFill rotWithShape="1">
          <a:blip r:embed="rId3">
            <a:alphaModFix/>
          </a:blip>
          <a:srcRect/>
          <a:stretch/>
        </p:blipFill>
        <p:spPr>
          <a:xfrm>
            <a:off x="10941513" y="-86987"/>
            <a:ext cx="1166103" cy="1183191"/>
          </a:xfrm>
          <a:prstGeom prst="rect">
            <a:avLst/>
          </a:prstGeom>
          <a:noFill/>
          <a:ln>
            <a:noFill/>
          </a:ln>
        </p:spPr>
      </p:pic>
      <p:sp>
        <p:nvSpPr>
          <p:cNvPr id="239" name="Title 1">
            <a:extLst>
              <a:ext uri="{FF2B5EF4-FFF2-40B4-BE49-F238E27FC236}">
                <a16:creationId xmlns:a16="http://schemas.microsoft.com/office/drawing/2014/main" id="{E891C1E9-45D5-4B65-91C3-33D84F2AACBF}"/>
              </a:ext>
            </a:extLst>
          </p:cNvPr>
          <p:cNvSpPr txBox="1">
            <a:spLocks/>
          </p:cNvSpPr>
          <p:nvPr/>
        </p:nvSpPr>
        <p:spPr>
          <a:xfrm>
            <a:off x="10903499" y="866608"/>
            <a:ext cx="1267915" cy="317988"/>
          </a:xfrm>
          <a:prstGeom prst="rect">
            <a:avLst/>
          </a:prstGeom>
          <a:solidFill>
            <a:srgbClr val="91EAD2"/>
          </a:solidFill>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escuchar</a:t>
            </a:r>
          </a:p>
        </p:txBody>
      </p:sp>
      <p:sp>
        <p:nvSpPr>
          <p:cNvPr id="33" name="CustomShape 23">
            <a:hlinkClick r:id="" action="ppaction://noaction">
              <a:snd r:embed="rId4" name="2_5.wav"/>
            </a:hlinkClick>
            <a:extLst>
              <a:ext uri="{FF2B5EF4-FFF2-40B4-BE49-F238E27FC236}">
                <a16:creationId xmlns:a16="http://schemas.microsoft.com/office/drawing/2014/main" id="{7AFEC271-090B-4B81-A696-299853BAC35D}"/>
              </a:ext>
            </a:extLst>
          </p:cNvPr>
          <p:cNvSpPr/>
          <p:nvPr/>
        </p:nvSpPr>
        <p:spPr>
          <a:xfrm>
            <a:off x="644541" y="2295348"/>
            <a:ext cx="464040" cy="396360"/>
          </a:xfrm>
          <a:prstGeom prst="actionButtonBlank">
            <a:avLst/>
          </a:prstGeom>
          <a:solidFill>
            <a:srgbClr val="91EAD2"/>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2</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graphicFrame>
        <p:nvGraphicFramePr>
          <p:cNvPr id="3" name="Table 3">
            <a:extLst>
              <a:ext uri="{FF2B5EF4-FFF2-40B4-BE49-F238E27FC236}">
                <a16:creationId xmlns:a16="http://schemas.microsoft.com/office/drawing/2014/main" id="{23A1BAD9-7D94-49BC-A791-F674D611796A}"/>
              </a:ext>
            </a:extLst>
          </p:cNvPr>
          <p:cNvGraphicFramePr>
            <a:graphicFrameLocks noGrp="1"/>
          </p:cNvGraphicFramePr>
          <p:nvPr/>
        </p:nvGraphicFramePr>
        <p:xfrm>
          <a:off x="1358232" y="2264589"/>
          <a:ext cx="6117390" cy="3851548"/>
        </p:xfrm>
        <a:graphic>
          <a:graphicData uri="http://schemas.openxmlformats.org/drawingml/2006/table">
            <a:tbl>
              <a:tblPr firstRow="1" bandRow="1">
                <a:tableStyleId>{5940675A-B579-460E-94D1-54222C63F5DA}</a:tableStyleId>
              </a:tblPr>
              <a:tblGrid>
                <a:gridCol w="3058695">
                  <a:extLst>
                    <a:ext uri="{9D8B030D-6E8A-4147-A177-3AD203B41FA5}">
                      <a16:colId xmlns:a16="http://schemas.microsoft.com/office/drawing/2014/main" val="3106178763"/>
                    </a:ext>
                  </a:extLst>
                </a:gridCol>
                <a:gridCol w="3058695">
                  <a:extLst>
                    <a:ext uri="{9D8B030D-6E8A-4147-A177-3AD203B41FA5}">
                      <a16:colId xmlns:a16="http://schemas.microsoft.com/office/drawing/2014/main" val="1131578890"/>
                    </a:ext>
                  </a:extLst>
                </a:gridCol>
              </a:tblGrid>
              <a:tr h="1925774">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EBFFFF"/>
                    </a:solidFill>
                  </a:tcPr>
                </a:tc>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EBFFFF"/>
                    </a:solidFill>
                  </a:tcPr>
                </a:tc>
                <a:extLst>
                  <a:ext uri="{0D108BD9-81ED-4DB2-BD59-A6C34878D82A}">
                    <a16:rowId xmlns:a16="http://schemas.microsoft.com/office/drawing/2014/main" val="3322301272"/>
                  </a:ext>
                </a:extLst>
              </a:tr>
              <a:tr h="1925774">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EBFFFF"/>
                    </a:solidFill>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EBFFFF"/>
                    </a:solidFill>
                  </a:tcPr>
                </a:tc>
                <a:extLst>
                  <a:ext uri="{0D108BD9-81ED-4DB2-BD59-A6C34878D82A}">
                    <a16:rowId xmlns:a16="http://schemas.microsoft.com/office/drawing/2014/main" val="3755223610"/>
                  </a:ext>
                </a:extLst>
              </a:tr>
            </a:tbl>
          </a:graphicData>
        </a:graphic>
      </p:graphicFrame>
      <p:sp>
        <p:nvSpPr>
          <p:cNvPr id="24" name="Oval 23">
            <a:extLst>
              <a:ext uri="{FF2B5EF4-FFF2-40B4-BE49-F238E27FC236}">
                <a16:creationId xmlns:a16="http://schemas.microsoft.com/office/drawing/2014/main" id="{6F0F11E8-0D11-430E-BEB0-F1350EF3BCCB}"/>
              </a:ext>
            </a:extLst>
          </p:cNvPr>
          <p:cNvSpPr/>
          <p:nvPr/>
        </p:nvSpPr>
        <p:spPr>
          <a:xfrm>
            <a:off x="4698932" y="4306108"/>
            <a:ext cx="2481056" cy="1608488"/>
          </a:xfrm>
          <a:custGeom>
            <a:avLst/>
            <a:gdLst>
              <a:gd name="connsiteX0" fmla="*/ 0 w 2481056"/>
              <a:gd name="connsiteY0" fmla="*/ 804244 h 1608488"/>
              <a:gd name="connsiteX1" fmla="*/ 1240528 w 2481056"/>
              <a:gd name="connsiteY1" fmla="*/ 0 h 1608488"/>
              <a:gd name="connsiteX2" fmla="*/ 2481056 w 2481056"/>
              <a:gd name="connsiteY2" fmla="*/ 804244 h 1608488"/>
              <a:gd name="connsiteX3" fmla="*/ 1240528 w 2481056"/>
              <a:gd name="connsiteY3" fmla="*/ 1608488 h 1608488"/>
              <a:gd name="connsiteX4" fmla="*/ 0 w 2481056"/>
              <a:gd name="connsiteY4" fmla="*/ 804244 h 1608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1056" h="1608488" extrusionOk="0">
                <a:moveTo>
                  <a:pt x="0" y="804244"/>
                </a:moveTo>
                <a:cubicBezTo>
                  <a:pt x="-130403" y="279637"/>
                  <a:pt x="540425" y="5621"/>
                  <a:pt x="1240528" y="0"/>
                </a:cubicBezTo>
                <a:cubicBezTo>
                  <a:pt x="1943853" y="3832"/>
                  <a:pt x="2464901" y="360586"/>
                  <a:pt x="2481056" y="804244"/>
                </a:cubicBezTo>
                <a:cubicBezTo>
                  <a:pt x="2408631" y="1319143"/>
                  <a:pt x="1904741" y="1724077"/>
                  <a:pt x="1240528" y="1608488"/>
                </a:cubicBezTo>
                <a:cubicBezTo>
                  <a:pt x="535968" y="1597855"/>
                  <a:pt x="45467" y="1270140"/>
                  <a:pt x="0" y="804244"/>
                </a:cubicBezTo>
                <a:close/>
              </a:path>
            </a:pathLst>
          </a:custGeom>
          <a:noFill/>
          <a:ln w="76200">
            <a:solidFill>
              <a:srgbClr val="FF0066"/>
            </a:solidFill>
            <a:extLst>
              <a:ext uri="{C807C97D-BFC1-408E-A445-0C87EB9F89A2}">
                <ask:lineSketchStyleProps xmlns:ask="http://schemas.microsoft.com/office/drawing/2018/sketchyshapes" sd="1219033472">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2A98D37D-4FAF-4DE7-8723-B9901A3A168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75365" y="2755984"/>
            <a:ext cx="1041270" cy="1346032"/>
          </a:xfrm>
          <a:prstGeom prst="rect">
            <a:avLst/>
          </a:prstGeom>
        </p:spPr>
      </p:pic>
      <p:pic>
        <p:nvPicPr>
          <p:cNvPr id="7" name="Picture 6" descr="A picture containing icon&#10;&#10;Description automatically generated">
            <a:extLst>
              <a:ext uri="{FF2B5EF4-FFF2-40B4-BE49-F238E27FC236}">
                <a16:creationId xmlns:a16="http://schemas.microsoft.com/office/drawing/2014/main" id="{E011622D-57B8-48FA-846A-9677E534DCA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64857" y="4542806"/>
            <a:ext cx="1549206" cy="1346032"/>
          </a:xfrm>
          <a:prstGeom prst="rect">
            <a:avLst/>
          </a:prstGeom>
        </p:spPr>
      </p:pic>
      <p:pic>
        <p:nvPicPr>
          <p:cNvPr id="9" name="Picture 8" descr="Logo&#10;&#10;Description automatically generated">
            <a:extLst>
              <a:ext uri="{FF2B5EF4-FFF2-40B4-BE49-F238E27FC236}">
                <a16:creationId xmlns:a16="http://schemas.microsoft.com/office/drawing/2014/main" id="{6B658626-59B9-4235-AD2B-70B143DEFC1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06233" y="4542806"/>
            <a:ext cx="1688889" cy="1346032"/>
          </a:xfrm>
          <a:prstGeom prst="rect">
            <a:avLst/>
          </a:prstGeom>
        </p:spPr>
      </p:pic>
      <p:pic>
        <p:nvPicPr>
          <p:cNvPr id="11" name="Picture 10" descr="A picture containing icon&#10;&#10;Description automatically generated">
            <a:extLst>
              <a:ext uri="{FF2B5EF4-FFF2-40B4-BE49-F238E27FC236}">
                <a16:creationId xmlns:a16="http://schemas.microsoft.com/office/drawing/2014/main" id="{D825276D-7FA0-4B4F-A90C-AD4818E7B7A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34625" y="2665068"/>
            <a:ext cx="1498413" cy="1346032"/>
          </a:xfrm>
          <a:prstGeom prst="rect">
            <a:avLst/>
          </a:prstGeom>
        </p:spPr>
      </p:pic>
      <p:pic>
        <p:nvPicPr>
          <p:cNvPr id="15" name="Picture 10" descr="Antecedentes, Tarjeta, Navidad, Fondo De Navidad">
            <a:extLst>
              <a:ext uri="{FF2B5EF4-FFF2-40B4-BE49-F238E27FC236}">
                <a16:creationId xmlns:a16="http://schemas.microsoft.com/office/drawing/2014/main" id="{701C98F9-824E-4669-A5E9-FC2DFD61C545}"/>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50000" t="1103" b="49667"/>
          <a:stretch/>
        </p:blipFill>
        <p:spPr bwMode="auto">
          <a:xfrm>
            <a:off x="8225250" y="2154371"/>
            <a:ext cx="2185397" cy="215173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Date Of Birth, Background, Birthday Card">
            <a:extLst>
              <a:ext uri="{FF2B5EF4-FFF2-40B4-BE49-F238E27FC236}">
                <a16:creationId xmlns:a16="http://schemas.microsoft.com/office/drawing/2014/main" id="{F2C550B2-B516-42AF-888E-8ED0DEC8659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20724270">
            <a:off x="9576529" y="3638332"/>
            <a:ext cx="1956313" cy="2302804"/>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hlinkClick r:id="" action="ppaction://noaction">
              <a:snd r:embed="rId11" name="2_1.wav"/>
            </a:hlinkClick>
            <a:extLst>
              <a:ext uri="{FF2B5EF4-FFF2-40B4-BE49-F238E27FC236}">
                <a16:creationId xmlns:a16="http://schemas.microsoft.com/office/drawing/2014/main" id="{DF5A5616-E9F2-4221-A50B-EC63015FCD96}"/>
              </a:ext>
            </a:extLst>
          </p:cNvPr>
          <p:cNvSpPr txBox="1"/>
          <p:nvPr/>
        </p:nvSpPr>
        <p:spPr>
          <a:xfrm>
            <a:off x="876561" y="84544"/>
            <a:ext cx="968704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b="1" dirty="0">
                <a:solidFill>
                  <a:srgbClr val="002060"/>
                </a:solidFill>
                <a:latin typeface="Century Gothic"/>
                <a:ea typeface="Century Gothic"/>
                <a:cs typeface="Century Gothic"/>
                <a:sym typeface="Century Gothic"/>
              </a:rPr>
              <a:t>Follow up 2: ¿</a:t>
            </a:r>
            <a:r>
              <a:rPr lang="en-GB" sz="3200" b="1" dirty="0" err="1">
                <a:solidFill>
                  <a:srgbClr val="002060"/>
                </a:solidFill>
                <a:latin typeface="Century Gothic"/>
                <a:ea typeface="Century Gothic"/>
                <a:cs typeface="Century Gothic"/>
                <a:sym typeface="Century Gothic"/>
              </a:rPr>
              <a:t>Cuántos</a:t>
            </a:r>
            <a:r>
              <a:rPr lang="en-GB" sz="3200" b="1" dirty="0">
                <a:solidFill>
                  <a:srgbClr val="002060"/>
                </a:solidFill>
                <a:latin typeface="Century Gothic"/>
                <a:ea typeface="Century Gothic"/>
                <a:cs typeface="Century Gothic"/>
                <a:sym typeface="Century Gothic"/>
              </a:rPr>
              <a:t> hay? ¿</a:t>
            </a:r>
            <a:r>
              <a:rPr lang="en-GB" sz="3200" b="1" dirty="0" err="1">
                <a:solidFill>
                  <a:srgbClr val="002060"/>
                </a:solidFill>
                <a:latin typeface="Century Gothic"/>
                <a:ea typeface="Century Gothic"/>
                <a:cs typeface="Century Gothic"/>
                <a:sym typeface="Century Gothic"/>
              </a:rPr>
              <a:t>Cuántas</a:t>
            </a:r>
            <a:r>
              <a:rPr lang="en-GB" sz="3200" b="1" dirty="0">
                <a:solidFill>
                  <a:srgbClr val="002060"/>
                </a:solidFill>
                <a:latin typeface="Century Gothic"/>
                <a:ea typeface="Century Gothic"/>
                <a:cs typeface="Century Gothic"/>
                <a:sym typeface="Century Gothic"/>
              </a:rPr>
              <a:t> hay? [3/6]</a:t>
            </a:r>
            <a:endPar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9" name="Google Shape;108;p3">
            <a:hlinkClick r:id="" action="ppaction://noaction">
              <a:snd r:embed="rId12" name="2_2.wav"/>
            </a:hlinkClick>
            <a:extLst>
              <a:ext uri="{FF2B5EF4-FFF2-40B4-BE49-F238E27FC236}">
                <a16:creationId xmlns:a16="http://schemas.microsoft.com/office/drawing/2014/main" id="{A4295BF1-1EC4-416F-9DB9-16E33F6F99A7}"/>
              </a:ext>
            </a:extLst>
          </p:cNvPr>
          <p:cNvSpPr txBox="1"/>
          <p:nvPr/>
        </p:nvSpPr>
        <p:spPr>
          <a:xfrm>
            <a:off x="171900" y="909341"/>
            <a:ext cx="9462429" cy="95406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Escucha</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la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frase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y escribe el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número</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correcto</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y el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objeto</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inglés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a:t>
            </a:r>
            <a:endParaRPr kumimoji="0" sz="2800" b="1"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spTree>
    <p:extLst>
      <p:ext uri="{BB962C8B-B14F-4D97-AF65-F5344CB8AC3E}">
        <p14:creationId xmlns:p14="http://schemas.microsoft.com/office/powerpoint/2010/main" val="3743952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heel(1)">
                                      <p:cBhvr>
                                        <p:cTn id="7" dur="20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par>
                                <p:cTn id="13" presetID="10"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6" name="Google Shape;167;p2">
            <a:extLst>
              <a:ext uri="{FF2B5EF4-FFF2-40B4-BE49-F238E27FC236}">
                <a16:creationId xmlns:a16="http://schemas.microsoft.com/office/drawing/2014/main" id="{E683BCB6-77D3-4EC0-A203-669D8F746CAE}"/>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240" name="Google Shape;221;p10">
            <a:extLst>
              <a:ext uri="{FF2B5EF4-FFF2-40B4-BE49-F238E27FC236}">
                <a16:creationId xmlns:a16="http://schemas.microsoft.com/office/drawing/2014/main" id="{B5B5780E-A409-44B5-9A48-EE3ED2863717}"/>
              </a:ext>
            </a:extLst>
          </p:cNvPr>
          <p:cNvPicPr preferRelativeResize="0"/>
          <p:nvPr/>
        </p:nvPicPr>
        <p:blipFill rotWithShape="1">
          <a:blip r:embed="rId3">
            <a:alphaModFix/>
          </a:blip>
          <a:srcRect/>
          <a:stretch/>
        </p:blipFill>
        <p:spPr>
          <a:xfrm>
            <a:off x="10941513" y="-86987"/>
            <a:ext cx="1166103" cy="1183191"/>
          </a:xfrm>
          <a:prstGeom prst="rect">
            <a:avLst/>
          </a:prstGeom>
          <a:noFill/>
          <a:ln>
            <a:noFill/>
          </a:ln>
        </p:spPr>
      </p:pic>
      <p:sp>
        <p:nvSpPr>
          <p:cNvPr id="239" name="Title 1">
            <a:extLst>
              <a:ext uri="{FF2B5EF4-FFF2-40B4-BE49-F238E27FC236}">
                <a16:creationId xmlns:a16="http://schemas.microsoft.com/office/drawing/2014/main" id="{E891C1E9-45D5-4B65-91C3-33D84F2AACBF}"/>
              </a:ext>
            </a:extLst>
          </p:cNvPr>
          <p:cNvSpPr txBox="1">
            <a:spLocks/>
          </p:cNvSpPr>
          <p:nvPr/>
        </p:nvSpPr>
        <p:spPr>
          <a:xfrm>
            <a:off x="10903499" y="866608"/>
            <a:ext cx="1267915" cy="317988"/>
          </a:xfrm>
          <a:prstGeom prst="rect">
            <a:avLst/>
          </a:prstGeom>
          <a:solidFill>
            <a:srgbClr val="91EAD2"/>
          </a:solidFill>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escuchar</a:t>
            </a:r>
          </a:p>
        </p:txBody>
      </p:sp>
      <p:sp>
        <p:nvSpPr>
          <p:cNvPr id="33" name="CustomShape 23">
            <a:hlinkClick r:id="" action="ppaction://noaction">
              <a:snd r:embed="rId4" name="2_6.wav"/>
            </a:hlinkClick>
            <a:extLst>
              <a:ext uri="{FF2B5EF4-FFF2-40B4-BE49-F238E27FC236}">
                <a16:creationId xmlns:a16="http://schemas.microsoft.com/office/drawing/2014/main" id="{7AFEC271-090B-4B81-A696-299853BAC35D}"/>
              </a:ext>
            </a:extLst>
          </p:cNvPr>
          <p:cNvSpPr/>
          <p:nvPr/>
        </p:nvSpPr>
        <p:spPr>
          <a:xfrm>
            <a:off x="644541" y="2295348"/>
            <a:ext cx="464040" cy="396360"/>
          </a:xfrm>
          <a:prstGeom prst="actionButtonBlank">
            <a:avLst/>
          </a:prstGeom>
          <a:solidFill>
            <a:srgbClr val="91EAD2"/>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3</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graphicFrame>
        <p:nvGraphicFramePr>
          <p:cNvPr id="3" name="Table 3">
            <a:extLst>
              <a:ext uri="{FF2B5EF4-FFF2-40B4-BE49-F238E27FC236}">
                <a16:creationId xmlns:a16="http://schemas.microsoft.com/office/drawing/2014/main" id="{23A1BAD9-7D94-49BC-A791-F674D611796A}"/>
              </a:ext>
            </a:extLst>
          </p:cNvPr>
          <p:cNvGraphicFramePr>
            <a:graphicFrameLocks noGrp="1"/>
          </p:cNvGraphicFramePr>
          <p:nvPr/>
        </p:nvGraphicFramePr>
        <p:xfrm>
          <a:off x="1358232" y="2264589"/>
          <a:ext cx="6117390" cy="3851548"/>
        </p:xfrm>
        <a:graphic>
          <a:graphicData uri="http://schemas.openxmlformats.org/drawingml/2006/table">
            <a:tbl>
              <a:tblPr firstRow="1" bandRow="1">
                <a:tableStyleId>{5940675A-B579-460E-94D1-54222C63F5DA}</a:tableStyleId>
              </a:tblPr>
              <a:tblGrid>
                <a:gridCol w="3058695">
                  <a:extLst>
                    <a:ext uri="{9D8B030D-6E8A-4147-A177-3AD203B41FA5}">
                      <a16:colId xmlns:a16="http://schemas.microsoft.com/office/drawing/2014/main" val="3106178763"/>
                    </a:ext>
                  </a:extLst>
                </a:gridCol>
                <a:gridCol w="3058695">
                  <a:extLst>
                    <a:ext uri="{9D8B030D-6E8A-4147-A177-3AD203B41FA5}">
                      <a16:colId xmlns:a16="http://schemas.microsoft.com/office/drawing/2014/main" val="1131578890"/>
                    </a:ext>
                  </a:extLst>
                </a:gridCol>
              </a:tblGrid>
              <a:tr h="1925774">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EBFFFF"/>
                    </a:solidFill>
                  </a:tcPr>
                </a:tc>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EBFFFF"/>
                    </a:solidFill>
                  </a:tcPr>
                </a:tc>
                <a:extLst>
                  <a:ext uri="{0D108BD9-81ED-4DB2-BD59-A6C34878D82A}">
                    <a16:rowId xmlns:a16="http://schemas.microsoft.com/office/drawing/2014/main" val="3322301272"/>
                  </a:ext>
                </a:extLst>
              </a:tr>
              <a:tr h="1925774">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EBFFFF"/>
                    </a:solidFill>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EBFFFF"/>
                    </a:solidFill>
                  </a:tcPr>
                </a:tc>
                <a:extLst>
                  <a:ext uri="{0D108BD9-81ED-4DB2-BD59-A6C34878D82A}">
                    <a16:rowId xmlns:a16="http://schemas.microsoft.com/office/drawing/2014/main" val="3755223610"/>
                  </a:ext>
                </a:extLst>
              </a:tr>
            </a:tbl>
          </a:graphicData>
        </a:graphic>
      </p:graphicFrame>
      <p:sp>
        <p:nvSpPr>
          <p:cNvPr id="24" name="Oval 23">
            <a:extLst>
              <a:ext uri="{FF2B5EF4-FFF2-40B4-BE49-F238E27FC236}">
                <a16:creationId xmlns:a16="http://schemas.microsoft.com/office/drawing/2014/main" id="{6F0F11E8-0D11-430E-BEB0-F1350EF3BCCB}"/>
              </a:ext>
            </a:extLst>
          </p:cNvPr>
          <p:cNvSpPr/>
          <p:nvPr/>
        </p:nvSpPr>
        <p:spPr>
          <a:xfrm>
            <a:off x="4734681" y="4340171"/>
            <a:ext cx="2481056" cy="1608488"/>
          </a:xfrm>
          <a:custGeom>
            <a:avLst/>
            <a:gdLst>
              <a:gd name="connsiteX0" fmla="*/ 0 w 2481056"/>
              <a:gd name="connsiteY0" fmla="*/ 804244 h 1608488"/>
              <a:gd name="connsiteX1" fmla="*/ 1240528 w 2481056"/>
              <a:gd name="connsiteY1" fmla="*/ 0 h 1608488"/>
              <a:gd name="connsiteX2" fmla="*/ 2481056 w 2481056"/>
              <a:gd name="connsiteY2" fmla="*/ 804244 h 1608488"/>
              <a:gd name="connsiteX3" fmla="*/ 1240528 w 2481056"/>
              <a:gd name="connsiteY3" fmla="*/ 1608488 h 1608488"/>
              <a:gd name="connsiteX4" fmla="*/ 0 w 2481056"/>
              <a:gd name="connsiteY4" fmla="*/ 804244 h 1608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1056" h="1608488" extrusionOk="0">
                <a:moveTo>
                  <a:pt x="0" y="804244"/>
                </a:moveTo>
                <a:cubicBezTo>
                  <a:pt x="-130403" y="279637"/>
                  <a:pt x="540425" y="5621"/>
                  <a:pt x="1240528" y="0"/>
                </a:cubicBezTo>
                <a:cubicBezTo>
                  <a:pt x="1943853" y="3832"/>
                  <a:pt x="2464901" y="360586"/>
                  <a:pt x="2481056" y="804244"/>
                </a:cubicBezTo>
                <a:cubicBezTo>
                  <a:pt x="2408631" y="1319143"/>
                  <a:pt x="1904741" y="1724077"/>
                  <a:pt x="1240528" y="1608488"/>
                </a:cubicBezTo>
                <a:cubicBezTo>
                  <a:pt x="535968" y="1597855"/>
                  <a:pt x="45467" y="1270140"/>
                  <a:pt x="0" y="804244"/>
                </a:cubicBezTo>
                <a:close/>
              </a:path>
            </a:pathLst>
          </a:custGeom>
          <a:noFill/>
          <a:ln w="76200">
            <a:solidFill>
              <a:srgbClr val="FF0066"/>
            </a:solidFill>
            <a:extLst>
              <a:ext uri="{C807C97D-BFC1-408E-A445-0C87EB9F89A2}">
                <ask:lineSketchStyleProps xmlns:ask="http://schemas.microsoft.com/office/drawing/2018/sketchyshapes" sd="1219033472">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5923334E-3A8E-46AC-AAE6-46B0AA74C67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74787" y="2676502"/>
            <a:ext cx="1638095" cy="1346032"/>
          </a:xfrm>
          <a:prstGeom prst="rect">
            <a:avLst/>
          </a:prstGeom>
        </p:spPr>
      </p:pic>
      <p:pic>
        <p:nvPicPr>
          <p:cNvPr id="10" name="Picture 9" descr="A picture containing text, clipart&#10;&#10;Description automatically generated">
            <a:extLst>
              <a:ext uri="{FF2B5EF4-FFF2-40B4-BE49-F238E27FC236}">
                <a16:creationId xmlns:a16="http://schemas.microsoft.com/office/drawing/2014/main" id="{3644B64C-5F59-4615-A561-7AFD0BCE895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74421" y="4434446"/>
            <a:ext cx="1117460" cy="1346032"/>
          </a:xfrm>
          <a:prstGeom prst="rect">
            <a:avLst/>
          </a:prstGeom>
        </p:spPr>
      </p:pic>
      <p:pic>
        <p:nvPicPr>
          <p:cNvPr id="14" name="Picture 13" descr="Logo&#10;&#10;Description automatically generated">
            <a:extLst>
              <a:ext uri="{FF2B5EF4-FFF2-40B4-BE49-F238E27FC236}">
                <a16:creationId xmlns:a16="http://schemas.microsoft.com/office/drawing/2014/main" id="{EB40A79F-D11F-45F6-806D-FF390791887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41023" y="2624756"/>
            <a:ext cx="1777778" cy="1346032"/>
          </a:xfrm>
          <a:prstGeom prst="rect">
            <a:avLst/>
          </a:prstGeom>
        </p:spPr>
      </p:pic>
      <p:pic>
        <p:nvPicPr>
          <p:cNvPr id="16" name="Picture 15">
            <a:extLst>
              <a:ext uri="{FF2B5EF4-FFF2-40B4-BE49-F238E27FC236}">
                <a16:creationId xmlns:a16="http://schemas.microsoft.com/office/drawing/2014/main" id="{2DDBD6A3-E838-4DC1-BDB3-ADE11E736FE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83761" y="4539839"/>
            <a:ext cx="1676190" cy="1346032"/>
          </a:xfrm>
          <a:prstGeom prst="rect">
            <a:avLst/>
          </a:prstGeom>
        </p:spPr>
      </p:pic>
      <p:sp>
        <p:nvSpPr>
          <p:cNvPr id="22" name="TextBox 21">
            <a:hlinkClick r:id="" action="ppaction://noaction">
              <a:snd r:embed="rId9" name="2_1.wav"/>
            </a:hlinkClick>
            <a:extLst>
              <a:ext uri="{FF2B5EF4-FFF2-40B4-BE49-F238E27FC236}">
                <a16:creationId xmlns:a16="http://schemas.microsoft.com/office/drawing/2014/main" id="{D6528236-9CA3-42B6-BEF6-B64FBB54F0B4}"/>
              </a:ext>
            </a:extLst>
          </p:cNvPr>
          <p:cNvSpPr txBox="1"/>
          <p:nvPr/>
        </p:nvSpPr>
        <p:spPr>
          <a:xfrm>
            <a:off x="876561" y="84544"/>
            <a:ext cx="968704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b="1" dirty="0">
                <a:solidFill>
                  <a:srgbClr val="002060"/>
                </a:solidFill>
                <a:latin typeface="Century Gothic"/>
                <a:ea typeface="Century Gothic"/>
                <a:cs typeface="Century Gothic"/>
                <a:sym typeface="Century Gothic"/>
              </a:rPr>
              <a:t>Follow up 2: ¿</a:t>
            </a:r>
            <a:r>
              <a:rPr lang="en-GB" sz="3200" b="1" dirty="0" err="1">
                <a:solidFill>
                  <a:srgbClr val="002060"/>
                </a:solidFill>
                <a:latin typeface="Century Gothic"/>
                <a:ea typeface="Century Gothic"/>
                <a:cs typeface="Century Gothic"/>
                <a:sym typeface="Century Gothic"/>
              </a:rPr>
              <a:t>Cuántos</a:t>
            </a:r>
            <a:r>
              <a:rPr lang="en-GB" sz="3200" b="1" dirty="0">
                <a:solidFill>
                  <a:srgbClr val="002060"/>
                </a:solidFill>
                <a:latin typeface="Century Gothic"/>
                <a:ea typeface="Century Gothic"/>
                <a:cs typeface="Century Gothic"/>
                <a:sym typeface="Century Gothic"/>
              </a:rPr>
              <a:t> hay? ¿</a:t>
            </a:r>
            <a:r>
              <a:rPr lang="en-GB" sz="3200" b="1" dirty="0" err="1">
                <a:solidFill>
                  <a:srgbClr val="002060"/>
                </a:solidFill>
                <a:latin typeface="Century Gothic"/>
                <a:ea typeface="Century Gothic"/>
                <a:cs typeface="Century Gothic"/>
                <a:sym typeface="Century Gothic"/>
              </a:rPr>
              <a:t>Cuántas</a:t>
            </a:r>
            <a:r>
              <a:rPr lang="en-GB" sz="3200" b="1" dirty="0">
                <a:solidFill>
                  <a:srgbClr val="002060"/>
                </a:solidFill>
                <a:latin typeface="Century Gothic"/>
                <a:ea typeface="Century Gothic"/>
                <a:cs typeface="Century Gothic"/>
                <a:sym typeface="Century Gothic"/>
              </a:rPr>
              <a:t> hay? [4/6]</a:t>
            </a:r>
            <a:endPar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3" name="Google Shape;108;p3">
            <a:hlinkClick r:id="" action="ppaction://noaction">
              <a:snd r:embed="rId10" name="2_2.wav"/>
            </a:hlinkClick>
            <a:extLst>
              <a:ext uri="{FF2B5EF4-FFF2-40B4-BE49-F238E27FC236}">
                <a16:creationId xmlns:a16="http://schemas.microsoft.com/office/drawing/2014/main" id="{A3DD6E24-2320-407C-82D2-04B5368B42A8}"/>
              </a:ext>
            </a:extLst>
          </p:cNvPr>
          <p:cNvSpPr txBox="1"/>
          <p:nvPr/>
        </p:nvSpPr>
        <p:spPr>
          <a:xfrm>
            <a:off x="171900" y="909341"/>
            <a:ext cx="9462429" cy="95406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Escucha</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la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frase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y escribe el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número</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correcto</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y el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objeto</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inglés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a:t>
            </a:r>
            <a:endParaRPr kumimoji="0" sz="2800" b="1"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pic>
        <p:nvPicPr>
          <p:cNvPr id="18" name="Picture 17">
            <a:extLst>
              <a:ext uri="{FF2B5EF4-FFF2-40B4-BE49-F238E27FC236}">
                <a16:creationId xmlns:a16="http://schemas.microsoft.com/office/drawing/2014/main" id="{7A8BDFD4-F8B3-47F4-ACB5-B32028062ED0}"/>
              </a:ext>
            </a:extLst>
          </p:cNvPr>
          <p:cNvPicPr>
            <a:picLocks noChangeAspect="1"/>
          </p:cNvPicPr>
          <p:nvPr/>
        </p:nvPicPr>
        <p:blipFill>
          <a:blip r:embed="rId11"/>
          <a:stretch>
            <a:fillRect/>
          </a:stretch>
        </p:blipFill>
        <p:spPr>
          <a:xfrm>
            <a:off x="8731608" y="2493528"/>
            <a:ext cx="2231029" cy="2799311"/>
          </a:xfrm>
          <a:prstGeom prst="rect">
            <a:avLst/>
          </a:prstGeom>
        </p:spPr>
      </p:pic>
    </p:spTree>
    <p:extLst>
      <p:ext uri="{BB962C8B-B14F-4D97-AF65-F5344CB8AC3E}">
        <p14:creationId xmlns:p14="http://schemas.microsoft.com/office/powerpoint/2010/main" val="226210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heel(1)">
                                      <p:cBhvr>
                                        <p:cTn id="7" dur="20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18" name="Picture 17" descr="A picture containing text, stationary&#10;&#10;Description automatically generated">
            <a:extLst>
              <a:ext uri="{FF2B5EF4-FFF2-40B4-BE49-F238E27FC236}">
                <a16:creationId xmlns:a16="http://schemas.microsoft.com/office/drawing/2014/main" id="{70CA4EF7-E826-4509-8FCD-A2FB0D5D32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50348" y="4542106"/>
            <a:ext cx="2564120" cy="1861658"/>
          </a:xfrm>
          <a:prstGeom prst="rect">
            <a:avLst/>
          </a:prstGeom>
        </p:spPr>
      </p:pic>
      <p:sp>
        <p:nvSpPr>
          <p:cNvPr id="26" name="Google Shape;167;p2">
            <a:extLst>
              <a:ext uri="{FF2B5EF4-FFF2-40B4-BE49-F238E27FC236}">
                <a16:creationId xmlns:a16="http://schemas.microsoft.com/office/drawing/2014/main" id="{E683BCB6-77D3-4EC0-A203-669D8F746CAE}"/>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240" name="Google Shape;221;p10">
            <a:extLst>
              <a:ext uri="{FF2B5EF4-FFF2-40B4-BE49-F238E27FC236}">
                <a16:creationId xmlns:a16="http://schemas.microsoft.com/office/drawing/2014/main" id="{B5B5780E-A409-44B5-9A48-EE3ED2863717}"/>
              </a:ext>
            </a:extLst>
          </p:cNvPr>
          <p:cNvPicPr preferRelativeResize="0"/>
          <p:nvPr/>
        </p:nvPicPr>
        <p:blipFill rotWithShape="1">
          <a:blip r:embed="rId4">
            <a:alphaModFix/>
          </a:blip>
          <a:srcRect/>
          <a:stretch/>
        </p:blipFill>
        <p:spPr>
          <a:xfrm>
            <a:off x="10941513" y="-86987"/>
            <a:ext cx="1166103" cy="1183191"/>
          </a:xfrm>
          <a:prstGeom prst="rect">
            <a:avLst/>
          </a:prstGeom>
          <a:noFill/>
          <a:ln>
            <a:noFill/>
          </a:ln>
        </p:spPr>
      </p:pic>
      <p:sp>
        <p:nvSpPr>
          <p:cNvPr id="239" name="Title 1">
            <a:extLst>
              <a:ext uri="{FF2B5EF4-FFF2-40B4-BE49-F238E27FC236}">
                <a16:creationId xmlns:a16="http://schemas.microsoft.com/office/drawing/2014/main" id="{E891C1E9-45D5-4B65-91C3-33D84F2AACBF}"/>
              </a:ext>
            </a:extLst>
          </p:cNvPr>
          <p:cNvSpPr txBox="1">
            <a:spLocks/>
          </p:cNvSpPr>
          <p:nvPr/>
        </p:nvSpPr>
        <p:spPr>
          <a:xfrm>
            <a:off x="10903499" y="866608"/>
            <a:ext cx="1267915" cy="317988"/>
          </a:xfrm>
          <a:prstGeom prst="rect">
            <a:avLst/>
          </a:prstGeom>
          <a:solidFill>
            <a:srgbClr val="91EAD2"/>
          </a:solidFill>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escuchar</a:t>
            </a:r>
          </a:p>
        </p:txBody>
      </p:sp>
      <p:sp>
        <p:nvSpPr>
          <p:cNvPr id="33" name="CustomShape 23">
            <a:hlinkClick r:id="" action="ppaction://noaction">
              <a:snd r:embed="rId5" name="2_7.wav"/>
            </a:hlinkClick>
            <a:extLst>
              <a:ext uri="{FF2B5EF4-FFF2-40B4-BE49-F238E27FC236}">
                <a16:creationId xmlns:a16="http://schemas.microsoft.com/office/drawing/2014/main" id="{7AFEC271-090B-4B81-A696-299853BAC35D}"/>
              </a:ext>
            </a:extLst>
          </p:cNvPr>
          <p:cNvSpPr/>
          <p:nvPr/>
        </p:nvSpPr>
        <p:spPr>
          <a:xfrm>
            <a:off x="644541" y="2295348"/>
            <a:ext cx="464040" cy="396360"/>
          </a:xfrm>
          <a:prstGeom prst="actionButtonBlank">
            <a:avLst/>
          </a:prstGeom>
          <a:solidFill>
            <a:srgbClr val="91EAD2"/>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4</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graphicFrame>
        <p:nvGraphicFramePr>
          <p:cNvPr id="3" name="Table 3">
            <a:extLst>
              <a:ext uri="{FF2B5EF4-FFF2-40B4-BE49-F238E27FC236}">
                <a16:creationId xmlns:a16="http://schemas.microsoft.com/office/drawing/2014/main" id="{23A1BAD9-7D94-49BC-A791-F674D611796A}"/>
              </a:ext>
            </a:extLst>
          </p:cNvPr>
          <p:cNvGraphicFramePr>
            <a:graphicFrameLocks noGrp="1"/>
          </p:cNvGraphicFramePr>
          <p:nvPr/>
        </p:nvGraphicFramePr>
        <p:xfrm>
          <a:off x="1358232" y="2264589"/>
          <a:ext cx="6117390" cy="3851548"/>
        </p:xfrm>
        <a:graphic>
          <a:graphicData uri="http://schemas.openxmlformats.org/drawingml/2006/table">
            <a:tbl>
              <a:tblPr firstRow="1" bandRow="1">
                <a:tableStyleId>{5940675A-B579-460E-94D1-54222C63F5DA}</a:tableStyleId>
              </a:tblPr>
              <a:tblGrid>
                <a:gridCol w="3058695">
                  <a:extLst>
                    <a:ext uri="{9D8B030D-6E8A-4147-A177-3AD203B41FA5}">
                      <a16:colId xmlns:a16="http://schemas.microsoft.com/office/drawing/2014/main" val="3106178763"/>
                    </a:ext>
                  </a:extLst>
                </a:gridCol>
                <a:gridCol w="3058695">
                  <a:extLst>
                    <a:ext uri="{9D8B030D-6E8A-4147-A177-3AD203B41FA5}">
                      <a16:colId xmlns:a16="http://schemas.microsoft.com/office/drawing/2014/main" val="1131578890"/>
                    </a:ext>
                  </a:extLst>
                </a:gridCol>
              </a:tblGrid>
              <a:tr h="1925774">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EBFFFF"/>
                    </a:solidFill>
                  </a:tcPr>
                </a:tc>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EBFFFF"/>
                    </a:solidFill>
                  </a:tcPr>
                </a:tc>
                <a:extLst>
                  <a:ext uri="{0D108BD9-81ED-4DB2-BD59-A6C34878D82A}">
                    <a16:rowId xmlns:a16="http://schemas.microsoft.com/office/drawing/2014/main" val="3322301272"/>
                  </a:ext>
                </a:extLst>
              </a:tr>
              <a:tr h="1925774">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EBFFFF"/>
                    </a:solidFill>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EBFFFF"/>
                    </a:solidFill>
                  </a:tcPr>
                </a:tc>
                <a:extLst>
                  <a:ext uri="{0D108BD9-81ED-4DB2-BD59-A6C34878D82A}">
                    <a16:rowId xmlns:a16="http://schemas.microsoft.com/office/drawing/2014/main" val="3755223610"/>
                  </a:ext>
                </a:extLst>
              </a:tr>
            </a:tbl>
          </a:graphicData>
        </a:graphic>
      </p:graphicFrame>
      <p:sp>
        <p:nvSpPr>
          <p:cNvPr id="24" name="Oval 23">
            <a:extLst>
              <a:ext uri="{FF2B5EF4-FFF2-40B4-BE49-F238E27FC236}">
                <a16:creationId xmlns:a16="http://schemas.microsoft.com/office/drawing/2014/main" id="{6F0F11E8-0D11-430E-BEB0-F1350EF3BCCB}"/>
              </a:ext>
            </a:extLst>
          </p:cNvPr>
          <p:cNvSpPr/>
          <p:nvPr/>
        </p:nvSpPr>
        <p:spPr>
          <a:xfrm>
            <a:off x="4730295" y="2493527"/>
            <a:ext cx="2481056" cy="1608488"/>
          </a:xfrm>
          <a:custGeom>
            <a:avLst/>
            <a:gdLst>
              <a:gd name="connsiteX0" fmla="*/ 0 w 2481056"/>
              <a:gd name="connsiteY0" fmla="*/ 804244 h 1608488"/>
              <a:gd name="connsiteX1" fmla="*/ 1240528 w 2481056"/>
              <a:gd name="connsiteY1" fmla="*/ 0 h 1608488"/>
              <a:gd name="connsiteX2" fmla="*/ 2481056 w 2481056"/>
              <a:gd name="connsiteY2" fmla="*/ 804244 h 1608488"/>
              <a:gd name="connsiteX3" fmla="*/ 1240528 w 2481056"/>
              <a:gd name="connsiteY3" fmla="*/ 1608488 h 1608488"/>
              <a:gd name="connsiteX4" fmla="*/ 0 w 2481056"/>
              <a:gd name="connsiteY4" fmla="*/ 804244 h 1608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1056" h="1608488" extrusionOk="0">
                <a:moveTo>
                  <a:pt x="0" y="804244"/>
                </a:moveTo>
                <a:cubicBezTo>
                  <a:pt x="-130403" y="279637"/>
                  <a:pt x="540425" y="5621"/>
                  <a:pt x="1240528" y="0"/>
                </a:cubicBezTo>
                <a:cubicBezTo>
                  <a:pt x="1943853" y="3832"/>
                  <a:pt x="2464901" y="360586"/>
                  <a:pt x="2481056" y="804244"/>
                </a:cubicBezTo>
                <a:cubicBezTo>
                  <a:pt x="2408631" y="1319143"/>
                  <a:pt x="1904741" y="1724077"/>
                  <a:pt x="1240528" y="1608488"/>
                </a:cubicBezTo>
                <a:cubicBezTo>
                  <a:pt x="535968" y="1597855"/>
                  <a:pt x="45467" y="1270140"/>
                  <a:pt x="0" y="804244"/>
                </a:cubicBezTo>
                <a:close/>
              </a:path>
            </a:pathLst>
          </a:custGeom>
          <a:noFill/>
          <a:ln w="76200">
            <a:solidFill>
              <a:srgbClr val="FF0066"/>
            </a:solidFill>
            <a:extLst>
              <a:ext uri="{C807C97D-BFC1-408E-A445-0C87EB9F89A2}">
                <ask:lineSketchStyleProps xmlns:ask="http://schemas.microsoft.com/office/drawing/2018/sketchyshapes" sd="1219033472">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Picture 14" descr="A picture containing text, light, clipart&#10;&#10;Description automatically generated">
            <a:extLst>
              <a:ext uri="{FF2B5EF4-FFF2-40B4-BE49-F238E27FC236}">
                <a16:creationId xmlns:a16="http://schemas.microsoft.com/office/drawing/2014/main" id="{37E7DF42-3943-434A-AAEF-FF866C6FA99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14851" y="2691708"/>
            <a:ext cx="1561905" cy="1346032"/>
          </a:xfrm>
          <a:prstGeom prst="rect">
            <a:avLst/>
          </a:prstGeom>
        </p:spPr>
      </p:pic>
      <p:pic>
        <p:nvPicPr>
          <p:cNvPr id="5" name="Picture 4">
            <a:extLst>
              <a:ext uri="{FF2B5EF4-FFF2-40B4-BE49-F238E27FC236}">
                <a16:creationId xmlns:a16="http://schemas.microsoft.com/office/drawing/2014/main" id="{9DBF8EBF-B330-4EC0-9450-C0C0CB74D1B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34095" y="2755984"/>
            <a:ext cx="1523809" cy="1346032"/>
          </a:xfrm>
          <a:prstGeom prst="rect">
            <a:avLst/>
          </a:prstGeom>
        </p:spPr>
      </p:pic>
      <p:pic>
        <p:nvPicPr>
          <p:cNvPr id="20" name="Picture 19" descr="A picture containing text&#10;&#10;Description automatically generated">
            <a:extLst>
              <a:ext uri="{FF2B5EF4-FFF2-40B4-BE49-F238E27FC236}">
                <a16:creationId xmlns:a16="http://schemas.microsoft.com/office/drawing/2014/main" id="{882BEA37-7DF6-4961-A610-E1892743A57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538660" y="4464859"/>
            <a:ext cx="914286" cy="1346032"/>
          </a:xfrm>
          <a:prstGeom prst="rect">
            <a:avLst/>
          </a:prstGeom>
        </p:spPr>
      </p:pic>
      <p:sp>
        <p:nvSpPr>
          <p:cNvPr id="21" name="Speech Bubble: Rectangle with Corners Rounded 20">
            <a:extLst>
              <a:ext uri="{FF2B5EF4-FFF2-40B4-BE49-F238E27FC236}">
                <a16:creationId xmlns:a16="http://schemas.microsoft.com/office/drawing/2014/main" id="{D0CEFF0A-61F3-4E4A-961A-3AEA106FB7A6}"/>
              </a:ext>
            </a:extLst>
          </p:cNvPr>
          <p:cNvSpPr/>
          <p:nvPr/>
        </p:nvSpPr>
        <p:spPr>
          <a:xfrm>
            <a:off x="7801971" y="1562531"/>
            <a:ext cx="4163153" cy="2475209"/>
          </a:xfrm>
          <a:prstGeom prst="wedgeRoundRectCallout">
            <a:avLst>
              <a:gd name="adj1" fmla="val 5812"/>
              <a:gd name="adj2" fmla="val 88734"/>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400" b="1" dirty="0">
                <a:solidFill>
                  <a:srgbClr val="002060"/>
                </a:solidFill>
                <a:latin typeface="Century Gothic" panose="020B0502020202020204" pitchFamily="34" charset="0"/>
              </a:rPr>
              <a:t>Treinta y uno </a:t>
            </a:r>
            <a:r>
              <a:rPr lang="en-GB" sz="2400" dirty="0">
                <a:solidFill>
                  <a:srgbClr val="002060"/>
                </a:solidFill>
                <a:latin typeface="Century Gothic" panose="020B0502020202020204" pitchFamily="34" charset="0"/>
              </a:rPr>
              <a:t>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becomes </a:t>
            </a:r>
            <a:r>
              <a:rPr lang="en-GB" sz="2400" b="1" noProof="0" dirty="0">
                <a:solidFill>
                  <a:srgbClr val="002060"/>
                </a:solidFill>
                <a:latin typeface="Century Gothic" panose="020B0502020202020204" pitchFamily="34" charset="0"/>
              </a:rPr>
              <a:t>t</a:t>
            </a:r>
            <a:r>
              <a:rPr lang="en-GB" sz="2400" b="1" dirty="0" err="1">
                <a:solidFill>
                  <a:srgbClr val="002060"/>
                </a:solidFill>
                <a:latin typeface="Century Gothic" panose="020B0502020202020204" pitchFamily="34" charset="0"/>
              </a:rPr>
              <a:t>reinta</a:t>
            </a:r>
            <a:r>
              <a:rPr lang="en-GB" sz="2400" b="1" dirty="0">
                <a:solidFill>
                  <a:srgbClr val="002060"/>
                </a:solidFill>
                <a:latin typeface="Century Gothic" panose="020B0502020202020204" pitchFamily="34" charset="0"/>
              </a:rPr>
              <a:t> y un</a:t>
            </a:r>
            <a:r>
              <a:rPr kumimoji="0" lang="en-GB" sz="2400" b="1"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before a masculine noun. E.g., Hay </a:t>
            </a:r>
            <a:r>
              <a:rPr lang="en-GB" sz="2400" dirty="0" err="1">
                <a:solidFill>
                  <a:srgbClr val="002060"/>
                </a:solidFill>
                <a:latin typeface="Century Gothic" panose="020B0502020202020204" pitchFamily="34" charset="0"/>
              </a:rPr>
              <a:t>treinta</a:t>
            </a:r>
            <a:r>
              <a:rPr lang="en-GB" sz="2400" dirty="0">
                <a:solidFill>
                  <a:srgbClr val="002060"/>
                </a:solidFill>
                <a:latin typeface="Century Gothic" panose="020B0502020202020204" pitchFamily="34" charset="0"/>
              </a:rPr>
              <a:t> y un</a:t>
            </a:r>
            <a:r>
              <a:rPr kumimoji="0" lang="en-GB" sz="24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noProof="0" dirty="0" err="1">
                <a:ln>
                  <a:noFill/>
                </a:ln>
                <a:solidFill>
                  <a:srgbClr val="002060"/>
                </a:solidFill>
                <a:effectLst/>
                <a:uLnTx/>
                <a:uFillTx/>
                <a:latin typeface="Century Gothic" panose="020B0502020202020204" pitchFamily="34" charset="0"/>
                <a:ea typeface="+mn-ea"/>
                <a:cs typeface="+mn-cs"/>
              </a:rPr>
              <a:t>dibujos</a:t>
            </a:r>
            <a:r>
              <a:rPr kumimoji="0" lang="en-GB" sz="24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7" name="Picture 16" descr="A picture containing text, clipart, tableware, light&#10;&#10;Description automatically generated">
            <a:extLst>
              <a:ext uri="{FF2B5EF4-FFF2-40B4-BE49-F238E27FC236}">
                <a16:creationId xmlns:a16="http://schemas.microsoft.com/office/drawing/2014/main" id="{EFD148A3-3224-4EF8-B801-7772553F896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34095" y="4436060"/>
            <a:ext cx="1511111" cy="1346032"/>
          </a:xfrm>
          <a:prstGeom prst="rect">
            <a:avLst/>
          </a:prstGeom>
        </p:spPr>
      </p:pic>
      <p:sp>
        <p:nvSpPr>
          <p:cNvPr id="19" name="TextBox 18">
            <a:hlinkClick r:id="" action="ppaction://noaction">
              <a:snd r:embed="rId10" name="2_1.wav"/>
            </a:hlinkClick>
            <a:extLst>
              <a:ext uri="{FF2B5EF4-FFF2-40B4-BE49-F238E27FC236}">
                <a16:creationId xmlns:a16="http://schemas.microsoft.com/office/drawing/2014/main" id="{4C1FA30D-E1E8-4130-B844-1D990D4ADD99}"/>
              </a:ext>
            </a:extLst>
          </p:cNvPr>
          <p:cNvSpPr txBox="1"/>
          <p:nvPr/>
        </p:nvSpPr>
        <p:spPr>
          <a:xfrm>
            <a:off x="876561" y="84544"/>
            <a:ext cx="968704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b="1" dirty="0">
                <a:solidFill>
                  <a:srgbClr val="002060"/>
                </a:solidFill>
                <a:latin typeface="Century Gothic"/>
                <a:ea typeface="Century Gothic"/>
                <a:cs typeface="Century Gothic"/>
                <a:sym typeface="Century Gothic"/>
              </a:rPr>
              <a:t>Follow up 2: ¿</a:t>
            </a:r>
            <a:r>
              <a:rPr lang="en-GB" sz="3200" b="1" dirty="0" err="1">
                <a:solidFill>
                  <a:srgbClr val="002060"/>
                </a:solidFill>
                <a:latin typeface="Century Gothic"/>
                <a:ea typeface="Century Gothic"/>
                <a:cs typeface="Century Gothic"/>
                <a:sym typeface="Century Gothic"/>
              </a:rPr>
              <a:t>Cuántos</a:t>
            </a:r>
            <a:r>
              <a:rPr lang="en-GB" sz="3200" b="1" dirty="0">
                <a:solidFill>
                  <a:srgbClr val="002060"/>
                </a:solidFill>
                <a:latin typeface="Century Gothic"/>
                <a:ea typeface="Century Gothic"/>
                <a:cs typeface="Century Gothic"/>
                <a:sym typeface="Century Gothic"/>
              </a:rPr>
              <a:t> hay? ¿</a:t>
            </a:r>
            <a:r>
              <a:rPr lang="en-GB" sz="3200" b="1" dirty="0" err="1">
                <a:solidFill>
                  <a:srgbClr val="002060"/>
                </a:solidFill>
                <a:latin typeface="Century Gothic"/>
                <a:ea typeface="Century Gothic"/>
                <a:cs typeface="Century Gothic"/>
                <a:sym typeface="Century Gothic"/>
              </a:rPr>
              <a:t>Cuántas</a:t>
            </a:r>
            <a:r>
              <a:rPr lang="en-GB" sz="3200" b="1" dirty="0">
                <a:solidFill>
                  <a:srgbClr val="002060"/>
                </a:solidFill>
                <a:latin typeface="Century Gothic"/>
                <a:ea typeface="Century Gothic"/>
                <a:cs typeface="Century Gothic"/>
                <a:sym typeface="Century Gothic"/>
              </a:rPr>
              <a:t> hay? [5/6]</a:t>
            </a:r>
            <a:endPar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2" name="Google Shape;108;p3">
            <a:hlinkClick r:id="" action="ppaction://noaction">
              <a:snd r:embed="rId11" name="2_2.wav"/>
            </a:hlinkClick>
            <a:extLst>
              <a:ext uri="{FF2B5EF4-FFF2-40B4-BE49-F238E27FC236}">
                <a16:creationId xmlns:a16="http://schemas.microsoft.com/office/drawing/2014/main" id="{82C2D91C-7EEC-4C27-B68B-76DACB649B4C}"/>
              </a:ext>
            </a:extLst>
          </p:cNvPr>
          <p:cNvSpPr txBox="1"/>
          <p:nvPr/>
        </p:nvSpPr>
        <p:spPr>
          <a:xfrm>
            <a:off x="171900" y="909341"/>
            <a:ext cx="9462429" cy="95406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Escucha</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la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frase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y escribe el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número</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correcto</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y el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objeto</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inglés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a:t>
            </a:r>
            <a:endParaRPr kumimoji="0" sz="2800" b="1"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spTree>
    <p:extLst>
      <p:ext uri="{BB962C8B-B14F-4D97-AF65-F5344CB8AC3E}">
        <p14:creationId xmlns:p14="http://schemas.microsoft.com/office/powerpoint/2010/main" val="4153529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heel(1)">
                                      <p:cBhvr>
                                        <p:cTn id="7" dur="20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6" name="Google Shape;167;p2">
            <a:extLst>
              <a:ext uri="{FF2B5EF4-FFF2-40B4-BE49-F238E27FC236}">
                <a16:creationId xmlns:a16="http://schemas.microsoft.com/office/drawing/2014/main" id="{E683BCB6-77D3-4EC0-A203-669D8F746CAE}"/>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240" name="Google Shape;221;p10">
            <a:extLst>
              <a:ext uri="{FF2B5EF4-FFF2-40B4-BE49-F238E27FC236}">
                <a16:creationId xmlns:a16="http://schemas.microsoft.com/office/drawing/2014/main" id="{B5B5780E-A409-44B5-9A48-EE3ED2863717}"/>
              </a:ext>
            </a:extLst>
          </p:cNvPr>
          <p:cNvPicPr preferRelativeResize="0"/>
          <p:nvPr/>
        </p:nvPicPr>
        <p:blipFill rotWithShape="1">
          <a:blip r:embed="rId3">
            <a:alphaModFix/>
          </a:blip>
          <a:srcRect/>
          <a:stretch/>
        </p:blipFill>
        <p:spPr>
          <a:xfrm>
            <a:off x="10941513" y="-86987"/>
            <a:ext cx="1166103" cy="1183191"/>
          </a:xfrm>
          <a:prstGeom prst="rect">
            <a:avLst/>
          </a:prstGeom>
          <a:noFill/>
          <a:ln>
            <a:noFill/>
          </a:ln>
        </p:spPr>
      </p:pic>
      <p:sp>
        <p:nvSpPr>
          <p:cNvPr id="239" name="Title 1">
            <a:extLst>
              <a:ext uri="{FF2B5EF4-FFF2-40B4-BE49-F238E27FC236}">
                <a16:creationId xmlns:a16="http://schemas.microsoft.com/office/drawing/2014/main" id="{E891C1E9-45D5-4B65-91C3-33D84F2AACBF}"/>
              </a:ext>
            </a:extLst>
          </p:cNvPr>
          <p:cNvSpPr txBox="1">
            <a:spLocks/>
          </p:cNvSpPr>
          <p:nvPr/>
        </p:nvSpPr>
        <p:spPr>
          <a:xfrm>
            <a:off x="10903499" y="866608"/>
            <a:ext cx="1267915" cy="317988"/>
          </a:xfrm>
          <a:prstGeom prst="rect">
            <a:avLst/>
          </a:prstGeom>
          <a:solidFill>
            <a:srgbClr val="91EAD2"/>
          </a:solidFill>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escuchar</a:t>
            </a:r>
          </a:p>
        </p:txBody>
      </p:sp>
      <p:sp>
        <p:nvSpPr>
          <p:cNvPr id="33" name="CustomShape 23">
            <a:hlinkClick r:id="" action="ppaction://noaction">
              <a:snd r:embed="rId4" name="2_8.wav"/>
            </a:hlinkClick>
            <a:extLst>
              <a:ext uri="{FF2B5EF4-FFF2-40B4-BE49-F238E27FC236}">
                <a16:creationId xmlns:a16="http://schemas.microsoft.com/office/drawing/2014/main" id="{7AFEC271-090B-4B81-A696-299853BAC35D}"/>
              </a:ext>
            </a:extLst>
          </p:cNvPr>
          <p:cNvSpPr/>
          <p:nvPr/>
        </p:nvSpPr>
        <p:spPr>
          <a:xfrm>
            <a:off x="644541" y="2295348"/>
            <a:ext cx="464040" cy="396360"/>
          </a:xfrm>
          <a:prstGeom prst="actionButtonBlank">
            <a:avLst/>
          </a:prstGeom>
          <a:solidFill>
            <a:srgbClr val="91EAD2"/>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5</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graphicFrame>
        <p:nvGraphicFramePr>
          <p:cNvPr id="3" name="Table 3">
            <a:extLst>
              <a:ext uri="{FF2B5EF4-FFF2-40B4-BE49-F238E27FC236}">
                <a16:creationId xmlns:a16="http://schemas.microsoft.com/office/drawing/2014/main" id="{23A1BAD9-7D94-49BC-A791-F674D611796A}"/>
              </a:ext>
            </a:extLst>
          </p:cNvPr>
          <p:cNvGraphicFramePr>
            <a:graphicFrameLocks noGrp="1"/>
          </p:cNvGraphicFramePr>
          <p:nvPr/>
        </p:nvGraphicFramePr>
        <p:xfrm>
          <a:off x="1358232" y="2264589"/>
          <a:ext cx="6117390" cy="3851548"/>
        </p:xfrm>
        <a:graphic>
          <a:graphicData uri="http://schemas.openxmlformats.org/drawingml/2006/table">
            <a:tbl>
              <a:tblPr firstRow="1" bandRow="1">
                <a:tableStyleId>{5940675A-B579-460E-94D1-54222C63F5DA}</a:tableStyleId>
              </a:tblPr>
              <a:tblGrid>
                <a:gridCol w="3058695">
                  <a:extLst>
                    <a:ext uri="{9D8B030D-6E8A-4147-A177-3AD203B41FA5}">
                      <a16:colId xmlns:a16="http://schemas.microsoft.com/office/drawing/2014/main" val="3106178763"/>
                    </a:ext>
                  </a:extLst>
                </a:gridCol>
                <a:gridCol w="3058695">
                  <a:extLst>
                    <a:ext uri="{9D8B030D-6E8A-4147-A177-3AD203B41FA5}">
                      <a16:colId xmlns:a16="http://schemas.microsoft.com/office/drawing/2014/main" val="1131578890"/>
                    </a:ext>
                  </a:extLst>
                </a:gridCol>
              </a:tblGrid>
              <a:tr h="1925774">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EBFFFF"/>
                    </a:solidFill>
                  </a:tcPr>
                </a:tc>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EBFFFF"/>
                    </a:solidFill>
                  </a:tcPr>
                </a:tc>
                <a:extLst>
                  <a:ext uri="{0D108BD9-81ED-4DB2-BD59-A6C34878D82A}">
                    <a16:rowId xmlns:a16="http://schemas.microsoft.com/office/drawing/2014/main" val="3322301272"/>
                  </a:ext>
                </a:extLst>
              </a:tr>
              <a:tr h="1925774">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EBFFFF"/>
                    </a:solidFill>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EBFFFF"/>
                    </a:solidFill>
                  </a:tcPr>
                </a:tc>
                <a:extLst>
                  <a:ext uri="{0D108BD9-81ED-4DB2-BD59-A6C34878D82A}">
                    <a16:rowId xmlns:a16="http://schemas.microsoft.com/office/drawing/2014/main" val="3755223610"/>
                  </a:ext>
                </a:extLst>
              </a:tr>
            </a:tbl>
          </a:graphicData>
        </a:graphic>
      </p:graphicFrame>
      <p:sp>
        <p:nvSpPr>
          <p:cNvPr id="24" name="Oval 23">
            <a:extLst>
              <a:ext uri="{FF2B5EF4-FFF2-40B4-BE49-F238E27FC236}">
                <a16:creationId xmlns:a16="http://schemas.microsoft.com/office/drawing/2014/main" id="{6F0F11E8-0D11-430E-BEB0-F1350EF3BCCB}"/>
              </a:ext>
            </a:extLst>
          </p:cNvPr>
          <p:cNvSpPr/>
          <p:nvPr/>
        </p:nvSpPr>
        <p:spPr>
          <a:xfrm>
            <a:off x="1736444" y="4304832"/>
            <a:ext cx="2481056" cy="1608488"/>
          </a:xfrm>
          <a:custGeom>
            <a:avLst/>
            <a:gdLst>
              <a:gd name="connsiteX0" fmla="*/ 0 w 2481056"/>
              <a:gd name="connsiteY0" fmla="*/ 804244 h 1608488"/>
              <a:gd name="connsiteX1" fmla="*/ 1240528 w 2481056"/>
              <a:gd name="connsiteY1" fmla="*/ 0 h 1608488"/>
              <a:gd name="connsiteX2" fmla="*/ 2481056 w 2481056"/>
              <a:gd name="connsiteY2" fmla="*/ 804244 h 1608488"/>
              <a:gd name="connsiteX3" fmla="*/ 1240528 w 2481056"/>
              <a:gd name="connsiteY3" fmla="*/ 1608488 h 1608488"/>
              <a:gd name="connsiteX4" fmla="*/ 0 w 2481056"/>
              <a:gd name="connsiteY4" fmla="*/ 804244 h 1608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1056" h="1608488" extrusionOk="0">
                <a:moveTo>
                  <a:pt x="0" y="804244"/>
                </a:moveTo>
                <a:cubicBezTo>
                  <a:pt x="-130403" y="279637"/>
                  <a:pt x="540425" y="5621"/>
                  <a:pt x="1240528" y="0"/>
                </a:cubicBezTo>
                <a:cubicBezTo>
                  <a:pt x="1943853" y="3832"/>
                  <a:pt x="2464901" y="360586"/>
                  <a:pt x="2481056" y="804244"/>
                </a:cubicBezTo>
                <a:cubicBezTo>
                  <a:pt x="2408631" y="1319143"/>
                  <a:pt x="1904741" y="1724077"/>
                  <a:pt x="1240528" y="1608488"/>
                </a:cubicBezTo>
                <a:cubicBezTo>
                  <a:pt x="535968" y="1597855"/>
                  <a:pt x="45467" y="1270140"/>
                  <a:pt x="0" y="804244"/>
                </a:cubicBezTo>
                <a:close/>
              </a:path>
            </a:pathLst>
          </a:custGeom>
          <a:noFill/>
          <a:ln w="76200">
            <a:solidFill>
              <a:srgbClr val="FF0066"/>
            </a:solidFill>
            <a:extLst>
              <a:ext uri="{C807C97D-BFC1-408E-A445-0C87EB9F89A2}">
                <ask:lineSketchStyleProps xmlns:ask="http://schemas.microsoft.com/office/drawing/2018/sketchyshapes" sd="1219033472">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Picture 15">
            <a:extLst>
              <a:ext uri="{FF2B5EF4-FFF2-40B4-BE49-F238E27FC236}">
                <a16:creationId xmlns:a16="http://schemas.microsoft.com/office/drawing/2014/main" id="{586F56AE-31AA-4A69-8EDD-E6D025F48EB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10746" y="2624756"/>
            <a:ext cx="1676190" cy="1346032"/>
          </a:xfrm>
          <a:prstGeom prst="rect">
            <a:avLst/>
          </a:prstGeom>
        </p:spPr>
      </p:pic>
      <p:pic>
        <p:nvPicPr>
          <p:cNvPr id="6" name="Picture 5" descr="Icon&#10;&#10;Description automatically generated">
            <a:extLst>
              <a:ext uri="{FF2B5EF4-FFF2-40B4-BE49-F238E27FC236}">
                <a16:creationId xmlns:a16="http://schemas.microsoft.com/office/drawing/2014/main" id="{70AA5377-76AA-4537-8DD2-3417FBC2FF9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24571" y="4445200"/>
            <a:ext cx="1142857" cy="1346032"/>
          </a:xfrm>
          <a:prstGeom prst="rect">
            <a:avLst/>
          </a:prstGeom>
        </p:spPr>
      </p:pic>
      <p:pic>
        <p:nvPicPr>
          <p:cNvPr id="9" name="Picture 8" descr="A picture containing icon&#10;&#10;Description automatically generated">
            <a:extLst>
              <a:ext uri="{FF2B5EF4-FFF2-40B4-BE49-F238E27FC236}">
                <a16:creationId xmlns:a16="http://schemas.microsoft.com/office/drawing/2014/main" id="{F20D1016-5B5F-4877-AB5D-076B5EE33FC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10746" y="4436060"/>
            <a:ext cx="1815873" cy="1346032"/>
          </a:xfrm>
          <a:prstGeom prst="rect">
            <a:avLst/>
          </a:prstGeom>
        </p:spPr>
      </p:pic>
      <p:pic>
        <p:nvPicPr>
          <p:cNvPr id="15" name="Picture 14">
            <a:extLst>
              <a:ext uri="{FF2B5EF4-FFF2-40B4-BE49-F238E27FC236}">
                <a16:creationId xmlns:a16="http://schemas.microsoft.com/office/drawing/2014/main" id="{1218B9E7-D187-41C8-95FC-B9CA2893216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74787" y="2676502"/>
            <a:ext cx="1638095" cy="1346032"/>
          </a:xfrm>
          <a:prstGeom prst="rect">
            <a:avLst/>
          </a:prstGeom>
        </p:spPr>
      </p:pic>
      <p:pic>
        <p:nvPicPr>
          <p:cNvPr id="1026" name="Picture 2" descr="Casas, Hogares, Propiedad, Inmuebles">
            <a:extLst>
              <a:ext uri="{FF2B5EF4-FFF2-40B4-BE49-F238E27FC236}">
                <a16:creationId xmlns:a16="http://schemas.microsoft.com/office/drawing/2014/main" id="{B938B746-F3B6-4FA5-9C65-577FE522913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974499" y="3321709"/>
            <a:ext cx="3474613" cy="1737307"/>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hlinkClick r:id="" action="ppaction://noaction">
              <a:snd r:embed="rId10" name="2_1.wav"/>
            </a:hlinkClick>
            <a:extLst>
              <a:ext uri="{FF2B5EF4-FFF2-40B4-BE49-F238E27FC236}">
                <a16:creationId xmlns:a16="http://schemas.microsoft.com/office/drawing/2014/main" id="{994CBCA3-8E52-4DAC-95D5-2C592DEBE194}"/>
              </a:ext>
            </a:extLst>
          </p:cNvPr>
          <p:cNvSpPr txBox="1"/>
          <p:nvPr/>
        </p:nvSpPr>
        <p:spPr>
          <a:xfrm>
            <a:off x="876561" y="84544"/>
            <a:ext cx="968704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b="1" dirty="0">
                <a:solidFill>
                  <a:srgbClr val="002060"/>
                </a:solidFill>
                <a:latin typeface="Century Gothic"/>
                <a:ea typeface="Century Gothic"/>
                <a:cs typeface="Century Gothic"/>
                <a:sym typeface="Century Gothic"/>
              </a:rPr>
              <a:t>Follow up 2: ¿</a:t>
            </a:r>
            <a:r>
              <a:rPr lang="en-GB" sz="3200" b="1" dirty="0" err="1">
                <a:solidFill>
                  <a:srgbClr val="002060"/>
                </a:solidFill>
                <a:latin typeface="Century Gothic"/>
                <a:ea typeface="Century Gothic"/>
                <a:cs typeface="Century Gothic"/>
                <a:sym typeface="Century Gothic"/>
              </a:rPr>
              <a:t>Cuántos</a:t>
            </a:r>
            <a:r>
              <a:rPr lang="en-GB" sz="3200" b="1" dirty="0">
                <a:solidFill>
                  <a:srgbClr val="002060"/>
                </a:solidFill>
                <a:latin typeface="Century Gothic"/>
                <a:ea typeface="Century Gothic"/>
                <a:cs typeface="Century Gothic"/>
                <a:sym typeface="Century Gothic"/>
              </a:rPr>
              <a:t> hay? ¿</a:t>
            </a:r>
            <a:r>
              <a:rPr lang="en-GB" sz="3200" b="1" dirty="0" err="1">
                <a:solidFill>
                  <a:srgbClr val="002060"/>
                </a:solidFill>
                <a:latin typeface="Century Gothic"/>
                <a:ea typeface="Century Gothic"/>
                <a:cs typeface="Century Gothic"/>
                <a:sym typeface="Century Gothic"/>
              </a:rPr>
              <a:t>Cuántas</a:t>
            </a:r>
            <a:r>
              <a:rPr lang="en-GB" sz="3200" b="1" dirty="0">
                <a:solidFill>
                  <a:srgbClr val="002060"/>
                </a:solidFill>
                <a:latin typeface="Century Gothic"/>
                <a:ea typeface="Century Gothic"/>
                <a:cs typeface="Century Gothic"/>
                <a:sym typeface="Century Gothic"/>
              </a:rPr>
              <a:t> hay? [6/6]</a:t>
            </a:r>
            <a:endPar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8" name="Google Shape;108;p3">
            <a:hlinkClick r:id="" action="ppaction://noaction">
              <a:snd r:embed="rId11" name="2_2.wav"/>
            </a:hlinkClick>
            <a:extLst>
              <a:ext uri="{FF2B5EF4-FFF2-40B4-BE49-F238E27FC236}">
                <a16:creationId xmlns:a16="http://schemas.microsoft.com/office/drawing/2014/main" id="{5EF53A63-68DE-4ABF-BC77-69C05DF6448E}"/>
              </a:ext>
            </a:extLst>
          </p:cNvPr>
          <p:cNvSpPr txBox="1"/>
          <p:nvPr/>
        </p:nvSpPr>
        <p:spPr>
          <a:xfrm>
            <a:off x="171900" y="909341"/>
            <a:ext cx="9462429" cy="95406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Escucha</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la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frase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y escribe el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número</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correcto</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y el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objeto</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inglés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a:t>
            </a:r>
            <a:endParaRPr kumimoji="0" sz="2800" b="1"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spTree>
    <p:extLst>
      <p:ext uri="{BB962C8B-B14F-4D97-AF65-F5344CB8AC3E}">
        <p14:creationId xmlns:p14="http://schemas.microsoft.com/office/powerpoint/2010/main" val="3628195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heel(1)">
                                      <p:cBhvr>
                                        <p:cTn id="7" dur="20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10216723" cy="675762"/>
          </a:xfrm>
        </p:spPr>
        <p:txBody>
          <a:bodyPr>
            <a:normAutofit/>
          </a:bodyPr>
          <a:lstStyle/>
          <a:p>
            <a:r>
              <a:rPr lang="en-GB" sz="3200" b="1" dirty="0">
                <a:solidFill>
                  <a:srgbClr val="002060"/>
                </a:solidFill>
                <a:latin typeface="Century Gothic"/>
                <a:ea typeface="Century Gothic"/>
                <a:cs typeface="Century Gothic"/>
                <a:sym typeface="Century Gothic"/>
              </a:rPr>
              <a:t>Follow up 3a:</a:t>
            </a:r>
            <a:endParaRPr lang="en-GB" sz="3200" dirty="0"/>
          </a:p>
        </p:txBody>
      </p:sp>
      <p:sp>
        <p:nvSpPr>
          <p:cNvPr id="26" name="Google Shape;167;p2">
            <a:extLst>
              <a:ext uri="{FF2B5EF4-FFF2-40B4-BE49-F238E27FC236}">
                <a16:creationId xmlns:a16="http://schemas.microsoft.com/office/drawing/2014/main" id="{E683BCB6-77D3-4EC0-A203-669D8F746CAE}"/>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240" name="Google Shape;221;p10">
            <a:extLst>
              <a:ext uri="{FF2B5EF4-FFF2-40B4-BE49-F238E27FC236}">
                <a16:creationId xmlns:a16="http://schemas.microsoft.com/office/drawing/2014/main" id="{B5B5780E-A409-44B5-9A48-EE3ED2863717}"/>
              </a:ext>
            </a:extLst>
          </p:cNvPr>
          <p:cNvPicPr preferRelativeResize="0"/>
          <p:nvPr/>
        </p:nvPicPr>
        <p:blipFill rotWithShape="1">
          <a:blip r:embed="rId3">
            <a:alphaModFix/>
          </a:blip>
          <a:srcRect/>
          <a:stretch/>
        </p:blipFill>
        <p:spPr>
          <a:xfrm>
            <a:off x="10941513" y="-86987"/>
            <a:ext cx="1166103" cy="1183191"/>
          </a:xfrm>
          <a:prstGeom prst="rect">
            <a:avLst/>
          </a:prstGeom>
          <a:noFill/>
          <a:ln>
            <a:noFill/>
          </a:ln>
        </p:spPr>
      </p:pic>
      <p:sp>
        <p:nvSpPr>
          <p:cNvPr id="239" name="Title 1">
            <a:extLst>
              <a:ext uri="{FF2B5EF4-FFF2-40B4-BE49-F238E27FC236}">
                <a16:creationId xmlns:a16="http://schemas.microsoft.com/office/drawing/2014/main" id="{E891C1E9-45D5-4B65-91C3-33D84F2AACBF}"/>
              </a:ext>
            </a:extLst>
          </p:cNvPr>
          <p:cNvSpPr txBox="1">
            <a:spLocks/>
          </p:cNvSpPr>
          <p:nvPr/>
        </p:nvSpPr>
        <p:spPr>
          <a:xfrm>
            <a:off x="10903499" y="866608"/>
            <a:ext cx="1267915" cy="317988"/>
          </a:xfrm>
          <a:prstGeom prst="rect">
            <a:avLst/>
          </a:prstGeom>
          <a:solidFill>
            <a:srgbClr val="91EAD2"/>
          </a:solidFill>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escuchar</a:t>
            </a:r>
          </a:p>
        </p:txBody>
      </p:sp>
      <p:sp>
        <p:nvSpPr>
          <p:cNvPr id="57" name="CustomShape 23">
            <a:hlinkClick r:id="" action="ppaction://noaction">
              <a:snd r:embed="rId4" name="3_2.wav"/>
            </a:hlinkClick>
            <a:extLst>
              <a:ext uri="{FF2B5EF4-FFF2-40B4-BE49-F238E27FC236}">
                <a16:creationId xmlns:a16="http://schemas.microsoft.com/office/drawing/2014/main" id="{59EE4A8E-173B-4BCE-AEA8-F1F3903CB4EF}"/>
              </a:ext>
            </a:extLst>
          </p:cNvPr>
          <p:cNvSpPr/>
          <p:nvPr/>
        </p:nvSpPr>
        <p:spPr>
          <a:xfrm>
            <a:off x="2058082" y="1403898"/>
            <a:ext cx="464040" cy="396360"/>
          </a:xfrm>
          <a:prstGeom prst="actionButtonBlank">
            <a:avLst/>
          </a:prstGeom>
          <a:solidFill>
            <a:srgbClr val="F19D19">
              <a:lumMod val="20000"/>
              <a:lumOff val="80000"/>
            </a:srgbClr>
          </a:solidFill>
          <a:ln w="25400" cap="flat" cmpd="sng" algn="ctr">
            <a:solidFill>
              <a:srgbClr val="1D9A78"/>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1</a:t>
            </a:r>
            <a:endParaRPr kumimoji="0" lang="en-GB" sz="2000" b="0" i="0" u="none" strike="noStrike" kern="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58" name="CustomShape 23">
            <a:hlinkClick r:id="" action="ppaction://noaction">
              <a:snd r:embed="rId5" name="3_3.wav"/>
            </a:hlinkClick>
            <a:extLst>
              <a:ext uri="{FF2B5EF4-FFF2-40B4-BE49-F238E27FC236}">
                <a16:creationId xmlns:a16="http://schemas.microsoft.com/office/drawing/2014/main" id="{D13AFD2E-BA14-4CAD-8D3D-08F36022B20A}"/>
              </a:ext>
            </a:extLst>
          </p:cNvPr>
          <p:cNvSpPr/>
          <p:nvPr/>
        </p:nvSpPr>
        <p:spPr>
          <a:xfrm>
            <a:off x="2943282" y="1392987"/>
            <a:ext cx="464040" cy="396360"/>
          </a:xfrm>
          <a:prstGeom prst="actionButtonBlank">
            <a:avLst/>
          </a:prstGeom>
          <a:solidFill>
            <a:srgbClr val="F19D19">
              <a:lumMod val="20000"/>
              <a:lumOff val="80000"/>
            </a:srgbClr>
          </a:solidFill>
          <a:ln w="25400" cap="flat" cmpd="sng" algn="ctr">
            <a:solidFill>
              <a:srgbClr val="1D9A78"/>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2</a:t>
            </a:r>
            <a:endParaRPr kumimoji="0" lang="en-GB" sz="2000" b="0" i="0" u="none" strike="noStrike" kern="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59" name="CustomShape 23">
            <a:hlinkClick r:id="" action="ppaction://noaction">
              <a:snd r:embed="rId6" name="3_4.wav"/>
            </a:hlinkClick>
            <a:extLst>
              <a:ext uri="{FF2B5EF4-FFF2-40B4-BE49-F238E27FC236}">
                <a16:creationId xmlns:a16="http://schemas.microsoft.com/office/drawing/2014/main" id="{81FDD876-DEFA-4463-8419-B80528144A51}"/>
              </a:ext>
            </a:extLst>
          </p:cNvPr>
          <p:cNvSpPr/>
          <p:nvPr/>
        </p:nvSpPr>
        <p:spPr>
          <a:xfrm>
            <a:off x="3804076" y="1379426"/>
            <a:ext cx="464040" cy="396360"/>
          </a:xfrm>
          <a:prstGeom prst="actionButtonBlank">
            <a:avLst/>
          </a:prstGeom>
          <a:solidFill>
            <a:srgbClr val="F19D19">
              <a:lumMod val="20000"/>
              <a:lumOff val="80000"/>
            </a:srgbClr>
          </a:solidFill>
          <a:ln w="25400" cap="flat" cmpd="sng" algn="ctr">
            <a:solidFill>
              <a:srgbClr val="1D9A78"/>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3</a:t>
            </a:r>
            <a:endParaRPr kumimoji="0" lang="en-GB" sz="2000" b="0" i="0" u="none" strike="noStrike" kern="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60" name="CustomShape 23">
            <a:hlinkClick r:id="" action="ppaction://noaction">
              <a:snd r:embed="rId7" name="3_5.wav"/>
            </a:hlinkClick>
            <a:extLst>
              <a:ext uri="{FF2B5EF4-FFF2-40B4-BE49-F238E27FC236}">
                <a16:creationId xmlns:a16="http://schemas.microsoft.com/office/drawing/2014/main" id="{D90AC277-BE97-4615-B5D4-F5C69B5E105B}"/>
              </a:ext>
            </a:extLst>
          </p:cNvPr>
          <p:cNvSpPr/>
          <p:nvPr/>
        </p:nvSpPr>
        <p:spPr>
          <a:xfrm>
            <a:off x="4664870" y="1379426"/>
            <a:ext cx="464040" cy="396360"/>
          </a:xfrm>
          <a:prstGeom prst="actionButtonBlank">
            <a:avLst/>
          </a:prstGeom>
          <a:solidFill>
            <a:srgbClr val="F19D19">
              <a:lumMod val="20000"/>
              <a:lumOff val="80000"/>
            </a:srgbClr>
          </a:solidFill>
          <a:ln w="25400" cap="flat" cmpd="sng" algn="ctr">
            <a:solidFill>
              <a:srgbClr val="1D9A78"/>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4</a:t>
            </a:r>
            <a:endParaRPr kumimoji="0" lang="en-GB" sz="2000" b="0" i="0" u="none" strike="noStrike" kern="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61" name="CustomShape 23">
            <a:hlinkClick r:id="" action="ppaction://noaction">
              <a:snd r:embed="rId8" name="3_6.wav"/>
            </a:hlinkClick>
            <a:extLst>
              <a:ext uri="{FF2B5EF4-FFF2-40B4-BE49-F238E27FC236}">
                <a16:creationId xmlns:a16="http://schemas.microsoft.com/office/drawing/2014/main" id="{79C1D87D-75D1-475E-B3D9-1FBF9BE0C66D}"/>
              </a:ext>
            </a:extLst>
          </p:cNvPr>
          <p:cNvSpPr/>
          <p:nvPr/>
        </p:nvSpPr>
        <p:spPr>
          <a:xfrm>
            <a:off x="5565794" y="1379426"/>
            <a:ext cx="464040" cy="396360"/>
          </a:xfrm>
          <a:prstGeom prst="actionButtonBlank">
            <a:avLst/>
          </a:prstGeom>
          <a:solidFill>
            <a:srgbClr val="F19D19">
              <a:lumMod val="20000"/>
              <a:lumOff val="80000"/>
            </a:srgbClr>
          </a:solidFill>
          <a:ln w="25400" cap="flat" cmpd="sng" algn="ctr">
            <a:solidFill>
              <a:srgbClr val="1D9A78"/>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5</a:t>
            </a:r>
            <a:endParaRPr kumimoji="0" lang="en-GB" sz="2000" b="0" i="0" u="none" strike="noStrike" kern="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62" name="Speech Bubble: Rectangle with Corners Rounded 61">
            <a:extLst>
              <a:ext uri="{FF2B5EF4-FFF2-40B4-BE49-F238E27FC236}">
                <a16:creationId xmlns:a16="http://schemas.microsoft.com/office/drawing/2014/main" id="{0751A20B-5DA7-428B-AC7B-4B78F2261E7D}"/>
              </a:ext>
            </a:extLst>
          </p:cNvPr>
          <p:cNvSpPr/>
          <p:nvPr/>
        </p:nvSpPr>
        <p:spPr>
          <a:xfrm>
            <a:off x="1725769" y="1263828"/>
            <a:ext cx="8154831" cy="1301572"/>
          </a:xfrm>
          <a:prstGeom prst="wedgeRoundRectCallout">
            <a:avLst>
              <a:gd name="adj1" fmla="val -38486"/>
              <a:gd name="adj2" fmla="val 71048"/>
              <a:gd name="adj3" fmla="val 16667"/>
            </a:avLst>
          </a:prstGeom>
          <a:noFill/>
          <a:ln w="38100">
            <a:solidFill>
              <a:srgbClr val="68D5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3" name="CustomShape 23">
            <a:hlinkClick r:id="" action="ppaction://noaction">
              <a:snd r:embed="rId9" name="3_7.wav"/>
            </a:hlinkClick>
            <a:extLst>
              <a:ext uri="{FF2B5EF4-FFF2-40B4-BE49-F238E27FC236}">
                <a16:creationId xmlns:a16="http://schemas.microsoft.com/office/drawing/2014/main" id="{284F6E61-6E0B-4278-AE6E-2B964174EE18}"/>
              </a:ext>
            </a:extLst>
          </p:cNvPr>
          <p:cNvSpPr/>
          <p:nvPr/>
        </p:nvSpPr>
        <p:spPr>
          <a:xfrm>
            <a:off x="6486967" y="1393848"/>
            <a:ext cx="464040" cy="396360"/>
          </a:xfrm>
          <a:prstGeom prst="actionButtonBlank">
            <a:avLst/>
          </a:prstGeom>
          <a:solidFill>
            <a:srgbClr val="F19D19">
              <a:lumMod val="20000"/>
              <a:lumOff val="80000"/>
            </a:srgbClr>
          </a:solidFill>
          <a:ln w="25400" cap="flat" cmpd="sng" algn="ctr">
            <a:solidFill>
              <a:srgbClr val="1D9A78"/>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6</a:t>
            </a:r>
            <a:endParaRPr kumimoji="0" lang="en-GB" sz="2000" b="0" i="0" u="none" strike="noStrike" kern="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64" name="CustomShape 23">
            <a:hlinkClick r:id="" action="ppaction://noaction">
              <a:snd r:embed="rId10" name="3_8.wav"/>
            </a:hlinkClick>
            <a:extLst>
              <a:ext uri="{FF2B5EF4-FFF2-40B4-BE49-F238E27FC236}">
                <a16:creationId xmlns:a16="http://schemas.microsoft.com/office/drawing/2014/main" id="{66C124EC-DB5D-4D0B-B325-4D37F88B4783}"/>
              </a:ext>
            </a:extLst>
          </p:cNvPr>
          <p:cNvSpPr/>
          <p:nvPr/>
        </p:nvSpPr>
        <p:spPr>
          <a:xfrm>
            <a:off x="7347761" y="1392987"/>
            <a:ext cx="464040" cy="396360"/>
          </a:xfrm>
          <a:prstGeom prst="actionButtonBlank">
            <a:avLst/>
          </a:prstGeom>
          <a:solidFill>
            <a:srgbClr val="F19D19">
              <a:lumMod val="20000"/>
              <a:lumOff val="80000"/>
            </a:srgbClr>
          </a:solidFill>
          <a:ln w="25400" cap="flat" cmpd="sng" algn="ctr">
            <a:solidFill>
              <a:srgbClr val="1D9A78"/>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7</a:t>
            </a:r>
            <a:endParaRPr kumimoji="0" lang="en-GB" sz="2000" b="0" i="0" u="none" strike="noStrike" kern="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65" name="CustomShape 23">
            <a:hlinkClick r:id="" action="ppaction://noaction">
              <a:snd r:embed="rId11" name="3_9.wav"/>
            </a:hlinkClick>
            <a:extLst>
              <a:ext uri="{FF2B5EF4-FFF2-40B4-BE49-F238E27FC236}">
                <a16:creationId xmlns:a16="http://schemas.microsoft.com/office/drawing/2014/main" id="{E2036771-ADA4-4CBE-A8AE-7862BB40DC91}"/>
              </a:ext>
            </a:extLst>
          </p:cNvPr>
          <p:cNvSpPr/>
          <p:nvPr/>
        </p:nvSpPr>
        <p:spPr>
          <a:xfrm>
            <a:off x="8208555" y="1392987"/>
            <a:ext cx="464040" cy="396360"/>
          </a:xfrm>
          <a:prstGeom prst="actionButtonBlank">
            <a:avLst/>
          </a:prstGeom>
          <a:solidFill>
            <a:srgbClr val="F19D19">
              <a:lumMod val="20000"/>
              <a:lumOff val="80000"/>
            </a:srgbClr>
          </a:solidFill>
          <a:ln w="25400" cap="flat" cmpd="sng" algn="ctr">
            <a:solidFill>
              <a:srgbClr val="1D9A78"/>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8</a:t>
            </a:r>
            <a:endParaRPr kumimoji="0" lang="en-GB" sz="2000" b="0" i="0" u="none" strike="noStrike" kern="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66" name="CustomShape 23">
            <a:hlinkClick r:id="" action="ppaction://noaction">
              <a:snd r:embed="rId12" name="3_10.wav"/>
            </a:hlinkClick>
            <a:extLst>
              <a:ext uri="{FF2B5EF4-FFF2-40B4-BE49-F238E27FC236}">
                <a16:creationId xmlns:a16="http://schemas.microsoft.com/office/drawing/2014/main" id="{E381D886-1C12-4930-8F9C-FD610F214C1A}"/>
              </a:ext>
            </a:extLst>
          </p:cNvPr>
          <p:cNvSpPr/>
          <p:nvPr/>
        </p:nvSpPr>
        <p:spPr>
          <a:xfrm>
            <a:off x="9109479" y="1392987"/>
            <a:ext cx="464040" cy="396360"/>
          </a:xfrm>
          <a:prstGeom prst="actionButtonBlank">
            <a:avLst/>
          </a:prstGeom>
          <a:solidFill>
            <a:srgbClr val="F19D19">
              <a:lumMod val="20000"/>
              <a:lumOff val="80000"/>
            </a:srgbClr>
          </a:solidFill>
          <a:ln w="25400" cap="flat" cmpd="sng" algn="ctr">
            <a:solidFill>
              <a:srgbClr val="1D9A78"/>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9</a:t>
            </a:r>
            <a:endParaRPr kumimoji="0" lang="en-GB" sz="2000" b="0" i="0" u="none" strike="noStrike" kern="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graphicFrame>
        <p:nvGraphicFramePr>
          <p:cNvPr id="67" name="Table 3">
            <a:extLst>
              <a:ext uri="{FF2B5EF4-FFF2-40B4-BE49-F238E27FC236}">
                <a16:creationId xmlns:a16="http://schemas.microsoft.com/office/drawing/2014/main" id="{F5AFF683-F0CD-495E-8290-41023B8297FD}"/>
              </a:ext>
            </a:extLst>
          </p:cNvPr>
          <p:cNvGraphicFramePr>
            <a:graphicFrameLocks noGrp="1"/>
          </p:cNvGraphicFramePr>
          <p:nvPr>
            <p:extLst>
              <p:ext uri="{D42A27DB-BD31-4B8C-83A1-F6EECF244321}">
                <p14:modId xmlns:p14="http://schemas.microsoft.com/office/powerpoint/2010/main" val="2065477453"/>
              </p:ext>
            </p:extLst>
          </p:nvPr>
        </p:nvGraphicFramePr>
        <p:xfrm>
          <a:off x="3804076" y="2878218"/>
          <a:ext cx="4221798" cy="3747045"/>
        </p:xfrm>
        <a:graphic>
          <a:graphicData uri="http://schemas.openxmlformats.org/drawingml/2006/table">
            <a:tbl>
              <a:tblPr firstRow="1" bandRow="1">
                <a:tableStyleId>{5940675A-B579-460E-94D1-54222C63F5DA}</a:tableStyleId>
              </a:tblPr>
              <a:tblGrid>
                <a:gridCol w="1407266">
                  <a:extLst>
                    <a:ext uri="{9D8B030D-6E8A-4147-A177-3AD203B41FA5}">
                      <a16:colId xmlns:a16="http://schemas.microsoft.com/office/drawing/2014/main" val="2234228650"/>
                    </a:ext>
                  </a:extLst>
                </a:gridCol>
                <a:gridCol w="1407266">
                  <a:extLst>
                    <a:ext uri="{9D8B030D-6E8A-4147-A177-3AD203B41FA5}">
                      <a16:colId xmlns:a16="http://schemas.microsoft.com/office/drawing/2014/main" val="543636543"/>
                    </a:ext>
                  </a:extLst>
                </a:gridCol>
                <a:gridCol w="1407266">
                  <a:extLst>
                    <a:ext uri="{9D8B030D-6E8A-4147-A177-3AD203B41FA5}">
                      <a16:colId xmlns:a16="http://schemas.microsoft.com/office/drawing/2014/main" val="2757598137"/>
                    </a:ext>
                  </a:extLst>
                </a:gridCol>
              </a:tblGrid>
              <a:tr h="1249015">
                <a:tc>
                  <a:txBody>
                    <a:bodyPr/>
                    <a:lstStyle/>
                    <a:p>
                      <a:r>
                        <a:rPr lang="en-GB" sz="2500" b="1" dirty="0">
                          <a:solidFill>
                            <a:srgbClr val="786EB1"/>
                          </a:solidFill>
                        </a:rPr>
                        <a:t>A</a:t>
                      </a:r>
                    </a:p>
                  </a:txBody>
                  <a:tcPr marL="63679" marR="63679" marT="31840" marB="31840">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r>
                        <a:rPr lang="en-GB" sz="2500" b="1" dirty="0">
                          <a:solidFill>
                            <a:srgbClr val="786EB1"/>
                          </a:solidFill>
                        </a:rPr>
                        <a:t>B</a:t>
                      </a:r>
                    </a:p>
                  </a:txBody>
                  <a:tcPr marL="63679" marR="63679" marT="31840" marB="31840">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r>
                        <a:rPr lang="en-GB" sz="2500" b="1" dirty="0">
                          <a:solidFill>
                            <a:srgbClr val="786EB1"/>
                          </a:solidFill>
                        </a:rPr>
                        <a:t>C</a:t>
                      </a:r>
                    </a:p>
                  </a:txBody>
                  <a:tcPr marL="63679" marR="63679" marT="31840" marB="31840">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031880015"/>
                  </a:ext>
                </a:extLst>
              </a:tr>
              <a:tr h="1249015">
                <a:tc>
                  <a:txBody>
                    <a:bodyPr/>
                    <a:lstStyle/>
                    <a:p>
                      <a:r>
                        <a:rPr lang="en-GB" sz="2500" b="1" dirty="0">
                          <a:solidFill>
                            <a:srgbClr val="786EB1"/>
                          </a:solidFill>
                        </a:rPr>
                        <a:t>D</a:t>
                      </a:r>
                    </a:p>
                  </a:txBody>
                  <a:tcPr marL="63679" marR="63679" marT="31840" marB="31840">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r>
                        <a:rPr lang="en-GB" sz="2500" b="1" dirty="0">
                          <a:solidFill>
                            <a:srgbClr val="786EB1"/>
                          </a:solidFill>
                        </a:rPr>
                        <a:t>E</a:t>
                      </a:r>
                    </a:p>
                  </a:txBody>
                  <a:tcPr marL="63679" marR="63679" marT="31840" marB="31840">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r>
                        <a:rPr lang="en-GB" sz="2500" b="1" dirty="0">
                          <a:solidFill>
                            <a:srgbClr val="786EB1"/>
                          </a:solidFill>
                        </a:rPr>
                        <a:t>F</a:t>
                      </a:r>
                    </a:p>
                  </a:txBody>
                  <a:tcPr marL="63679" marR="63679" marT="31840" marB="31840">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482730085"/>
                  </a:ext>
                </a:extLst>
              </a:tr>
              <a:tr h="1249015">
                <a:tc>
                  <a:txBody>
                    <a:bodyPr/>
                    <a:lstStyle/>
                    <a:p>
                      <a:r>
                        <a:rPr lang="en-GB" sz="2500" b="1" dirty="0">
                          <a:solidFill>
                            <a:srgbClr val="786EB1"/>
                          </a:solidFill>
                        </a:rPr>
                        <a:t>G</a:t>
                      </a:r>
                    </a:p>
                  </a:txBody>
                  <a:tcPr marL="63679" marR="63679" marT="31840" marB="31840">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r>
                        <a:rPr lang="en-GB" sz="2500" b="1" dirty="0">
                          <a:solidFill>
                            <a:srgbClr val="786EB1"/>
                          </a:solidFill>
                        </a:rPr>
                        <a:t>H</a:t>
                      </a:r>
                    </a:p>
                  </a:txBody>
                  <a:tcPr marL="63679" marR="63679" marT="31840" marB="31840">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r>
                        <a:rPr lang="en-GB" sz="2500" b="1" dirty="0">
                          <a:solidFill>
                            <a:srgbClr val="786EB1"/>
                          </a:solidFill>
                        </a:rPr>
                        <a:t>I</a:t>
                      </a:r>
                    </a:p>
                  </a:txBody>
                  <a:tcPr marL="63679" marR="63679" marT="31840" marB="31840">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276496162"/>
                  </a:ext>
                </a:extLst>
              </a:tr>
            </a:tbl>
          </a:graphicData>
        </a:graphic>
      </p:graphicFrame>
      <p:pic>
        <p:nvPicPr>
          <p:cNvPr id="68" name="Picture 67" descr="A picture containing diagram&#10;&#10;Description automatically generated">
            <a:extLst>
              <a:ext uri="{FF2B5EF4-FFF2-40B4-BE49-F238E27FC236}">
                <a16:creationId xmlns:a16="http://schemas.microsoft.com/office/drawing/2014/main" id="{6B4F3E53-AEAC-41A0-905C-1E02F542CF8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330909" y="4287353"/>
            <a:ext cx="437403" cy="964071"/>
          </a:xfrm>
          <a:prstGeom prst="rect">
            <a:avLst/>
          </a:prstGeom>
        </p:spPr>
      </p:pic>
      <p:pic>
        <p:nvPicPr>
          <p:cNvPr id="69" name="Picture 68" descr="A picture containing icon&#10;&#10;Description automatically generated">
            <a:extLst>
              <a:ext uri="{FF2B5EF4-FFF2-40B4-BE49-F238E27FC236}">
                <a16:creationId xmlns:a16="http://schemas.microsoft.com/office/drawing/2014/main" id="{BA200A33-5B94-4E50-ADFA-C79ED756C7B7}"/>
              </a:ext>
            </a:extLst>
          </p:cNvPr>
          <p:cNvPicPr>
            <a:picLocks noChangeAspect="1"/>
          </p:cNvPicPr>
          <p:nvPr/>
        </p:nvPicPr>
        <p:blipFill rotWithShape="1">
          <a:blip r:embed="rId14">
            <a:extLst>
              <a:ext uri="{28A0092B-C50C-407E-A947-70E740481C1C}">
                <a14:useLocalDpi xmlns:a14="http://schemas.microsoft.com/office/drawing/2010/main" val="0"/>
              </a:ext>
            </a:extLst>
          </a:blip>
          <a:srcRect r="80114"/>
          <a:stretch/>
        </p:blipFill>
        <p:spPr>
          <a:xfrm>
            <a:off x="4330909" y="2997425"/>
            <a:ext cx="359995" cy="1050787"/>
          </a:xfrm>
          <a:prstGeom prst="rect">
            <a:avLst/>
          </a:prstGeom>
        </p:spPr>
      </p:pic>
      <p:sp>
        <p:nvSpPr>
          <p:cNvPr id="82" name="CustomShape 23">
            <a:extLst>
              <a:ext uri="{FF2B5EF4-FFF2-40B4-BE49-F238E27FC236}">
                <a16:creationId xmlns:a16="http://schemas.microsoft.com/office/drawing/2014/main" id="{19AC1F72-FE76-455C-9253-7C2074A4A0C1}"/>
              </a:ext>
            </a:extLst>
          </p:cNvPr>
          <p:cNvSpPr/>
          <p:nvPr/>
        </p:nvSpPr>
        <p:spPr>
          <a:xfrm>
            <a:off x="2058082" y="1800258"/>
            <a:ext cx="464040" cy="396360"/>
          </a:xfrm>
          <a:prstGeom prst="actionButtonBlank">
            <a:avLst/>
          </a:prstGeom>
          <a:solidFill>
            <a:srgbClr val="1D9A78"/>
          </a:solidFill>
          <a:ln w="25400" cap="flat" cmpd="sng" algn="ctr">
            <a:solidFill>
              <a:srgbClr val="1D9A78"/>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chemeClr val="accent4">
                    <a:lumMod val="20000"/>
                    <a:lumOff val="80000"/>
                  </a:schemeClr>
                </a:solidFill>
                <a:effectLst/>
                <a:uLnTx/>
                <a:uFillTx/>
                <a:latin typeface="Century Gothic" panose="020B0502020202020204" pitchFamily="34" charset="0"/>
                <a:ea typeface="DejaVu Sans"/>
                <a:cs typeface="+mn-cs"/>
                <a:sym typeface="Arial"/>
              </a:rPr>
              <a:t>E</a:t>
            </a:r>
            <a:endParaRPr kumimoji="0" lang="en-GB" sz="2000" b="0" i="0" u="none" strike="noStrike" kern="0" cap="none" spc="-1" normalizeH="0" baseline="0" noProof="0" dirty="0">
              <a:ln>
                <a:noFill/>
              </a:ln>
              <a:solidFill>
                <a:schemeClr val="accent4">
                  <a:lumMod val="20000"/>
                  <a:lumOff val="80000"/>
                </a:schemeClr>
              </a:solidFill>
              <a:effectLst/>
              <a:uLnTx/>
              <a:uFillTx/>
              <a:latin typeface="Century Gothic" panose="020B0502020202020204" pitchFamily="34" charset="0"/>
              <a:ea typeface="+mn-ea"/>
              <a:cs typeface="+mn-cs"/>
              <a:sym typeface="Arial"/>
            </a:endParaRPr>
          </a:p>
        </p:txBody>
      </p:sp>
      <p:sp>
        <p:nvSpPr>
          <p:cNvPr id="83" name="CustomShape 23">
            <a:extLst>
              <a:ext uri="{FF2B5EF4-FFF2-40B4-BE49-F238E27FC236}">
                <a16:creationId xmlns:a16="http://schemas.microsoft.com/office/drawing/2014/main" id="{B502BAB8-6257-4956-8AEA-D3FA721CDDEB}"/>
              </a:ext>
            </a:extLst>
          </p:cNvPr>
          <p:cNvSpPr/>
          <p:nvPr/>
        </p:nvSpPr>
        <p:spPr>
          <a:xfrm>
            <a:off x="2943282" y="1815618"/>
            <a:ext cx="464040" cy="396360"/>
          </a:xfrm>
          <a:prstGeom prst="actionButtonBlank">
            <a:avLst/>
          </a:prstGeom>
          <a:solidFill>
            <a:srgbClr val="1D9A78"/>
          </a:solidFill>
          <a:ln w="25400" cap="flat" cmpd="sng" algn="ctr">
            <a:solidFill>
              <a:srgbClr val="1D9A78"/>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chemeClr val="accent4">
                    <a:lumMod val="20000"/>
                    <a:lumOff val="80000"/>
                  </a:schemeClr>
                </a:solidFill>
                <a:effectLst/>
                <a:uLnTx/>
                <a:uFillTx/>
                <a:latin typeface="Century Gothic" panose="020B0502020202020204" pitchFamily="34" charset="0"/>
                <a:ea typeface="DejaVu Sans"/>
                <a:cs typeface="+mn-cs"/>
                <a:sym typeface="Arial"/>
              </a:rPr>
              <a:t>H</a:t>
            </a:r>
            <a:endParaRPr kumimoji="0" lang="en-GB" sz="2000" b="0" i="0" u="none" strike="noStrike" kern="0" cap="none" spc="-1" normalizeH="0" baseline="0" noProof="0" dirty="0">
              <a:ln>
                <a:noFill/>
              </a:ln>
              <a:solidFill>
                <a:schemeClr val="accent4">
                  <a:lumMod val="20000"/>
                  <a:lumOff val="80000"/>
                </a:schemeClr>
              </a:solidFill>
              <a:effectLst/>
              <a:uLnTx/>
              <a:uFillTx/>
              <a:latin typeface="Century Gothic" panose="020B0502020202020204" pitchFamily="34" charset="0"/>
              <a:ea typeface="+mn-ea"/>
              <a:cs typeface="+mn-cs"/>
              <a:sym typeface="Arial"/>
            </a:endParaRPr>
          </a:p>
        </p:txBody>
      </p:sp>
      <p:sp>
        <p:nvSpPr>
          <p:cNvPr id="84" name="CustomShape 23">
            <a:extLst>
              <a:ext uri="{FF2B5EF4-FFF2-40B4-BE49-F238E27FC236}">
                <a16:creationId xmlns:a16="http://schemas.microsoft.com/office/drawing/2014/main" id="{DD745A61-FF32-4B8D-9E5F-4064C0298496}"/>
              </a:ext>
            </a:extLst>
          </p:cNvPr>
          <p:cNvSpPr/>
          <p:nvPr/>
        </p:nvSpPr>
        <p:spPr>
          <a:xfrm>
            <a:off x="3804076" y="1789347"/>
            <a:ext cx="464040" cy="396360"/>
          </a:xfrm>
          <a:prstGeom prst="actionButtonBlank">
            <a:avLst/>
          </a:prstGeom>
          <a:solidFill>
            <a:srgbClr val="1D9A78"/>
          </a:solidFill>
          <a:ln w="25400" cap="flat" cmpd="sng" algn="ctr">
            <a:solidFill>
              <a:srgbClr val="1D9A78"/>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chemeClr val="accent4">
                    <a:lumMod val="20000"/>
                    <a:lumOff val="80000"/>
                  </a:schemeClr>
                </a:solidFill>
                <a:effectLst/>
                <a:uLnTx/>
                <a:uFillTx/>
                <a:latin typeface="Century Gothic" panose="020B0502020202020204" pitchFamily="34" charset="0"/>
                <a:ea typeface="DejaVu Sans"/>
                <a:cs typeface="+mn-cs"/>
                <a:sym typeface="Arial"/>
              </a:rPr>
              <a:t>C</a:t>
            </a:r>
            <a:endParaRPr kumimoji="0" lang="en-GB" sz="2000" b="0" i="0" u="none" strike="noStrike" kern="0" cap="none" spc="-1" normalizeH="0" baseline="0" noProof="0" dirty="0">
              <a:ln>
                <a:noFill/>
              </a:ln>
              <a:solidFill>
                <a:schemeClr val="accent4">
                  <a:lumMod val="20000"/>
                  <a:lumOff val="80000"/>
                </a:schemeClr>
              </a:solidFill>
              <a:effectLst/>
              <a:uLnTx/>
              <a:uFillTx/>
              <a:latin typeface="Century Gothic" panose="020B0502020202020204" pitchFamily="34" charset="0"/>
              <a:ea typeface="+mn-ea"/>
              <a:cs typeface="+mn-cs"/>
              <a:sym typeface="Arial"/>
            </a:endParaRPr>
          </a:p>
        </p:txBody>
      </p:sp>
      <p:sp>
        <p:nvSpPr>
          <p:cNvPr id="85" name="CustomShape 23">
            <a:extLst>
              <a:ext uri="{FF2B5EF4-FFF2-40B4-BE49-F238E27FC236}">
                <a16:creationId xmlns:a16="http://schemas.microsoft.com/office/drawing/2014/main" id="{A157B15E-E97F-4ED1-95D9-43CF63ACFCB9}"/>
              </a:ext>
            </a:extLst>
          </p:cNvPr>
          <p:cNvSpPr/>
          <p:nvPr/>
        </p:nvSpPr>
        <p:spPr>
          <a:xfrm>
            <a:off x="4663506" y="1800258"/>
            <a:ext cx="464040" cy="396360"/>
          </a:xfrm>
          <a:prstGeom prst="actionButtonBlank">
            <a:avLst/>
          </a:prstGeom>
          <a:solidFill>
            <a:srgbClr val="1D9A78"/>
          </a:solidFill>
          <a:ln w="25400" cap="flat" cmpd="sng" algn="ctr">
            <a:solidFill>
              <a:srgbClr val="1D9A78"/>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chemeClr val="accent4">
                    <a:lumMod val="20000"/>
                    <a:lumOff val="80000"/>
                  </a:schemeClr>
                </a:solidFill>
                <a:effectLst/>
                <a:uLnTx/>
                <a:uFillTx/>
                <a:latin typeface="Century Gothic" panose="020B0502020202020204" pitchFamily="34" charset="0"/>
                <a:ea typeface="DejaVu Sans"/>
                <a:cs typeface="+mn-cs"/>
                <a:sym typeface="Arial"/>
              </a:rPr>
              <a:t>I</a:t>
            </a:r>
            <a:endParaRPr kumimoji="0" lang="en-GB" sz="2000" b="0" i="0" u="none" strike="noStrike" kern="0" cap="none" spc="-1" normalizeH="0" baseline="0" noProof="0" dirty="0">
              <a:ln>
                <a:noFill/>
              </a:ln>
              <a:solidFill>
                <a:schemeClr val="accent4">
                  <a:lumMod val="20000"/>
                  <a:lumOff val="80000"/>
                </a:schemeClr>
              </a:solidFill>
              <a:effectLst/>
              <a:uLnTx/>
              <a:uFillTx/>
              <a:latin typeface="Century Gothic" panose="020B0502020202020204" pitchFamily="34" charset="0"/>
              <a:ea typeface="+mn-ea"/>
              <a:cs typeface="+mn-cs"/>
              <a:sym typeface="Arial"/>
            </a:endParaRPr>
          </a:p>
        </p:txBody>
      </p:sp>
      <p:sp>
        <p:nvSpPr>
          <p:cNvPr id="86" name="CustomShape 23">
            <a:extLst>
              <a:ext uri="{FF2B5EF4-FFF2-40B4-BE49-F238E27FC236}">
                <a16:creationId xmlns:a16="http://schemas.microsoft.com/office/drawing/2014/main" id="{8473FB6B-613D-47FF-A813-BCA0327B61C5}"/>
              </a:ext>
            </a:extLst>
          </p:cNvPr>
          <p:cNvSpPr/>
          <p:nvPr/>
        </p:nvSpPr>
        <p:spPr>
          <a:xfrm>
            <a:off x="5565794" y="1800258"/>
            <a:ext cx="464040" cy="396360"/>
          </a:xfrm>
          <a:prstGeom prst="actionButtonBlank">
            <a:avLst/>
          </a:prstGeom>
          <a:solidFill>
            <a:srgbClr val="1D9A78"/>
          </a:solidFill>
          <a:ln w="25400" cap="flat" cmpd="sng" algn="ctr">
            <a:solidFill>
              <a:srgbClr val="1D9A78"/>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chemeClr val="accent4">
                    <a:lumMod val="20000"/>
                    <a:lumOff val="80000"/>
                  </a:schemeClr>
                </a:solidFill>
                <a:effectLst/>
                <a:uLnTx/>
                <a:uFillTx/>
                <a:latin typeface="Century Gothic" panose="020B0502020202020204" pitchFamily="34" charset="0"/>
                <a:ea typeface="DejaVu Sans"/>
                <a:cs typeface="+mn-cs"/>
                <a:sym typeface="Arial"/>
              </a:rPr>
              <a:t>A</a:t>
            </a:r>
            <a:endParaRPr kumimoji="0" lang="en-GB" sz="2000" b="0" i="0" u="none" strike="noStrike" kern="0" cap="none" spc="-1" normalizeH="0" baseline="0" noProof="0" dirty="0">
              <a:ln>
                <a:noFill/>
              </a:ln>
              <a:solidFill>
                <a:schemeClr val="accent4">
                  <a:lumMod val="20000"/>
                  <a:lumOff val="80000"/>
                </a:schemeClr>
              </a:solidFill>
              <a:effectLst/>
              <a:uLnTx/>
              <a:uFillTx/>
              <a:latin typeface="Century Gothic" panose="020B0502020202020204" pitchFamily="34" charset="0"/>
              <a:ea typeface="+mn-ea"/>
              <a:cs typeface="+mn-cs"/>
              <a:sym typeface="Arial"/>
            </a:endParaRPr>
          </a:p>
        </p:txBody>
      </p:sp>
      <p:sp>
        <p:nvSpPr>
          <p:cNvPr id="87" name="CustomShape 23">
            <a:extLst>
              <a:ext uri="{FF2B5EF4-FFF2-40B4-BE49-F238E27FC236}">
                <a16:creationId xmlns:a16="http://schemas.microsoft.com/office/drawing/2014/main" id="{2E40ABA9-4D61-49CE-91F1-FA608555268F}"/>
              </a:ext>
            </a:extLst>
          </p:cNvPr>
          <p:cNvSpPr/>
          <p:nvPr/>
        </p:nvSpPr>
        <p:spPr>
          <a:xfrm>
            <a:off x="6486967" y="1789347"/>
            <a:ext cx="464040" cy="396360"/>
          </a:xfrm>
          <a:prstGeom prst="actionButtonBlank">
            <a:avLst/>
          </a:prstGeom>
          <a:solidFill>
            <a:srgbClr val="1D9A78"/>
          </a:solidFill>
          <a:ln w="25400" cap="flat" cmpd="sng" algn="ctr">
            <a:solidFill>
              <a:srgbClr val="1D9A78"/>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chemeClr val="accent4">
                    <a:lumMod val="20000"/>
                    <a:lumOff val="80000"/>
                  </a:schemeClr>
                </a:solidFill>
                <a:effectLst/>
                <a:uLnTx/>
                <a:uFillTx/>
                <a:latin typeface="Century Gothic" panose="020B0502020202020204" pitchFamily="34" charset="0"/>
                <a:ea typeface="DejaVu Sans"/>
                <a:cs typeface="+mn-cs"/>
                <a:sym typeface="Arial"/>
              </a:rPr>
              <a:t>F</a:t>
            </a:r>
            <a:endParaRPr kumimoji="0" lang="en-GB" sz="2000" b="0" i="0" u="none" strike="noStrike" kern="0" cap="none" spc="-1" normalizeH="0" baseline="0" noProof="0" dirty="0">
              <a:ln>
                <a:noFill/>
              </a:ln>
              <a:solidFill>
                <a:schemeClr val="accent4">
                  <a:lumMod val="20000"/>
                  <a:lumOff val="80000"/>
                </a:schemeClr>
              </a:solidFill>
              <a:effectLst/>
              <a:uLnTx/>
              <a:uFillTx/>
              <a:latin typeface="Century Gothic" panose="020B0502020202020204" pitchFamily="34" charset="0"/>
              <a:ea typeface="+mn-ea"/>
              <a:cs typeface="+mn-cs"/>
              <a:sym typeface="Arial"/>
            </a:endParaRPr>
          </a:p>
        </p:txBody>
      </p:sp>
      <p:sp>
        <p:nvSpPr>
          <p:cNvPr id="88" name="CustomShape 23">
            <a:extLst>
              <a:ext uri="{FF2B5EF4-FFF2-40B4-BE49-F238E27FC236}">
                <a16:creationId xmlns:a16="http://schemas.microsoft.com/office/drawing/2014/main" id="{32AB83E9-DF98-4511-9742-638896EB7AFC}"/>
              </a:ext>
            </a:extLst>
          </p:cNvPr>
          <p:cNvSpPr/>
          <p:nvPr/>
        </p:nvSpPr>
        <p:spPr>
          <a:xfrm>
            <a:off x="7356161" y="1800258"/>
            <a:ext cx="464040" cy="396360"/>
          </a:xfrm>
          <a:prstGeom prst="actionButtonBlank">
            <a:avLst/>
          </a:prstGeom>
          <a:solidFill>
            <a:srgbClr val="1D9A78"/>
          </a:solidFill>
          <a:ln w="25400" cap="flat" cmpd="sng" algn="ctr">
            <a:solidFill>
              <a:srgbClr val="1D9A78"/>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chemeClr val="accent4">
                    <a:lumMod val="20000"/>
                    <a:lumOff val="80000"/>
                  </a:schemeClr>
                </a:solidFill>
                <a:effectLst/>
                <a:uLnTx/>
                <a:uFillTx/>
                <a:latin typeface="Century Gothic" panose="020B0502020202020204" pitchFamily="34" charset="0"/>
                <a:ea typeface="DejaVu Sans"/>
                <a:cs typeface="+mn-cs"/>
                <a:sym typeface="Arial"/>
              </a:rPr>
              <a:t>B</a:t>
            </a:r>
            <a:endParaRPr kumimoji="0" lang="en-GB" sz="2000" b="0" i="0" u="none" strike="noStrike" kern="0" cap="none" spc="-1" normalizeH="0" baseline="0" noProof="0" dirty="0">
              <a:ln>
                <a:noFill/>
              </a:ln>
              <a:solidFill>
                <a:schemeClr val="accent4">
                  <a:lumMod val="20000"/>
                  <a:lumOff val="80000"/>
                </a:schemeClr>
              </a:solidFill>
              <a:effectLst/>
              <a:uLnTx/>
              <a:uFillTx/>
              <a:latin typeface="Century Gothic" panose="020B0502020202020204" pitchFamily="34" charset="0"/>
              <a:ea typeface="+mn-ea"/>
              <a:cs typeface="+mn-cs"/>
              <a:sym typeface="Arial"/>
            </a:endParaRPr>
          </a:p>
        </p:txBody>
      </p:sp>
      <p:sp>
        <p:nvSpPr>
          <p:cNvPr id="89" name="CustomShape 23">
            <a:extLst>
              <a:ext uri="{FF2B5EF4-FFF2-40B4-BE49-F238E27FC236}">
                <a16:creationId xmlns:a16="http://schemas.microsoft.com/office/drawing/2014/main" id="{1E37CEEB-590B-4D03-8505-575DA471D177}"/>
              </a:ext>
            </a:extLst>
          </p:cNvPr>
          <p:cNvSpPr/>
          <p:nvPr/>
        </p:nvSpPr>
        <p:spPr>
          <a:xfrm>
            <a:off x="8207337" y="1815618"/>
            <a:ext cx="464040" cy="396360"/>
          </a:xfrm>
          <a:prstGeom prst="actionButtonBlank">
            <a:avLst/>
          </a:prstGeom>
          <a:solidFill>
            <a:srgbClr val="1D9A78"/>
          </a:solidFill>
          <a:ln w="25400" cap="flat" cmpd="sng" algn="ctr">
            <a:solidFill>
              <a:srgbClr val="1D9A78"/>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chemeClr val="accent4">
                    <a:lumMod val="20000"/>
                    <a:lumOff val="80000"/>
                  </a:schemeClr>
                </a:solidFill>
                <a:effectLst/>
                <a:uLnTx/>
                <a:uFillTx/>
                <a:latin typeface="Century Gothic" panose="020B0502020202020204" pitchFamily="34" charset="0"/>
                <a:ea typeface="DejaVu Sans"/>
                <a:cs typeface="+mn-cs"/>
                <a:sym typeface="Arial"/>
              </a:rPr>
              <a:t>D</a:t>
            </a:r>
            <a:endParaRPr kumimoji="0" lang="en-GB" sz="2000" b="0" i="0" u="none" strike="noStrike" kern="0" cap="none" spc="-1" normalizeH="0" baseline="0" noProof="0" dirty="0">
              <a:ln>
                <a:noFill/>
              </a:ln>
              <a:solidFill>
                <a:schemeClr val="accent4">
                  <a:lumMod val="20000"/>
                  <a:lumOff val="80000"/>
                </a:schemeClr>
              </a:solidFill>
              <a:effectLst/>
              <a:uLnTx/>
              <a:uFillTx/>
              <a:latin typeface="Century Gothic" panose="020B0502020202020204" pitchFamily="34" charset="0"/>
              <a:ea typeface="+mn-ea"/>
              <a:cs typeface="+mn-cs"/>
              <a:sym typeface="Arial"/>
            </a:endParaRPr>
          </a:p>
        </p:txBody>
      </p:sp>
      <p:sp>
        <p:nvSpPr>
          <p:cNvPr id="90" name="CustomShape 23">
            <a:extLst>
              <a:ext uri="{FF2B5EF4-FFF2-40B4-BE49-F238E27FC236}">
                <a16:creationId xmlns:a16="http://schemas.microsoft.com/office/drawing/2014/main" id="{A4D37CA7-59ED-4A8D-AE18-1582D91A0C88}"/>
              </a:ext>
            </a:extLst>
          </p:cNvPr>
          <p:cNvSpPr/>
          <p:nvPr/>
        </p:nvSpPr>
        <p:spPr>
          <a:xfrm>
            <a:off x="9109479" y="1815618"/>
            <a:ext cx="464040" cy="396360"/>
          </a:xfrm>
          <a:prstGeom prst="actionButtonBlank">
            <a:avLst/>
          </a:prstGeom>
          <a:solidFill>
            <a:srgbClr val="1D9A78"/>
          </a:solidFill>
          <a:ln w="25400" cap="flat" cmpd="sng" algn="ctr">
            <a:solidFill>
              <a:srgbClr val="1D9A78"/>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chemeClr val="accent4">
                    <a:lumMod val="20000"/>
                    <a:lumOff val="80000"/>
                  </a:schemeClr>
                </a:solidFill>
                <a:effectLst/>
                <a:uLnTx/>
                <a:uFillTx/>
                <a:latin typeface="Century Gothic" panose="020B0502020202020204" pitchFamily="34" charset="0"/>
                <a:ea typeface="DejaVu Sans"/>
                <a:cs typeface="+mn-cs"/>
                <a:sym typeface="Arial"/>
              </a:rPr>
              <a:t>G</a:t>
            </a:r>
            <a:endParaRPr kumimoji="0" lang="en-GB" sz="2000" b="0" i="0" u="none" strike="noStrike" kern="0" cap="none" spc="-1" normalizeH="0" baseline="0" noProof="0" dirty="0">
              <a:ln>
                <a:noFill/>
              </a:ln>
              <a:solidFill>
                <a:schemeClr val="accent4">
                  <a:lumMod val="20000"/>
                  <a:lumOff val="80000"/>
                </a:schemeClr>
              </a:solidFill>
              <a:effectLst/>
              <a:uLnTx/>
              <a:uFillTx/>
              <a:latin typeface="Century Gothic" panose="020B0502020202020204" pitchFamily="34" charset="0"/>
              <a:ea typeface="+mn-ea"/>
              <a:cs typeface="+mn-cs"/>
              <a:sym typeface="Arial"/>
            </a:endParaRPr>
          </a:p>
        </p:txBody>
      </p:sp>
      <p:sp>
        <p:nvSpPr>
          <p:cNvPr id="91" name="TextBox 90">
            <a:hlinkClick r:id="" action="ppaction://noaction">
              <a:snd r:embed="rId15" name="3_1.wav"/>
            </a:hlinkClick>
            <a:extLst>
              <a:ext uri="{FF2B5EF4-FFF2-40B4-BE49-F238E27FC236}">
                <a16:creationId xmlns:a16="http://schemas.microsoft.com/office/drawing/2014/main" id="{1E9C5F7F-7323-437E-8D3F-3B79663167DE}"/>
              </a:ext>
            </a:extLst>
          </p:cNvPr>
          <p:cNvSpPr txBox="1"/>
          <p:nvPr/>
        </p:nvSpPr>
        <p:spPr>
          <a:xfrm>
            <a:off x="4384027" y="155403"/>
            <a:ext cx="6411315" cy="954107"/>
          </a:xfrm>
          <a:prstGeom prst="rect">
            <a:avLst/>
          </a:prstGeom>
          <a:noFill/>
          <a:ln>
            <a:noFill/>
          </a:ln>
        </p:spPr>
        <p:txBody>
          <a:bodyPr wrap="square" rtlCol="0">
            <a:spAutoFit/>
          </a:bodyPr>
          <a:lstStyle/>
          <a:p>
            <a:r>
              <a:rPr lang="en-GB" sz="2800" b="1" dirty="0">
                <a:solidFill>
                  <a:srgbClr val="002060"/>
                </a:solidFill>
                <a:latin typeface="Century Gothic" panose="020B0502020202020204" pitchFamily="34" charset="0"/>
              </a:rPr>
              <a:t>Escucha. ¿Qué imagen es? Escribe la </a:t>
            </a:r>
            <a:r>
              <a:rPr lang="en-GB" sz="2800" b="1" dirty="0" err="1">
                <a:solidFill>
                  <a:srgbClr val="002060"/>
                </a:solidFill>
                <a:latin typeface="Century Gothic" panose="020B0502020202020204" pitchFamily="34" charset="0"/>
              </a:rPr>
              <a:t>letra</a:t>
            </a:r>
            <a:r>
              <a:rPr lang="en-GB" sz="2800" b="1" dirty="0">
                <a:solidFill>
                  <a:srgbClr val="002060"/>
                </a:solidFill>
                <a:latin typeface="Century Gothic" panose="020B0502020202020204" pitchFamily="34" charset="0"/>
              </a:rPr>
              <a:t> que </a:t>
            </a:r>
            <a:r>
              <a:rPr lang="en-GB" sz="2800" b="1" dirty="0" err="1">
                <a:solidFill>
                  <a:srgbClr val="002060"/>
                </a:solidFill>
                <a:latin typeface="Century Gothic" panose="020B0502020202020204" pitchFamily="34" charset="0"/>
              </a:rPr>
              <a:t>corresponde</a:t>
            </a:r>
            <a:r>
              <a:rPr lang="en-GB" sz="2800" b="1" dirty="0">
                <a:solidFill>
                  <a:srgbClr val="002060"/>
                </a:solidFill>
                <a:latin typeface="Century Gothic" panose="020B0502020202020204" pitchFamily="34" charset="0"/>
              </a:rPr>
              <a:t>.</a:t>
            </a:r>
            <a:endParaRPr lang="en-GB" sz="2800" dirty="0">
              <a:solidFill>
                <a:srgbClr val="002060"/>
              </a:solidFill>
              <a:latin typeface="Century Gothic" panose="020B0502020202020204" pitchFamily="34" charset="0"/>
            </a:endParaRPr>
          </a:p>
        </p:txBody>
      </p:sp>
      <p:sp>
        <p:nvSpPr>
          <p:cNvPr id="92" name="Speech Bubble: Rectangle with Corners Rounded 91">
            <a:extLst>
              <a:ext uri="{FF2B5EF4-FFF2-40B4-BE49-F238E27FC236}">
                <a16:creationId xmlns:a16="http://schemas.microsoft.com/office/drawing/2014/main" id="{CABF4617-06E9-4171-BA79-5972878AF61B}"/>
              </a:ext>
            </a:extLst>
          </p:cNvPr>
          <p:cNvSpPr/>
          <p:nvPr/>
        </p:nvSpPr>
        <p:spPr>
          <a:xfrm>
            <a:off x="4376887" y="176695"/>
            <a:ext cx="6411315" cy="918700"/>
          </a:xfrm>
          <a:prstGeom prst="wedgeRoundRectCallout">
            <a:avLst>
              <a:gd name="adj1" fmla="val -54762"/>
              <a:gd name="adj2" fmla="val -9850"/>
              <a:gd name="adj3" fmla="val 16667"/>
            </a:avLst>
          </a:prstGeom>
          <a:noFill/>
          <a:ln w="57150">
            <a:solidFill>
              <a:srgbClr val="FF4B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93" name="Graphic 92" descr="Teacher">
            <a:extLst>
              <a:ext uri="{FF2B5EF4-FFF2-40B4-BE49-F238E27FC236}">
                <a16:creationId xmlns:a16="http://schemas.microsoft.com/office/drawing/2014/main" id="{08C8F989-71E2-45D2-964A-4184438CE9BC}"/>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3231816" y="27422"/>
            <a:ext cx="816961" cy="938928"/>
          </a:xfrm>
          <a:prstGeom prst="rect">
            <a:avLst/>
          </a:prstGeom>
        </p:spPr>
      </p:pic>
      <p:pic>
        <p:nvPicPr>
          <p:cNvPr id="7" name="Picture 6">
            <a:extLst>
              <a:ext uri="{FF2B5EF4-FFF2-40B4-BE49-F238E27FC236}">
                <a16:creationId xmlns:a16="http://schemas.microsoft.com/office/drawing/2014/main" id="{16BA9309-274E-4906-8259-B7F7D6FFFB9C}"/>
              </a:ext>
            </a:extLst>
          </p:cNvPr>
          <p:cNvPicPr>
            <a:picLocks noChangeAspect="1"/>
          </p:cNvPicPr>
          <p:nvPr/>
        </p:nvPicPr>
        <p:blipFill>
          <a:blip r:embed="rId18"/>
          <a:stretch>
            <a:fillRect/>
          </a:stretch>
        </p:blipFill>
        <p:spPr>
          <a:xfrm>
            <a:off x="5496624" y="4340448"/>
            <a:ext cx="963387" cy="865599"/>
          </a:xfrm>
          <a:prstGeom prst="rect">
            <a:avLst/>
          </a:prstGeom>
        </p:spPr>
      </p:pic>
      <p:pic>
        <p:nvPicPr>
          <p:cNvPr id="96" name="Picture 12" descr="Road Trip, Camioneta, Pareja, Viaje">
            <a:extLst>
              <a:ext uri="{FF2B5EF4-FFF2-40B4-BE49-F238E27FC236}">
                <a16:creationId xmlns:a16="http://schemas.microsoft.com/office/drawing/2014/main" id="{8DE010EB-A3EB-41E3-8E81-E4D68BEC552D}"/>
              </a:ext>
            </a:extLst>
          </p:cNvPr>
          <p:cNvPicPr>
            <a:picLocks noChangeAspect="1" noChangeArrowheads="1"/>
          </p:cNvPicPr>
          <p:nvPr/>
        </p:nvPicPr>
        <p:blipFill rotWithShape="1">
          <a:blip r:embed="rId19">
            <a:extLst>
              <a:ext uri="{28A0092B-C50C-407E-A947-70E740481C1C}">
                <a14:useLocalDpi xmlns:a14="http://schemas.microsoft.com/office/drawing/2010/main" val="0"/>
              </a:ext>
            </a:extLst>
          </a:blip>
          <a:srcRect b="21025"/>
          <a:stretch/>
        </p:blipFill>
        <p:spPr bwMode="auto">
          <a:xfrm>
            <a:off x="6970505" y="4394139"/>
            <a:ext cx="841296" cy="750497"/>
          </a:xfrm>
          <a:prstGeom prst="roundRect">
            <a:avLst/>
          </a:prstGeom>
          <a:noFill/>
          <a:extLst>
            <a:ext uri="{909E8E84-426E-40DD-AFC4-6F175D3DCCD1}">
              <a14:hiddenFill xmlns:a14="http://schemas.microsoft.com/office/drawing/2010/main">
                <a:solidFill>
                  <a:srgbClr val="FFFFFF"/>
                </a:solidFill>
              </a14:hiddenFill>
            </a:ext>
          </a:extLst>
        </p:spPr>
      </p:pic>
      <p:pic>
        <p:nvPicPr>
          <p:cNvPr id="97" name="Picture 2" descr="Música, Danza, Tango, Hombre, Bailarín">
            <a:extLst>
              <a:ext uri="{FF2B5EF4-FFF2-40B4-BE49-F238E27FC236}">
                <a16:creationId xmlns:a16="http://schemas.microsoft.com/office/drawing/2014/main" id="{8948CAB6-6A9B-4DA0-A29E-81EBFF7438A2}"/>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048777" y="5659103"/>
            <a:ext cx="816590" cy="70467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30140C74-D86E-4BC5-B0E2-079420D605F1}"/>
              </a:ext>
            </a:extLst>
          </p:cNvPr>
          <p:cNvPicPr>
            <a:picLocks noChangeAspect="1"/>
          </p:cNvPicPr>
          <p:nvPr/>
        </p:nvPicPr>
        <p:blipFill>
          <a:blip r:embed="rId21"/>
          <a:stretch>
            <a:fillRect/>
          </a:stretch>
        </p:blipFill>
        <p:spPr>
          <a:xfrm>
            <a:off x="6661040" y="5780746"/>
            <a:ext cx="1373441" cy="617053"/>
          </a:xfrm>
          <a:prstGeom prst="rect">
            <a:avLst/>
          </a:prstGeom>
        </p:spPr>
      </p:pic>
      <p:pic>
        <p:nvPicPr>
          <p:cNvPr id="102" name="Picture 2" descr="Cama, Hospital, Médico, Salud, Paciente">
            <a:extLst>
              <a:ext uri="{FF2B5EF4-FFF2-40B4-BE49-F238E27FC236}">
                <a16:creationId xmlns:a16="http://schemas.microsoft.com/office/drawing/2014/main" id="{0C4BF9B5-1B2B-4F0E-95CE-CC175A5FADAF}"/>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5251593" y="3255974"/>
            <a:ext cx="1326763" cy="749334"/>
          </a:xfrm>
          <a:prstGeom prst="rect">
            <a:avLst/>
          </a:prstGeom>
          <a:noFill/>
          <a:extLst>
            <a:ext uri="{909E8E84-426E-40DD-AFC4-6F175D3DCCD1}">
              <a14:hiddenFill xmlns:a14="http://schemas.microsoft.com/office/drawing/2010/main">
                <a:solidFill>
                  <a:srgbClr val="FFFFFF"/>
                </a:solidFill>
              </a14:hiddenFill>
            </a:ext>
          </a:extLst>
        </p:spPr>
      </p:pic>
      <p:pic>
        <p:nvPicPr>
          <p:cNvPr id="103" name="Picture 8" descr="Regalo, Isométrico, Cumpleaños, Navidad">
            <a:extLst>
              <a:ext uri="{FF2B5EF4-FFF2-40B4-BE49-F238E27FC236}">
                <a16:creationId xmlns:a16="http://schemas.microsoft.com/office/drawing/2014/main" id="{4C94D82B-2E64-4162-9E06-1DB5D131F253}"/>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5674547" y="5718070"/>
            <a:ext cx="652361" cy="749334"/>
          </a:xfrm>
          <a:prstGeom prst="rect">
            <a:avLst/>
          </a:prstGeom>
          <a:noFill/>
          <a:extLst>
            <a:ext uri="{909E8E84-426E-40DD-AFC4-6F175D3DCCD1}">
              <a14:hiddenFill xmlns:a14="http://schemas.microsoft.com/office/drawing/2010/main">
                <a:solidFill>
                  <a:srgbClr val="FFFFFF"/>
                </a:solidFill>
              </a14:hiddenFill>
            </a:ext>
          </a:extLst>
        </p:spPr>
      </p:pic>
      <p:pic>
        <p:nvPicPr>
          <p:cNvPr id="104" name="Picture 10" descr="Chico, Nadar, Clases De Natación">
            <a:extLst>
              <a:ext uri="{FF2B5EF4-FFF2-40B4-BE49-F238E27FC236}">
                <a16:creationId xmlns:a16="http://schemas.microsoft.com/office/drawing/2014/main" id="{45FD4F50-71DF-41E4-9BFC-8F8631B13B15}"/>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6767625" y="3271333"/>
            <a:ext cx="1160271" cy="6982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1937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2"/>
                                        </p:tgtEl>
                                        <p:attrNameLst>
                                          <p:attrName>style.visibility</p:attrName>
                                        </p:attrNameLst>
                                      </p:cBhvr>
                                      <p:to>
                                        <p:strVal val="visible"/>
                                      </p:to>
                                    </p:set>
                                    <p:animEffect transition="in" filter="wipe(up)">
                                      <p:cBhvr>
                                        <p:cTn id="7" dur="500"/>
                                        <p:tgtEl>
                                          <p:spTgt spid="8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83"/>
                                        </p:tgtEl>
                                        <p:attrNameLst>
                                          <p:attrName>style.visibility</p:attrName>
                                        </p:attrNameLst>
                                      </p:cBhvr>
                                      <p:to>
                                        <p:strVal val="visible"/>
                                      </p:to>
                                    </p:set>
                                    <p:animEffect transition="in" filter="wipe(up)">
                                      <p:cBhvr>
                                        <p:cTn id="12" dur="500"/>
                                        <p:tgtEl>
                                          <p:spTgt spid="8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84"/>
                                        </p:tgtEl>
                                        <p:attrNameLst>
                                          <p:attrName>style.visibility</p:attrName>
                                        </p:attrNameLst>
                                      </p:cBhvr>
                                      <p:to>
                                        <p:strVal val="visible"/>
                                      </p:to>
                                    </p:set>
                                    <p:animEffect transition="in" filter="wipe(up)">
                                      <p:cBhvr>
                                        <p:cTn id="17" dur="500"/>
                                        <p:tgtEl>
                                          <p:spTgt spid="8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85"/>
                                        </p:tgtEl>
                                        <p:attrNameLst>
                                          <p:attrName>style.visibility</p:attrName>
                                        </p:attrNameLst>
                                      </p:cBhvr>
                                      <p:to>
                                        <p:strVal val="visible"/>
                                      </p:to>
                                    </p:set>
                                    <p:animEffect transition="in" filter="wipe(up)">
                                      <p:cBhvr>
                                        <p:cTn id="22" dur="500"/>
                                        <p:tgtEl>
                                          <p:spTgt spid="8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86"/>
                                        </p:tgtEl>
                                        <p:attrNameLst>
                                          <p:attrName>style.visibility</p:attrName>
                                        </p:attrNameLst>
                                      </p:cBhvr>
                                      <p:to>
                                        <p:strVal val="visible"/>
                                      </p:to>
                                    </p:set>
                                    <p:animEffect transition="in" filter="wipe(up)">
                                      <p:cBhvr>
                                        <p:cTn id="27" dur="500"/>
                                        <p:tgtEl>
                                          <p:spTgt spid="8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87"/>
                                        </p:tgtEl>
                                        <p:attrNameLst>
                                          <p:attrName>style.visibility</p:attrName>
                                        </p:attrNameLst>
                                      </p:cBhvr>
                                      <p:to>
                                        <p:strVal val="visible"/>
                                      </p:to>
                                    </p:set>
                                    <p:animEffect transition="in" filter="wipe(up)">
                                      <p:cBhvr>
                                        <p:cTn id="32" dur="500"/>
                                        <p:tgtEl>
                                          <p:spTgt spid="8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88"/>
                                        </p:tgtEl>
                                        <p:attrNameLst>
                                          <p:attrName>style.visibility</p:attrName>
                                        </p:attrNameLst>
                                      </p:cBhvr>
                                      <p:to>
                                        <p:strVal val="visible"/>
                                      </p:to>
                                    </p:set>
                                    <p:animEffect transition="in" filter="wipe(up)">
                                      <p:cBhvr>
                                        <p:cTn id="37" dur="500"/>
                                        <p:tgtEl>
                                          <p:spTgt spid="8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89"/>
                                        </p:tgtEl>
                                        <p:attrNameLst>
                                          <p:attrName>style.visibility</p:attrName>
                                        </p:attrNameLst>
                                      </p:cBhvr>
                                      <p:to>
                                        <p:strVal val="visible"/>
                                      </p:to>
                                    </p:set>
                                    <p:animEffect transition="in" filter="wipe(up)">
                                      <p:cBhvr>
                                        <p:cTn id="42" dur="500"/>
                                        <p:tgtEl>
                                          <p:spTgt spid="89"/>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90"/>
                                        </p:tgtEl>
                                        <p:attrNameLst>
                                          <p:attrName>style.visibility</p:attrName>
                                        </p:attrNameLst>
                                      </p:cBhvr>
                                      <p:to>
                                        <p:strVal val="visible"/>
                                      </p:to>
                                    </p:set>
                                    <p:animEffect transition="in" filter="wipe(up)">
                                      <p:cBhvr>
                                        <p:cTn id="47" dur="500"/>
                                        <p:tgtEl>
                                          <p:spTgt spid="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animBg="1"/>
      <p:bldP spid="83" grpId="0" animBg="1"/>
      <p:bldP spid="84" grpId="0" animBg="1"/>
      <p:bldP spid="85" grpId="0" animBg="1"/>
      <p:bldP spid="86" grpId="0" animBg="1"/>
      <p:bldP spid="87" grpId="0" animBg="1"/>
      <p:bldP spid="88" grpId="0" animBg="1"/>
      <p:bldP spid="89" grpId="0" animBg="1"/>
      <p:bldP spid="90"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2645</TotalTime>
  <Words>3137</Words>
  <Application>Microsoft Office PowerPoint</Application>
  <PresentationFormat>Widescreen</PresentationFormat>
  <Paragraphs>552</Paragraphs>
  <Slides>22</Slides>
  <Notes>22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22</vt:i4>
      </vt:variant>
    </vt:vector>
  </HeadingPairs>
  <TitlesOfParts>
    <vt:vector size="31" baseType="lpstr">
      <vt:lpstr>docs-Century Gothic</vt:lpstr>
      <vt:lpstr>Dreaming Outloud Pro</vt:lpstr>
      <vt:lpstr>Arial</vt:lpstr>
      <vt:lpstr>Calibri</vt:lpstr>
      <vt:lpstr>Calibri Light</vt:lpstr>
      <vt:lpstr>Century Gothic</vt:lpstr>
      <vt:lpstr>Modern Love</vt:lpstr>
      <vt:lpstr>Segoe Print</vt:lpstr>
      <vt:lpstr>Office Theme</vt:lpstr>
      <vt:lpstr>Saying what I and others do</vt:lpstr>
      <vt:lpstr>pronunciar</vt:lpstr>
      <vt:lpstr>PowerPoint Presentation</vt:lpstr>
      <vt:lpstr>PowerPoint Presentation</vt:lpstr>
      <vt:lpstr>PowerPoint Presentation</vt:lpstr>
      <vt:lpstr>PowerPoint Presentation</vt:lpstr>
      <vt:lpstr>PowerPoint Presentation</vt:lpstr>
      <vt:lpstr>PowerPoint Presentation</vt:lpstr>
      <vt:lpstr>Follow up 3a:</vt:lpstr>
      <vt:lpstr>Follow up 3b: </vt:lpstr>
      <vt:lpstr>Follow up 3: </vt:lpstr>
      <vt:lpstr>Follow up 4: </vt:lpstr>
      <vt:lpstr>Follow up 4 : </vt:lpstr>
      <vt:lpstr>Follow up 4 : </vt:lpstr>
      <vt:lpstr>Follow up 4 : </vt:lpstr>
      <vt:lpstr>Follow up 4 : </vt:lpstr>
      <vt:lpstr>Follow up 4 : </vt:lpstr>
      <vt:lpstr>Follow up 4 : </vt:lpstr>
      <vt:lpstr>Follow up 5: </vt:lpstr>
      <vt:lpstr>Follow up 5: </vt:lpstr>
      <vt:lpstr>follow up extra: </vt:lpstr>
      <vt:lpstr>¡adiós!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Saying what me and others do</dc:title>
  <dc:creator>Paula Vázquez-Valero</dc:creator>
  <cp:lastModifiedBy>Rachel Hawkes</cp:lastModifiedBy>
  <cp:revision>46</cp:revision>
  <dcterms:created xsi:type="dcterms:W3CDTF">2022-01-14T14:50:57Z</dcterms:created>
  <dcterms:modified xsi:type="dcterms:W3CDTF">2022-06-25T19:44:15Z</dcterms:modified>
</cp:coreProperties>
</file>