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931" r:id="rId3"/>
    <p:sldId id="821" r:id="rId4"/>
    <p:sldId id="950" r:id="rId5"/>
    <p:sldId id="822" r:id="rId6"/>
    <p:sldId id="823" r:id="rId7"/>
    <p:sldId id="824" r:id="rId8"/>
    <p:sldId id="825" r:id="rId9"/>
    <p:sldId id="951" r:id="rId10"/>
    <p:sldId id="779" r:id="rId11"/>
    <p:sldId id="956" r:id="rId12"/>
    <p:sldId id="787" r:id="rId13"/>
    <p:sldId id="947" r:id="rId14"/>
    <p:sldId id="957" r:id="rId15"/>
    <p:sldId id="960" r:id="rId16"/>
    <p:sldId id="961" r:id="rId17"/>
    <p:sldId id="958" r:id="rId18"/>
    <p:sldId id="959" r:id="rId19"/>
    <p:sldId id="962" r:id="rId20"/>
    <p:sldId id="940" r:id="rId21"/>
    <p:sldId id="942"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B6"/>
    <a:srgbClr val="BFE5EF"/>
    <a:srgbClr val="86CFE2"/>
    <a:srgbClr val="FFB3D2"/>
    <a:srgbClr val="FF0066"/>
    <a:srgbClr val="68D5C8"/>
    <a:srgbClr val="FFFFFF"/>
    <a:srgbClr val="1D9A78"/>
    <a:srgbClr val="22A7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40504-ABD6-4DD6-8070-C746D94CA13B}" v="2" dt="2022-06-23T15:43:57.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2" autoAdjust="0"/>
    <p:restoredTop sz="67568" autoAdjust="0"/>
  </p:normalViewPr>
  <p:slideViewPr>
    <p:cSldViewPr snapToGrid="0">
      <p:cViewPr varScale="1">
        <p:scale>
          <a:sx n="77" d="100"/>
          <a:sy n="77" d="100"/>
        </p:scale>
        <p:origin x="696"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88517501-225A-4751-9B4A-E13A2CC6ABD1}"/>
    <pc:docChg chg="undo redo custSel addSld delSld modSld sldOrd">
      <pc:chgData name="Paula Vázquez-Valero" userId="3a0e46d7-2099-40af-a155-aa45b68bfff3" providerId="ADAL" clId="{88517501-225A-4751-9B4A-E13A2CC6ABD1}" dt="2022-05-06T11:57:55.929" v="8467" actId="20577"/>
      <pc:docMkLst>
        <pc:docMk/>
      </pc:docMkLst>
      <pc:sldChg chg="addSp delSp modSp mod modNotesTx">
        <pc:chgData name="Paula Vázquez-Valero" userId="3a0e46d7-2099-40af-a155-aa45b68bfff3" providerId="ADAL" clId="{88517501-225A-4751-9B4A-E13A2CC6ABD1}" dt="2022-05-06T11:57:55.929" v="8467" actId="20577"/>
        <pc:sldMkLst>
          <pc:docMk/>
          <pc:sldMk cId="0" sldId="257"/>
        </pc:sldMkLst>
        <pc:spChg chg="add del">
          <ac:chgData name="Paula Vázquez-Valero" userId="3a0e46d7-2099-40af-a155-aa45b68bfff3" providerId="ADAL" clId="{88517501-225A-4751-9B4A-E13A2CC6ABD1}" dt="2022-05-06T08:37:10.140" v="7" actId="478"/>
          <ac:spMkLst>
            <pc:docMk/>
            <pc:sldMk cId="0" sldId="257"/>
            <ac:spMk id="10" creationId="{26953028-8F16-4DCA-B407-704422E29840}"/>
          </ac:spMkLst>
        </pc:spChg>
        <pc:grpChg chg="add mod">
          <ac:chgData name="Paula Vázquez-Valero" userId="3a0e46d7-2099-40af-a155-aa45b68bfff3" providerId="ADAL" clId="{88517501-225A-4751-9B4A-E13A2CC6ABD1}" dt="2022-05-06T08:39:39.859" v="16" actId="1076"/>
          <ac:grpSpMkLst>
            <pc:docMk/>
            <pc:sldMk cId="0" sldId="257"/>
            <ac:grpSpMk id="17" creationId="{43A08DB9-F00E-488A-B1C2-FC7AA6668C93}"/>
          </ac:grpSpMkLst>
        </pc:grpChg>
        <pc:picChg chg="add del mod">
          <ac:chgData name="Paula Vázquez-Valero" userId="3a0e46d7-2099-40af-a155-aa45b68bfff3" providerId="ADAL" clId="{88517501-225A-4751-9B4A-E13A2CC6ABD1}" dt="2022-05-06T08:39:37.113" v="14" actId="478"/>
          <ac:picMkLst>
            <pc:docMk/>
            <pc:sldMk cId="0" sldId="257"/>
            <ac:picMk id="8" creationId="{5E614995-49E3-4A21-B1EF-CED9F3B892D7}"/>
          </ac:picMkLst>
        </pc:picChg>
        <pc:picChg chg="add mod">
          <ac:chgData name="Paula Vázquez-Valero" userId="3a0e46d7-2099-40af-a155-aa45b68bfff3" providerId="ADAL" clId="{88517501-225A-4751-9B4A-E13A2CC6ABD1}" dt="2022-05-06T08:39:39.859" v="16" actId="1076"/>
          <ac:picMkLst>
            <pc:docMk/>
            <pc:sldMk cId="0" sldId="257"/>
            <ac:picMk id="14" creationId="{0E01AD14-0456-46DF-947C-85BD907F31F5}"/>
          </ac:picMkLst>
        </pc:picChg>
        <pc:picChg chg="add mod">
          <ac:chgData name="Paula Vázquez-Valero" userId="3a0e46d7-2099-40af-a155-aa45b68bfff3" providerId="ADAL" clId="{88517501-225A-4751-9B4A-E13A2CC6ABD1}" dt="2022-05-06T08:39:39.859" v="16" actId="1076"/>
          <ac:picMkLst>
            <pc:docMk/>
            <pc:sldMk cId="0" sldId="257"/>
            <ac:picMk id="15" creationId="{653FC979-E780-4EBA-9A1F-50E152A02DC3}"/>
          </ac:picMkLst>
        </pc:picChg>
        <pc:picChg chg="add mod">
          <ac:chgData name="Paula Vázquez-Valero" userId="3a0e46d7-2099-40af-a155-aa45b68bfff3" providerId="ADAL" clId="{88517501-225A-4751-9B4A-E13A2CC6ABD1}" dt="2022-05-06T08:39:39.859" v="16" actId="1076"/>
          <ac:picMkLst>
            <pc:docMk/>
            <pc:sldMk cId="0" sldId="257"/>
            <ac:picMk id="16" creationId="{CB400E8F-F824-4BBD-9074-71ADD80A88EA}"/>
          </ac:picMkLst>
        </pc:picChg>
        <pc:picChg chg="mod">
          <ac:chgData name="Paula Vázquez-Valero" userId="3a0e46d7-2099-40af-a155-aa45b68bfff3" providerId="ADAL" clId="{88517501-225A-4751-9B4A-E13A2CC6ABD1}" dt="2022-05-06T08:39:37.331" v="15"/>
          <ac:picMkLst>
            <pc:docMk/>
            <pc:sldMk cId="0" sldId="257"/>
            <ac:picMk id="18" creationId="{A7D0BCA8-09D7-4017-99EE-E78CB89A9173}"/>
          </ac:picMkLst>
        </pc:picChg>
        <pc:picChg chg="mod">
          <ac:chgData name="Paula Vázquez-Valero" userId="3a0e46d7-2099-40af-a155-aa45b68bfff3" providerId="ADAL" clId="{88517501-225A-4751-9B4A-E13A2CC6ABD1}" dt="2022-05-06T08:39:37.331" v="15"/>
          <ac:picMkLst>
            <pc:docMk/>
            <pc:sldMk cId="0" sldId="257"/>
            <ac:picMk id="19" creationId="{7EA93B42-EB83-4151-8A12-5F75CEB8E748}"/>
          </ac:picMkLst>
        </pc:picChg>
        <pc:picChg chg="del">
          <ac:chgData name="Paula Vázquez-Valero" userId="3a0e46d7-2099-40af-a155-aa45b68bfff3" providerId="ADAL" clId="{88517501-225A-4751-9B4A-E13A2CC6ABD1}" dt="2022-05-06T08:37:10.140" v="7" actId="478"/>
          <ac:picMkLst>
            <pc:docMk/>
            <pc:sldMk cId="0" sldId="257"/>
            <ac:picMk id="1026" creationId="{6CEB3B98-8B06-422B-B4BF-875275ED57D7}"/>
          </ac:picMkLst>
        </pc:picChg>
        <pc:picChg chg="add del">
          <ac:chgData name="Paula Vázquez-Valero" userId="3a0e46d7-2099-40af-a155-aa45b68bfff3" providerId="ADAL" clId="{88517501-225A-4751-9B4A-E13A2CC6ABD1}" dt="2022-05-06T08:37:10.140" v="7" actId="478"/>
          <ac:picMkLst>
            <pc:docMk/>
            <pc:sldMk cId="0" sldId="257"/>
            <ac:picMk id="1030" creationId="{26A4F587-85C1-45DF-94EF-92BC385F44AC}"/>
          </ac:picMkLst>
        </pc:picChg>
        <pc:picChg chg="add del">
          <ac:chgData name="Paula Vázquez-Valero" userId="3a0e46d7-2099-40af-a155-aa45b68bfff3" providerId="ADAL" clId="{88517501-225A-4751-9B4A-E13A2CC6ABD1}" dt="2022-05-06T08:37:10.140" v="7" actId="478"/>
          <ac:picMkLst>
            <pc:docMk/>
            <pc:sldMk cId="0" sldId="257"/>
            <ac:picMk id="1032" creationId="{BD20E3E0-A9C9-4178-B130-D00BE8BBA31C}"/>
          </ac:picMkLst>
        </pc:picChg>
        <pc:picChg chg="del">
          <ac:chgData name="Paula Vázquez-Valero" userId="3a0e46d7-2099-40af-a155-aa45b68bfff3" providerId="ADAL" clId="{88517501-225A-4751-9B4A-E13A2CC6ABD1}" dt="2022-05-06T08:37:10.140" v="7" actId="478"/>
          <ac:picMkLst>
            <pc:docMk/>
            <pc:sldMk cId="0" sldId="257"/>
            <ac:picMk id="1034" creationId="{243B510E-68B5-4760-8C95-E0E4F17B75B1}"/>
          </ac:picMkLst>
        </pc:picChg>
        <pc:cxnChg chg="add del">
          <ac:chgData name="Paula Vázquez-Valero" userId="3a0e46d7-2099-40af-a155-aa45b68bfff3" providerId="ADAL" clId="{88517501-225A-4751-9B4A-E13A2CC6ABD1}" dt="2022-05-06T08:37:10.140" v="7" actId="478"/>
          <ac:cxnSpMkLst>
            <pc:docMk/>
            <pc:sldMk cId="0" sldId="257"/>
            <ac:cxnSpMk id="5" creationId="{D1566BE1-7D5E-49FB-835D-E94B65E9F41F}"/>
          </ac:cxnSpMkLst>
        </pc:cxnChg>
      </pc:sldChg>
      <pc:sldChg chg="addSp delSp modSp add del">
        <pc:chgData name="Paula Vázquez-Valero" userId="3a0e46d7-2099-40af-a155-aa45b68bfff3" providerId="ADAL" clId="{88517501-225A-4751-9B4A-E13A2CC6ABD1}" dt="2022-05-06T11:52:18.608" v="7980"/>
        <pc:sldMkLst>
          <pc:docMk/>
          <pc:sldMk cId="0" sldId="276"/>
        </pc:sldMkLst>
        <pc:picChg chg="add del mod">
          <ac:chgData name="Paula Vázquez-Valero" userId="3a0e46d7-2099-40af-a155-aa45b68bfff3" providerId="ADAL" clId="{88517501-225A-4751-9B4A-E13A2CC6ABD1}" dt="2022-05-06T11:52:18.608" v="7980"/>
          <ac:picMkLst>
            <pc:docMk/>
            <pc:sldMk cId="0" sldId="276"/>
            <ac:picMk id="12" creationId="{F35FDB95-D873-4FDD-A1EF-966CEDAB48DC}"/>
          </ac:picMkLst>
        </pc:picChg>
      </pc:sldChg>
      <pc:sldChg chg="add del">
        <pc:chgData name="Paula Vázquez-Valero" userId="3a0e46d7-2099-40af-a155-aa45b68bfff3" providerId="ADAL" clId="{88517501-225A-4751-9B4A-E13A2CC6ABD1}" dt="2022-05-06T11:45:06.235" v="7665" actId="47"/>
        <pc:sldMkLst>
          <pc:docMk/>
          <pc:sldMk cId="1144262709" sldId="297"/>
        </pc:sldMkLst>
      </pc:sldChg>
      <pc:sldChg chg="del">
        <pc:chgData name="Paula Vázquez-Valero" userId="3a0e46d7-2099-40af-a155-aa45b68bfff3" providerId="ADAL" clId="{88517501-225A-4751-9B4A-E13A2CC6ABD1}" dt="2022-05-06T11:21:00.209" v="6547" actId="47"/>
        <pc:sldMkLst>
          <pc:docMk/>
          <pc:sldMk cId="768130140" sldId="365"/>
        </pc:sldMkLst>
      </pc:sldChg>
      <pc:sldChg chg="addSp delSp del mod">
        <pc:chgData name="Paula Vázquez-Valero" userId="3a0e46d7-2099-40af-a155-aa45b68bfff3" providerId="ADAL" clId="{88517501-225A-4751-9B4A-E13A2CC6ABD1}" dt="2022-05-06T11:21:06.147" v="6554" actId="47"/>
        <pc:sldMkLst>
          <pc:docMk/>
          <pc:sldMk cId="1896518203" sldId="368"/>
        </pc:sldMkLst>
        <pc:spChg chg="add del">
          <ac:chgData name="Paula Vázquez-Valero" userId="3a0e46d7-2099-40af-a155-aa45b68bfff3" providerId="ADAL" clId="{88517501-225A-4751-9B4A-E13A2CC6ABD1}" dt="2022-05-06T08:39:11.502" v="11" actId="22"/>
          <ac:spMkLst>
            <pc:docMk/>
            <pc:sldMk cId="1896518203" sldId="368"/>
            <ac:spMk id="34" creationId="{8A02890F-3822-46B5-87E1-145959A5BE89}"/>
          </ac:spMkLst>
        </pc:spChg>
      </pc:sldChg>
      <pc:sldChg chg="delSp add del mod">
        <pc:chgData name="Paula Vázquez-Valero" userId="3a0e46d7-2099-40af-a155-aa45b68bfff3" providerId="ADAL" clId="{88517501-225A-4751-9B4A-E13A2CC6ABD1}" dt="2022-05-06T11:21:07.665" v="6555" actId="47"/>
        <pc:sldMkLst>
          <pc:docMk/>
          <pc:sldMk cId="0" sldId="477"/>
        </pc:sldMkLst>
        <pc:grpChg chg="del">
          <ac:chgData name="Paula Vázquez-Valero" userId="3a0e46d7-2099-40af-a155-aa45b68bfff3" providerId="ADAL" clId="{88517501-225A-4751-9B4A-E13A2CC6ABD1}" dt="2022-05-06T08:39:33.246" v="13" actId="21"/>
          <ac:grpSpMkLst>
            <pc:docMk/>
            <pc:sldMk cId="0" sldId="477"/>
            <ac:grpSpMk id="15" creationId="{8A4E7DB3-9B26-47C4-BD84-F87319FCE319}"/>
          </ac:grpSpMkLst>
        </pc:grpChg>
        <pc:picChg chg="del">
          <ac:chgData name="Paula Vázquez-Valero" userId="3a0e46d7-2099-40af-a155-aa45b68bfff3" providerId="ADAL" clId="{88517501-225A-4751-9B4A-E13A2CC6ABD1}" dt="2022-05-06T08:39:33.246" v="13" actId="21"/>
          <ac:picMkLst>
            <pc:docMk/>
            <pc:sldMk cId="0" sldId="477"/>
            <ac:picMk id="12" creationId="{42306BC1-24A9-4515-9E39-D14A836BD779}"/>
          </ac:picMkLst>
        </pc:picChg>
        <pc:picChg chg="del">
          <ac:chgData name="Paula Vázquez-Valero" userId="3a0e46d7-2099-40af-a155-aa45b68bfff3" providerId="ADAL" clId="{88517501-225A-4751-9B4A-E13A2CC6ABD1}" dt="2022-05-06T08:39:33.246" v="13" actId="21"/>
          <ac:picMkLst>
            <pc:docMk/>
            <pc:sldMk cId="0" sldId="477"/>
            <ac:picMk id="13" creationId="{E7BBEECB-D405-4A5C-9EAD-2132C04062FE}"/>
          </ac:picMkLst>
        </pc:picChg>
        <pc:picChg chg="del">
          <ac:chgData name="Paula Vázquez-Valero" userId="3a0e46d7-2099-40af-a155-aa45b68bfff3" providerId="ADAL" clId="{88517501-225A-4751-9B4A-E13A2CC6ABD1}" dt="2022-05-06T08:39:33.246" v="13" actId="21"/>
          <ac:picMkLst>
            <pc:docMk/>
            <pc:sldMk cId="0" sldId="477"/>
            <ac:picMk id="14" creationId="{4C5285D6-2FD5-4471-AE1F-7BC7E59A9838}"/>
          </ac:picMkLst>
        </pc:picChg>
      </pc:sldChg>
      <pc:sldChg chg="addSp delSp modSp add mod delAnim modAnim modNotesTx">
        <pc:chgData name="Paula Vázquez-Valero" userId="3a0e46d7-2099-40af-a155-aa45b68bfff3" providerId="ADAL" clId="{88517501-225A-4751-9B4A-E13A2CC6ABD1}" dt="2022-05-06T10:57:16.053" v="5481"/>
        <pc:sldMkLst>
          <pc:docMk/>
          <pc:sldMk cId="4092001493" sldId="779"/>
        </pc:sldMkLst>
        <pc:spChg chg="del">
          <ac:chgData name="Paula Vázquez-Valero" userId="3a0e46d7-2099-40af-a155-aa45b68bfff3" providerId="ADAL" clId="{88517501-225A-4751-9B4A-E13A2CC6ABD1}" dt="2022-05-06T10:04:58.152" v="2191" actId="478"/>
          <ac:spMkLst>
            <pc:docMk/>
            <pc:sldMk cId="4092001493" sldId="779"/>
            <ac:spMk id="4" creationId="{C7BD972F-D2DC-4799-A765-1E1BD90BEF8B}"/>
          </ac:spMkLst>
        </pc:spChg>
        <pc:spChg chg="add del mod">
          <ac:chgData name="Paula Vázquez-Valero" userId="3a0e46d7-2099-40af-a155-aa45b68bfff3" providerId="ADAL" clId="{88517501-225A-4751-9B4A-E13A2CC6ABD1}" dt="2022-05-06T10:22:55.358" v="2983" actId="478"/>
          <ac:spMkLst>
            <pc:docMk/>
            <pc:sldMk cId="4092001493" sldId="779"/>
            <ac:spMk id="5" creationId="{199CC6E8-9B47-4EC2-B3D2-63A16A5E2930}"/>
          </ac:spMkLst>
        </pc:spChg>
        <pc:spChg chg="add del mod">
          <ac:chgData name="Paula Vázquez-Valero" userId="3a0e46d7-2099-40af-a155-aa45b68bfff3" providerId="ADAL" clId="{88517501-225A-4751-9B4A-E13A2CC6ABD1}" dt="2022-05-06T10:14:18.650" v="2684" actId="478"/>
          <ac:spMkLst>
            <pc:docMk/>
            <pc:sldMk cId="4092001493" sldId="779"/>
            <ac:spMk id="30" creationId="{2C9D4260-6C41-4A8D-9A6A-B0CC452DE7D6}"/>
          </ac:spMkLst>
        </pc:spChg>
        <pc:spChg chg="del">
          <ac:chgData name="Paula Vázquez-Valero" userId="3a0e46d7-2099-40af-a155-aa45b68bfff3" providerId="ADAL" clId="{88517501-225A-4751-9B4A-E13A2CC6ABD1}" dt="2022-05-06T10:05:15.910" v="2218" actId="478"/>
          <ac:spMkLst>
            <pc:docMk/>
            <pc:sldMk cId="4092001493" sldId="779"/>
            <ac:spMk id="31" creationId="{09255634-7BAA-4D76-A303-7E111069DE51}"/>
          </ac:spMkLst>
        </pc:spChg>
        <pc:spChg chg="del">
          <ac:chgData name="Paula Vázquez-Valero" userId="3a0e46d7-2099-40af-a155-aa45b68bfff3" providerId="ADAL" clId="{88517501-225A-4751-9B4A-E13A2CC6ABD1}" dt="2022-05-06T10:05:15.910" v="2218" actId="478"/>
          <ac:spMkLst>
            <pc:docMk/>
            <pc:sldMk cId="4092001493" sldId="779"/>
            <ac:spMk id="32" creationId="{1B5B5899-8F31-4893-802C-51F56DF14696}"/>
          </ac:spMkLst>
        </pc:spChg>
        <pc:spChg chg="del">
          <ac:chgData name="Paula Vázquez-Valero" userId="3a0e46d7-2099-40af-a155-aa45b68bfff3" providerId="ADAL" clId="{88517501-225A-4751-9B4A-E13A2CC6ABD1}" dt="2022-05-06T10:05:18.687" v="2219" actId="478"/>
          <ac:spMkLst>
            <pc:docMk/>
            <pc:sldMk cId="4092001493" sldId="779"/>
            <ac:spMk id="34" creationId="{05B8179D-6DDF-4FCA-A42C-0237116432F8}"/>
          </ac:spMkLst>
        </pc:spChg>
        <pc:spChg chg="del">
          <ac:chgData name="Paula Vázquez-Valero" userId="3a0e46d7-2099-40af-a155-aa45b68bfff3" providerId="ADAL" clId="{88517501-225A-4751-9B4A-E13A2CC6ABD1}" dt="2022-05-06T10:05:15.910" v="2218" actId="478"/>
          <ac:spMkLst>
            <pc:docMk/>
            <pc:sldMk cId="4092001493" sldId="779"/>
            <ac:spMk id="35" creationId="{2B5AEBE8-1640-4B5B-9743-A63B45E406D4}"/>
          </ac:spMkLst>
        </pc:spChg>
        <pc:spChg chg="del">
          <ac:chgData name="Paula Vázquez-Valero" userId="3a0e46d7-2099-40af-a155-aa45b68bfff3" providerId="ADAL" clId="{88517501-225A-4751-9B4A-E13A2CC6ABD1}" dt="2022-05-06T10:05:15.910" v="2218" actId="478"/>
          <ac:spMkLst>
            <pc:docMk/>
            <pc:sldMk cId="4092001493" sldId="779"/>
            <ac:spMk id="36" creationId="{6351852F-6696-4CD2-9F5D-65A351818B05}"/>
          </ac:spMkLst>
        </pc:spChg>
        <pc:spChg chg="mod">
          <ac:chgData name="Paula Vázquez-Valero" userId="3a0e46d7-2099-40af-a155-aa45b68bfff3" providerId="ADAL" clId="{88517501-225A-4751-9B4A-E13A2CC6ABD1}" dt="2022-05-06T10:36:59.048" v="3774" actId="1038"/>
          <ac:spMkLst>
            <pc:docMk/>
            <pc:sldMk cId="4092001493" sldId="779"/>
            <ac:spMk id="37" creationId="{196C1424-A27E-4325-A900-E2E676569FFC}"/>
          </ac:spMkLst>
        </pc:spChg>
        <pc:spChg chg="del">
          <ac:chgData name="Paula Vázquez-Valero" userId="3a0e46d7-2099-40af-a155-aa45b68bfff3" providerId="ADAL" clId="{88517501-225A-4751-9B4A-E13A2CC6ABD1}" dt="2022-05-06T10:05:15.910" v="2218" actId="478"/>
          <ac:spMkLst>
            <pc:docMk/>
            <pc:sldMk cId="4092001493" sldId="779"/>
            <ac:spMk id="38" creationId="{0C19E5E3-1957-479B-8DD2-701869E68D7D}"/>
          </ac:spMkLst>
        </pc:spChg>
        <pc:spChg chg="mod">
          <ac:chgData name="Paula Vázquez-Valero" userId="3a0e46d7-2099-40af-a155-aa45b68bfff3" providerId="ADAL" clId="{88517501-225A-4751-9B4A-E13A2CC6ABD1}" dt="2022-05-06T10:49:36.026" v="5195" actId="20577"/>
          <ac:spMkLst>
            <pc:docMk/>
            <pc:sldMk cId="4092001493" sldId="779"/>
            <ac:spMk id="39" creationId="{DA17765D-52D2-4514-8AF1-5FC43E95D545}"/>
          </ac:spMkLst>
        </pc:spChg>
        <pc:spChg chg="del">
          <ac:chgData name="Paula Vázquez-Valero" userId="3a0e46d7-2099-40af-a155-aa45b68bfff3" providerId="ADAL" clId="{88517501-225A-4751-9B4A-E13A2CC6ABD1}" dt="2022-05-06T10:05:15.910" v="2218" actId="478"/>
          <ac:spMkLst>
            <pc:docMk/>
            <pc:sldMk cId="4092001493" sldId="779"/>
            <ac:spMk id="40" creationId="{3666BAC9-FD5B-41C8-8597-24F523B0ED29}"/>
          </ac:spMkLst>
        </pc:spChg>
        <pc:spChg chg="del">
          <ac:chgData name="Paula Vázquez-Valero" userId="3a0e46d7-2099-40af-a155-aa45b68bfff3" providerId="ADAL" clId="{88517501-225A-4751-9B4A-E13A2CC6ABD1}" dt="2022-05-06T10:05:15.910" v="2218" actId="478"/>
          <ac:spMkLst>
            <pc:docMk/>
            <pc:sldMk cId="4092001493" sldId="779"/>
            <ac:spMk id="41" creationId="{73A61877-431F-4F27-94E0-9B6B8ABE8389}"/>
          </ac:spMkLst>
        </pc:spChg>
        <pc:spChg chg="del">
          <ac:chgData name="Paula Vázquez-Valero" userId="3a0e46d7-2099-40af-a155-aa45b68bfff3" providerId="ADAL" clId="{88517501-225A-4751-9B4A-E13A2CC6ABD1}" dt="2022-05-06T10:05:15.910" v="2218" actId="478"/>
          <ac:spMkLst>
            <pc:docMk/>
            <pc:sldMk cId="4092001493" sldId="779"/>
            <ac:spMk id="42" creationId="{9579EAAE-26D7-49FE-9F8E-790D4F8DE940}"/>
          </ac:spMkLst>
        </pc:spChg>
        <pc:spChg chg="del">
          <ac:chgData name="Paula Vázquez-Valero" userId="3a0e46d7-2099-40af-a155-aa45b68bfff3" providerId="ADAL" clId="{88517501-225A-4751-9B4A-E13A2CC6ABD1}" dt="2022-05-06T10:05:15.910" v="2218" actId="478"/>
          <ac:spMkLst>
            <pc:docMk/>
            <pc:sldMk cId="4092001493" sldId="779"/>
            <ac:spMk id="43" creationId="{D5006211-D844-4034-93FD-D858B5F2FBF2}"/>
          </ac:spMkLst>
        </pc:spChg>
        <pc:spChg chg="del">
          <ac:chgData name="Paula Vázquez-Valero" userId="3a0e46d7-2099-40af-a155-aa45b68bfff3" providerId="ADAL" clId="{88517501-225A-4751-9B4A-E13A2CC6ABD1}" dt="2022-05-06T10:05:15.910" v="2218" actId="478"/>
          <ac:spMkLst>
            <pc:docMk/>
            <pc:sldMk cId="4092001493" sldId="779"/>
            <ac:spMk id="44" creationId="{C33E0A46-78C6-442D-98B8-492A05432230}"/>
          </ac:spMkLst>
        </pc:spChg>
        <pc:spChg chg="del">
          <ac:chgData name="Paula Vázquez-Valero" userId="3a0e46d7-2099-40af-a155-aa45b68bfff3" providerId="ADAL" clId="{88517501-225A-4751-9B4A-E13A2CC6ABD1}" dt="2022-05-06T10:05:15.910" v="2218" actId="478"/>
          <ac:spMkLst>
            <pc:docMk/>
            <pc:sldMk cId="4092001493" sldId="779"/>
            <ac:spMk id="45" creationId="{31C2B8CB-E9FE-4246-84E5-C5CA15E81ECD}"/>
          </ac:spMkLst>
        </pc:spChg>
        <pc:spChg chg="del">
          <ac:chgData name="Paula Vázquez-Valero" userId="3a0e46d7-2099-40af-a155-aa45b68bfff3" providerId="ADAL" clId="{88517501-225A-4751-9B4A-E13A2CC6ABD1}" dt="2022-05-06T10:05:15.910" v="2218" actId="478"/>
          <ac:spMkLst>
            <pc:docMk/>
            <pc:sldMk cId="4092001493" sldId="779"/>
            <ac:spMk id="46" creationId="{D63AC5D7-A079-4A35-9BC2-1F71975A0F79}"/>
          </ac:spMkLst>
        </pc:spChg>
        <pc:spChg chg="del">
          <ac:chgData name="Paula Vázquez-Valero" userId="3a0e46d7-2099-40af-a155-aa45b68bfff3" providerId="ADAL" clId="{88517501-225A-4751-9B4A-E13A2CC6ABD1}" dt="2022-05-06T10:05:15.910" v="2218" actId="478"/>
          <ac:spMkLst>
            <pc:docMk/>
            <pc:sldMk cId="4092001493" sldId="779"/>
            <ac:spMk id="47" creationId="{E26C305A-18ED-45DA-9868-9E128C5995F5}"/>
          </ac:spMkLst>
        </pc:spChg>
        <pc:spChg chg="del">
          <ac:chgData name="Paula Vázquez-Valero" userId="3a0e46d7-2099-40af-a155-aa45b68bfff3" providerId="ADAL" clId="{88517501-225A-4751-9B4A-E13A2CC6ABD1}" dt="2022-05-06T10:12:45.325" v="2530" actId="478"/>
          <ac:spMkLst>
            <pc:docMk/>
            <pc:sldMk cId="4092001493" sldId="779"/>
            <ac:spMk id="48" creationId="{48629FDC-D61C-4D05-A477-2E9ADD38F27C}"/>
          </ac:spMkLst>
        </pc:spChg>
        <pc:spChg chg="del">
          <ac:chgData name="Paula Vázquez-Valero" userId="3a0e46d7-2099-40af-a155-aa45b68bfff3" providerId="ADAL" clId="{88517501-225A-4751-9B4A-E13A2CC6ABD1}" dt="2022-05-06T10:05:15.910" v="2218" actId="478"/>
          <ac:spMkLst>
            <pc:docMk/>
            <pc:sldMk cId="4092001493" sldId="779"/>
            <ac:spMk id="49" creationId="{3A0DC939-F103-47AA-8E15-18BA2FDA253A}"/>
          </ac:spMkLst>
        </pc:spChg>
        <pc:spChg chg="add del mod">
          <ac:chgData name="Paula Vázquez-Valero" userId="3a0e46d7-2099-40af-a155-aa45b68bfff3" providerId="ADAL" clId="{88517501-225A-4751-9B4A-E13A2CC6ABD1}" dt="2022-05-06T10:14:39.582" v="2686"/>
          <ac:spMkLst>
            <pc:docMk/>
            <pc:sldMk cId="4092001493" sldId="779"/>
            <ac:spMk id="50" creationId="{31EB8E53-30C8-476E-8246-5F9B28273206}"/>
          </ac:spMkLst>
        </pc:spChg>
        <pc:spChg chg="add del mod">
          <ac:chgData name="Paula Vázquez-Valero" userId="3a0e46d7-2099-40af-a155-aa45b68bfff3" providerId="ADAL" clId="{88517501-225A-4751-9B4A-E13A2CC6ABD1}" dt="2022-05-06T10:14:39.582" v="2686"/>
          <ac:spMkLst>
            <pc:docMk/>
            <pc:sldMk cId="4092001493" sldId="779"/>
            <ac:spMk id="51" creationId="{C3A62886-CA3A-4869-9BBB-25B6EC3FA2BE}"/>
          </ac:spMkLst>
        </pc:spChg>
        <pc:spChg chg="mod">
          <ac:chgData name="Paula Vázquez-Valero" userId="3a0e46d7-2099-40af-a155-aa45b68bfff3" providerId="ADAL" clId="{88517501-225A-4751-9B4A-E13A2CC6ABD1}" dt="2022-05-06T10:04:46.835" v="2189" actId="113"/>
          <ac:spMkLst>
            <pc:docMk/>
            <pc:sldMk cId="4092001493" sldId="779"/>
            <ac:spMk id="52" creationId="{F3082EA1-6ED0-40AF-B3A4-2A6A7FC78D5A}"/>
          </ac:spMkLst>
        </pc:spChg>
        <pc:spChg chg="add del mod">
          <ac:chgData name="Paula Vázquez-Valero" userId="3a0e46d7-2099-40af-a155-aa45b68bfff3" providerId="ADAL" clId="{88517501-225A-4751-9B4A-E13A2CC6ABD1}" dt="2022-05-06T10:14:39.582" v="2686"/>
          <ac:spMkLst>
            <pc:docMk/>
            <pc:sldMk cId="4092001493" sldId="779"/>
            <ac:spMk id="53" creationId="{FA7D73B9-2698-4DD8-8CD3-229559C943AC}"/>
          </ac:spMkLst>
        </pc:spChg>
        <pc:spChg chg="add del mod">
          <ac:chgData name="Paula Vázquez-Valero" userId="3a0e46d7-2099-40af-a155-aa45b68bfff3" providerId="ADAL" clId="{88517501-225A-4751-9B4A-E13A2CC6ABD1}" dt="2022-05-06T10:14:39.582" v="2686"/>
          <ac:spMkLst>
            <pc:docMk/>
            <pc:sldMk cId="4092001493" sldId="779"/>
            <ac:spMk id="54" creationId="{4EEB2A32-90FF-4988-8681-8F1262290C6B}"/>
          </ac:spMkLst>
        </pc:spChg>
        <pc:spChg chg="add del mod">
          <ac:chgData name="Paula Vázquez-Valero" userId="3a0e46d7-2099-40af-a155-aa45b68bfff3" providerId="ADAL" clId="{88517501-225A-4751-9B4A-E13A2CC6ABD1}" dt="2022-05-06T10:14:39.582" v="2686"/>
          <ac:spMkLst>
            <pc:docMk/>
            <pc:sldMk cId="4092001493" sldId="779"/>
            <ac:spMk id="55" creationId="{AAFA3D12-5A6B-42B5-B015-D42DA7800BA8}"/>
          </ac:spMkLst>
        </pc:spChg>
        <pc:spChg chg="add del mod">
          <ac:chgData name="Paula Vázquez-Valero" userId="3a0e46d7-2099-40af-a155-aa45b68bfff3" providerId="ADAL" clId="{88517501-225A-4751-9B4A-E13A2CC6ABD1}" dt="2022-05-06T10:14:39.582" v="2686"/>
          <ac:spMkLst>
            <pc:docMk/>
            <pc:sldMk cId="4092001493" sldId="779"/>
            <ac:spMk id="56" creationId="{03B0413E-B536-42E7-87C5-D6D80391B80A}"/>
          </ac:spMkLst>
        </pc:spChg>
        <pc:spChg chg="add del mod">
          <ac:chgData name="Paula Vázquez-Valero" userId="3a0e46d7-2099-40af-a155-aa45b68bfff3" providerId="ADAL" clId="{88517501-225A-4751-9B4A-E13A2CC6ABD1}" dt="2022-05-06T10:14:39.582" v="2686"/>
          <ac:spMkLst>
            <pc:docMk/>
            <pc:sldMk cId="4092001493" sldId="779"/>
            <ac:spMk id="57" creationId="{1BA1B9E1-358C-4DC9-BEC8-1780B6876534}"/>
          </ac:spMkLst>
        </pc:spChg>
        <pc:spChg chg="add del mod">
          <ac:chgData name="Paula Vázquez-Valero" userId="3a0e46d7-2099-40af-a155-aa45b68bfff3" providerId="ADAL" clId="{88517501-225A-4751-9B4A-E13A2CC6ABD1}" dt="2022-05-06T10:14:39.582" v="2686"/>
          <ac:spMkLst>
            <pc:docMk/>
            <pc:sldMk cId="4092001493" sldId="779"/>
            <ac:spMk id="58" creationId="{0B2AEEEE-7FF5-4E7E-B574-5782A8C7D90A}"/>
          </ac:spMkLst>
        </pc:spChg>
        <pc:spChg chg="add del mod">
          <ac:chgData name="Paula Vázquez-Valero" userId="3a0e46d7-2099-40af-a155-aa45b68bfff3" providerId="ADAL" clId="{88517501-225A-4751-9B4A-E13A2CC6ABD1}" dt="2022-05-06T10:14:39.582" v="2686"/>
          <ac:spMkLst>
            <pc:docMk/>
            <pc:sldMk cId="4092001493" sldId="779"/>
            <ac:spMk id="59" creationId="{D4031D49-FDCA-4CDE-8F7C-95823186AD19}"/>
          </ac:spMkLst>
        </pc:spChg>
        <pc:spChg chg="add del mod">
          <ac:chgData name="Paula Vázquez-Valero" userId="3a0e46d7-2099-40af-a155-aa45b68bfff3" providerId="ADAL" clId="{88517501-225A-4751-9B4A-E13A2CC6ABD1}" dt="2022-05-06T10:23:28.772" v="2988" actId="478"/>
          <ac:spMkLst>
            <pc:docMk/>
            <pc:sldMk cId="4092001493" sldId="779"/>
            <ac:spMk id="61" creationId="{39364F3B-1F64-4E06-B84B-B0C86A698C41}"/>
          </ac:spMkLst>
        </pc:spChg>
        <pc:spChg chg="add del mod">
          <ac:chgData name="Paula Vázquez-Valero" userId="3a0e46d7-2099-40af-a155-aa45b68bfff3" providerId="ADAL" clId="{88517501-225A-4751-9B4A-E13A2CC6ABD1}" dt="2022-05-06T10:16:57.201" v="2738" actId="478"/>
          <ac:spMkLst>
            <pc:docMk/>
            <pc:sldMk cId="4092001493" sldId="779"/>
            <ac:spMk id="62" creationId="{80F55C17-5A80-448E-AE80-1BCB9D642CDC}"/>
          </ac:spMkLst>
        </pc:spChg>
        <pc:spChg chg="add del mod">
          <ac:chgData name="Paula Vázquez-Valero" userId="3a0e46d7-2099-40af-a155-aa45b68bfff3" providerId="ADAL" clId="{88517501-225A-4751-9B4A-E13A2CC6ABD1}" dt="2022-05-06T10:16:51.726" v="2736" actId="478"/>
          <ac:spMkLst>
            <pc:docMk/>
            <pc:sldMk cId="4092001493" sldId="779"/>
            <ac:spMk id="63" creationId="{11231E99-BCAC-482A-BA1D-C84C3E123C53}"/>
          </ac:spMkLst>
        </pc:spChg>
        <pc:spChg chg="add del mod">
          <ac:chgData name="Paula Vázquez-Valero" userId="3a0e46d7-2099-40af-a155-aa45b68bfff3" providerId="ADAL" clId="{88517501-225A-4751-9B4A-E13A2CC6ABD1}" dt="2022-05-06T10:16:51.726" v="2736" actId="478"/>
          <ac:spMkLst>
            <pc:docMk/>
            <pc:sldMk cId="4092001493" sldId="779"/>
            <ac:spMk id="64" creationId="{ADA1036A-1F2E-4233-A01A-CAC63FE4D72E}"/>
          </ac:spMkLst>
        </pc:spChg>
        <pc:spChg chg="add del mod">
          <ac:chgData name="Paula Vázquez-Valero" userId="3a0e46d7-2099-40af-a155-aa45b68bfff3" providerId="ADAL" clId="{88517501-225A-4751-9B4A-E13A2CC6ABD1}" dt="2022-05-06T10:16:51.726" v="2736" actId="478"/>
          <ac:spMkLst>
            <pc:docMk/>
            <pc:sldMk cId="4092001493" sldId="779"/>
            <ac:spMk id="65" creationId="{299E87C3-16D4-4C2B-8277-36CE624926FF}"/>
          </ac:spMkLst>
        </pc:spChg>
        <pc:spChg chg="add del mod">
          <ac:chgData name="Paula Vázquez-Valero" userId="3a0e46d7-2099-40af-a155-aa45b68bfff3" providerId="ADAL" clId="{88517501-225A-4751-9B4A-E13A2CC6ABD1}" dt="2022-05-06T10:16:51.726" v="2736" actId="478"/>
          <ac:spMkLst>
            <pc:docMk/>
            <pc:sldMk cId="4092001493" sldId="779"/>
            <ac:spMk id="66" creationId="{EF7C148A-8BEF-439E-BFC0-1FE94DB99E72}"/>
          </ac:spMkLst>
        </pc:spChg>
        <pc:spChg chg="add del mod">
          <ac:chgData name="Paula Vázquez-Valero" userId="3a0e46d7-2099-40af-a155-aa45b68bfff3" providerId="ADAL" clId="{88517501-225A-4751-9B4A-E13A2CC6ABD1}" dt="2022-05-06T10:16:51.726" v="2736" actId="478"/>
          <ac:spMkLst>
            <pc:docMk/>
            <pc:sldMk cId="4092001493" sldId="779"/>
            <ac:spMk id="67" creationId="{FFD988E3-B551-476D-9092-16736B9290F7}"/>
          </ac:spMkLst>
        </pc:spChg>
        <pc:spChg chg="add del mod">
          <ac:chgData name="Paula Vázquez-Valero" userId="3a0e46d7-2099-40af-a155-aa45b68bfff3" providerId="ADAL" clId="{88517501-225A-4751-9B4A-E13A2CC6ABD1}" dt="2022-05-06T10:16:51.726" v="2736" actId="478"/>
          <ac:spMkLst>
            <pc:docMk/>
            <pc:sldMk cId="4092001493" sldId="779"/>
            <ac:spMk id="69" creationId="{6CB2A4A7-7495-48E9-BCD9-33CF2E639986}"/>
          </ac:spMkLst>
        </pc:spChg>
        <pc:spChg chg="del">
          <ac:chgData name="Paula Vázquez-Valero" userId="3a0e46d7-2099-40af-a155-aa45b68bfff3" providerId="ADAL" clId="{88517501-225A-4751-9B4A-E13A2CC6ABD1}" dt="2022-05-06T10:16:35.321" v="2731" actId="478"/>
          <ac:spMkLst>
            <pc:docMk/>
            <pc:sldMk cId="4092001493" sldId="779"/>
            <ac:spMk id="70" creationId="{9787C9D5-47B1-4D21-8F04-9AE8DD4F1537}"/>
          </ac:spMkLst>
        </pc:spChg>
        <pc:spChg chg="del mod">
          <ac:chgData name="Paula Vázquez-Valero" userId="3a0e46d7-2099-40af-a155-aa45b68bfff3" providerId="ADAL" clId="{88517501-225A-4751-9B4A-E13A2CC6ABD1}" dt="2022-05-06T10:35:48.975" v="3659" actId="478"/>
          <ac:spMkLst>
            <pc:docMk/>
            <pc:sldMk cId="4092001493" sldId="779"/>
            <ac:spMk id="71" creationId="{FBAB1569-5E57-4371-9676-9CA15ABA27E1}"/>
          </ac:spMkLst>
        </pc:spChg>
        <pc:spChg chg="add del mod">
          <ac:chgData name="Paula Vázquez-Valero" userId="3a0e46d7-2099-40af-a155-aa45b68bfff3" providerId="ADAL" clId="{88517501-225A-4751-9B4A-E13A2CC6ABD1}" dt="2022-05-06T10:23:28.772" v="2988" actId="478"/>
          <ac:spMkLst>
            <pc:docMk/>
            <pc:sldMk cId="4092001493" sldId="779"/>
            <ac:spMk id="72" creationId="{A63BCEAC-3775-470C-AEC9-BF1C3FD9D787}"/>
          </ac:spMkLst>
        </pc:spChg>
        <pc:spChg chg="add del mod">
          <ac:chgData name="Paula Vázquez-Valero" userId="3a0e46d7-2099-40af-a155-aa45b68bfff3" providerId="ADAL" clId="{88517501-225A-4751-9B4A-E13A2CC6ABD1}" dt="2022-05-06T10:23:28.772" v="2988" actId="478"/>
          <ac:spMkLst>
            <pc:docMk/>
            <pc:sldMk cId="4092001493" sldId="779"/>
            <ac:spMk id="74" creationId="{8C1B3F6A-BC02-4176-BEEB-B4B517D48FD4}"/>
          </ac:spMkLst>
        </pc:spChg>
        <pc:spChg chg="add del mod">
          <ac:chgData name="Paula Vázquez-Valero" userId="3a0e46d7-2099-40af-a155-aa45b68bfff3" providerId="ADAL" clId="{88517501-225A-4751-9B4A-E13A2CC6ABD1}" dt="2022-05-06T10:23:24.547" v="2985" actId="478"/>
          <ac:spMkLst>
            <pc:docMk/>
            <pc:sldMk cId="4092001493" sldId="779"/>
            <ac:spMk id="75" creationId="{FFCCB7E3-8527-418F-BC21-DDECBBB8701C}"/>
          </ac:spMkLst>
        </pc:spChg>
        <pc:spChg chg="add del mod">
          <ac:chgData name="Paula Vázquez-Valero" userId="3a0e46d7-2099-40af-a155-aa45b68bfff3" providerId="ADAL" clId="{88517501-225A-4751-9B4A-E13A2CC6ABD1}" dt="2022-05-06T10:23:28.772" v="2988" actId="478"/>
          <ac:spMkLst>
            <pc:docMk/>
            <pc:sldMk cId="4092001493" sldId="779"/>
            <ac:spMk id="76" creationId="{FA4AADB3-BCD5-4217-9217-08CA610F9C05}"/>
          </ac:spMkLst>
        </pc:spChg>
        <pc:spChg chg="add del mod">
          <ac:chgData name="Paula Vázquez-Valero" userId="3a0e46d7-2099-40af-a155-aa45b68bfff3" providerId="ADAL" clId="{88517501-225A-4751-9B4A-E13A2CC6ABD1}" dt="2022-05-06T10:23:28.772" v="2988" actId="478"/>
          <ac:spMkLst>
            <pc:docMk/>
            <pc:sldMk cId="4092001493" sldId="779"/>
            <ac:spMk id="77" creationId="{4828F0EA-C5CF-4FB0-93B3-7B5EEC408AED}"/>
          </ac:spMkLst>
        </pc:spChg>
        <pc:spChg chg="add del mod">
          <ac:chgData name="Paula Vázquez-Valero" userId="3a0e46d7-2099-40af-a155-aa45b68bfff3" providerId="ADAL" clId="{88517501-225A-4751-9B4A-E13A2CC6ABD1}" dt="2022-05-06T10:23:28.772" v="2988" actId="478"/>
          <ac:spMkLst>
            <pc:docMk/>
            <pc:sldMk cId="4092001493" sldId="779"/>
            <ac:spMk id="78" creationId="{50A82BA1-C42D-4673-967B-8D28F0EBB5A8}"/>
          </ac:spMkLst>
        </pc:spChg>
        <pc:spChg chg="add del mod">
          <ac:chgData name="Paula Vázquez-Valero" userId="3a0e46d7-2099-40af-a155-aa45b68bfff3" providerId="ADAL" clId="{88517501-225A-4751-9B4A-E13A2CC6ABD1}" dt="2022-05-06T10:18:07.598" v="2784" actId="478"/>
          <ac:spMkLst>
            <pc:docMk/>
            <pc:sldMk cId="4092001493" sldId="779"/>
            <ac:spMk id="79" creationId="{122383A5-9CD9-4740-B9C7-3D0A5208C54E}"/>
          </ac:spMkLst>
        </pc:spChg>
        <pc:spChg chg="add del mod">
          <ac:chgData name="Paula Vázquez-Valero" userId="3a0e46d7-2099-40af-a155-aa45b68bfff3" providerId="ADAL" clId="{88517501-225A-4751-9B4A-E13A2CC6ABD1}" dt="2022-05-06T10:23:34.129" v="2990" actId="478"/>
          <ac:spMkLst>
            <pc:docMk/>
            <pc:sldMk cId="4092001493" sldId="779"/>
            <ac:spMk id="80" creationId="{11FC234D-E544-4938-9688-777D76BA6037}"/>
          </ac:spMkLst>
        </pc:spChg>
        <pc:spChg chg="add del mod">
          <ac:chgData name="Paula Vázquez-Valero" userId="3a0e46d7-2099-40af-a155-aa45b68bfff3" providerId="ADAL" clId="{88517501-225A-4751-9B4A-E13A2CC6ABD1}" dt="2022-05-06T10:23:34.129" v="2990" actId="478"/>
          <ac:spMkLst>
            <pc:docMk/>
            <pc:sldMk cId="4092001493" sldId="779"/>
            <ac:spMk id="83" creationId="{F7A0DA12-0306-4ED6-809F-DAF937786265}"/>
          </ac:spMkLst>
        </pc:spChg>
        <pc:spChg chg="add del mod">
          <ac:chgData name="Paula Vázquez-Valero" userId="3a0e46d7-2099-40af-a155-aa45b68bfff3" providerId="ADAL" clId="{88517501-225A-4751-9B4A-E13A2CC6ABD1}" dt="2022-05-06T10:23:34.129" v="2990" actId="478"/>
          <ac:spMkLst>
            <pc:docMk/>
            <pc:sldMk cId="4092001493" sldId="779"/>
            <ac:spMk id="84" creationId="{A6A9EEFD-A6D0-4CE5-9940-9B7E518E09EE}"/>
          </ac:spMkLst>
        </pc:spChg>
        <pc:spChg chg="add del mod">
          <ac:chgData name="Paula Vázquez-Valero" userId="3a0e46d7-2099-40af-a155-aa45b68bfff3" providerId="ADAL" clId="{88517501-225A-4751-9B4A-E13A2CC6ABD1}" dt="2022-05-06T10:23:34.129" v="2990" actId="478"/>
          <ac:spMkLst>
            <pc:docMk/>
            <pc:sldMk cId="4092001493" sldId="779"/>
            <ac:spMk id="85" creationId="{87AB1C06-3339-402D-BF40-EEFB85F03B69}"/>
          </ac:spMkLst>
        </pc:spChg>
        <pc:spChg chg="add del mod">
          <ac:chgData name="Paula Vázquez-Valero" userId="3a0e46d7-2099-40af-a155-aa45b68bfff3" providerId="ADAL" clId="{88517501-225A-4751-9B4A-E13A2CC6ABD1}" dt="2022-05-06T10:23:34.129" v="2990" actId="478"/>
          <ac:spMkLst>
            <pc:docMk/>
            <pc:sldMk cId="4092001493" sldId="779"/>
            <ac:spMk id="96" creationId="{85F108DC-2332-4D2B-888B-817D40B48948}"/>
          </ac:spMkLst>
        </pc:spChg>
        <pc:spChg chg="add del mod">
          <ac:chgData name="Paula Vázquez-Valero" userId="3a0e46d7-2099-40af-a155-aa45b68bfff3" providerId="ADAL" clId="{88517501-225A-4751-9B4A-E13A2CC6ABD1}" dt="2022-05-06T10:23:34.129" v="2990" actId="478"/>
          <ac:spMkLst>
            <pc:docMk/>
            <pc:sldMk cId="4092001493" sldId="779"/>
            <ac:spMk id="97" creationId="{B9B3B51A-7BB7-44B2-9147-18A780158DD6}"/>
          </ac:spMkLst>
        </pc:spChg>
        <pc:spChg chg="add del mod">
          <ac:chgData name="Paula Vázquez-Valero" userId="3a0e46d7-2099-40af-a155-aa45b68bfff3" providerId="ADAL" clId="{88517501-225A-4751-9B4A-E13A2CC6ABD1}" dt="2022-05-06T10:23:34.129" v="2990" actId="478"/>
          <ac:spMkLst>
            <pc:docMk/>
            <pc:sldMk cId="4092001493" sldId="779"/>
            <ac:spMk id="98" creationId="{AF9226F1-93D0-4369-9D6F-1351FCE498D1}"/>
          </ac:spMkLst>
        </pc:spChg>
        <pc:spChg chg="add del mod">
          <ac:chgData name="Paula Vázquez-Valero" userId="3a0e46d7-2099-40af-a155-aa45b68bfff3" providerId="ADAL" clId="{88517501-225A-4751-9B4A-E13A2CC6ABD1}" dt="2022-05-06T10:22:28.024" v="2975"/>
          <ac:spMkLst>
            <pc:docMk/>
            <pc:sldMk cId="4092001493" sldId="779"/>
            <ac:spMk id="101" creationId="{5B22BBF8-32DE-4AF1-BD9F-67040F6F61AC}"/>
          </ac:spMkLst>
        </pc:spChg>
        <pc:spChg chg="add mod">
          <ac:chgData name="Paula Vázquez-Valero" userId="3a0e46d7-2099-40af-a155-aa45b68bfff3" providerId="ADAL" clId="{88517501-225A-4751-9B4A-E13A2CC6ABD1}" dt="2022-05-06T10:34:46.002" v="3625" actId="1038"/>
          <ac:spMkLst>
            <pc:docMk/>
            <pc:sldMk cId="4092001493" sldId="779"/>
            <ac:spMk id="102" creationId="{60CD95C1-98C0-4056-9E99-ED5950EDF1C7}"/>
          </ac:spMkLst>
        </pc:spChg>
        <pc:spChg chg="add mod">
          <ac:chgData name="Paula Vázquez-Valero" userId="3a0e46d7-2099-40af-a155-aa45b68bfff3" providerId="ADAL" clId="{88517501-225A-4751-9B4A-E13A2CC6ABD1}" dt="2022-05-06T10:27:53.714" v="3329" actId="207"/>
          <ac:spMkLst>
            <pc:docMk/>
            <pc:sldMk cId="4092001493" sldId="779"/>
            <ac:spMk id="103" creationId="{60D008F8-4E45-4523-B35E-41BED8D9D967}"/>
          </ac:spMkLst>
        </pc:spChg>
        <pc:spChg chg="add mod">
          <ac:chgData name="Paula Vázquez-Valero" userId="3a0e46d7-2099-40af-a155-aa45b68bfff3" providerId="ADAL" clId="{88517501-225A-4751-9B4A-E13A2CC6ABD1}" dt="2022-05-06T10:34:47.578" v="3626" actId="1035"/>
          <ac:spMkLst>
            <pc:docMk/>
            <pc:sldMk cId="4092001493" sldId="779"/>
            <ac:spMk id="104" creationId="{804597A8-07A3-4AD8-A53F-A2CB993930FD}"/>
          </ac:spMkLst>
        </pc:spChg>
        <pc:spChg chg="add mod">
          <ac:chgData name="Paula Vázquez-Valero" userId="3a0e46d7-2099-40af-a155-aa45b68bfff3" providerId="ADAL" clId="{88517501-225A-4751-9B4A-E13A2CC6ABD1}" dt="2022-05-06T10:32:13.107" v="3499" actId="20577"/>
          <ac:spMkLst>
            <pc:docMk/>
            <pc:sldMk cId="4092001493" sldId="779"/>
            <ac:spMk id="105" creationId="{3D936731-EA26-43E9-854E-F4F35661FF8C}"/>
          </ac:spMkLst>
        </pc:spChg>
        <pc:spChg chg="add mod">
          <ac:chgData name="Paula Vázquez-Valero" userId="3a0e46d7-2099-40af-a155-aa45b68bfff3" providerId="ADAL" clId="{88517501-225A-4751-9B4A-E13A2CC6ABD1}" dt="2022-05-06T10:34:39.855" v="3619" actId="1035"/>
          <ac:spMkLst>
            <pc:docMk/>
            <pc:sldMk cId="4092001493" sldId="779"/>
            <ac:spMk id="106" creationId="{2C9E3F46-14EE-4545-98C1-7FB05B59A9BC}"/>
          </ac:spMkLst>
        </pc:spChg>
        <pc:spChg chg="add mod">
          <ac:chgData name="Paula Vázquez-Valero" userId="3a0e46d7-2099-40af-a155-aa45b68bfff3" providerId="ADAL" clId="{88517501-225A-4751-9B4A-E13A2CC6ABD1}" dt="2022-05-06T10:28:43.587" v="3358" actId="1076"/>
          <ac:spMkLst>
            <pc:docMk/>
            <pc:sldMk cId="4092001493" sldId="779"/>
            <ac:spMk id="107" creationId="{A4C8C18B-400F-43E3-992C-6BF35BB622CF}"/>
          </ac:spMkLst>
        </pc:spChg>
        <pc:spChg chg="add mod">
          <ac:chgData name="Paula Vázquez-Valero" userId="3a0e46d7-2099-40af-a155-aa45b68bfff3" providerId="ADAL" clId="{88517501-225A-4751-9B4A-E13A2CC6ABD1}" dt="2022-05-06T10:34:53.659" v="3630" actId="1038"/>
          <ac:spMkLst>
            <pc:docMk/>
            <pc:sldMk cId="4092001493" sldId="779"/>
            <ac:spMk id="108" creationId="{285B5373-3B16-4233-94A0-68DDA5A7B043}"/>
          </ac:spMkLst>
        </pc:spChg>
        <pc:spChg chg="add mod">
          <ac:chgData name="Paula Vázquez-Valero" userId="3a0e46d7-2099-40af-a155-aa45b68bfff3" providerId="ADAL" clId="{88517501-225A-4751-9B4A-E13A2CC6ABD1}" dt="2022-05-06T10:33:37.242" v="3580" actId="20577"/>
          <ac:spMkLst>
            <pc:docMk/>
            <pc:sldMk cId="4092001493" sldId="779"/>
            <ac:spMk id="109" creationId="{EB118CC1-37F9-461F-BAC0-C7DAACF4BBA8}"/>
          </ac:spMkLst>
        </pc:spChg>
        <pc:spChg chg="add mod">
          <ac:chgData name="Paula Vázquez-Valero" userId="3a0e46d7-2099-40af-a155-aa45b68bfff3" providerId="ADAL" clId="{88517501-225A-4751-9B4A-E13A2CC6ABD1}" dt="2022-05-06T10:34:56.332" v="3634" actId="1037"/>
          <ac:spMkLst>
            <pc:docMk/>
            <pc:sldMk cId="4092001493" sldId="779"/>
            <ac:spMk id="110" creationId="{8CC14915-5986-457B-B3A8-C02BEEF208D3}"/>
          </ac:spMkLst>
        </pc:spChg>
        <pc:spChg chg="add mod">
          <ac:chgData name="Paula Vázquez-Valero" userId="3a0e46d7-2099-40af-a155-aa45b68bfff3" providerId="ADAL" clId="{88517501-225A-4751-9B4A-E13A2CC6ABD1}" dt="2022-05-06T10:32:39.388" v="3509" actId="1076"/>
          <ac:spMkLst>
            <pc:docMk/>
            <pc:sldMk cId="4092001493" sldId="779"/>
            <ac:spMk id="111" creationId="{65B8628E-BBAB-41DE-85FD-1FCD4CEECCFE}"/>
          </ac:spMkLst>
        </pc:spChg>
        <pc:spChg chg="add mod">
          <ac:chgData name="Paula Vázquez-Valero" userId="3a0e46d7-2099-40af-a155-aa45b68bfff3" providerId="ADAL" clId="{88517501-225A-4751-9B4A-E13A2CC6ABD1}" dt="2022-05-06T10:35:01.694" v="3640" actId="1035"/>
          <ac:spMkLst>
            <pc:docMk/>
            <pc:sldMk cId="4092001493" sldId="779"/>
            <ac:spMk id="112" creationId="{4C413C8E-087A-481B-8849-0679B33A300A}"/>
          </ac:spMkLst>
        </pc:spChg>
        <pc:spChg chg="add mod">
          <ac:chgData name="Paula Vázquez-Valero" userId="3a0e46d7-2099-40af-a155-aa45b68bfff3" providerId="ADAL" clId="{88517501-225A-4751-9B4A-E13A2CC6ABD1}" dt="2022-05-06T10:34:21.065" v="3605" actId="1037"/>
          <ac:spMkLst>
            <pc:docMk/>
            <pc:sldMk cId="4092001493" sldId="779"/>
            <ac:spMk id="113" creationId="{6692D4E7-D5CB-4E73-B3CD-32BC461C3331}"/>
          </ac:spMkLst>
        </pc:spChg>
        <pc:spChg chg="add mod">
          <ac:chgData name="Paula Vázquez-Valero" userId="3a0e46d7-2099-40af-a155-aa45b68bfff3" providerId="ADAL" clId="{88517501-225A-4751-9B4A-E13A2CC6ABD1}" dt="2022-05-06T10:35:04.794" v="3644" actId="1037"/>
          <ac:spMkLst>
            <pc:docMk/>
            <pc:sldMk cId="4092001493" sldId="779"/>
            <ac:spMk id="114" creationId="{BBFC82F1-2455-4587-8F4E-9D84CDC79603}"/>
          </ac:spMkLst>
        </pc:spChg>
        <pc:spChg chg="add mod">
          <ac:chgData name="Paula Vázquez-Valero" userId="3a0e46d7-2099-40af-a155-aa45b68bfff3" providerId="ADAL" clId="{88517501-225A-4751-9B4A-E13A2CC6ABD1}" dt="2022-05-06T10:34:18.880" v="3601" actId="1038"/>
          <ac:spMkLst>
            <pc:docMk/>
            <pc:sldMk cId="4092001493" sldId="779"/>
            <ac:spMk id="115" creationId="{2D11716A-4347-404A-81C1-A45BD0EF238B}"/>
          </ac:spMkLst>
        </pc:spChg>
        <pc:spChg chg="add mod">
          <ac:chgData name="Paula Vázquez-Valero" userId="3a0e46d7-2099-40af-a155-aa45b68bfff3" providerId="ADAL" clId="{88517501-225A-4751-9B4A-E13A2CC6ABD1}" dt="2022-05-06T10:36:51.107" v="3761" actId="255"/>
          <ac:spMkLst>
            <pc:docMk/>
            <pc:sldMk cId="4092001493" sldId="779"/>
            <ac:spMk id="116" creationId="{C62EDE92-DCAF-4A9C-B0D5-BA6FE89B4CF1}"/>
          </ac:spMkLst>
        </pc:spChg>
        <pc:spChg chg="add mod">
          <ac:chgData name="Paula Vázquez-Valero" userId="3a0e46d7-2099-40af-a155-aa45b68bfff3" providerId="ADAL" clId="{88517501-225A-4751-9B4A-E13A2CC6ABD1}" dt="2022-05-06T10:36:31.951" v="3753" actId="14100"/>
          <ac:spMkLst>
            <pc:docMk/>
            <pc:sldMk cId="4092001493" sldId="779"/>
            <ac:spMk id="117" creationId="{4B93DB88-36F3-48EC-B12C-F7F5591CAB2E}"/>
          </ac:spMkLst>
        </pc:spChg>
        <pc:spChg chg="add del mod">
          <ac:chgData name="Paula Vázquez-Valero" userId="3a0e46d7-2099-40af-a155-aa45b68bfff3" providerId="ADAL" clId="{88517501-225A-4751-9B4A-E13A2CC6ABD1}" dt="2022-05-06T10:49:40.448" v="5197" actId="478"/>
          <ac:spMkLst>
            <pc:docMk/>
            <pc:sldMk cId="4092001493" sldId="779"/>
            <ac:spMk id="120" creationId="{316FF962-C172-48DE-9969-029EF65DA65C}"/>
          </ac:spMkLst>
        </pc:spChg>
        <pc:spChg chg="add mod">
          <ac:chgData name="Paula Vázquez-Valero" userId="3a0e46d7-2099-40af-a155-aa45b68bfff3" providerId="ADAL" clId="{88517501-225A-4751-9B4A-E13A2CC6ABD1}" dt="2022-05-06T10:57:16.053" v="5481"/>
          <ac:spMkLst>
            <pc:docMk/>
            <pc:sldMk cId="4092001493" sldId="779"/>
            <ac:spMk id="121" creationId="{EE6EAA24-6FDF-4D55-96AF-B6EC4BD195AE}"/>
          </ac:spMkLst>
        </pc:spChg>
        <pc:spChg chg="add mod">
          <ac:chgData name="Paula Vázquez-Valero" userId="3a0e46d7-2099-40af-a155-aa45b68bfff3" providerId="ADAL" clId="{88517501-225A-4751-9B4A-E13A2CC6ABD1}" dt="2022-05-06T10:57:16.053" v="5481"/>
          <ac:spMkLst>
            <pc:docMk/>
            <pc:sldMk cId="4092001493" sldId="779"/>
            <ac:spMk id="123" creationId="{32177FBF-949C-4944-A734-84B765B1826E}"/>
          </ac:spMkLst>
        </pc:spChg>
        <pc:graphicFrameChg chg="add mod modGraphic">
          <ac:chgData name="Paula Vázquez-Valero" userId="3a0e46d7-2099-40af-a155-aa45b68bfff3" providerId="ADAL" clId="{88517501-225A-4751-9B4A-E13A2CC6ABD1}" dt="2022-05-06T10:35:19.048" v="3645" actId="14734"/>
          <ac:graphicFrameMkLst>
            <pc:docMk/>
            <pc:sldMk cId="4092001493" sldId="779"/>
            <ac:graphicFrameMk id="60" creationId="{4CA5E966-5757-428B-A5BA-F60DB7E99DD2}"/>
          </ac:graphicFrameMkLst>
        </pc:graphicFrameChg>
        <pc:picChg chg="del">
          <ac:chgData name="Paula Vázquez-Valero" userId="3a0e46d7-2099-40af-a155-aa45b68bfff3" providerId="ADAL" clId="{88517501-225A-4751-9B4A-E13A2CC6ABD1}" dt="2022-05-06T10:49:32.175" v="5183" actId="478"/>
          <ac:picMkLst>
            <pc:docMk/>
            <pc:sldMk cId="4092001493" sldId="779"/>
            <ac:picMk id="73" creationId="{9DDAB1E5-A8A7-44EB-A930-65E9A816E613}"/>
          </ac:picMkLst>
        </pc:picChg>
        <pc:picChg chg="add mod">
          <ac:chgData name="Paula Vázquez-Valero" userId="3a0e46d7-2099-40af-a155-aa45b68bfff3" providerId="ADAL" clId="{88517501-225A-4751-9B4A-E13A2CC6ABD1}" dt="2022-05-06T10:34:39.855" v="3619" actId="1035"/>
          <ac:picMkLst>
            <pc:docMk/>
            <pc:sldMk cId="4092001493" sldId="779"/>
            <ac:picMk id="81" creationId="{17857E64-F3FF-4E4A-927C-78B09AEC4288}"/>
          </ac:picMkLst>
        </pc:picChg>
        <pc:picChg chg="add mod">
          <ac:chgData name="Paula Vázquez-Valero" userId="3a0e46d7-2099-40af-a155-aa45b68bfff3" providerId="ADAL" clId="{88517501-225A-4751-9B4A-E13A2CC6ABD1}" dt="2022-05-06T10:34:39.855" v="3619" actId="1035"/>
          <ac:picMkLst>
            <pc:docMk/>
            <pc:sldMk cId="4092001493" sldId="779"/>
            <ac:picMk id="82" creationId="{A0D4C397-3FBD-45A8-93D9-57B3291CDC00}"/>
          </ac:picMkLst>
        </pc:picChg>
        <pc:picChg chg="add mod">
          <ac:chgData name="Paula Vázquez-Valero" userId="3a0e46d7-2099-40af-a155-aa45b68bfff3" providerId="ADAL" clId="{88517501-225A-4751-9B4A-E13A2CC6ABD1}" dt="2022-05-06T10:34:39.855" v="3619" actId="1035"/>
          <ac:picMkLst>
            <pc:docMk/>
            <pc:sldMk cId="4092001493" sldId="779"/>
            <ac:picMk id="86" creationId="{E9E0971A-1B02-45C7-B25F-69D873FC6E96}"/>
          </ac:picMkLst>
        </pc:picChg>
        <pc:picChg chg="add mod">
          <ac:chgData name="Paula Vázquez-Valero" userId="3a0e46d7-2099-40af-a155-aa45b68bfff3" providerId="ADAL" clId="{88517501-225A-4751-9B4A-E13A2CC6ABD1}" dt="2022-05-06T10:34:39.855" v="3619" actId="1035"/>
          <ac:picMkLst>
            <pc:docMk/>
            <pc:sldMk cId="4092001493" sldId="779"/>
            <ac:picMk id="87" creationId="{709191F6-1207-41FF-8A4E-C4B296F3A839}"/>
          </ac:picMkLst>
        </pc:picChg>
        <pc:picChg chg="add mod">
          <ac:chgData name="Paula Vázquez-Valero" userId="3a0e46d7-2099-40af-a155-aa45b68bfff3" providerId="ADAL" clId="{88517501-225A-4751-9B4A-E13A2CC6ABD1}" dt="2022-05-06T10:34:39.855" v="3619" actId="1035"/>
          <ac:picMkLst>
            <pc:docMk/>
            <pc:sldMk cId="4092001493" sldId="779"/>
            <ac:picMk id="88" creationId="{CA432967-F77B-44A6-859D-C57184652D76}"/>
          </ac:picMkLst>
        </pc:picChg>
        <pc:picChg chg="add mod">
          <ac:chgData name="Paula Vázquez-Valero" userId="3a0e46d7-2099-40af-a155-aa45b68bfff3" providerId="ADAL" clId="{88517501-225A-4751-9B4A-E13A2CC6ABD1}" dt="2022-05-06T10:34:39.855" v="3619" actId="1035"/>
          <ac:picMkLst>
            <pc:docMk/>
            <pc:sldMk cId="4092001493" sldId="779"/>
            <ac:picMk id="89" creationId="{530FAD5D-260F-4C20-A512-2DC010702794}"/>
          </ac:picMkLst>
        </pc:picChg>
        <pc:picChg chg="add mod">
          <ac:chgData name="Paula Vázquez-Valero" userId="3a0e46d7-2099-40af-a155-aa45b68bfff3" providerId="ADAL" clId="{88517501-225A-4751-9B4A-E13A2CC6ABD1}" dt="2022-05-06T10:34:39.855" v="3619" actId="1035"/>
          <ac:picMkLst>
            <pc:docMk/>
            <pc:sldMk cId="4092001493" sldId="779"/>
            <ac:picMk id="90" creationId="{F1C41118-50FE-4592-A835-509E69CC861D}"/>
          </ac:picMkLst>
        </pc:picChg>
        <pc:picChg chg="add mod">
          <ac:chgData name="Paula Vázquez-Valero" userId="3a0e46d7-2099-40af-a155-aa45b68bfff3" providerId="ADAL" clId="{88517501-225A-4751-9B4A-E13A2CC6ABD1}" dt="2022-05-06T10:34:39.855" v="3619" actId="1035"/>
          <ac:picMkLst>
            <pc:docMk/>
            <pc:sldMk cId="4092001493" sldId="779"/>
            <ac:picMk id="91" creationId="{D9BE934F-F936-4E4E-BDBD-D3A3C7C7937E}"/>
          </ac:picMkLst>
        </pc:picChg>
        <pc:picChg chg="add mod">
          <ac:chgData name="Paula Vázquez-Valero" userId="3a0e46d7-2099-40af-a155-aa45b68bfff3" providerId="ADAL" clId="{88517501-225A-4751-9B4A-E13A2CC6ABD1}" dt="2022-05-06T10:34:39.855" v="3619" actId="1035"/>
          <ac:picMkLst>
            <pc:docMk/>
            <pc:sldMk cId="4092001493" sldId="779"/>
            <ac:picMk id="92" creationId="{6EDA0AFE-94BE-480E-A84D-57A74E45E33D}"/>
          </ac:picMkLst>
        </pc:picChg>
        <pc:picChg chg="add mod">
          <ac:chgData name="Paula Vázquez-Valero" userId="3a0e46d7-2099-40af-a155-aa45b68bfff3" providerId="ADAL" clId="{88517501-225A-4751-9B4A-E13A2CC6ABD1}" dt="2022-05-06T10:34:39.855" v="3619" actId="1035"/>
          <ac:picMkLst>
            <pc:docMk/>
            <pc:sldMk cId="4092001493" sldId="779"/>
            <ac:picMk id="93" creationId="{AB68D789-38A8-4F90-BF34-6C5FC921E016}"/>
          </ac:picMkLst>
        </pc:picChg>
        <pc:picChg chg="add mod">
          <ac:chgData name="Paula Vázquez-Valero" userId="3a0e46d7-2099-40af-a155-aa45b68bfff3" providerId="ADAL" clId="{88517501-225A-4751-9B4A-E13A2CC6ABD1}" dt="2022-05-06T10:34:39.855" v="3619" actId="1035"/>
          <ac:picMkLst>
            <pc:docMk/>
            <pc:sldMk cId="4092001493" sldId="779"/>
            <ac:picMk id="94" creationId="{71596285-D212-47C7-A637-D39E05CD2021}"/>
          </ac:picMkLst>
        </pc:picChg>
        <pc:picChg chg="add mod">
          <ac:chgData name="Paula Vázquez-Valero" userId="3a0e46d7-2099-40af-a155-aa45b68bfff3" providerId="ADAL" clId="{88517501-225A-4751-9B4A-E13A2CC6ABD1}" dt="2022-05-06T10:34:39.855" v="3619" actId="1035"/>
          <ac:picMkLst>
            <pc:docMk/>
            <pc:sldMk cId="4092001493" sldId="779"/>
            <ac:picMk id="95" creationId="{17337EEA-2257-402E-96E2-966A2BC62CB7}"/>
          </ac:picMkLst>
        </pc:picChg>
        <pc:picChg chg="add mod">
          <ac:chgData name="Paula Vázquez-Valero" userId="3a0e46d7-2099-40af-a155-aa45b68bfff3" providerId="ADAL" clId="{88517501-225A-4751-9B4A-E13A2CC6ABD1}" dt="2022-05-06T10:34:39.855" v="3619" actId="1035"/>
          <ac:picMkLst>
            <pc:docMk/>
            <pc:sldMk cId="4092001493" sldId="779"/>
            <ac:picMk id="99" creationId="{9170B50B-8CD5-482D-9018-415022740CA5}"/>
          </ac:picMkLst>
        </pc:picChg>
        <pc:picChg chg="add mod">
          <ac:chgData name="Paula Vázquez-Valero" userId="3a0e46d7-2099-40af-a155-aa45b68bfff3" providerId="ADAL" clId="{88517501-225A-4751-9B4A-E13A2CC6ABD1}" dt="2022-05-06T10:34:39.855" v="3619" actId="1035"/>
          <ac:picMkLst>
            <pc:docMk/>
            <pc:sldMk cId="4092001493" sldId="779"/>
            <ac:picMk id="100" creationId="{B8E0BACD-5B33-42A1-9A72-75ECC304C1A4}"/>
          </ac:picMkLst>
        </pc:picChg>
        <pc:picChg chg="add mod">
          <ac:chgData name="Paula Vázquez-Valero" userId="3a0e46d7-2099-40af-a155-aa45b68bfff3" providerId="ADAL" clId="{88517501-225A-4751-9B4A-E13A2CC6ABD1}" dt="2022-05-06T10:35:53.517" v="3663" actId="1076"/>
          <ac:picMkLst>
            <pc:docMk/>
            <pc:sldMk cId="4092001493" sldId="779"/>
            <ac:picMk id="118" creationId="{8C598265-9BEC-4EDA-A5E9-1E3CF121EADB}"/>
          </ac:picMkLst>
        </pc:picChg>
        <pc:picChg chg="add mod">
          <ac:chgData name="Paula Vázquez-Valero" userId="3a0e46d7-2099-40af-a155-aa45b68bfff3" providerId="ADAL" clId="{88517501-225A-4751-9B4A-E13A2CC6ABD1}" dt="2022-05-06T10:49:42.293" v="5198" actId="1076"/>
          <ac:picMkLst>
            <pc:docMk/>
            <pc:sldMk cId="4092001493" sldId="779"/>
            <ac:picMk id="119" creationId="{3ECC11C5-9360-49CB-9868-76C3AEEF48EF}"/>
          </ac:picMkLst>
        </pc:picChg>
        <pc:picChg chg="add mod">
          <ac:chgData name="Paula Vázquez-Valero" userId="3a0e46d7-2099-40af-a155-aa45b68bfff3" providerId="ADAL" clId="{88517501-225A-4751-9B4A-E13A2CC6ABD1}" dt="2022-05-06T10:57:16.053" v="5481"/>
          <ac:picMkLst>
            <pc:docMk/>
            <pc:sldMk cId="4092001493" sldId="779"/>
            <ac:picMk id="122" creationId="{0512F9E8-5399-40D0-98A1-3DCA1E5B5BAB}"/>
          </ac:picMkLst>
        </pc:picChg>
        <pc:picChg chg="mod">
          <ac:chgData name="Paula Vázquez-Valero" userId="3a0e46d7-2099-40af-a155-aa45b68bfff3" providerId="ADAL" clId="{88517501-225A-4751-9B4A-E13A2CC6ABD1}" dt="2022-05-06T10:36:59.048" v="3774" actId="1038"/>
          <ac:picMkLst>
            <pc:docMk/>
            <pc:sldMk cId="4092001493" sldId="779"/>
            <ac:picMk id="3074" creationId="{46DB593D-01F3-41D1-87F4-0F4D0EFA088F}"/>
          </ac:picMkLst>
        </pc:picChg>
      </pc:sldChg>
      <pc:sldChg chg="addSp delSp modSp add mod delAnim modAnim">
        <pc:chgData name="Paula Vázquez-Valero" userId="3a0e46d7-2099-40af-a155-aa45b68bfff3" providerId="ADAL" clId="{88517501-225A-4751-9B4A-E13A2CC6ABD1}" dt="2022-05-06T10:58:26.462" v="5499"/>
        <pc:sldMkLst>
          <pc:docMk/>
          <pc:sldMk cId="1821922742" sldId="787"/>
        </pc:sldMkLst>
        <pc:spChg chg="mod">
          <ac:chgData name="Paula Vázquez-Valero" userId="3a0e46d7-2099-40af-a155-aa45b68bfff3" providerId="ADAL" clId="{88517501-225A-4751-9B4A-E13A2CC6ABD1}" dt="2022-05-06T10:51:18.631" v="5211" actId="20577"/>
          <ac:spMkLst>
            <pc:docMk/>
            <pc:sldMk cId="1821922742" sldId="787"/>
            <ac:spMk id="2" creationId="{3F9B81CA-49CF-4113-B92C-AF8FEDD23E30}"/>
          </ac:spMkLst>
        </pc:spChg>
        <pc:spChg chg="add mod">
          <ac:chgData name="Paula Vázquez-Valero" userId="3a0e46d7-2099-40af-a155-aa45b68bfff3" providerId="ADAL" clId="{88517501-225A-4751-9B4A-E13A2CC6ABD1}" dt="2022-05-06T10:57:50.981" v="5490" actId="1076"/>
          <ac:spMkLst>
            <pc:docMk/>
            <pc:sldMk cId="1821922742" sldId="787"/>
            <ac:spMk id="5" creationId="{2FF56F9B-89E7-4A77-A72C-3B40AA08C2A8}"/>
          </ac:spMkLst>
        </pc:spChg>
        <pc:spChg chg="add mod">
          <ac:chgData name="Paula Vázquez-Valero" userId="3a0e46d7-2099-40af-a155-aa45b68bfff3" providerId="ADAL" clId="{88517501-225A-4751-9B4A-E13A2CC6ABD1}" dt="2022-05-06T10:54:47.158" v="5361" actId="20577"/>
          <ac:spMkLst>
            <pc:docMk/>
            <pc:sldMk cId="1821922742" sldId="787"/>
            <ac:spMk id="28" creationId="{172A6C30-F453-439A-84FB-29EED7982C78}"/>
          </ac:spMkLst>
        </pc:spChg>
        <pc:spChg chg="add mod">
          <ac:chgData name="Paula Vázquez-Valero" userId="3a0e46d7-2099-40af-a155-aa45b68bfff3" providerId="ADAL" clId="{88517501-225A-4751-9B4A-E13A2CC6ABD1}" dt="2022-05-06T10:56:10.153" v="5371" actId="14100"/>
          <ac:spMkLst>
            <pc:docMk/>
            <pc:sldMk cId="1821922742" sldId="787"/>
            <ac:spMk id="30" creationId="{F49B88C4-8F03-4EBE-8FAE-DC4063226E01}"/>
          </ac:spMkLst>
        </pc:spChg>
        <pc:spChg chg="add mod">
          <ac:chgData name="Paula Vázquez-Valero" userId="3a0e46d7-2099-40af-a155-aa45b68bfff3" providerId="ADAL" clId="{88517501-225A-4751-9B4A-E13A2CC6ABD1}" dt="2022-05-06T10:54:42.910" v="5360" actId="20577"/>
          <ac:spMkLst>
            <pc:docMk/>
            <pc:sldMk cId="1821922742" sldId="787"/>
            <ac:spMk id="31" creationId="{9A30B084-492C-4573-B5D0-B042A1CDF5B1}"/>
          </ac:spMkLst>
        </pc:spChg>
        <pc:spChg chg="add mod">
          <ac:chgData name="Paula Vázquez-Valero" userId="3a0e46d7-2099-40af-a155-aa45b68bfff3" providerId="ADAL" clId="{88517501-225A-4751-9B4A-E13A2CC6ABD1}" dt="2022-05-06T10:57:57.627" v="5495" actId="14100"/>
          <ac:spMkLst>
            <pc:docMk/>
            <pc:sldMk cId="1821922742" sldId="787"/>
            <ac:spMk id="32" creationId="{0FB81908-A7FD-42A6-95EA-5949245FAAEB}"/>
          </ac:spMkLst>
        </pc:spChg>
        <pc:spChg chg="add mod">
          <ac:chgData name="Paula Vázquez-Valero" userId="3a0e46d7-2099-40af-a155-aa45b68bfff3" providerId="ADAL" clId="{88517501-225A-4751-9B4A-E13A2CC6ABD1}" dt="2022-05-06T10:56:36.827" v="5393" actId="1076"/>
          <ac:spMkLst>
            <pc:docMk/>
            <pc:sldMk cId="1821922742" sldId="787"/>
            <ac:spMk id="34" creationId="{8214C284-8221-4D2E-8278-7E12FF877325}"/>
          </ac:spMkLst>
        </pc:spChg>
        <pc:spChg chg="add del mod">
          <ac:chgData name="Paula Vázquez-Valero" userId="3a0e46d7-2099-40af-a155-aa45b68bfff3" providerId="ADAL" clId="{88517501-225A-4751-9B4A-E13A2CC6ABD1}" dt="2022-05-06T10:57:20.469" v="5483"/>
          <ac:spMkLst>
            <pc:docMk/>
            <pc:sldMk cId="1821922742" sldId="787"/>
            <ac:spMk id="35" creationId="{E563B1D7-A8BC-449B-9847-19BE6DFCCCE6}"/>
          </ac:spMkLst>
        </pc:spChg>
        <pc:spChg chg="add del mod">
          <ac:chgData name="Paula Vázquez-Valero" userId="3a0e46d7-2099-40af-a155-aa45b68bfff3" providerId="ADAL" clId="{88517501-225A-4751-9B4A-E13A2CC6ABD1}" dt="2022-05-06T10:57:20.469" v="5483"/>
          <ac:spMkLst>
            <pc:docMk/>
            <pc:sldMk cId="1821922742" sldId="787"/>
            <ac:spMk id="37" creationId="{7A617B61-0B3F-4560-B706-F0A76AD52BF2}"/>
          </ac:spMkLst>
        </pc:spChg>
        <pc:spChg chg="mod">
          <ac:chgData name="Paula Vázquez-Valero" userId="3a0e46d7-2099-40af-a155-aa45b68bfff3" providerId="ADAL" clId="{88517501-225A-4751-9B4A-E13A2CC6ABD1}" dt="2022-05-06T10:51:21.867" v="5219" actId="20577"/>
          <ac:spMkLst>
            <pc:docMk/>
            <pc:sldMk cId="1821922742" sldId="787"/>
            <ac:spMk id="60" creationId="{D8E80457-EF4A-406F-B461-C87C2DB195B3}"/>
          </ac:spMkLst>
        </pc:spChg>
        <pc:spChg chg="mod">
          <ac:chgData name="Paula Vázquez-Valero" userId="3a0e46d7-2099-40af-a155-aa45b68bfff3" providerId="ADAL" clId="{88517501-225A-4751-9B4A-E13A2CC6ABD1}" dt="2022-05-06T10:51:24.574" v="5220" actId="20577"/>
          <ac:spMkLst>
            <pc:docMk/>
            <pc:sldMk cId="1821922742" sldId="787"/>
            <ac:spMk id="61" creationId="{F7FF31A2-F240-4064-9445-7AF695E708D7}"/>
          </ac:spMkLst>
        </pc:spChg>
        <pc:spChg chg="del">
          <ac:chgData name="Paula Vázquez-Valero" userId="3a0e46d7-2099-40af-a155-aa45b68bfff3" providerId="ADAL" clId="{88517501-225A-4751-9B4A-E13A2CC6ABD1}" dt="2022-05-06T10:51:28.722" v="5221" actId="478"/>
          <ac:spMkLst>
            <pc:docMk/>
            <pc:sldMk cId="1821922742" sldId="787"/>
            <ac:spMk id="63" creationId="{2EFE7C4D-4882-4E3A-B565-897AB7D472F2}"/>
          </ac:spMkLst>
        </pc:spChg>
        <pc:spChg chg="mod">
          <ac:chgData name="Paula Vázquez-Valero" userId="3a0e46d7-2099-40af-a155-aa45b68bfff3" providerId="ADAL" clId="{88517501-225A-4751-9B4A-E13A2CC6ABD1}" dt="2022-05-06T10:52:02.335" v="5245" actId="20577"/>
          <ac:spMkLst>
            <pc:docMk/>
            <pc:sldMk cId="1821922742" sldId="787"/>
            <ac:spMk id="64" creationId="{369E1890-96DD-4425-A7EE-1222C39DA139}"/>
          </ac:spMkLst>
        </pc:spChg>
        <pc:spChg chg="mod">
          <ac:chgData name="Paula Vázquez-Valero" userId="3a0e46d7-2099-40af-a155-aa45b68bfff3" providerId="ADAL" clId="{88517501-225A-4751-9B4A-E13A2CC6ABD1}" dt="2022-05-06T10:53:41.076" v="5326" actId="20577"/>
          <ac:spMkLst>
            <pc:docMk/>
            <pc:sldMk cId="1821922742" sldId="787"/>
            <ac:spMk id="67" creationId="{A58C38AA-C2A5-4CB5-AD2C-CFB89478CB0E}"/>
          </ac:spMkLst>
        </pc:spChg>
        <pc:spChg chg="mod">
          <ac:chgData name="Paula Vázquez-Valero" userId="3a0e46d7-2099-40af-a155-aa45b68bfff3" providerId="ADAL" clId="{88517501-225A-4751-9B4A-E13A2CC6ABD1}" dt="2022-05-06T10:53:23.573" v="5300" actId="14100"/>
          <ac:spMkLst>
            <pc:docMk/>
            <pc:sldMk cId="1821922742" sldId="787"/>
            <ac:spMk id="69" creationId="{8018FCA9-4DC9-4F8E-94E9-049DD0BA21F7}"/>
          </ac:spMkLst>
        </pc:spChg>
        <pc:spChg chg="mod">
          <ac:chgData name="Paula Vázquez-Valero" userId="3a0e46d7-2099-40af-a155-aa45b68bfff3" providerId="ADAL" clId="{88517501-225A-4751-9B4A-E13A2CC6ABD1}" dt="2022-05-06T10:53:54.704" v="5341" actId="14100"/>
          <ac:spMkLst>
            <pc:docMk/>
            <pc:sldMk cId="1821922742" sldId="787"/>
            <ac:spMk id="71" creationId="{325E2BD3-12CA-4F09-92B1-F6584AAFAC3F}"/>
          </ac:spMkLst>
        </pc:spChg>
        <pc:spChg chg="mod">
          <ac:chgData name="Paula Vázquez-Valero" userId="3a0e46d7-2099-40af-a155-aa45b68bfff3" providerId="ADAL" clId="{88517501-225A-4751-9B4A-E13A2CC6ABD1}" dt="2022-05-06T10:51:46.418" v="5226" actId="1076"/>
          <ac:spMkLst>
            <pc:docMk/>
            <pc:sldMk cId="1821922742" sldId="787"/>
            <ac:spMk id="74" creationId="{8BEBF78C-529A-4B69-B086-61A91AF04D53}"/>
          </ac:spMkLst>
        </pc:spChg>
        <pc:spChg chg="mod">
          <ac:chgData name="Paula Vázquez-Valero" userId="3a0e46d7-2099-40af-a155-aa45b68bfff3" providerId="ADAL" clId="{88517501-225A-4751-9B4A-E13A2CC6ABD1}" dt="2022-05-06T10:53:56.842" v="5342" actId="1076"/>
          <ac:spMkLst>
            <pc:docMk/>
            <pc:sldMk cId="1821922742" sldId="787"/>
            <ac:spMk id="75" creationId="{8179509E-96F1-43A1-AC3D-97AC4A7858F5}"/>
          </ac:spMkLst>
        </pc:spChg>
        <pc:spChg chg="del">
          <ac:chgData name="Paula Vázquez-Valero" userId="3a0e46d7-2099-40af-a155-aa45b68bfff3" providerId="ADAL" clId="{88517501-225A-4751-9B4A-E13A2CC6ABD1}" dt="2022-05-06T10:53:58.766" v="5343" actId="478"/>
          <ac:spMkLst>
            <pc:docMk/>
            <pc:sldMk cId="1821922742" sldId="787"/>
            <ac:spMk id="76" creationId="{2E5AB469-D5ED-45A0-A319-C2DF6EFA13F4}"/>
          </ac:spMkLst>
        </pc:spChg>
        <pc:spChg chg="del mod">
          <ac:chgData name="Paula Vázquez-Valero" userId="3a0e46d7-2099-40af-a155-aa45b68bfff3" providerId="ADAL" clId="{88517501-225A-4751-9B4A-E13A2CC6ABD1}" dt="2022-05-06T10:53:14.802" v="5298" actId="478"/>
          <ac:spMkLst>
            <pc:docMk/>
            <pc:sldMk cId="1821922742" sldId="787"/>
            <ac:spMk id="77" creationId="{1C55C00C-17CE-415E-B9AD-717F4EC89907}"/>
          </ac:spMkLst>
        </pc:spChg>
        <pc:spChg chg="del">
          <ac:chgData name="Paula Vázquez-Valero" userId="3a0e46d7-2099-40af-a155-aa45b68bfff3" providerId="ADAL" clId="{88517501-225A-4751-9B4A-E13A2CC6ABD1}" dt="2022-05-06T10:53:13.440" v="5297" actId="478"/>
          <ac:spMkLst>
            <pc:docMk/>
            <pc:sldMk cId="1821922742" sldId="787"/>
            <ac:spMk id="79" creationId="{74441EC0-99D2-4A71-A5B3-489205F0EF7B}"/>
          </ac:spMkLst>
        </pc:spChg>
        <pc:spChg chg="mod">
          <ac:chgData name="Paula Vázquez-Valero" userId="3a0e46d7-2099-40af-a155-aa45b68bfff3" providerId="ADAL" clId="{88517501-225A-4751-9B4A-E13A2CC6ABD1}" dt="2022-05-06T10:57:11.401" v="5480" actId="14100"/>
          <ac:spMkLst>
            <pc:docMk/>
            <pc:sldMk cId="1821922742" sldId="787"/>
            <ac:spMk id="80" creationId="{0DC949B1-7D3E-4B81-BD06-A7D04C2B7154}"/>
          </ac:spMkLst>
        </pc:spChg>
        <pc:spChg chg="mod">
          <ac:chgData name="Paula Vázquez-Valero" userId="3a0e46d7-2099-40af-a155-aa45b68bfff3" providerId="ADAL" clId="{88517501-225A-4751-9B4A-E13A2CC6ABD1}" dt="2022-05-06T10:51:55.681" v="5229" actId="1076"/>
          <ac:spMkLst>
            <pc:docMk/>
            <pc:sldMk cId="1821922742" sldId="787"/>
            <ac:spMk id="84" creationId="{58D529F6-962E-43EF-99C5-2C872689F648}"/>
          </ac:spMkLst>
        </pc:spChg>
        <pc:picChg chg="add mod">
          <ac:chgData name="Paula Vázquez-Valero" userId="3a0e46d7-2099-40af-a155-aa45b68bfff3" providerId="ADAL" clId="{88517501-225A-4751-9B4A-E13A2CC6ABD1}" dt="2022-05-06T10:52:14.501" v="5252" actId="1076"/>
          <ac:picMkLst>
            <pc:docMk/>
            <pc:sldMk cId="1821922742" sldId="787"/>
            <ac:picMk id="25" creationId="{44DF2166-0A47-40AE-812B-0C90D2407A2D}"/>
          </ac:picMkLst>
        </pc:picChg>
        <pc:picChg chg="add mod">
          <ac:chgData name="Paula Vázquez-Valero" userId="3a0e46d7-2099-40af-a155-aa45b68bfff3" providerId="ADAL" clId="{88517501-225A-4751-9B4A-E13A2CC6ABD1}" dt="2022-05-06T10:54:39.529" v="5353" actId="1076"/>
          <ac:picMkLst>
            <pc:docMk/>
            <pc:sldMk cId="1821922742" sldId="787"/>
            <ac:picMk id="29" creationId="{A84E3BAF-CF88-4BB5-8901-7BF4B17BCB18}"/>
          </ac:picMkLst>
        </pc:picChg>
        <pc:picChg chg="add mod">
          <ac:chgData name="Paula Vázquez-Valero" userId="3a0e46d7-2099-40af-a155-aa45b68bfff3" providerId="ADAL" clId="{88517501-225A-4751-9B4A-E13A2CC6ABD1}" dt="2022-05-06T10:56:15.197" v="5373" actId="1076"/>
          <ac:picMkLst>
            <pc:docMk/>
            <pc:sldMk cId="1821922742" sldId="787"/>
            <ac:picMk id="33" creationId="{2A297640-C544-428D-8FA2-1843DCC9441A}"/>
          </ac:picMkLst>
        </pc:picChg>
        <pc:picChg chg="add del mod">
          <ac:chgData name="Paula Vázquez-Valero" userId="3a0e46d7-2099-40af-a155-aa45b68bfff3" providerId="ADAL" clId="{88517501-225A-4751-9B4A-E13A2CC6ABD1}" dt="2022-05-06T10:57:20.469" v="5483"/>
          <ac:picMkLst>
            <pc:docMk/>
            <pc:sldMk cId="1821922742" sldId="787"/>
            <ac:picMk id="36" creationId="{DE49107D-ECEB-4FE4-8BF2-910993AC3CFC}"/>
          </ac:picMkLst>
        </pc:picChg>
        <pc:picChg chg="add mod">
          <ac:chgData name="Paula Vázquez-Valero" userId="3a0e46d7-2099-40af-a155-aa45b68bfff3" providerId="ADAL" clId="{88517501-225A-4751-9B4A-E13A2CC6ABD1}" dt="2022-05-06T10:57:29.888" v="5485" actId="1076"/>
          <ac:picMkLst>
            <pc:docMk/>
            <pc:sldMk cId="1821922742" sldId="787"/>
            <ac:picMk id="38" creationId="{3D1E3B36-06B1-4FDA-AE6D-C0E0D338B080}"/>
          </ac:picMkLst>
        </pc:picChg>
        <pc:picChg chg="mod">
          <ac:chgData name="Paula Vázquez-Valero" userId="3a0e46d7-2099-40af-a155-aa45b68bfff3" providerId="ADAL" clId="{88517501-225A-4751-9B4A-E13A2CC6ABD1}" dt="2022-05-06T10:51:46.418" v="5226" actId="1076"/>
          <ac:picMkLst>
            <pc:docMk/>
            <pc:sldMk cId="1821922742" sldId="787"/>
            <ac:picMk id="68" creationId="{AC35C58F-9F95-441D-8C69-CB562D67854E}"/>
          </ac:picMkLst>
        </pc:picChg>
        <pc:picChg chg="mod">
          <ac:chgData name="Paula Vázquez-Valero" userId="3a0e46d7-2099-40af-a155-aa45b68bfff3" providerId="ADAL" clId="{88517501-225A-4751-9B4A-E13A2CC6ABD1}" dt="2022-05-06T10:53:19.616" v="5299" actId="1076"/>
          <ac:picMkLst>
            <pc:docMk/>
            <pc:sldMk cId="1821922742" sldId="787"/>
            <ac:picMk id="70" creationId="{DCD13153-E4DC-45A8-B7F7-6B86455A9B41}"/>
          </ac:picMkLst>
        </pc:picChg>
        <pc:picChg chg="mod">
          <ac:chgData name="Paula Vázquez-Valero" userId="3a0e46d7-2099-40af-a155-aa45b68bfff3" providerId="ADAL" clId="{88517501-225A-4751-9B4A-E13A2CC6ABD1}" dt="2022-05-06T10:54:31.144" v="5351" actId="1076"/>
          <ac:picMkLst>
            <pc:docMk/>
            <pc:sldMk cId="1821922742" sldId="787"/>
            <ac:picMk id="72" creationId="{2EDA40B7-3FF0-424A-BDB4-32A3E86788CE}"/>
          </ac:picMkLst>
        </pc:picChg>
        <pc:picChg chg="mod">
          <ac:chgData name="Paula Vázquez-Valero" userId="3a0e46d7-2099-40af-a155-aa45b68bfff3" providerId="ADAL" clId="{88517501-225A-4751-9B4A-E13A2CC6ABD1}" dt="2022-05-06T10:54:02.079" v="5344" actId="1076"/>
          <ac:picMkLst>
            <pc:docMk/>
            <pc:sldMk cId="1821922742" sldId="787"/>
            <ac:picMk id="73" creationId="{3E002582-5F60-4307-A1F5-E3EB34043E28}"/>
          </ac:picMkLst>
        </pc:picChg>
        <pc:picChg chg="del mod">
          <ac:chgData name="Paula Vázquez-Valero" userId="3a0e46d7-2099-40af-a155-aa45b68bfff3" providerId="ADAL" clId="{88517501-225A-4751-9B4A-E13A2CC6ABD1}" dt="2022-05-06T10:53:13.440" v="5297" actId="478"/>
          <ac:picMkLst>
            <pc:docMk/>
            <pc:sldMk cId="1821922742" sldId="787"/>
            <ac:picMk id="78" creationId="{177DFE05-7CCA-43CD-A3C9-4F87E0108AED}"/>
          </ac:picMkLst>
        </pc:picChg>
        <pc:picChg chg="del mod">
          <ac:chgData name="Paula Vázquez-Valero" userId="3a0e46d7-2099-40af-a155-aa45b68bfff3" providerId="ADAL" clId="{88517501-225A-4751-9B4A-E13A2CC6ABD1}" dt="2022-05-06T10:52:06.428" v="5247" actId="478"/>
          <ac:picMkLst>
            <pc:docMk/>
            <pc:sldMk cId="1821922742" sldId="787"/>
            <ac:picMk id="81" creationId="{8313DFC5-BDFE-4338-A515-D3E98CC9A844}"/>
          </ac:picMkLst>
        </pc:picChg>
        <pc:cxnChg chg="add mod">
          <ac:chgData name="Paula Vázquez-Valero" userId="3a0e46d7-2099-40af-a155-aa45b68bfff3" providerId="ADAL" clId="{88517501-225A-4751-9B4A-E13A2CC6ABD1}" dt="2022-05-06T10:54:28.969" v="5350" actId="1076"/>
          <ac:cxnSpMkLst>
            <pc:docMk/>
            <pc:sldMk cId="1821922742" sldId="787"/>
            <ac:cxnSpMk id="4" creationId="{8FBA54E7-1C3C-46AB-AEDF-4BD95909C5C2}"/>
          </ac:cxnSpMkLst>
        </pc:cxnChg>
      </pc:sldChg>
      <pc:sldChg chg="add del">
        <pc:chgData name="Paula Vázquez-Valero" userId="3a0e46d7-2099-40af-a155-aa45b68bfff3" providerId="ADAL" clId="{88517501-225A-4751-9B4A-E13A2CC6ABD1}" dt="2022-05-06T11:21:10.045" v="6561" actId="47"/>
        <pc:sldMkLst>
          <pc:docMk/>
          <pc:sldMk cId="2339271347" sldId="805"/>
        </pc:sldMkLst>
      </pc:sldChg>
      <pc:sldChg chg="del">
        <pc:chgData name="Paula Vázquez-Valero" userId="3a0e46d7-2099-40af-a155-aa45b68bfff3" providerId="ADAL" clId="{88517501-225A-4751-9B4A-E13A2CC6ABD1}" dt="2022-05-06T11:21:05.212" v="6552" actId="47"/>
        <pc:sldMkLst>
          <pc:docMk/>
          <pc:sldMk cId="1120329514" sldId="816"/>
        </pc:sldMkLst>
      </pc:sldChg>
      <pc:sldChg chg="addSp delSp modSp add del mod addAnim delAnim modAnim">
        <pc:chgData name="Paula Vázquez-Valero" userId="3a0e46d7-2099-40af-a155-aa45b68bfff3" providerId="ADAL" clId="{88517501-225A-4751-9B4A-E13A2CC6ABD1}" dt="2022-05-06T09:39:04.900" v="1387" actId="47"/>
        <pc:sldMkLst>
          <pc:docMk/>
          <pc:sldMk cId="2213747302" sldId="820"/>
        </pc:sldMkLst>
        <pc:spChg chg="mod">
          <ac:chgData name="Paula Vázquez-Valero" userId="3a0e46d7-2099-40af-a155-aa45b68bfff3" providerId="ADAL" clId="{88517501-225A-4751-9B4A-E13A2CC6ABD1}" dt="2022-05-06T09:27:33.750" v="1246" actId="115"/>
          <ac:spMkLst>
            <pc:docMk/>
            <pc:sldMk cId="2213747302" sldId="820"/>
            <ac:spMk id="2" creationId="{3F9B81CA-49CF-4113-B92C-AF8FEDD23E30}"/>
          </ac:spMkLst>
        </pc:spChg>
        <pc:spChg chg="del mod">
          <ac:chgData name="Paula Vázquez-Valero" userId="3a0e46d7-2099-40af-a155-aa45b68bfff3" providerId="ADAL" clId="{88517501-225A-4751-9B4A-E13A2CC6ABD1}" dt="2022-05-06T09:38:53.995" v="1383" actId="21"/>
          <ac:spMkLst>
            <pc:docMk/>
            <pc:sldMk cId="2213747302" sldId="820"/>
            <ac:spMk id="24" creationId="{6F0F11E8-0D11-430E-BEB0-F1350EF3BCCB}"/>
          </ac:spMkLst>
        </pc:spChg>
        <pc:spChg chg="del">
          <ac:chgData name="Paula Vázquez-Valero" userId="3a0e46d7-2099-40af-a155-aa45b68bfff3" providerId="ADAL" clId="{88517501-225A-4751-9B4A-E13A2CC6ABD1}" dt="2022-05-06T09:38:53.995" v="1383" actId="21"/>
          <ac:spMkLst>
            <pc:docMk/>
            <pc:sldMk cId="2213747302" sldId="820"/>
            <ac:spMk id="33" creationId="{7AFEC271-090B-4B81-A696-299853BAC35D}"/>
          </ac:spMkLst>
        </pc:spChg>
        <pc:spChg chg="del">
          <ac:chgData name="Paula Vázquez-Valero" userId="3a0e46d7-2099-40af-a155-aa45b68bfff3" providerId="ADAL" clId="{88517501-225A-4751-9B4A-E13A2CC6ABD1}" dt="2022-05-06T09:38:53.995" v="1383" actId="21"/>
          <ac:spMkLst>
            <pc:docMk/>
            <pc:sldMk cId="2213747302" sldId="820"/>
            <ac:spMk id="147" creationId="{74C22955-B3F2-4CF1-923D-C0DD043B27A0}"/>
          </ac:spMkLst>
        </pc:spChg>
        <pc:graphicFrameChg chg="del">
          <ac:chgData name="Paula Vázquez-Valero" userId="3a0e46d7-2099-40af-a155-aa45b68bfff3" providerId="ADAL" clId="{88517501-225A-4751-9B4A-E13A2CC6ABD1}" dt="2022-05-06T09:38:53.995" v="1383" actId="21"/>
          <ac:graphicFrameMkLst>
            <pc:docMk/>
            <pc:sldMk cId="2213747302" sldId="820"/>
            <ac:graphicFrameMk id="3" creationId="{23A1BAD9-7D94-49BC-A791-F674D611796A}"/>
          </ac:graphicFrameMkLst>
        </pc:graphicFrameChg>
        <pc:picChg chg="del">
          <ac:chgData name="Paula Vázquez-Valero" userId="3a0e46d7-2099-40af-a155-aa45b68bfff3" providerId="ADAL" clId="{88517501-225A-4751-9B4A-E13A2CC6ABD1}" dt="2022-05-06T09:38:53.995" v="1383" actId="21"/>
          <ac:picMkLst>
            <pc:docMk/>
            <pc:sldMk cId="2213747302" sldId="820"/>
            <ac:picMk id="6" creationId="{458CDC6E-3675-440F-B4CF-6690C1755409}"/>
          </ac:picMkLst>
        </pc:picChg>
        <pc:picChg chg="del">
          <ac:chgData name="Paula Vázquez-Valero" userId="3a0e46d7-2099-40af-a155-aa45b68bfff3" providerId="ADAL" clId="{88517501-225A-4751-9B4A-E13A2CC6ABD1}" dt="2022-05-06T09:38:53.995" v="1383" actId="21"/>
          <ac:picMkLst>
            <pc:docMk/>
            <pc:sldMk cId="2213747302" sldId="820"/>
            <ac:picMk id="8" creationId="{EEB45E82-86CA-4B62-883C-C914040C6BFD}"/>
          </ac:picMkLst>
        </pc:picChg>
        <pc:picChg chg="del">
          <ac:chgData name="Paula Vázquez-Valero" userId="3a0e46d7-2099-40af-a155-aa45b68bfff3" providerId="ADAL" clId="{88517501-225A-4751-9B4A-E13A2CC6ABD1}" dt="2022-05-06T09:38:53.995" v="1383" actId="21"/>
          <ac:picMkLst>
            <pc:docMk/>
            <pc:sldMk cId="2213747302" sldId="820"/>
            <ac:picMk id="13" creationId="{69DBBD8E-1197-4C5F-878C-76F87DC65960}"/>
          </ac:picMkLst>
        </pc:picChg>
        <pc:picChg chg="add del mod">
          <ac:chgData name="Paula Vázquez-Valero" userId="3a0e46d7-2099-40af-a155-aa45b68bfff3" providerId="ADAL" clId="{88517501-225A-4751-9B4A-E13A2CC6ABD1}" dt="2022-05-06T09:30:47.760" v="1254"/>
          <ac:picMkLst>
            <pc:docMk/>
            <pc:sldMk cId="2213747302" sldId="820"/>
            <ac:picMk id="15" creationId="{8066A9A3-54D1-4A2D-BF0B-94041FEDACC6}"/>
          </ac:picMkLst>
        </pc:picChg>
        <pc:picChg chg="add del mod">
          <ac:chgData name="Paula Vázquez-Valero" userId="3a0e46d7-2099-40af-a155-aa45b68bfff3" providerId="ADAL" clId="{88517501-225A-4751-9B4A-E13A2CC6ABD1}" dt="2022-05-06T09:38:53.995" v="1383" actId="21"/>
          <ac:picMkLst>
            <pc:docMk/>
            <pc:sldMk cId="2213747302" sldId="820"/>
            <ac:picMk id="16" creationId="{3AA335CF-4736-41EB-A3ED-F00F052667F1}"/>
          </ac:picMkLst>
        </pc:picChg>
        <pc:picChg chg="del">
          <ac:chgData name="Paula Vázquez-Valero" userId="3a0e46d7-2099-40af-a155-aa45b68bfff3" providerId="ADAL" clId="{88517501-225A-4751-9B4A-E13A2CC6ABD1}" dt="2022-05-06T09:38:53.995" v="1383" actId="21"/>
          <ac:picMkLst>
            <pc:docMk/>
            <pc:sldMk cId="2213747302" sldId="820"/>
            <ac:picMk id="21" creationId="{664FAC0E-5212-48B0-9643-B9031996D925}"/>
          </ac:picMkLst>
        </pc:picChg>
        <pc:picChg chg="add del">
          <ac:chgData name="Paula Vázquez-Valero" userId="3a0e46d7-2099-40af-a155-aa45b68bfff3" providerId="ADAL" clId="{88517501-225A-4751-9B4A-E13A2CC6ABD1}" dt="2022-05-06T09:30:50.670" v="1257" actId="478"/>
          <ac:picMkLst>
            <pc:docMk/>
            <pc:sldMk cId="2213747302" sldId="820"/>
            <ac:picMk id="23" creationId="{132E9877-B8EF-490A-A4D6-1DA7374DAC88}"/>
          </ac:picMkLst>
        </pc:picChg>
      </pc:sldChg>
      <pc:sldChg chg="addSp delSp modSp add mod delAnim modAnim modNotesTx">
        <pc:chgData name="Paula Vázquez-Valero" userId="3a0e46d7-2099-40af-a155-aa45b68bfff3" providerId="ADAL" clId="{88517501-225A-4751-9B4A-E13A2CC6ABD1}" dt="2022-05-06T09:39:27.276" v="1434" actId="20577"/>
        <pc:sldMkLst>
          <pc:docMk/>
          <pc:sldMk cId="40359976" sldId="821"/>
        </pc:sldMkLst>
        <pc:spChg chg="mod">
          <ac:chgData name="Paula Vázquez-Valero" userId="3a0e46d7-2099-40af-a155-aa45b68bfff3" providerId="ADAL" clId="{88517501-225A-4751-9B4A-E13A2CC6ABD1}" dt="2022-05-06T09:38:48.917" v="1382" actId="20577"/>
          <ac:spMkLst>
            <pc:docMk/>
            <pc:sldMk cId="40359976" sldId="821"/>
            <ac:spMk id="2" creationId="{3F9B81CA-49CF-4113-B92C-AF8FEDD23E30}"/>
          </ac:spMkLst>
        </pc:spChg>
        <pc:spChg chg="add mod">
          <ac:chgData name="Paula Vázquez-Valero" userId="3a0e46d7-2099-40af-a155-aa45b68bfff3" providerId="ADAL" clId="{88517501-225A-4751-9B4A-E13A2CC6ABD1}" dt="2022-05-06T09:38:58.493" v="1385"/>
          <ac:spMkLst>
            <pc:docMk/>
            <pc:sldMk cId="40359976" sldId="821"/>
            <ac:spMk id="18" creationId="{489BD0E6-764A-47EF-8762-55FD6BC0D9C8}"/>
          </ac:spMkLst>
        </pc:spChg>
        <pc:spChg chg="add mod">
          <ac:chgData name="Paula Vázquez-Valero" userId="3a0e46d7-2099-40af-a155-aa45b68bfff3" providerId="ADAL" clId="{88517501-225A-4751-9B4A-E13A2CC6ABD1}" dt="2022-05-06T09:38:58.493" v="1385"/>
          <ac:spMkLst>
            <pc:docMk/>
            <pc:sldMk cId="40359976" sldId="821"/>
            <ac:spMk id="20" creationId="{207D0A98-139A-4F10-8520-F9E412E8D098}"/>
          </ac:spMkLst>
        </pc:spChg>
        <pc:spChg chg="del mod">
          <ac:chgData name="Paula Vázquez-Valero" userId="3a0e46d7-2099-40af-a155-aa45b68bfff3" providerId="ADAL" clId="{88517501-225A-4751-9B4A-E13A2CC6ABD1}" dt="2022-05-06T09:38:58.202" v="1384" actId="478"/>
          <ac:spMkLst>
            <pc:docMk/>
            <pc:sldMk cId="40359976" sldId="821"/>
            <ac:spMk id="24" creationId="{6F0F11E8-0D11-430E-BEB0-F1350EF3BCCB}"/>
          </ac:spMkLst>
        </pc:spChg>
        <pc:spChg chg="add mod">
          <ac:chgData name="Paula Vázquez-Valero" userId="3a0e46d7-2099-40af-a155-aa45b68bfff3" providerId="ADAL" clId="{88517501-225A-4751-9B4A-E13A2CC6ABD1}" dt="2022-05-06T09:38:58.493" v="1385"/>
          <ac:spMkLst>
            <pc:docMk/>
            <pc:sldMk cId="40359976" sldId="821"/>
            <ac:spMk id="30" creationId="{0CBA89BA-BA06-4402-AF76-AC81A4AA93D3}"/>
          </ac:spMkLst>
        </pc:spChg>
        <pc:spChg chg="del">
          <ac:chgData name="Paula Vázquez-Valero" userId="3a0e46d7-2099-40af-a155-aa45b68bfff3" providerId="ADAL" clId="{88517501-225A-4751-9B4A-E13A2CC6ABD1}" dt="2022-05-06T09:38:58.202" v="1384" actId="478"/>
          <ac:spMkLst>
            <pc:docMk/>
            <pc:sldMk cId="40359976" sldId="821"/>
            <ac:spMk id="33" creationId="{7AFEC271-090B-4B81-A696-299853BAC35D}"/>
          </ac:spMkLst>
        </pc:spChg>
        <pc:spChg chg="del">
          <ac:chgData name="Paula Vázquez-Valero" userId="3a0e46d7-2099-40af-a155-aa45b68bfff3" providerId="ADAL" clId="{88517501-225A-4751-9B4A-E13A2CC6ABD1}" dt="2022-05-06T09:38:58.202" v="1384" actId="478"/>
          <ac:spMkLst>
            <pc:docMk/>
            <pc:sldMk cId="40359976" sldId="821"/>
            <ac:spMk id="147" creationId="{74C22955-B3F2-4CF1-923D-C0DD043B27A0}"/>
          </ac:spMkLst>
        </pc:spChg>
        <pc:graphicFrameChg chg="del">
          <ac:chgData name="Paula Vázquez-Valero" userId="3a0e46d7-2099-40af-a155-aa45b68bfff3" providerId="ADAL" clId="{88517501-225A-4751-9B4A-E13A2CC6ABD1}" dt="2022-05-06T09:38:58.202" v="1384" actId="478"/>
          <ac:graphicFrameMkLst>
            <pc:docMk/>
            <pc:sldMk cId="40359976" sldId="821"/>
            <ac:graphicFrameMk id="3" creationId="{23A1BAD9-7D94-49BC-A791-F674D611796A}"/>
          </ac:graphicFrameMkLst>
        </pc:graphicFrameChg>
        <pc:graphicFrameChg chg="add mod">
          <ac:chgData name="Paula Vázquez-Valero" userId="3a0e46d7-2099-40af-a155-aa45b68bfff3" providerId="ADAL" clId="{88517501-225A-4751-9B4A-E13A2CC6ABD1}" dt="2022-05-06T09:38:58.493" v="1385"/>
          <ac:graphicFrameMkLst>
            <pc:docMk/>
            <pc:sldMk cId="40359976" sldId="821"/>
            <ac:graphicFrameMk id="21" creationId="{C18B71C7-8601-4D1F-ACBC-0F4D77B8968A}"/>
          </ac:graphicFrameMkLst>
        </pc:graphicFrameChg>
        <pc:picChg chg="add del mod">
          <ac:chgData name="Paula Vázquez-Valero" userId="3a0e46d7-2099-40af-a155-aa45b68bfff3" providerId="ADAL" clId="{88517501-225A-4751-9B4A-E13A2CC6ABD1}" dt="2022-05-06T09:38:58.202" v="1384" actId="478"/>
          <ac:picMkLst>
            <pc:docMk/>
            <pc:sldMk cId="40359976" sldId="821"/>
            <ac:picMk id="15" creationId="{5B7CF57B-B61D-456A-B93E-1C698B03BE04}"/>
          </ac:picMkLst>
        </pc:picChg>
        <pc:picChg chg="add del mod">
          <ac:chgData name="Paula Vázquez-Valero" userId="3a0e46d7-2099-40af-a155-aa45b68bfff3" providerId="ADAL" clId="{88517501-225A-4751-9B4A-E13A2CC6ABD1}" dt="2022-05-06T09:38:58.202" v="1384" actId="478"/>
          <ac:picMkLst>
            <pc:docMk/>
            <pc:sldMk cId="40359976" sldId="821"/>
            <ac:picMk id="16" creationId="{0258F052-28C9-4511-9A0D-F1FEFC71C5A4}"/>
          </ac:picMkLst>
        </pc:picChg>
        <pc:picChg chg="del">
          <ac:chgData name="Paula Vázquez-Valero" userId="3a0e46d7-2099-40af-a155-aa45b68bfff3" providerId="ADAL" clId="{88517501-225A-4751-9B4A-E13A2CC6ABD1}" dt="2022-05-06T09:38:58.202" v="1384" actId="478"/>
          <ac:picMkLst>
            <pc:docMk/>
            <pc:sldMk cId="40359976" sldId="821"/>
            <ac:picMk id="17" creationId="{A4680BF2-140E-4AAE-B4C6-ECE39AF294EF}"/>
          </ac:picMkLst>
        </pc:picChg>
        <pc:picChg chg="del">
          <ac:chgData name="Paula Vázquez-Valero" userId="3a0e46d7-2099-40af-a155-aa45b68bfff3" providerId="ADAL" clId="{88517501-225A-4751-9B4A-E13A2CC6ABD1}" dt="2022-05-06T09:38:58.202" v="1384" actId="478"/>
          <ac:picMkLst>
            <pc:docMk/>
            <pc:sldMk cId="40359976" sldId="821"/>
            <ac:picMk id="19" creationId="{A71BCBC1-1C5D-4098-BB18-9863566E0EF5}"/>
          </ac:picMkLst>
        </pc:picChg>
        <pc:picChg chg="del">
          <ac:chgData name="Paula Vázquez-Valero" userId="3a0e46d7-2099-40af-a155-aa45b68bfff3" providerId="ADAL" clId="{88517501-225A-4751-9B4A-E13A2CC6ABD1}" dt="2022-05-06T09:38:58.202" v="1384" actId="478"/>
          <ac:picMkLst>
            <pc:docMk/>
            <pc:sldMk cId="40359976" sldId="821"/>
            <ac:picMk id="22" creationId="{A09B7EF9-3A32-41A6-A980-1006E5D8AB61}"/>
          </ac:picMkLst>
        </pc:picChg>
        <pc:picChg chg="add mod">
          <ac:chgData name="Paula Vázquez-Valero" userId="3a0e46d7-2099-40af-a155-aa45b68bfff3" providerId="ADAL" clId="{88517501-225A-4751-9B4A-E13A2CC6ABD1}" dt="2022-05-06T09:38:58.493" v="1385"/>
          <ac:picMkLst>
            <pc:docMk/>
            <pc:sldMk cId="40359976" sldId="821"/>
            <ac:picMk id="23" creationId="{AFBEFA6B-1204-4D02-BE1B-11BC8E4CDA69}"/>
          </ac:picMkLst>
        </pc:picChg>
        <pc:picChg chg="add mod">
          <ac:chgData name="Paula Vázquez-Valero" userId="3a0e46d7-2099-40af-a155-aa45b68bfff3" providerId="ADAL" clId="{88517501-225A-4751-9B4A-E13A2CC6ABD1}" dt="2022-05-06T09:38:58.493" v="1385"/>
          <ac:picMkLst>
            <pc:docMk/>
            <pc:sldMk cId="40359976" sldId="821"/>
            <ac:picMk id="25" creationId="{4897B6C3-39BD-45EF-B18F-053357836875}"/>
          </ac:picMkLst>
        </pc:picChg>
        <pc:picChg chg="del mod">
          <ac:chgData name="Paula Vázquez-Valero" userId="3a0e46d7-2099-40af-a155-aa45b68bfff3" providerId="ADAL" clId="{88517501-225A-4751-9B4A-E13A2CC6ABD1}" dt="2022-05-06T09:31:17.057" v="1265" actId="478"/>
          <ac:picMkLst>
            <pc:docMk/>
            <pc:sldMk cId="40359976" sldId="821"/>
            <ac:picMk id="27" creationId="{95FF7E0A-CFBC-4D82-93FE-7569B923FA33}"/>
          </ac:picMkLst>
        </pc:picChg>
        <pc:picChg chg="add mod">
          <ac:chgData name="Paula Vázquez-Valero" userId="3a0e46d7-2099-40af-a155-aa45b68bfff3" providerId="ADAL" clId="{88517501-225A-4751-9B4A-E13A2CC6ABD1}" dt="2022-05-06T09:38:58.493" v="1385"/>
          <ac:picMkLst>
            <pc:docMk/>
            <pc:sldMk cId="40359976" sldId="821"/>
            <ac:picMk id="28" creationId="{7C539BFF-E551-4F21-901E-1B38313F07C0}"/>
          </ac:picMkLst>
        </pc:picChg>
        <pc:picChg chg="add mod">
          <ac:chgData name="Paula Vázquez-Valero" userId="3a0e46d7-2099-40af-a155-aa45b68bfff3" providerId="ADAL" clId="{88517501-225A-4751-9B4A-E13A2CC6ABD1}" dt="2022-05-06T09:38:58.493" v="1385"/>
          <ac:picMkLst>
            <pc:docMk/>
            <pc:sldMk cId="40359976" sldId="821"/>
            <ac:picMk id="29" creationId="{B1A73BF4-2F94-40DC-A55B-7ADC851DC64A}"/>
          </ac:picMkLst>
        </pc:picChg>
        <pc:picChg chg="add mod">
          <ac:chgData name="Paula Vázquez-Valero" userId="3a0e46d7-2099-40af-a155-aa45b68bfff3" providerId="ADAL" clId="{88517501-225A-4751-9B4A-E13A2CC6ABD1}" dt="2022-05-06T09:38:58.493" v="1385"/>
          <ac:picMkLst>
            <pc:docMk/>
            <pc:sldMk cId="40359976" sldId="821"/>
            <ac:picMk id="31" creationId="{818BED01-AD71-47BD-9753-E139F2C7FC21}"/>
          </ac:picMkLst>
        </pc:picChg>
        <pc:picChg chg="del">
          <ac:chgData name="Paula Vázquez-Valero" userId="3a0e46d7-2099-40af-a155-aa45b68bfff3" providerId="ADAL" clId="{88517501-225A-4751-9B4A-E13A2CC6ABD1}" dt="2022-05-06T09:31:13.672" v="1263" actId="478"/>
          <ac:picMkLst>
            <pc:docMk/>
            <pc:sldMk cId="40359976" sldId="821"/>
            <ac:picMk id="34" creationId="{3B9BF149-9BDF-4BB3-A008-24E156C9318B}"/>
          </ac:picMkLst>
        </pc:picChg>
      </pc:sldChg>
      <pc:sldChg chg="addSp delSp modSp add mod delAnim modAnim modNotesTx">
        <pc:chgData name="Paula Vázquez-Valero" userId="3a0e46d7-2099-40af-a155-aa45b68bfff3" providerId="ADAL" clId="{88517501-225A-4751-9B4A-E13A2CC6ABD1}" dt="2022-05-06T09:39:41.791" v="1464" actId="20577"/>
        <pc:sldMkLst>
          <pc:docMk/>
          <pc:sldMk cId="3743952194" sldId="822"/>
        </pc:sldMkLst>
        <pc:spChg chg="mod">
          <ac:chgData name="Paula Vázquez-Valero" userId="3a0e46d7-2099-40af-a155-aa45b68bfff3" providerId="ADAL" clId="{88517501-225A-4751-9B4A-E13A2CC6ABD1}" dt="2022-05-06T09:32:20.123" v="1278" actId="1036"/>
          <ac:spMkLst>
            <pc:docMk/>
            <pc:sldMk cId="3743952194" sldId="822"/>
            <ac:spMk id="24" creationId="{6F0F11E8-0D11-430E-BEB0-F1350EF3BCCB}"/>
          </ac:spMkLst>
        </pc:spChg>
        <pc:picChg chg="del">
          <ac:chgData name="Paula Vázquez-Valero" userId="3a0e46d7-2099-40af-a155-aa45b68bfff3" providerId="ADAL" clId="{88517501-225A-4751-9B4A-E13A2CC6ABD1}" dt="2022-05-06T09:32:13.291" v="1275" actId="478"/>
          <ac:picMkLst>
            <pc:docMk/>
            <pc:sldMk cId="3743952194" sldId="822"/>
            <ac:picMk id="13" creationId="{44A34638-C3B5-49DD-89BF-E606E255D114}"/>
          </ac:picMkLst>
        </pc:picChg>
        <pc:picChg chg="add mod">
          <ac:chgData name="Paula Vázquez-Valero" userId="3a0e46d7-2099-40af-a155-aa45b68bfff3" providerId="ADAL" clId="{88517501-225A-4751-9B4A-E13A2CC6ABD1}" dt="2022-05-06T09:33:03.467" v="1290" actId="1076"/>
          <ac:picMkLst>
            <pc:docMk/>
            <pc:sldMk cId="3743952194" sldId="822"/>
            <ac:picMk id="15" creationId="{701C98F9-824E-4669-A5E9-FC2DFD61C545}"/>
          </ac:picMkLst>
        </pc:picChg>
        <pc:picChg chg="add mod">
          <ac:chgData name="Paula Vázquez-Valero" userId="3a0e46d7-2099-40af-a155-aa45b68bfff3" providerId="ADAL" clId="{88517501-225A-4751-9B4A-E13A2CC6ABD1}" dt="2022-05-06T09:32:59.127" v="1287" actId="1076"/>
          <ac:picMkLst>
            <pc:docMk/>
            <pc:sldMk cId="3743952194" sldId="822"/>
            <ac:picMk id="16" creationId="{F2C550B2-B516-42AF-888E-8ED0DEC86598}"/>
          </ac:picMkLst>
        </pc:picChg>
      </pc:sldChg>
      <pc:sldChg chg="addSp delSp modSp add mod delAnim modAnim modNotesTx">
        <pc:chgData name="Paula Vázquez-Valero" userId="3a0e46d7-2099-40af-a155-aa45b68bfff3" providerId="ADAL" clId="{88517501-225A-4751-9B4A-E13A2CC6ABD1}" dt="2022-05-06T09:47:01.899" v="1839"/>
        <pc:sldMkLst>
          <pc:docMk/>
          <pc:sldMk cId="226210727" sldId="823"/>
        </pc:sldMkLst>
        <pc:spChg chg="mod">
          <ac:chgData name="Paula Vázquez-Valero" userId="3a0e46d7-2099-40af-a155-aa45b68bfff3" providerId="ADAL" clId="{88517501-225A-4751-9B4A-E13A2CC6ABD1}" dt="2022-05-06T09:34:06.287" v="1297" actId="1076"/>
          <ac:spMkLst>
            <pc:docMk/>
            <pc:sldMk cId="226210727" sldId="823"/>
            <ac:spMk id="24" creationId="{6F0F11E8-0D11-430E-BEB0-F1350EF3BCCB}"/>
          </ac:spMkLst>
        </pc:spChg>
        <pc:grpChg chg="add mod">
          <ac:chgData name="Paula Vázquez-Valero" userId="3a0e46d7-2099-40af-a155-aa45b68bfff3" providerId="ADAL" clId="{88517501-225A-4751-9B4A-E13A2CC6ABD1}" dt="2022-05-06T09:46:59.672" v="1838" actId="1076"/>
          <ac:grpSpMkLst>
            <pc:docMk/>
            <pc:sldMk cId="226210727" sldId="823"/>
            <ac:grpSpMk id="17" creationId="{6E920190-315F-43C8-8455-AB131B191E41}"/>
          </ac:grpSpMkLst>
        </pc:grpChg>
        <pc:picChg chg="add del mod">
          <ac:chgData name="Paula Vázquez-Valero" userId="3a0e46d7-2099-40af-a155-aa45b68bfff3" providerId="ADAL" clId="{88517501-225A-4751-9B4A-E13A2CC6ABD1}" dt="2022-05-06T09:46:52.092" v="1833" actId="478"/>
          <ac:picMkLst>
            <pc:docMk/>
            <pc:sldMk cId="226210727" sldId="823"/>
            <ac:picMk id="15" creationId="{0D999770-65AE-484B-AF57-9440CDA076D0}"/>
          </ac:picMkLst>
        </pc:picChg>
        <pc:picChg chg="del">
          <ac:chgData name="Paula Vázquez-Valero" userId="3a0e46d7-2099-40af-a155-aa45b68bfff3" providerId="ADAL" clId="{88517501-225A-4751-9B4A-E13A2CC6ABD1}" dt="2022-05-06T09:33:09.875" v="1292" actId="478"/>
          <ac:picMkLst>
            <pc:docMk/>
            <pc:sldMk cId="226210727" sldId="823"/>
            <ac:picMk id="18" creationId="{63DA518E-5D0D-4349-8CF6-42D48F628F22}"/>
          </ac:picMkLst>
        </pc:picChg>
        <pc:picChg chg="mod">
          <ac:chgData name="Paula Vázquez-Valero" userId="3a0e46d7-2099-40af-a155-aa45b68bfff3" providerId="ADAL" clId="{88517501-225A-4751-9B4A-E13A2CC6ABD1}" dt="2022-05-06T09:46:52.270" v="1834"/>
          <ac:picMkLst>
            <pc:docMk/>
            <pc:sldMk cId="226210727" sldId="823"/>
            <ac:picMk id="19" creationId="{B93F06D5-3E80-42C1-B340-5EB047E11A79}"/>
          </ac:picMkLst>
        </pc:picChg>
        <pc:picChg chg="mod">
          <ac:chgData name="Paula Vázquez-Valero" userId="3a0e46d7-2099-40af-a155-aa45b68bfff3" providerId="ADAL" clId="{88517501-225A-4751-9B4A-E13A2CC6ABD1}" dt="2022-05-06T09:46:52.270" v="1834"/>
          <ac:picMkLst>
            <pc:docMk/>
            <pc:sldMk cId="226210727" sldId="823"/>
            <ac:picMk id="20" creationId="{91077CAA-902F-4BE1-8549-BF3102DFA4C3}"/>
          </ac:picMkLst>
        </pc:picChg>
        <pc:picChg chg="mod">
          <ac:chgData name="Paula Vázquez-Valero" userId="3a0e46d7-2099-40af-a155-aa45b68bfff3" providerId="ADAL" clId="{88517501-225A-4751-9B4A-E13A2CC6ABD1}" dt="2022-05-06T09:46:52.270" v="1834"/>
          <ac:picMkLst>
            <pc:docMk/>
            <pc:sldMk cId="226210727" sldId="823"/>
            <ac:picMk id="21" creationId="{16BB856F-7131-4722-8731-B093AF944A71}"/>
          </ac:picMkLst>
        </pc:picChg>
      </pc:sldChg>
      <pc:sldChg chg="addSp delSp modSp add mod addAnim delAnim modAnim modNotesTx">
        <pc:chgData name="Paula Vázquez-Valero" userId="3a0e46d7-2099-40af-a155-aa45b68bfff3" providerId="ADAL" clId="{88517501-225A-4751-9B4A-E13A2CC6ABD1}" dt="2022-05-06T09:42:21.945" v="1580" actId="20577"/>
        <pc:sldMkLst>
          <pc:docMk/>
          <pc:sldMk cId="4153529429" sldId="824"/>
        </pc:sldMkLst>
        <pc:spChg chg="add del mod">
          <ac:chgData name="Paula Vázquez-Valero" userId="3a0e46d7-2099-40af-a155-aa45b68bfff3" providerId="ADAL" clId="{88517501-225A-4751-9B4A-E13A2CC6ABD1}" dt="2022-05-06T09:42:21.945" v="1580" actId="20577"/>
          <ac:spMkLst>
            <pc:docMk/>
            <pc:sldMk cId="4153529429" sldId="824"/>
            <ac:spMk id="21" creationId="{D0CEFF0A-61F3-4E4A-961A-3AEA106FB7A6}"/>
          </ac:spMkLst>
        </pc:spChg>
        <pc:spChg chg="mod">
          <ac:chgData name="Paula Vázquez-Valero" userId="3a0e46d7-2099-40af-a155-aa45b68bfff3" providerId="ADAL" clId="{88517501-225A-4751-9B4A-E13A2CC6ABD1}" dt="2022-05-06T09:37:01.447" v="1367" actId="1076"/>
          <ac:spMkLst>
            <pc:docMk/>
            <pc:sldMk cId="4153529429" sldId="824"/>
            <ac:spMk id="24" creationId="{6F0F11E8-0D11-430E-BEB0-F1350EF3BCCB}"/>
          </ac:spMkLst>
        </pc:spChg>
        <pc:picChg chg="add del">
          <ac:chgData name="Paula Vázquez-Valero" userId="3a0e46d7-2099-40af-a155-aa45b68bfff3" providerId="ADAL" clId="{88517501-225A-4751-9B4A-E13A2CC6ABD1}" dt="2022-05-06T09:35:07.277" v="1311" actId="478"/>
          <ac:picMkLst>
            <pc:docMk/>
            <pc:sldMk cId="4153529429" sldId="824"/>
            <ac:picMk id="8" creationId="{9FF7659D-D069-4919-AE7E-96FE8292B4C3}"/>
          </ac:picMkLst>
        </pc:picChg>
        <pc:picChg chg="del">
          <ac:chgData name="Paula Vázquez-Valero" userId="3a0e46d7-2099-40af-a155-aa45b68bfff3" providerId="ADAL" clId="{88517501-225A-4751-9B4A-E13A2CC6ABD1}" dt="2022-05-06T09:36:36.490" v="1357" actId="478"/>
          <ac:picMkLst>
            <pc:docMk/>
            <pc:sldMk cId="4153529429" sldId="824"/>
            <ac:picMk id="11" creationId="{32BBBAC5-10E9-440F-8DA6-638028FD3A04}"/>
          </ac:picMkLst>
        </pc:picChg>
        <pc:picChg chg="add del mod">
          <ac:chgData name="Paula Vázquez-Valero" userId="3a0e46d7-2099-40af-a155-aa45b68bfff3" providerId="ADAL" clId="{88517501-225A-4751-9B4A-E13A2CC6ABD1}" dt="2022-05-06T09:35:04.705" v="1307"/>
          <ac:picMkLst>
            <pc:docMk/>
            <pc:sldMk cId="4153529429" sldId="824"/>
            <ac:picMk id="16" creationId="{AD454026-1497-4232-9BD3-D177F1606925}"/>
          </ac:picMkLst>
        </pc:picChg>
        <pc:picChg chg="add mod">
          <ac:chgData name="Paula Vázquez-Valero" userId="3a0e46d7-2099-40af-a155-aa45b68bfff3" providerId="ADAL" clId="{88517501-225A-4751-9B4A-E13A2CC6ABD1}" dt="2022-05-06T09:35:09.747" v="1313" actId="1076"/>
          <ac:picMkLst>
            <pc:docMk/>
            <pc:sldMk cId="4153529429" sldId="824"/>
            <ac:picMk id="17" creationId="{EFD148A3-3224-4EF8-B801-7772553F8962}"/>
          </ac:picMkLst>
        </pc:picChg>
        <pc:picChg chg="add mod ord">
          <ac:chgData name="Paula Vázquez-Valero" userId="3a0e46d7-2099-40af-a155-aa45b68bfff3" providerId="ADAL" clId="{88517501-225A-4751-9B4A-E13A2CC6ABD1}" dt="2022-05-06T09:36:45.915" v="1362" actId="14100"/>
          <ac:picMkLst>
            <pc:docMk/>
            <pc:sldMk cId="4153529429" sldId="824"/>
            <ac:picMk id="18" creationId="{70CA4EF7-E826-4509-8FCD-A2FB0D5D32F9}"/>
          </ac:picMkLst>
        </pc:picChg>
      </pc:sldChg>
      <pc:sldChg chg="addSp delSp modSp add mod delAnim modAnim modNotesTx">
        <pc:chgData name="Paula Vázquez-Valero" userId="3a0e46d7-2099-40af-a155-aa45b68bfff3" providerId="ADAL" clId="{88517501-225A-4751-9B4A-E13A2CC6ABD1}" dt="2022-05-06T09:42:45.967" v="1626" actId="20577"/>
        <pc:sldMkLst>
          <pc:docMk/>
          <pc:sldMk cId="3628195706" sldId="825"/>
        </pc:sldMkLst>
        <pc:spChg chg="mod">
          <ac:chgData name="Paula Vázquez-Valero" userId="3a0e46d7-2099-40af-a155-aa45b68bfff3" providerId="ADAL" clId="{88517501-225A-4751-9B4A-E13A2CC6ABD1}" dt="2022-05-06T09:37:13.409" v="1369" actId="1076"/>
          <ac:spMkLst>
            <pc:docMk/>
            <pc:sldMk cId="3628195706" sldId="825"/>
            <ac:spMk id="24" creationId="{6F0F11E8-0D11-430E-BEB0-F1350EF3BCCB}"/>
          </ac:spMkLst>
        </pc:spChg>
        <pc:picChg chg="add mod">
          <ac:chgData name="Paula Vázquez-Valero" userId="3a0e46d7-2099-40af-a155-aa45b68bfff3" providerId="ADAL" clId="{88517501-225A-4751-9B4A-E13A2CC6ABD1}" dt="2022-05-06T09:37:18.821" v="1370"/>
          <ac:picMkLst>
            <pc:docMk/>
            <pc:sldMk cId="3628195706" sldId="825"/>
            <ac:picMk id="15" creationId="{1218B9E7-D187-41C8-95FC-B9CA28932168}"/>
          </ac:picMkLst>
        </pc:picChg>
        <pc:picChg chg="del">
          <ac:chgData name="Paula Vázquez-Valero" userId="3a0e46d7-2099-40af-a155-aa45b68bfff3" providerId="ADAL" clId="{88517501-225A-4751-9B4A-E13A2CC6ABD1}" dt="2022-05-06T09:37:09.311" v="1368" actId="478"/>
          <ac:picMkLst>
            <pc:docMk/>
            <pc:sldMk cId="3628195706" sldId="825"/>
            <ac:picMk id="22" creationId="{EBA98959-E621-4689-AA40-F423C7ECCC76}"/>
          </ac:picMkLst>
        </pc:picChg>
        <pc:picChg chg="del">
          <ac:chgData name="Paula Vázquez-Valero" userId="3a0e46d7-2099-40af-a155-aa45b68bfff3" providerId="ADAL" clId="{88517501-225A-4751-9B4A-E13A2CC6ABD1}" dt="2022-05-06T09:37:20.510" v="1371" actId="478"/>
          <ac:picMkLst>
            <pc:docMk/>
            <pc:sldMk cId="3628195706" sldId="825"/>
            <ac:picMk id="23" creationId="{E5CEDA68-1DB4-4AE1-AD50-4B2B40E340EE}"/>
          </ac:picMkLst>
        </pc:picChg>
        <pc:picChg chg="add mod">
          <ac:chgData name="Paula Vázquez-Valero" userId="3a0e46d7-2099-40af-a155-aa45b68bfff3" providerId="ADAL" clId="{88517501-225A-4751-9B4A-E13A2CC6ABD1}" dt="2022-05-06T09:38:32.979" v="1374" actId="1076"/>
          <ac:picMkLst>
            <pc:docMk/>
            <pc:sldMk cId="3628195706" sldId="825"/>
            <ac:picMk id="1026" creationId="{B938B746-F3B6-4FA5-9C65-577FE5229134}"/>
          </ac:picMkLst>
        </pc:picChg>
      </pc:sldChg>
      <pc:sldChg chg="add del">
        <pc:chgData name="Paula Vázquez-Valero" userId="3a0e46d7-2099-40af-a155-aa45b68bfff3" providerId="ADAL" clId="{88517501-225A-4751-9B4A-E13A2CC6ABD1}" dt="2022-05-06T11:21:08.470" v="6556" actId="47"/>
        <pc:sldMkLst>
          <pc:docMk/>
          <pc:sldMk cId="0" sldId="828"/>
        </pc:sldMkLst>
      </pc:sldChg>
      <pc:sldChg chg="del">
        <pc:chgData name="Paula Vázquez-Valero" userId="3a0e46d7-2099-40af-a155-aa45b68bfff3" providerId="ADAL" clId="{88517501-225A-4751-9B4A-E13A2CC6ABD1}" dt="2022-05-06T11:21:03.406" v="6549" actId="47"/>
        <pc:sldMkLst>
          <pc:docMk/>
          <pc:sldMk cId="2211734089" sldId="835"/>
        </pc:sldMkLst>
      </pc:sldChg>
      <pc:sldChg chg="add del">
        <pc:chgData name="Paula Vázquez-Valero" userId="3a0e46d7-2099-40af-a155-aa45b68bfff3" providerId="ADAL" clId="{88517501-225A-4751-9B4A-E13A2CC6ABD1}" dt="2022-05-06T11:21:09.212" v="6559" actId="47"/>
        <pc:sldMkLst>
          <pc:docMk/>
          <pc:sldMk cId="3995985095" sldId="911"/>
        </pc:sldMkLst>
      </pc:sldChg>
      <pc:sldChg chg="add del">
        <pc:chgData name="Paula Vázquez-Valero" userId="3a0e46d7-2099-40af-a155-aa45b68bfff3" providerId="ADAL" clId="{88517501-225A-4751-9B4A-E13A2CC6ABD1}" dt="2022-05-06T11:21:08.705" v="6557" actId="47"/>
        <pc:sldMkLst>
          <pc:docMk/>
          <pc:sldMk cId="1884289662" sldId="925"/>
        </pc:sldMkLst>
      </pc:sldChg>
      <pc:sldChg chg="add del">
        <pc:chgData name="Paula Vázquez-Valero" userId="3a0e46d7-2099-40af-a155-aa45b68bfff3" providerId="ADAL" clId="{88517501-225A-4751-9B4A-E13A2CC6ABD1}" dt="2022-05-06T11:21:09.314" v="6560" actId="47"/>
        <pc:sldMkLst>
          <pc:docMk/>
          <pc:sldMk cId="1830214573" sldId="926"/>
        </pc:sldMkLst>
      </pc:sldChg>
      <pc:sldChg chg="addSp delSp modSp mod addAnim delAnim modAnim modNotesTx">
        <pc:chgData name="Paula Vázquez-Valero" userId="3a0e46d7-2099-40af-a155-aa45b68bfff3" providerId="ADAL" clId="{88517501-225A-4751-9B4A-E13A2CC6ABD1}" dt="2022-05-06T09:23:52.265" v="1241"/>
        <pc:sldMkLst>
          <pc:docMk/>
          <pc:sldMk cId="2953813762" sldId="931"/>
        </pc:sldMkLst>
        <pc:spChg chg="mod">
          <ac:chgData name="Paula Vázquez-Valero" userId="3a0e46d7-2099-40af-a155-aa45b68bfff3" providerId="ADAL" clId="{88517501-225A-4751-9B4A-E13A2CC6ABD1}" dt="2022-05-06T09:02:03.521" v="336" actId="1037"/>
          <ac:spMkLst>
            <pc:docMk/>
            <pc:sldMk cId="2953813762" sldId="931"/>
            <ac:spMk id="6" creationId="{916A8F14-D8E7-4606-BC0D-E4D8A109A264}"/>
          </ac:spMkLst>
        </pc:spChg>
        <pc:spChg chg="add del mod">
          <ac:chgData name="Paula Vázquez-Valero" userId="3a0e46d7-2099-40af-a155-aa45b68bfff3" providerId="ADAL" clId="{88517501-225A-4751-9B4A-E13A2CC6ABD1}" dt="2022-05-06T09:10:25.409" v="472" actId="478"/>
          <ac:spMkLst>
            <pc:docMk/>
            <pc:sldMk cId="2953813762" sldId="931"/>
            <ac:spMk id="7" creationId="{AABF8395-3C5B-4632-A02E-C57083D0DC23}"/>
          </ac:spMkLst>
        </pc:spChg>
        <pc:spChg chg="add mod">
          <ac:chgData name="Paula Vázquez-Valero" userId="3a0e46d7-2099-40af-a155-aa45b68bfff3" providerId="ADAL" clId="{88517501-225A-4751-9B4A-E13A2CC6ABD1}" dt="2022-05-06T09:10:48.959" v="474" actId="1076"/>
          <ac:spMkLst>
            <pc:docMk/>
            <pc:sldMk cId="2953813762" sldId="931"/>
            <ac:spMk id="8" creationId="{71293717-3D26-4353-8EE7-1D4A5781C63D}"/>
          </ac:spMkLst>
        </pc:spChg>
        <pc:spChg chg="mod">
          <ac:chgData name="Paula Vázquez-Valero" userId="3a0e46d7-2099-40af-a155-aa45b68bfff3" providerId="ADAL" clId="{88517501-225A-4751-9B4A-E13A2CC6ABD1}" dt="2022-05-06T08:42:23.509" v="28" actId="1076"/>
          <ac:spMkLst>
            <pc:docMk/>
            <pc:sldMk cId="2953813762" sldId="931"/>
            <ac:spMk id="43" creationId="{188535AD-6834-469C-BEE1-D6D3E4B34505}"/>
          </ac:spMkLst>
        </pc:spChg>
        <pc:spChg chg="mod">
          <ac:chgData name="Paula Vázquez-Valero" userId="3a0e46d7-2099-40af-a155-aa45b68bfff3" providerId="ADAL" clId="{88517501-225A-4751-9B4A-E13A2CC6ABD1}" dt="2022-05-06T09:02:03.521" v="336" actId="1037"/>
          <ac:spMkLst>
            <pc:docMk/>
            <pc:sldMk cId="2953813762" sldId="931"/>
            <ac:spMk id="44" creationId="{B2E6FC28-B1F1-402B-8A77-EF7F99D5AC71}"/>
          </ac:spMkLst>
        </pc:spChg>
        <pc:spChg chg="mod">
          <ac:chgData name="Paula Vázquez-Valero" userId="3a0e46d7-2099-40af-a155-aa45b68bfff3" providerId="ADAL" clId="{88517501-225A-4751-9B4A-E13A2CC6ABD1}" dt="2022-05-06T09:00:14.926" v="324" actId="14100"/>
          <ac:spMkLst>
            <pc:docMk/>
            <pc:sldMk cId="2953813762" sldId="931"/>
            <ac:spMk id="55" creationId="{C4123708-2510-4853-B2D0-B59B13CAA5F9}"/>
          </ac:spMkLst>
        </pc:spChg>
        <pc:spChg chg="mod">
          <ac:chgData name="Paula Vázquez-Valero" userId="3a0e46d7-2099-40af-a155-aa45b68bfff3" providerId="ADAL" clId="{88517501-225A-4751-9B4A-E13A2CC6ABD1}" dt="2022-05-06T09:02:03.521" v="336" actId="1037"/>
          <ac:spMkLst>
            <pc:docMk/>
            <pc:sldMk cId="2953813762" sldId="931"/>
            <ac:spMk id="59" creationId="{83B7C4DE-9486-4ECF-842E-DC23F6CF12F2}"/>
          </ac:spMkLst>
        </pc:spChg>
        <pc:spChg chg="mod">
          <ac:chgData name="Paula Vázquez-Valero" userId="3a0e46d7-2099-40af-a155-aa45b68bfff3" providerId="ADAL" clId="{88517501-225A-4751-9B4A-E13A2CC6ABD1}" dt="2022-05-06T09:02:03.521" v="336" actId="1037"/>
          <ac:spMkLst>
            <pc:docMk/>
            <pc:sldMk cId="2953813762" sldId="931"/>
            <ac:spMk id="61" creationId="{989D129D-31D0-4A7F-8077-DFBD02382704}"/>
          </ac:spMkLst>
        </pc:spChg>
        <pc:spChg chg="del">
          <ac:chgData name="Paula Vázquez-Valero" userId="3a0e46d7-2099-40af-a155-aa45b68bfff3" providerId="ADAL" clId="{88517501-225A-4751-9B4A-E13A2CC6ABD1}" dt="2022-05-06T08:45:25.110" v="70" actId="478"/>
          <ac:spMkLst>
            <pc:docMk/>
            <pc:sldMk cId="2953813762" sldId="931"/>
            <ac:spMk id="62" creationId="{2DD24C14-D298-41CA-A40A-1AE23010207C}"/>
          </ac:spMkLst>
        </pc:spChg>
        <pc:spChg chg="mod">
          <ac:chgData name="Paula Vázquez-Valero" userId="3a0e46d7-2099-40af-a155-aa45b68bfff3" providerId="ADAL" clId="{88517501-225A-4751-9B4A-E13A2CC6ABD1}" dt="2022-05-06T09:05:29.557" v="367" actId="1076"/>
          <ac:spMkLst>
            <pc:docMk/>
            <pc:sldMk cId="2953813762" sldId="931"/>
            <ac:spMk id="65" creationId="{757A6796-9493-43E4-8B58-9F61451806B6}"/>
          </ac:spMkLst>
        </pc:spChg>
        <pc:spChg chg="add del mod">
          <ac:chgData name="Paula Vázquez-Valero" userId="3a0e46d7-2099-40af-a155-aa45b68bfff3" providerId="ADAL" clId="{88517501-225A-4751-9B4A-E13A2CC6ABD1}" dt="2022-05-06T08:45:23.763" v="69" actId="478"/>
          <ac:spMkLst>
            <pc:docMk/>
            <pc:sldMk cId="2953813762" sldId="931"/>
            <ac:spMk id="66" creationId="{349F8237-D134-498F-9C40-C521E4C61B18}"/>
          </ac:spMkLst>
        </pc:spChg>
        <pc:spChg chg="mod">
          <ac:chgData name="Paula Vázquez-Valero" userId="3a0e46d7-2099-40af-a155-aa45b68bfff3" providerId="ADAL" clId="{88517501-225A-4751-9B4A-E13A2CC6ABD1}" dt="2022-05-06T09:02:03.521" v="336" actId="1037"/>
          <ac:spMkLst>
            <pc:docMk/>
            <pc:sldMk cId="2953813762" sldId="931"/>
            <ac:spMk id="68" creationId="{D98CEA90-8165-48C9-AFBB-AEBF9AB860C1}"/>
          </ac:spMkLst>
        </pc:spChg>
        <pc:spChg chg="mod">
          <ac:chgData name="Paula Vázquez-Valero" userId="3a0e46d7-2099-40af-a155-aa45b68bfff3" providerId="ADAL" clId="{88517501-225A-4751-9B4A-E13A2CC6ABD1}" dt="2022-05-06T08:51:40.616" v="130" actId="1038"/>
          <ac:spMkLst>
            <pc:docMk/>
            <pc:sldMk cId="2953813762" sldId="931"/>
            <ac:spMk id="69" creationId="{5DFE8F2E-BD31-4AA9-A812-42CE78807114}"/>
          </ac:spMkLst>
        </pc:spChg>
        <pc:spChg chg="add mod">
          <ac:chgData name="Paula Vázquez-Valero" userId="3a0e46d7-2099-40af-a155-aa45b68bfff3" providerId="ADAL" clId="{88517501-225A-4751-9B4A-E13A2CC6ABD1}" dt="2022-05-06T08:51:47.955" v="134" actId="1036"/>
          <ac:spMkLst>
            <pc:docMk/>
            <pc:sldMk cId="2953813762" sldId="931"/>
            <ac:spMk id="71" creationId="{80829ECC-838D-4FE5-8246-454891975639}"/>
          </ac:spMkLst>
        </pc:spChg>
        <pc:spChg chg="add mod">
          <ac:chgData name="Paula Vázquez-Valero" userId="3a0e46d7-2099-40af-a155-aa45b68bfff3" providerId="ADAL" clId="{88517501-225A-4751-9B4A-E13A2CC6ABD1}" dt="2022-05-06T09:23:28.453" v="1224" actId="20577"/>
          <ac:spMkLst>
            <pc:docMk/>
            <pc:sldMk cId="2953813762" sldId="931"/>
            <ac:spMk id="72" creationId="{A788033A-9C3E-47C2-985E-CD861A0F68B1}"/>
          </ac:spMkLst>
        </pc:spChg>
        <pc:spChg chg="add mod">
          <ac:chgData name="Paula Vázquez-Valero" userId="3a0e46d7-2099-40af-a155-aa45b68bfff3" providerId="ADAL" clId="{88517501-225A-4751-9B4A-E13A2CC6ABD1}" dt="2022-05-06T09:23:09.651" v="1218" actId="1076"/>
          <ac:spMkLst>
            <pc:docMk/>
            <pc:sldMk cId="2953813762" sldId="931"/>
            <ac:spMk id="73" creationId="{7EC47D2A-DBD9-4F79-902E-AFE337A733D8}"/>
          </ac:spMkLst>
        </pc:spChg>
        <pc:spChg chg="mod">
          <ac:chgData name="Paula Vázquez-Valero" userId="3a0e46d7-2099-40af-a155-aa45b68bfff3" providerId="ADAL" clId="{88517501-225A-4751-9B4A-E13A2CC6ABD1}" dt="2022-05-06T08:57:04.266" v="215"/>
          <ac:spMkLst>
            <pc:docMk/>
            <pc:sldMk cId="2953813762" sldId="931"/>
            <ac:spMk id="78" creationId="{35E7303C-BCE6-467A-B476-19A500071A0E}"/>
          </ac:spMkLst>
        </pc:spChg>
        <pc:spChg chg="add mod">
          <ac:chgData name="Paula Vázquez-Valero" userId="3a0e46d7-2099-40af-a155-aa45b68bfff3" providerId="ADAL" clId="{88517501-225A-4751-9B4A-E13A2CC6ABD1}" dt="2022-05-06T09:12:33.005" v="540" actId="14100"/>
          <ac:spMkLst>
            <pc:docMk/>
            <pc:sldMk cId="2953813762" sldId="931"/>
            <ac:spMk id="81" creationId="{71D4804F-ABD0-467A-BB6D-DD7FB2A37439}"/>
          </ac:spMkLst>
        </pc:spChg>
        <pc:spChg chg="add mod">
          <ac:chgData name="Paula Vázquez-Valero" userId="3a0e46d7-2099-40af-a155-aa45b68bfff3" providerId="ADAL" clId="{88517501-225A-4751-9B4A-E13A2CC6ABD1}" dt="2022-05-06T09:10:59.936" v="479" actId="20577"/>
          <ac:spMkLst>
            <pc:docMk/>
            <pc:sldMk cId="2953813762" sldId="931"/>
            <ac:spMk id="82" creationId="{EFC4025F-871C-491A-B3AF-2CCCA9DDF8F1}"/>
          </ac:spMkLst>
        </pc:spChg>
        <pc:spChg chg="add mod">
          <ac:chgData name="Paula Vázquez-Valero" userId="3a0e46d7-2099-40af-a155-aa45b68bfff3" providerId="ADAL" clId="{88517501-225A-4751-9B4A-E13A2CC6ABD1}" dt="2022-05-06T09:11:04.110" v="481" actId="1076"/>
          <ac:spMkLst>
            <pc:docMk/>
            <pc:sldMk cId="2953813762" sldId="931"/>
            <ac:spMk id="83" creationId="{FC657781-F048-423B-850E-4B963DE27268}"/>
          </ac:spMkLst>
        </pc:spChg>
        <pc:spChg chg="add mod">
          <ac:chgData name="Paula Vázquez-Valero" userId="3a0e46d7-2099-40af-a155-aa45b68bfff3" providerId="ADAL" clId="{88517501-225A-4751-9B4A-E13A2CC6ABD1}" dt="2022-05-06T09:11:09.168" v="483" actId="1076"/>
          <ac:spMkLst>
            <pc:docMk/>
            <pc:sldMk cId="2953813762" sldId="931"/>
            <ac:spMk id="84" creationId="{51A00435-6F5C-415B-B0A3-184C8156F964}"/>
          </ac:spMkLst>
        </pc:spChg>
        <pc:spChg chg="add mod">
          <ac:chgData name="Paula Vázquez-Valero" userId="3a0e46d7-2099-40af-a155-aa45b68bfff3" providerId="ADAL" clId="{88517501-225A-4751-9B4A-E13A2CC6ABD1}" dt="2022-05-06T09:11:17.092" v="487" actId="20577"/>
          <ac:spMkLst>
            <pc:docMk/>
            <pc:sldMk cId="2953813762" sldId="931"/>
            <ac:spMk id="85" creationId="{F77A924B-09AE-4BBD-850C-47E07E0A2922}"/>
          </ac:spMkLst>
        </pc:spChg>
        <pc:spChg chg="add mod">
          <ac:chgData name="Paula Vázquez-Valero" userId="3a0e46d7-2099-40af-a155-aa45b68bfff3" providerId="ADAL" clId="{88517501-225A-4751-9B4A-E13A2CC6ABD1}" dt="2022-05-06T09:11:29.906" v="497" actId="1035"/>
          <ac:spMkLst>
            <pc:docMk/>
            <pc:sldMk cId="2953813762" sldId="931"/>
            <ac:spMk id="86" creationId="{9708DF1F-44ED-4C40-A87D-876C47BC0E48}"/>
          </ac:spMkLst>
        </pc:spChg>
        <pc:spChg chg="add mod">
          <ac:chgData name="Paula Vázquez-Valero" userId="3a0e46d7-2099-40af-a155-aa45b68bfff3" providerId="ADAL" clId="{88517501-225A-4751-9B4A-E13A2CC6ABD1}" dt="2022-05-06T09:11:31.931" v="499" actId="1035"/>
          <ac:spMkLst>
            <pc:docMk/>
            <pc:sldMk cId="2953813762" sldId="931"/>
            <ac:spMk id="87" creationId="{33CC693B-7051-4C20-A0C6-ABBBB2009008}"/>
          </ac:spMkLst>
        </pc:spChg>
        <pc:spChg chg="mod">
          <ac:chgData name="Paula Vázquez-Valero" userId="3a0e46d7-2099-40af-a155-aa45b68bfff3" providerId="ADAL" clId="{88517501-225A-4751-9B4A-E13A2CC6ABD1}" dt="2022-05-06T09:02:03.521" v="336" actId="1037"/>
          <ac:spMkLst>
            <pc:docMk/>
            <pc:sldMk cId="2953813762" sldId="931"/>
            <ac:spMk id="88" creationId="{0BF3F21E-C4F3-4B62-B8F3-DC8C8D4AD01F}"/>
          </ac:spMkLst>
        </pc:spChg>
        <pc:spChg chg="add mod">
          <ac:chgData name="Paula Vázquez-Valero" userId="3a0e46d7-2099-40af-a155-aa45b68bfff3" providerId="ADAL" clId="{88517501-225A-4751-9B4A-E13A2CC6ABD1}" dt="2022-05-06T09:11:37.592" v="503" actId="20577"/>
          <ac:spMkLst>
            <pc:docMk/>
            <pc:sldMk cId="2953813762" sldId="931"/>
            <ac:spMk id="90" creationId="{862D1E8E-77FB-4C26-8BCD-0F36125C2A8C}"/>
          </ac:spMkLst>
        </pc:spChg>
        <pc:spChg chg="add mod">
          <ac:chgData name="Paula Vázquez-Valero" userId="3a0e46d7-2099-40af-a155-aa45b68bfff3" providerId="ADAL" clId="{88517501-225A-4751-9B4A-E13A2CC6ABD1}" dt="2022-05-06T09:14:27.289" v="590" actId="1076"/>
          <ac:spMkLst>
            <pc:docMk/>
            <pc:sldMk cId="2953813762" sldId="931"/>
            <ac:spMk id="91" creationId="{88C1C733-BEF2-4F8F-88CE-590E922CE6C2}"/>
          </ac:spMkLst>
        </pc:spChg>
        <pc:spChg chg="mod">
          <ac:chgData name="Paula Vázquez-Valero" userId="3a0e46d7-2099-40af-a155-aa45b68bfff3" providerId="ADAL" clId="{88517501-225A-4751-9B4A-E13A2CC6ABD1}" dt="2022-05-06T09:02:03.521" v="336" actId="1037"/>
          <ac:spMkLst>
            <pc:docMk/>
            <pc:sldMk cId="2953813762" sldId="931"/>
            <ac:spMk id="92" creationId="{FC39C71A-39D8-4C47-BE08-263D492B4D46}"/>
          </ac:spMkLst>
        </pc:spChg>
        <pc:spChg chg="mod">
          <ac:chgData name="Paula Vázquez-Valero" userId="3a0e46d7-2099-40af-a155-aa45b68bfff3" providerId="ADAL" clId="{88517501-225A-4751-9B4A-E13A2CC6ABD1}" dt="2022-05-06T09:05:53.526" v="373" actId="1037"/>
          <ac:spMkLst>
            <pc:docMk/>
            <pc:sldMk cId="2953813762" sldId="931"/>
            <ac:spMk id="93" creationId="{819322B5-25B1-4EF5-924E-1BC375D16531}"/>
          </ac:spMkLst>
        </pc:spChg>
        <pc:spChg chg="add mod">
          <ac:chgData name="Paula Vázquez-Valero" userId="3a0e46d7-2099-40af-a155-aa45b68bfff3" providerId="ADAL" clId="{88517501-225A-4751-9B4A-E13A2CC6ABD1}" dt="2022-05-06T09:23:23.280" v="1222" actId="1076"/>
          <ac:spMkLst>
            <pc:docMk/>
            <pc:sldMk cId="2953813762" sldId="931"/>
            <ac:spMk id="95" creationId="{1B4E0ED2-422F-462E-BA51-C65AE510E535}"/>
          </ac:spMkLst>
        </pc:spChg>
        <pc:spChg chg="mod">
          <ac:chgData name="Paula Vázquez-Valero" userId="3a0e46d7-2099-40af-a155-aa45b68bfff3" providerId="ADAL" clId="{88517501-225A-4751-9B4A-E13A2CC6ABD1}" dt="2022-05-06T09:22:57.054" v="1214" actId="1076"/>
          <ac:spMkLst>
            <pc:docMk/>
            <pc:sldMk cId="2953813762" sldId="931"/>
            <ac:spMk id="97" creationId="{26352E07-8F60-41A9-A328-55A5552EDA24}"/>
          </ac:spMkLst>
        </pc:spChg>
        <pc:spChg chg="del">
          <ac:chgData name="Paula Vázquez-Valero" userId="3a0e46d7-2099-40af-a155-aa45b68bfff3" providerId="ADAL" clId="{88517501-225A-4751-9B4A-E13A2CC6ABD1}" dt="2022-05-06T08:40:42.580" v="21" actId="478"/>
          <ac:spMkLst>
            <pc:docMk/>
            <pc:sldMk cId="2953813762" sldId="931"/>
            <ac:spMk id="98" creationId="{99F0D9F4-0E51-4598-A89A-3CCCD858CF99}"/>
          </ac:spMkLst>
        </pc:spChg>
        <pc:spChg chg="del">
          <ac:chgData name="Paula Vázquez-Valero" userId="3a0e46d7-2099-40af-a155-aa45b68bfff3" providerId="ADAL" clId="{88517501-225A-4751-9B4A-E13A2CC6ABD1}" dt="2022-05-06T08:40:48.508" v="22" actId="478"/>
          <ac:spMkLst>
            <pc:docMk/>
            <pc:sldMk cId="2953813762" sldId="931"/>
            <ac:spMk id="99" creationId="{0036FB1E-B1DF-4587-8D60-47CA19C9C254}"/>
          </ac:spMkLst>
        </pc:spChg>
        <pc:spChg chg="del">
          <ac:chgData name="Paula Vázquez-Valero" userId="3a0e46d7-2099-40af-a155-aa45b68bfff3" providerId="ADAL" clId="{88517501-225A-4751-9B4A-E13A2CC6ABD1}" dt="2022-05-06T08:40:42.580" v="21" actId="478"/>
          <ac:spMkLst>
            <pc:docMk/>
            <pc:sldMk cId="2953813762" sldId="931"/>
            <ac:spMk id="100" creationId="{529E8876-8753-4685-834C-4C47A9A15EF4}"/>
          </ac:spMkLst>
        </pc:spChg>
        <pc:spChg chg="del">
          <ac:chgData name="Paula Vázquez-Valero" userId="3a0e46d7-2099-40af-a155-aa45b68bfff3" providerId="ADAL" clId="{88517501-225A-4751-9B4A-E13A2CC6ABD1}" dt="2022-05-06T08:40:42.580" v="21" actId="478"/>
          <ac:spMkLst>
            <pc:docMk/>
            <pc:sldMk cId="2953813762" sldId="931"/>
            <ac:spMk id="101" creationId="{0FA58E99-4A83-4EB5-AEFA-B8D2AACB6FFA}"/>
          </ac:spMkLst>
        </pc:spChg>
        <pc:spChg chg="del">
          <ac:chgData name="Paula Vázquez-Valero" userId="3a0e46d7-2099-40af-a155-aa45b68bfff3" providerId="ADAL" clId="{88517501-225A-4751-9B4A-E13A2CC6ABD1}" dt="2022-05-06T08:40:48.508" v="22" actId="478"/>
          <ac:spMkLst>
            <pc:docMk/>
            <pc:sldMk cId="2953813762" sldId="931"/>
            <ac:spMk id="103" creationId="{2DB65DBC-2280-4AB1-8E4A-3B1F00872D65}"/>
          </ac:spMkLst>
        </pc:spChg>
        <pc:spChg chg="del">
          <ac:chgData name="Paula Vázquez-Valero" userId="3a0e46d7-2099-40af-a155-aa45b68bfff3" providerId="ADAL" clId="{88517501-225A-4751-9B4A-E13A2CC6ABD1}" dt="2022-05-06T08:40:42.580" v="21" actId="478"/>
          <ac:spMkLst>
            <pc:docMk/>
            <pc:sldMk cId="2953813762" sldId="931"/>
            <ac:spMk id="104" creationId="{AB7CD5A3-7EBB-4520-B19F-5261EADB6864}"/>
          </ac:spMkLst>
        </pc:spChg>
        <pc:spChg chg="del">
          <ac:chgData name="Paula Vázquez-Valero" userId="3a0e46d7-2099-40af-a155-aa45b68bfff3" providerId="ADAL" clId="{88517501-225A-4751-9B4A-E13A2CC6ABD1}" dt="2022-05-06T08:40:42.580" v="21" actId="478"/>
          <ac:spMkLst>
            <pc:docMk/>
            <pc:sldMk cId="2953813762" sldId="931"/>
            <ac:spMk id="105" creationId="{44150EFA-731A-419F-A00F-F0F50214941E}"/>
          </ac:spMkLst>
        </pc:spChg>
        <pc:spChg chg="add mod">
          <ac:chgData name="Paula Vázquez-Valero" userId="3a0e46d7-2099-40af-a155-aa45b68bfff3" providerId="ADAL" clId="{88517501-225A-4751-9B4A-E13A2CC6ABD1}" dt="2022-05-06T09:23:23.280" v="1222" actId="1076"/>
          <ac:spMkLst>
            <pc:docMk/>
            <pc:sldMk cId="2953813762" sldId="931"/>
            <ac:spMk id="106" creationId="{8C306696-5037-4262-A7A9-AE2F82036C28}"/>
          </ac:spMkLst>
        </pc:spChg>
        <pc:spChg chg="add mod">
          <ac:chgData name="Paula Vázquez-Valero" userId="3a0e46d7-2099-40af-a155-aa45b68bfff3" providerId="ADAL" clId="{88517501-225A-4751-9B4A-E13A2CC6ABD1}" dt="2022-05-06T09:23:23.280" v="1222" actId="1076"/>
          <ac:spMkLst>
            <pc:docMk/>
            <pc:sldMk cId="2953813762" sldId="931"/>
            <ac:spMk id="107" creationId="{F5C650FE-18FF-4666-98A3-95F473BB1068}"/>
          </ac:spMkLst>
        </pc:spChg>
        <pc:spChg chg="add mod">
          <ac:chgData name="Paula Vázquez-Valero" userId="3a0e46d7-2099-40af-a155-aa45b68bfff3" providerId="ADAL" clId="{88517501-225A-4751-9B4A-E13A2CC6ABD1}" dt="2022-05-06T09:23:37.938" v="1240" actId="1036"/>
          <ac:spMkLst>
            <pc:docMk/>
            <pc:sldMk cId="2953813762" sldId="931"/>
            <ac:spMk id="108" creationId="{820467D8-B6EB-4A83-A3AA-A4ADAC71F409}"/>
          </ac:spMkLst>
        </pc:spChg>
        <pc:grpChg chg="add mod">
          <ac:chgData name="Paula Vázquez-Valero" userId="3a0e46d7-2099-40af-a155-aa45b68bfff3" providerId="ADAL" clId="{88517501-225A-4751-9B4A-E13A2CC6ABD1}" dt="2022-05-06T09:23:11.044" v="1219" actId="1076"/>
          <ac:grpSpMkLst>
            <pc:docMk/>
            <pc:sldMk cId="2953813762" sldId="931"/>
            <ac:grpSpMk id="74" creationId="{5968305E-7AFC-45D7-BC6E-47CEF9E39954}"/>
          </ac:grpSpMkLst>
        </pc:grpChg>
        <pc:graphicFrameChg chg="add del mod modGraphic">
          <ac:chgData name="Paula Vázquez-Valero" userId="3a0e46d7-2099-40af-a155-aa45b68bfff3" providerId="ADAL" clId="{88517501-225A-4751-9B4A-E13A2CC6ABD1}" dt="2022-05-06T09:06:45.696" v="387" actId="478"/>
          <ac:graphicFrameMkLst>
            <pc:docMk/>
            <pc:sldMk cId="2953813762" sldId="931"/>
            <ac:graphicFrameMk id="4" creationId="{83263C1A-EEC5-4887-BEDD-08FF7319B6BD}"/>
          </ac:graphicFrameMkLst>
        </pc:graphicFrameChg>
        <pc:graphicFrameChg chg="add mod ord modGraphic">
          <ac:chgData name="Paula Vázquez-Valero" userId="3a0e46d7-2099-40af-a155-aa45b68bfff3" providerId="ADAL" clId="{88517501-225A-4751-9B4A-E13A2CC6ABD1}" dt="2022-05-06T09:04:44.759" v="360" actId="167"/>
          <ac:graphicFrameMkLst>
            <pc:docMk/>
            <pc:sldMk cId="2953813762" sldId="931"/>
            <ac:graphicFrameMk id="5" creationId="{7348B5B1-8122-48EB-A551-AF44208E41E2}"/>
          </ac:graphicFrameMkLst>
        </pc:graphicFrameChg>
        <pc:graphicFrameChg chg="mod modGraphic">
          <ac:chgData name="Paula Vázquez-Valero" userId="3a0e46d7-2099-40af-a155-aa45b68bfff3" providerId="ADAL" clId="{88517501-225A-4751-9B4A-E13A2CC6ABD1}" dt="2022-05-06T09:03:59.222" v="345" actId="21"/>
          <ac:graphicFrameMkLst>
            <pc:docMk/>
            <pc:sldMk cId="2953813762" sldId="931"/>
            <ac:graphicFrameMk id="29" creationId="{E5EF1EEA-1020-44C4-938F-D2863E5E1EA4}"/>
          </ac:graphicFrameMkLst>
        </pc:graphicFrameChg>
        <pc:picChg chg="del">
          <ac:chgData name="Paula Vázquez-Valero" userId="3a0e46d7-2099-40af-a155-aa45b68bfff3" providerId="ADAL" clId="{88517501-225A-4751-9B4A-E13A2CC6ABD1}" dt="2022-05-06T08:40:42.580" v="21" actId="478"/>
          <ac:picMkLst>
            <pc:docMk/>
            <pc:sldMk cId="2953813762" sldId="931"/>
            <ac:picMk id="3" creationId="{4493715E-0A0F-431B-823A-2C8E4415E458}"/>
          </ac:picMkLst>
        </pc:picChg>
        <pc:picChg chg="mod">
          <ac:chgData name="Paula Vázquez-Valero" userId="3a0e46d7-2099-40af-a155-aa45b68bfff3" providerId="ADAL" clId="{88517501-225A-4751-9B4A-E13A2CC6ABD1}" dt="2022-05-06T09:06:56.680" v="406" actId="1038"/>
          <ac:picMkLst>
            <pc:docMk/>
            <pc:sldMk cId="2953813762" sldId="931"/>
            <ac:picMk id="52" creationId="{22835B93-2B0C-4C36-8852-57F8D1798455}"/>
          </ac:picMkLst>
        </pc:picChg>
        <pc:picChg chg="mod">
          <ac:chgData name="Paula Vázquez-Valero" userId="3a0e46d7-2099-40af-a155-aa45b68bfff3" providerId="ADAL" clId="{88517501-225A-4751-9B4A-E13A2CC6ABD1}" dt="2022-05-06T09:06:56.680" v="406" actId="1038"/>
          <ac:picMkLst>
            <pc:docMk/>
            <pc:sldMk cId="2953813762" sldId="931"/>
            <ac:picMk id="58" creationId="{4CFD89FB-91D4-40DE-A714-EFFD81D0AB72}"/>
          </ac:picMkLst>
        </pc:picChg>
        <pc:picChg chg="mod">
          <ac:chgData name="Paula Vázquez-Valero" userId="3a0e46d7-2099-40af-a155-aa45b68bfff3" providerId="ADAL" clId="{88517501-225A-4751-9B4A-E13A2CC6ABD1}" dt="2022-05-06T09:06:56.680" v="406" actId="1038"/>
          <ac:picMkLst>
            <pc:docMk/>
            <pc:sldMk cId="2953813762" sldId="931"/>
            <ac:picMk id="60" creationId="{848582FD-B47F-4F8F-B94D-B826958B0FFC}"/>
          </ac:picMkLst>
        </pc:picChg>
        <pc:picChg chg="add mod">
          <ac:chgData name="Paula Vázquez-Valero" userId="3a0e46d7-2099-40af-a155-aa45b68bfff3" providerId="ADAL" clId="{88517501-225A-4751-9B4A-E13A2CC6ABD1}" dt="2022-05-06T09:06:56.680" v="406" actId="1038"/>
          <ac:picMkLst>
            <pc:docMk/>
            <pc:sldMk cId="2953813762" sldId="931"/>
            <ac:picMk id="63" creationId="{24B39DDC-9644-4995-A76F-AFC5107FEC6A}"/>
          </ac:picMkLst>
        </pc:picChg>
        <pc:picChg chg="del">
          <ac:chgData name="Paula Vázquez-Valero" userId="3a0e46d7-2099-40af-a155-aa45b68bfff3" providerId="ADAL" clId="{88517501-225A-4751-9B4A-E13A2CC6ABD1}" dt="2022-05-06T08:45:26.545" v="71" actId="478"/>
          <ac:picMkLst>
            <pc:docMk/>
            <pc:sldMk cId="2953813762" sldId="931"/>
            <ac:picMk id="64" creationId="{1BC70F58-2AF5-4CA7-9A28-21C901EFD8C9}"/>
          </ac:picMkLst>
        </pc:picChg>
        <pc:picChg chg="mod">
          <ac:chgData name="Paula Vázquez-Valero" userId="3a0e46d7-2099-40af-a155-aa45b68bfff3" providerId="ADAL" clId="{88517501-225A-4751-9B4A-E13A2CC6ABD1}" dt="2022-05-06T09:06:56.680" v="406" actId="1038"/>
          <ac:picMkLst>
            <pc:docMk/>
            <pc:sldMk cId="2953813762" sldId="931"/>
            <ac:picMk id="67" creationId="{41FEFFE9-8DEB-48A5-AD2A-37AB0FA4357B}"/>
          </ac:picMkLst>
        </pc:picChg>
        <pc:picChg chg="mod">
          <ac:chgData name="Paula Vázquez-Valero" userId="3a0e46d7-2099-40af-a155-aa45b68bfff3" providerId="ADAL" clId="{88517501-225A-4751-9B4A-E13A2CC6ABD1}" dt="2022-05-06T09:06:56.680" v="406" actId="1038"/>
          <ac:picMkLst>
            <pc:docMk/>
            <pc:sldMk cId="2953813762" sldId="931"/>
            <ac:picMk id="70" creationId="{70F7AFC7-6991-4102-9EF4-9E00080D3CE6}"/>
          </ac:picMkLst>
        </pc:picChg>
        <pc:picChg chg="mod">
          <ac:chgData name="Paula Vázquez-Valero" userId="3a0e46d7-2099-40af-a155-aa45b68bfff3" providerId="ADAL" clId="{88517501-225A-4751-9B4A-E13A2CC6ABD1}" dt="2022-05-06T08:57:04.266" v="215"/>
          <ac:picMkLst>
            <pc:docMk/>
            <pc:sldMk cId="2953813762" sldId="931"/>
            <ac:picMk id="79" creationId="{72A13178-5603-41E7-A057-4E7347C975A4}"/>
          </ac:picMkLst>
        </pc:picChg>
        <pc:picChg chg="mod">
          <ac:chgData name="Paula Vázquez-Valero" userId="3a0e46d7-2099-40af-a155-aa45b68bfff3" providerId="ADAL" clId="{88517501-225A-4751-9B4A-E13A2CC6ABD1}" dt="2022-05-06T08:57:04.266" v="215"/>
          <ac:picMkLst>
            <pc:docMk/>
            <pc:sldMk cId="2953813762" sldId="931"/>
            <ac:picMk id="80" creationId="{B4E65FCB-447A-4D1D-B4AB-A971984B670B}"/>
          </ac:picMkLst>
        </pc:picChg>
        <pc:picChg chg="mod">
          <ac:chgData name="Paula Vázquez-Valero" userId="3a0e46d7-2099-40af-a155-aa45b68bfff3" providerId="ADAL" clId="{88517501-225A-4751-9B4A-E13A2CC6ABD1}" dt="2022-05-06T09:06:56.680" v="406" actId="1038"/>
          <ac:picMkLst>
            <pc:docMk/>
            <pc:sldMk cId="2953813762" sldId="931"/>
            <ac:picMk id="89" creationId="{4221F39E-293A-4E92-AA2D-96CFA624E5E3}"/>
          </ac:picMkLst>
        </pc:picChg>
        <pc:picChg chg="mod">
          <ac:chgData name="Paula Vázquez-Valero" userId="3a0e46d7-2099-40af-a155-aa45b68bfff3" providerId="ADAL" clId="{88517501-225A-4751-9B4A-E13A2CC6ABD1}" dt="2022-05-06T09:06:56.680" v="406" actId="1038"/>
          <ac:picMkLst>
            <pc:docMk/>
            <pc:sldMk cId="2953813762" sldId="931"/>
            <ac:picMk id="94" creationId="{B93C4BDA-F216-4FEF-A8F8-154E1D0410F8}"/>
          </ac:picMkLst>
        </pc:picChg>
        <pc:picChg chg="del">
          <ac:chgData name="Paula Vázquez-Valero" userId="3a0e46d7-2099-40af-a155-aa45b68bfff3" providerId="ADAL" clId="{88517501-225A-4751-9B4A-E13A2CC6ABD1}" dt="2022-05-06T08:40:42.580" v="21" actId="478"/>
          <ac:picMkLst>
            <pc:docMk/>
            <pc:sldMk cId="2953813762" sldId="931"/>
            <ac:picMk id="102" creationId="{F5375506-450E-4327-8205-C389887B1409}"/>
          </ac:picMkLst>
        </pc:picChg>
      </pc:sldChg>
      <pc:sldChg chg="add del">
        <pc:chgData name="Paula Vázquez-Valero" userId="3a0e46d7-2099-40af-a155-aa45b68bfff3" providerId="ADAL" clId="{88517501-225A-4751-9B4A-E13A2CC6ABD1}" dt="2022-05-06T09:15:52.803" v="591" actId="47"/>
        <pc:sldMkLst>
          <pc:docMk/>
          <pc:sldMk cId="383134820" sldId="933"/>
        </pc:sldMkLst>
      </pc:sldChg>
      <pc:sldChg chg="add del">
        <pc:chgData name="Paula Vázquez-Valero" userId="3a0e46d7-2099-40af-a155-aa45b68bfff3" providerId="ADAL" clId="{88517501-225A-4751-9B4A-E13A2CC6ABD1}" dt="2022-05-06T11:21:08.947" v="6558" actId="47"/>
        <pc:sldMkLst>
          <pc:docMk/>
          <pc:sldMk cId="1258396813" sldId="936"/>
        </pc:sldMkLst>
      </pc:sldChg>
      <pc:sldChg chg="addSp delSp modSp add del mod modAnim">
        <pc:chgData name="Paula Vázquez-Valero" userId="3a0e46d7-2099-40af-a155-aa45b68bfff3" providerId="ADAL" clId="{88517501-225A-4751-9B4A-E13A2CC6ABD1}" dt="2022-05-06T09:53:53.005" v="1876" actId="47"/>
        <pc:sldMkLst>
          <pc:docMk/>
          <pc:sldMk cId="0" sldId="937"/>
        </pc:sldMkLst>
        <pc:spChg chg="mod">
          <ac:chgData name="Paula Vázquez-Valero" userId="3a0e46d7-2099-40af-a155-aa45b68bfff3" providerId="ADAL" clId="{88517501-225A-4751-9B4A-E13A2CC6ABD1}" dt="2022-05-06T09:43:39.241" v="1629" actId="20577"/>
          <ac:spMkLst>
            <pc:docMk/>
            <pc:sldMk cId="0" sldId="937"/>
            <ac:spMk id="2" creationId="{94C6BAEF-8EAF-4934-944C-3F1767C20A4E}"/>
          </ac:spMkLst>
        </pc:spChg>
        <pc:spChg chg="del">
          <ac:chgData name="Paula Vázquez-Valero" userId="3a0e46d7-2099-40af-a155-aa45b68bfff3" providerId="ADAL" clId="{88517501-225A-4751-9B4A-E13A2CC6ABD1}" dt="2022-05-06T09:43:52.208" v="1635" actId="478"/>
          <ac:spMkLst>
            <pc:docMk/>
            <pc:sldMk cId="0" sldId="937"/>
            <ac:spMk id="40" creationId="{8B71383A-B599-4CFA-9964-F4A84A58C7F2}"/>
          </ac:spMkLst>
        </pc:spChg>
        <pc:spChg chg="del">
          <ac:chgData name="Paula Vázquez-Valero" userId="3a0e46d7-2099-40af-a155-aa45b68bfff3" providerId="ADAL" clId="{88517501-225A-4751-9B4A-E13A2CC6ABD1}" dt="2022-05-06T09:43:51.407" v="1634" actId="478"/>
          <ac:spMkLst>
            <pc:docMk/>
            <pc:sldMk cId="0" sldId="937"/>
            <ac:spMk id="41" creationId="{B0FE4790-F6FB-478A-A331-AD7ABDB37B25}"/>
          </ac:spMkLst>
        </pc:spChg>
        <pc:spChg chg="del">
          <ac:chgData name="Paula Vázquez-Valero" userId="3a0e46d7-2099-40af-a155-aa45b68bfff3" providerId="ADAL" clId="{88517501-225A-4751-9B4A-E13A2CC6ABD1}" dt="2022-05-06T09:45:50.511" v="1797" actId="21"/>
          <ac:spMkLst>
            <pc:docMk/>
            <pc:sldMk cId="0" sldId="937"/>
            <ac:spMk id="43" creationId="{776392FC-B065-47AC-9DE4-D118A97A5BBA}"/>
          </ac:spMkLst>
        </pc:spChg>
        <pc:spChg chg="del">
          <ac:chgData name="Paula Vázquez-Valero" userId="3a0e46d7-2099-40af-a155-aa45b68bfff3" providerId="ADAL" clId="{88517501-225A-4751-9B4A-E13A2CC6ABD1}" dt="2022-05-06T09:45:50.511" v="1797" actId="21"/>
          <ac:spMkLst>
            <pc:docMk/>
            <pc:sldMk cId="0" sldId="937"/>
            <ac:spMk id="44" creationId="{51268B21-8089-4EDE-8734-1E24936B2E1E}"/>
          </ac:spMkLst>
        </pc:spChg>
        <pc:spChg chg="del">
          <ac:chgData name="Paula Vázquez-Valero" userId="3a0e46d7-2099-40af-a155-aa45b68bfff3" providerId="ADAL" clId="{88517501-225A-4751-9B4A-E13A2CC6ABD1}" dt="2022-05-06T09:45:50.511" v="1797" actId="21"/>
          <ac:spMkLst>
            <pc:docMk/>
            <pc:sldMk cId="0" sldId="937"/>
            <ac:spMk id="45" creationId="{0B2C9877-7C3E-4A5A-B678-A88B0FC06716}"/>
          </ac:spMkLst>
        </pc:spChg>
        <pc:spChg chg="del">
          <ac:chgData name="Paula Vázquez-Valero" userId="3a0e46d7-2099-40af-a155-aa45b68bfff3" providerId="ADAL" clId="{88517501-225A-4751-9B4A-E13A2CC6ABD1}" dt="2022-05-06T09:45:50.511" v="1797" actId="21"/>
          <ac:spMkLst>
            <pc:docMk/>
            <pc:sldMk cId="0" sldId="937"/>
            <ac:spMk id="46" creationId="{F499567B-0A50-4E0C-A914-C80D01D9CCFB}"/>
          </ac:spMkLst>
        </pc:spChg>
        <pc:spChg chg="add del mod">
          <ac:chgData name="Paula Vázquez-Valero" userId="3a0e46d7-2099-40af-a155-aa45b68bfff3" providerId="ADAL" clId="{88517501-225A-4751-9B4A-E13A2CC6ABD1}" dt="2022-05-06T09:45:50.511" v="1797" actId="21"/>
          <ac:spMkLst>
            <pc:docMk/>
            <pc:sldMk cId="0" sldId="937"/>
            <ac:spMk id="58" creationId="{4291DF08-7726-4359-A52C-9C161572C897}"/>
          </ac:spMkLst>
        </pc:spChg>
        <pc:spChg chg="add del mod">
          <ac:chgData name="Paula Vázquez-Valero" userId="3a0e46d7-2099-40af-a155-aa45b68bfff3" providerId="ADAL" clId="{88517501-225A-4751-9B4A-E13A2CC6ABD1}" dt="2022-05-06T09:45:50.511" v="1797" actId="21"/>
          <ac:spMkLst>
            <pc:docMk/>
            <pc:sldMk cId="0" sldId="937"/>
            <ac:spMk id="60" creationId="{9298C21A-A9A4-415F-ADCF-44835F67CF1B}"/>
          </ac:spMkLst>
        </pc:spChg>
        <pc:spChg chg="del">
          <ac:chgData name="Paula Vázquez-Valero" userId="3a0e46d7-2099-40af-a155-aa45b68bfff3" providerId="ADAL" clId="{88517501-225A-4751-9B4A-E13A2CC6ABD1}" dt="2022-05-06T09:45:50.511" v="1797" actId="21"/>
          <ac:spMkLst>
            <pc:docMk/>
            <pc:sldMk cId="0" sldId="937"/>
            <ac:spMk id="67" creationId="{919AF53F-0142-4325-B1AE-BB4F97E5312E}"/>
          </ac:spMkLst>
        </pc:spChg>
        <pc:spChg chg="del">
          <ac:chgData name="Paula Vázquez-Valero" userId="3a0e46d7-2099-40af-a155-aa45b68bfff3" providerId="ADAL" clId="{88517501-225A-4751-9B4A-E13A2CC6ABD1}" dt="2022-05-06T09:45:50.511" v="1797" actId="21"/>
          <ac:spMkLst>
            <pc:docMk/>
            <pc:sldMk cId="0" sldId="937"/>
            <ac:spMk id="68" creationId="{467C8E07-46C9-4836-871C-045133A0A54D}"/>
          </ac:spMkLst>
        </pc:spChg>
        <pc:spChg chg="del">
          <ac:chgData name="Paula Vázquez-Valero" userId="3a0e46d7-2099-40af-a155-aa45b68bfff3" providerId="ADAL" clId="{88517501-225A-4751-9B4A-E13A2CC6ABD1}" dt="2022-05-06T09:45:50.511" v="1797" actId="21"/>
          <ac:spMkLst>
            <pc:docMk/>
            <pc:sldMk cId="0" sldId="937"/>
            <ac:spMk id="69" creationId="{A4DD579D-9F13-4687-B80A-3BA3401B27B5}"/>
          </ac:spMkLst>
        </pc:spChg>
        <pc:spChg chg="del">
          <ac:chgData name="Paula Vázquez-Valero" userId="3a0e46d7-2099-40af-a155-aa45b68bfff3" providerId="ADAL" clId="{88517501-225A-4751-9B4A-E13A2CC6ABD1}" dt="2022-05-06T09:45:50.511" v="1797" actId="21"/>
          <ac:spMkLst>
            <pc:docMk/>
            <pc:sldMk cId="0" sldId="937"/>
            <ac:spMk id="71" creationId="{698FB679-18ED-474C-8E3B-ED3A6893D689}"/>
          </ac:spMkLst>
        </pc:spChg>
        <pc:spChg chg="del">
          <ac:chgData name="Paula Vázquez-Valero" userId="3a0e46d7-2099-40af-a155-aa45b68bfff3" providerId="ADAL" clId="{88517501-225A-4751-9B4A-E13A2CC6ABD1}" dt="2022-05-06T09:45:50.511" v="1797" actId="21"/>
          <ac:spMkLst>
            <pc:docMk/>
            <pc:sldMk cId="0" sldId="937"/>
            <ac:spMk id="72" creationId="{DA744442-574B-4953-A05E-86EA3B48DF4F}"/>
          </ac:spMkLst>
        </pc:spChg>
        <pc:spChg chg="del">
          <ac:chgData name="Paula Vázquez-Valero" userId="3a0e46d7-2099-40af-a155-aa45b68bfff3" providerId="ADAL" clId="{88517501-225A-4751-9B4A-E13A2CC6ABD1}" dt="2022-05-06T09:45:50.511" v="1797" actId="21"/>
          <ac:spMkLst>
            <pc:docMk/>
            <pc:sldMk cId="0" sldId="937"/>
            <ac:spMk id="73" creationId="{F24C9D49-64D4-4030-9FB0-252077C95279}"/>
          </ac:spMkLst>
        </pc:spChg>
        <pc:spChg chg="del">
          <ac:chgData name="Paula Vázquez-Valero" userId="3a0e46d7-2099-40af-a155-aa45b68bfff3" providerId="ADAL" clId="{88517501-225A-4751-9B4A-E13A2CC6ABD1}" dt="2022-05-06T09:45:50.511" v="1797" actId="21"/>
          <ac:spMkLst>
            <pc:docMk/>
            <pc:sldMk cId="0" sldId="937"/>
            <ac:spMk id="74" creationId="{3A34345D-118E-4E68-A32A-9D6C7FD92C68}"/>
          </ac:spMkLst>
        </pc:spChg>
        <pc:spChg chg="del">
          <ac:chgData name="Paula Vázquez-Valero" userId="3a0e46d7-2099-40af-a155-aa45b68bfff3" providerId="ADAL" clId="{88517501-225A-4751-9B4A-E13A2CC6ABD1}" dt="2022-05-06T09:45:50.511" v="1797" actId="21"/>
          <ac:spMkLst>
            <pc:docMk/>
            <pc:sldMk cId="0" sldId="937"/>
            <ac:spMk id="75" creationId="{DC391A4A-60CD-4AC7-A5EF-02E85A5D0A90}"/>
          </ac:spMkLst>
        </pc:spChg>
        <pc:spChg chg="del">
          <ac:chgData name="Paula Vázquez-Valero" userId="3a0e46d7-2099-40af-a155-aa45b68bfff3" providerId="ADAL" clId="{88517501-225A-4751-9B4A-E13A2CC6ABD1}" dt="2022-05-06T09:45:50.511" v="1797" actId="21"/>
          <ac:spMkLst>
            <pc:docMk/>
            <pc:sldMk cId="0" sldId="937"/>
            <ac:spMk id="76" creationId="{3D28DEEE-7902-47E2-AE7F-DDCC7EC6AF29}"/>
          </ac:spMkLst>
        </pc:spChg>
        <pc:spChg chg="del">
          <ac:chgData name="Paula Vázquez-Valero" userId="3a0e46d7-2099-40af-a155-aa45b68bfff3" providerId="ADAL" clId="{88517501-225A-4751-9B4A-E13A2CC6ABD1}" dt="2022-05-06T09:45:50.511" v="1797" actId="21"/>
          <ac:spMkLst>
            <pc:docMk/>
            <pc:sldMk cId="0" sldId="937"/>
            <ac:spMk id="77" creationId="{E9C5D8CC-3C83-4D06-B5A4-73F6FF8796BD}"/>
          </ac:spMkLst>
        </pc:spChg>
        <pc:spChg chg="del">
          <ac:chgData name="Paula Vázquez-Valero" userId="3a0e46d7-2099-40af-a155-aa45b68bfff3" providerId="ADAL" clId="{88517501-225A-4751-9B4A-E13A2CC6ABD1}" dt="2022-05-06T09:45:50.511" v="1797" actId="21"/>
          <ac:spMkLst>
            <pc:docMk/>
            <pc:sldMk cId="0" sldId="937"/>
            <ac:spMk id="78" creationId="{36A8E7A7-DE29-4259-9387-9EC3036F147E}"/>
          </ac:spMkLst>
        </pc:spChg>
        <pc:spChg chg="del">
          <ac:chgData name="Paula Vázquez-Valero" userId="3a0e46d7-2099-40af-a155-aa45b68bfff3" providerId="ADAL" clId="{88517501-225A-4751-9B4A-E13A2CC6ABD1}" dt="2022-05-06T09:45:50.511" v="1797" actId="21"/>
          <ac:spMkLst>
            <pc:docMk/>
            <pc:sldMk cId="0" sldId="937"/>
            <ac:spMk id="82" creationId="{AF4173E9-35A8-47DC-ABDF-0EE1C90E4F17}"/>
          </ac:spMkLst>
        </pc:spChg>
        <pc:spChg chg="del">
          <ac:chgData name="Paula Vázquez-Valero" userId="3a0e46d7-2099-40af-a155-aa45b68bfff3" providerId="ADAL" clId="{88517501-225A-4751-9B4A-E13A2CC6ABD1}" dt="2022-05-06T09:45:50.511" v="1797" actId="21"/>
          <ac:spMkLst>
            <pc:docMk/>
            <pc:sldMk cId="0" sldId="937"/>
            <ac:spMk id="83" creationId="{DCE66A3E-88B8-4B91-90A9-163FA518D1AD}"/>
          </ac:spMkLst>
        </pc:spChg>
        <pc:spChg chg="del">
          <ac:chgData name="Paula Vázquez-Valero" userId="3a0e46d7-2099-40af-a155-aa45b68bfff3" providerId="ADAL" clId="{88517501-225A-4751-9B4A-E13A2CC6ABD1}" dt="2022-05-06T09:45:50.511" v="1797" actId="21"/>
          <ac:spMkLst>
            <pc:docMk/>
            <pc:sldMk cId="0" sldId="937"/>
            <ac:spMk id="84" creationId="{B02AC3FD-2B82-45AD-81C3-C18EF99C19BC}"/>
          </ac:spMkLst>
        </pc:spChg>
        <pc:spChg chg="del mod">
          <ac:chgData name="Paula Vázquez-Valero" userId="3a0e46d7-2099-40af-a155-aa45b68bfff3" providerId="ADAL" clId="{88517501-225A-4751-9B4A-E13A2CC6ABD1}" dt="2022-05-06T09:45:50.511" v="1797" actId="21"/>
          <ac:spMkLst>
            <pc:docMk/>
            <pc:sldMk cId="0" sldId="937"/>
            <ac:spMk id="101" creationId="{27CCB05D-38EC-416E-B7D6-310554A0A84E}"/>
          </ac:spMkLst>
        </pc:spChg>
        <pc:grpChg chg="del">
          <ac:chgData name="Paula Vázquez-Valero" userId="3a0e46d7-2099-40af-a155-aa45b68bfff3" providerId="ADAL" clId="{88517501-225A-4751-9B4A-E13A2CC6ABD1}" dt="2022-05-06T09:45:50.511" v="1797" actId="21"/>
          <ac:grpSpMkLst>
            <pc:docMk/>
            <pc:sldMk cId="0" sldId="937"/>
            <ac:grpSpMk id="51" creationId="{835E273B-A7E8-4B48-A953-7B0AF1BB17B2}"/>
          </ac:grpSpMkLst>
        </pc:grpChg>
        <pc:grpChg chg="del">
          <ac:chgData name="Paula Vázquez-Valero" userId="3a0e46d7-2099-40af-a155-aa45b68bfff3" providerId="ADAL" clId="{88517501-225A-4751-9B4A-E13A2CC6ABD1}" dt="2022-05-06T09:45:50.511" v="1797" actId="21"/>
          <ac:grpSpMkLst>
            <pc:docMk/>
            <pc:sldMk cId="0" sldId="937"/>
            <ac:grpSpMk id="61" creationId="{A3A32679-94F1-4078-B1D5-A1CCBD7C16FE}"/>
          </ac:grpSpMkLst>
        </pc:grpChg>
        <pc:graphicFrameChg chg="del">
          <ac:chgData name="Paula Vázquez-Valero" userId="3a0e46d7-2099-40af-a155-aa45b68bfff3" providerId="ADAL" clId="{88517501-225A-4751-9B4A-E13A2CC6ABD1}" dt="2022-05-06T09:45:50.511" v="1797" actId="21"/>
          <ac:graphicFrameMkLst>
            <pc:docMk/>
            <pc:sldMk cId="0" sldId="937"/>
            <ac:graphicFrameMk id="47" creationId="{78260A13-493F-4F25-A92B-777232E4A69E}"/>
          </ac:graphicFrameMkLst>
        </pc:graphicFrameChg>
        <pc:picChg chg="del">
          <ac:chgData name="Paula Vázquez-Valero" userId="3a0e46d7-2099-40af-a155-aa45b68bfff3" providerId="ADAL" clId="{88517501-225A-4751-9B4A-E13A2CC6ABD1}" dt="2022-05-06T09:43:50.540" v="1633" actId="478"/>
          <ac:picMkLst>
            <pc:docMk/>
            <pc:sldMk cId="0" sldId="937"/>
            <ac:picMk id="42" creationId="{DD1F5AF0-241D-41C9-BF74-1180EB57C269}"/>
          </ac:picMkLst>
        </pc:picChg>
        <pc:picChg chg="del">
          <ac:chgData name="Paula Vázquez-Valero" userId="3a0e46d7-2099-40af-a155-aa45b68bfff3" providerId="ADAL" clId="{88517501-225A-4751-9B4A-E13A2CC6ABD1}" dt="2022-05-06T09:45:50.511" v="1797" actId="21"/>
          <ac:picMkLst>
            <pc:docMk/>
            <pc:sldMk cId="0" sldId="937"/>
            <ac:picMk id="48" creationId="{007E41D8-54D9-4BF6-BCCB-638A284230B5}"/>
          </ac:picMkLst>
        </pc:picChg>
        <pc:picChg chg="del">
          <ac:chgData name="Paula Vázquez-Valero" userId="3a0e46d7-2099-40af-a155-aa45b68bfff3" providerId="ADAL" clId="{88517501-225A-4751-9B4A-E13A2CC6ABD1}" dt="2022-05-06T09:45:50.511" v="1797" actId="21"/>
          <ac:picMkLst>
            <pc:docMk/>
            <pc:sldMk cId="0" sldId="937"/>
            <ac:picMk id="49" creationId="{77D0DA69-83BA-46E0-B27B-05D4E05451DA}"/>
          </ac:picMkLst>
        </pc:picChg>
        <pc:picChg chg="del">
          <ac:chgData name="Paula Vázquez-Valero" userId="3a0e46d7-2099-40af-a155-aa45b68bfff3" providerId="ADAL" clId="{88517501-225A-4751-9B4A-E13A2CC6ABD1}" dt="2022-05-06T09:45:50.511" v="1797" actId="21"/>
          <ac:picMkLst>
            <pc:docMk/>
            <pc:sldMk cId="0" sldId="937"/>
            <ac:picMk id="50" creationId="{8B4E94A7-7850-47C4-93A8-92A3FFBA2808}"/>
          </ac:picMkLst>
        </pc:picChg>
        <pc:picChg chg="del">
          <ac:chgData name="Paula Vázquez-Valero" userId="3a0e46d7-2099-40af-a155-aa45b68bfff3" providerId="ADAL" clId="{88517501-225A-4751-9B4A-E13A2CC6ABD1}" dt="2022-05-06T09:45:50.511" v="1797" actId="21"/>
          <ac:picMkLst>
            <pc:docMk/>
            <pc:sldMk cId="0" sldId="937"/>
            <ac:picMk id="57" creationId="{C6284945-0D36-43BE-833D-B01A1E34196B}"/>
          </ac:picMkLst>
        </pc:picChg>
        <pc:picChg chg="del">
          <ac:chgData name="Paula Vázquez-Valero" userId="3a0e46d7-2099-40af-a155-aa45b68bfff3" providerId="ADAL" clId="{88517501-225A-4751-9B4A-E13A2CC6ABD1}" dt="2022-05-06T09:45:50.511" v="1797" actId="21"/>
          <ac:picMkLst>
            <pc:docMk/>
            <pc:sldMk cId="0" sldId="937"/>
            <ac:picMk id="59" creationId="{BD4D1CB2-E646-42D9-8B40-124D225FD84D}"/>
          </ac:picMkLst>
        </pc:picChg>
        <pc:picChg chg="del">
          <ac:chgData name="Paula Vázquez-Valero" userId="3a0e46d7-2099-40af-a155-aa45b68bfff3" providerId="ADAL" clId="{88517501-225A-4751-9B4A-E13A2CC6ABD1}" dt="2022-05-06T09:45:50.511" v="1797" actId="21"/>
          <ac:picMkLst>
            <pc:docMk/>
            <pc:sldMk cId="0" sldId="937"/>
            <ac:picMk id="65" creationId="{36F0C268-9068-4759-AB74-A15DF63763AE}"/>
          </ac:picMkLst>
        </pc:picChg>
        <pc:picChg chg="del">
          <ac:chgData name="Paula Vázquez-Valero" userId="3a0e46d7-2099-40af-a155-aa45b68bfff3" providerId="ADAL" clId="{88517501-225A-4751-9B4A-E13A2CC6ABD1}" dt="2022-05-06T09:45:50.511" v="1797" actId="21"/>
          <ac:picMkLst>
            <pc:docMk/>
            <pc:sldMk cId="0" sldId="937"/>
            <ac:picMk id="66" creationId="{C64AF545-4BD3-49AD-8664-D5225A2710A4}"/>
          </ac:picMkLst>
        </pc:picChg>
        <pc:picChg chg="add del mod">
          <ac:chgData name="Paula Vázquez-Valero" userId="3a0e46d7-2099-40af-a155-aa45b68bfff3" providerId="ADAL" clId="{88517501-225A-4751-9B4A-E13A2CC6ABD1}" dt="2022-05-06T09:45:50.511" v="1797" actId="21"/>
          <ac:picMkLst>
            <pc:docMk/>
            <pc:sldMk cId="0" sldId="937"/>
            <ac:picMk id="70" creationId="{1CDBC5BD-7518-4B83-8A08-920313FB1939}"/>
          </ac:picMkLst>
        </pc:picChg>
      </pc:sldChg>
      <pc:sldChg chg="add del">
        <pc:chgData name="Paula Vázquez-Valero" userId="3a0e46d7-2099-40af-a155-aa45b68bfff3" providerId="ADAL" clId="{88517501-225A-4751-9B4A-E13A2CC6ABD1}" dt="2022-05-06T11:21:10.734" v="6562" actId="47"/>
        <pc:sldMkLst>
          <pc:docMk/>
          <pc:sldMk cId="1969654651" sldId="938"/>
        </pc:sldMkLst>
      </pc:sldChg>
      <pc:sldChg chg="delSp modSp add del mod">
        <pc:chgData name="Paula Vázquez-Valero" userId="3a0e46d7-2099-40af-a155-aa45b68bfff3" providerId="ADAL" clId="{88517501-225A-4751-9B4A-E13A2CC6ABD1}" dt="2022-05-06T10:48:43.252" v="5181" actId="47"/>
        <pc:sldMkLst>
          <pc:docMk/>
          <pc:sldMk cId="1688137292" sldId="939"/>
        </pc:sldMkLst>
        <pc:spChg chg="mod">
          <ac:chgData name="Paula Vázquez-Valero" userId="3a0e46d7-2099-40af-a155-aa45b68bfff3" providerId="ADAL" clId="{88517501-225A-4751-9B4A-E13A2CC6ABD1}" dt="2022-05-06T10:02:06.856" v="2142" actId="1076"/>
          <ac:spMkLst>
            <pc:docMk/>
            <pc:sldMk cId="1688137292" sldId="939"/>
            <ac:spMk id="87" creationId="{1F4B89F6-B2BA-4C6D-99A8-3B493FC05D54}"/>
          </ac:spMkLst>
        </pc:spChg>
        <pc:picChg chg="del">
          <ac:chgData name="Paula Vázquez-Valero" userId="3a0e46d7-2099-40af-a155-aa45b68bfff3" providerId="ADAL" clId="{88517501-225A-4751-9B4A-E13A2CC6ABD1}" dt="2022-05-06T10:02:04.076" v="2141" actId="478"/>
          <ac:picMkLst>
            <pc:docMk/>
            <pc:sldMk cId="1688137292" sldId="939"/>
            <ac:picMk id="86" creationId="{259CA6B8-AA5C-428A-A399-6EB2E3BA16C7}"/>
          </ac:picMkLst>
        </pc:picChg>
      </pc:sldChg>
      <pc:sldChg chg="addSp delSp modSp add mod modAnim modNotesTx">
        <pc:chgData name="Paula Vázquez-Valero" userId="3a0e46d7-2099-40af-a155-aa45b68bfff3" providerId="ADAL" clId="{88517501-225A-4751-9B4A-E13A2CC6ABD1}" dt="2022-05-06T11:52:46.806" v="7998" actId="1076"/>
        <pc:sldMkLst>
          <pc:docMk/>
          <pc:sldMk cId="2405794458" sldId="940"/>
        </pc:sldMkLst>
        <pc:spChg chg="mod">
          <ac:chgData name="Paula Vázquez-Valero" userId="3a0e46d7-2099-40af-a155-aa45b68bfff3" providerId="ADAL" clId="{88517501-225A-4751-9B4A-E13A2CC6ABD1}" dt="2022-05-06T11:51:19.190" v="7959" actId="1076"/>
          <ac:spMkLst>
            <pc:docMk/>
            <pc:sldMk cId="2405794458" sldId="940"/>
            <ac:spMk id="20" creationId="{207C148F-45EB-4409-B006-B3FFBC980597}"/>
          </ac:spMkLst>
        </pc:spChg>
        <pc:spChg chg="del">
          <ac:chgData name="Paula Vázquez-Valero" userId="3a0e46d7-2099-40af-a155-aa45b68bfff3" providerId="ADAL" clId="{88517501-225A-4751-9B4A-E13A2CC6ABD1}" dt="2022-05-06T11:50:15.204" v="7924" actId="478"/>
          <ac:spMkLst>
            <pc:docMk/>
            <pc:sldMk cId="2405794458" sldId="940"/>
            <ac:spMk id="29" creationId="{842D6A3C-AE49-4B93-894B-52D70908C966}"/>
          </ac:spMkLst>
        </pc:spChg>
        <pc:spChg chg="del">
          <ac:chgData name="Paula Vázquez-Valero" userId="3a0e46d7-2099-40af-a155-aa45b68bfff3" providerId="ADAL" clId="{88517501-225A-4751-9B4A-E13A2CC6ABD1}" dt="2022-05-06T11:51:24.316" v="7960" actId="478"/>
          <ac:spMkLst>
            <pc:docMk/>
            <pc:sldMk cId="2405794458" sldId="940"/>
            <ac:spMk id="33" creationId="{EB23F3F6-9F04-4702-B0C7-CEA344AE0CDD}"/>
          </ac:spMkLst>
        </pc:spChg>
        <pc:spChg chg="add mod">
          <ac:chgData name="Paula Vázquez-Valero" userId="3a0e46d7-2099-40af-a155-aa45b68bfff3" providerId="ADAL" clId="{88517501-225A-4751-9B4A-E13A2CC6ABD1}" dt="2022-05-06T11:51:24.629" v="7961"/>
          <ac:spMkLst>
            <pc:docMk/>
            <pc:sldMk cId="2405794458" sldId="940"/>
            <ac:spMk id="41" creationId="{E466A2F4-B950-4AA3-BBAC-51059040E227}"/>
          </ac:spMkLst>
        </pc:spChg>
        <pc:grpChg chg="add mod">
          <ac:chgData name="Paula Vázquez-Valero" userId="3a0e46d7-2099-40af-a155-aa45b68bfff3" providerId="ADAL" clId="{88517501-225A-4751-9B4A-E13A2CC6ABD1}" dt="2022-05-06T11:52:44.551" v="7996" actId="1076"/>
          <ac:grpSpMkLst>
            <pc:docMk/>
            <pc:sldMk cId="2405794458" sldId="940"/>
            <ac:grpSpMk id="31" creationId="{EB57EA59-1D52-4A98-866E-DA0C4E6548C7}"/>
          </ac:grpSpMkLst>
        </pc:grpChg>
        <pc:grpChg chg="del">
          <ac:chgData name="Paula Vázquez-Valero" userId="3a0e46d7-2099-40af-a155-aa45b68bfff3" providerId="ADAL" clId="{88517501-225A-4751-9B4A-E13A2CC6ABD1}" dt="2022-05-06T11:51:07.902" v="7955" actId="478"/>
          <ac:grpSpMkLst>
            <pc:docMk/>
            <pc:sldMk cId="2405794458" sldId="940"/>
            <ac:grpSpMk id="53" creationId="{29640C2F-3B5D-4037-AB88-4DE1258CEC13}"/>
          </ac:grpSpMkLst>
        </pc:grpChg>
        <pc:grpChg chg="del">
          <ac:chgData name="Paula Vázquez-Valero" userId="3a0e46d7-2099-40af-a155-aa45b68bfff3" providerId="ADAL" clId="{88517501-225A-4751-9B4A-E13A2CC6ABD1}" dt="2022-05-06T11:51:07.902" v="7955" actId="478"/>
          <ac:grpSpMkLst>
            <pc:docMk/>
            <pc:sldMk cId="2405794458" sldId="940"/>
            <ac:grpSpMk id="68" creationId="{50AA465F-7A7A-4C9F-8A48-930B267830E0}"/>
          </ac:grpSpMkLst>
        </pc:grpChg>
        <pc:grpChg chg="mod">
          <ac:chgData name="Paula Vázquez-Valero" userId="3a0e46d7-2099-40af-a155-aa45b68bfff3" providerId="ADAL" clId="{88517501-225A-4751-9B4A-E13A2CC6ABD1}" dt="2022-05-06T11:51:16.142" v="7958" actId="1076"/>
          <ac:grpSpMkLst>
            <pc:docMk/>
            <pc:sldMk cId="2405794458" sldId="940"/>
            <ac:grpSpMk id="98" creationId="{4C0FF873-CA51-43AA-BA1C-3AAB1D786083}"/>
          </ac:grpSpMkLst>
        </pc:grpChg>
        <pc:picChg chg="del">
          <ac:chgData name="Paula Vázquez-Valero" userId="3a0e46d7-2099-40af-a155-aa45b68bfff3" providerId="ADAL" clId="{88517501-225A-4751-9B4A-E13A2CC6ABD1}" dt="2022-05-06T11:51:07.902" v="7955" actId="478"/>
          <ac:picMkLst>
            <pc:docMk/>
            <pc:sldMk cId="2405794458" sldId="940"/>
            <ac:picMk id="5" creationId="{12F6CAEE-2DEA-4C6B-B407-D6E2EB6AF493}"/>
          </ac:picMkLst>
        </pc:picChg>
        <pc:picChg chg="del">
          <ac:chgData name="Paula Vázquez-Valero" userId="3a0e46d7-2099-40af-a155-aa45b68bfff3" providerId="ADAL" clId="{88517501-225A-4751-9B4A-E13A2CC6ABD1}" dt="2022-05-06T11:51:07.902" v="7955" actId="478"/>
          <ac:picMkLst>
            <pc:docMk/>
            <pc:sldMk cId="2405794458" sldId="940"/>
            <ac:picMk id="7" creationId="{C7C253F4-5137-4BE1-B497-525643AA9E0A}"/>
          </ac:picMkLst>
        </pc:picChg>
        <pc:picChg chg="add mod">
          <ac:chgData name="Paula Vázquez-Valero" userId="3a0e46d7-2099-40af-a155-aa45b68bfff3" providerId="ADAL" clId="{88517501-225A-4751-9B4A-E13A2CC6ABD1}" dt="2022-05-06T11:51:08.363" v="7956"/>
          <ac:picMkLst>
            <pc:docMk/>
            <pc:sldMk cId="2405794458" sldId="940"/>
            <ac:picMk id="25" creationId="{D5AC4948-3766-4829-A692-1FDB352658B8}"/>
          </ac:picMkLst>
        </pc:picChg>
        <pc:picChg chg="add mod">
          <ac:chgData name="Paula Vázquez-Valero" userId="3a0e46d7-2099-40af-a155-aa45b68bfff3" providerId="ADAL" clId="{88517501-225A-4751-9B4A-E13A2CC6ABD1}" dt="2022-05-06T11:51:08.363" v="7956"/>
          <ac:picMkLst>
            <pc:docMk/>
            <pc:sldMk cId="2405794458" sldId="940"/>
            <ac:picMk id="26" creationId="{33795F53-DA77-4B33-9A69-F6B624F8528F}"/>
          </ac:picMkLst>
        </pc:picChg>
        <pc:picChg chg="add mod">
          <ac:chgData name="Paula Vázquez-Valero" userId="3a0e46d7-2099-40af-a155-aa45b68bfff3" providerId="ADAL" clId="{88517501-225A-4751-9B4A-E13A2CC6ABD1}" dt="2022-05-06T11:51:08.363" v="7956"/>
          <ac:picMkLst>
            <pc:docMk/>
            <pc:sldMk cId="2405794458" sldId="940"/>
            <ac:picMk id="27" creationId="{9926BB37-20B1-4641-867C-A4CA804F0DF6}"/>
          </ac:picMkLst>
        </pc:picChg>
        <pc:picChg chg="add mod">
          <ac:chgData name="Paula Vázquez-Valero" userId="3a0e46d7-2099-40af-a155-aa45b68bfff3" providerId="ADAL" clId="{88517501-225A-4751-9B4A-E13A2CC6ABD1}" dt="2022-05-06T11:51:08.363" v="7956"/>
          <ac:picMkLst>
            <pc:docMk/>
            <pc:sldMk cId="2405794458" sldId="940"/>
            <ac:picMk id="30" creationId="{B4DD3B14-9D0E-4DE9-A456-4F311D6FB12F}"/>
          </ac:picMkLst>
        </pc:picChg>
        <pc:picChg chg="mod">
          <ac:chgData name="Paula Vázquez-Valero" userId="3a0e46d7-2099-40af-a155-aa45b68bfff3" providerId="ADAL" clId="{88517501-225A-4751-9B4A-E13A2CC6ABD1}" dt="2022-05-06T11:51:08.363" v="7956"/>
          <ac:picMkLst>
            <pc:docMk/>
            <pc:sldMk cId="2405794458" sldId="940"/>
            <ac:picMk id="32" creationId="{F8865398-F587-453B-9A7E-59777A11E501}"/>
          </ac:picMkLst>
        </pc:picChg>
        <pc:picChg chg="del">
          <ac:chgData name="Paula Vázquez-Valero" userId="3a0e46d7-2099-40af-a155-aa45b68bfff3" providerId="ADAL" clId="{88517501-225A-4751-9B4A-E13A2CC6ABD1}" dt="2022-05-06T11:51:24.316" v="7960" actId="478"/>
          <ac:picMkLst>
            <pc:docMk/>
            <pc:sldMk cId="2405794458" sldId="940"/>
            <ac:picMk id="34" creationId="{D7A95D6E-4BF0-4EE5-BF20-EA95A3CA38E7}"/>
          </ac:picMkLst>
        </pc:picChg>
        <pc:picChg chg="mod">
          <ac:chgData name="Paula Vázquez-Valero" userId="3a0e46d7-2099-40af-a155-aa45b68bfff3" providerId="ADAL" clId="{88517501-225A-4751-9B4A-E13A2CC6ABD1}" dt="2022-05-06T11:51:08.363" v="7956"/>
          <ac:picMkLst>
            <pc:docMk/>
            <pc:sldMk cId="2405794458" sldId="940"/>
            <ac:picMk id="36" creationId="{8B0A22BB-6205-4877-9CB1-63264BDA7DA8}"/>
          </ac:picMkLst>
        </pc:picChg>
        <pc:picChg chg="add mod">
          <ac:chgData name="Paula Vázquez-Valero" userId="3a0e46d7-2099-40af-a155-aa45b68bfff3" providerId="ADAL" clId="{88517501-225A-4751-9B4A-E13A2CC6ABD1}" dt="2022-05-06T11:51:08.363" v="7956"/>
          <ac:picMkLst>
            <pc:docMk/>
            <pc:sldMk cId="2405794458" sldId="940"/>
            <ac:picMk id="37" creationId="{B737CBCC-2B6F-4387-A58E-5EF9736398EA}"/>
          </ac:picMkLst>
        </pc:picChg>
        <pc:picChg chg="add mod">
          <ac:chgData name="Paula Vázquez-Valero" userId="3a0e46d7-2099-40af-a155-aa45b68bfff3" providerId="ADAL" clId="{88517501-225A-4751-9B4A-E13A2CC6ABD1}" dt="2022-05-06T11:52:45.618" v="7997" actId="1076"/>
          <ac:picMkLst>
            <pc:docMk/>
            <pc:sldMk cId="2405794458" sldId="940"/>
            <ac:picMk id="38" creationId="{C3027535-98F6-498F-AB1D-9C5DADA475F1}"/>
          </ac:picMkLst>
        </pc:picChg>
        <pc:picChg chg="add mod">
          <ac:chgData name="Paula Vázquez-Valero" userId="3a0e46d7-2099-40af-a155-aa45b68bfff3" providerId="ADAL" clId="{88517501-225A-4751-9B4A-E13A2CC6ABD1}" dt="2022-05-06T11:51:51.208" v="7969" actId="14100"/>
          <ac:picMkLst>
            <pc:docMk/>
            <pc:sldMk cId="2405794458" sldId="940"/>
            <ac:picMk id="39" creationId="{6C89CC06-1D19-4153-B03B-DE50A9A77476}"/>
          </ac:picMkLst>
        </pc:picChg>
        <pc:picChg chg="add mod">
          <ac:chgData name="Paula Vázquez-Valero" userId="3a0e46d7-2099-40af-a155-aa45b68bfff3" providerId="ADAL" clId="{88517501-225A-4751-9B4A-E13A2CC6ABD1}" dt="2022-05-06T11:51:08.363" v="7956"/>
          <ac:picMkLst>
            <pc:docMk/>
            <pc:sldMk cId="2405794458" sldId="940"/>
            <ac:picMk id="40" creationId="{6DA473B2-F0F0-4E5F-B7C2-1BB224BF7C31}"/>
          </ac:picMkLst>
        </pc:picChg>
        <pc:picChg chg="add mod">
          <ac:chgData name="Paula Vázquez-Valero" userId="3a0e46d7-2099-40af-a155-aa45b68bfff3" providerId="ADAL" clId="{88517501-225A-4751-9B4A-E13A2CC6ABD1}" dt="2022-05-06T11:51:24.629" v="7961"/>
          <ac:picMkLst>
            <pc:docMk/>
            <pc:sldMk cId="2405794458" sldId="940"/>
            <ac:picMk id="42" creationId="{50F75888-9DD0-45CE-9221-1361D04EB351}"/>
          </ac:picMkLst>
        </pc:picChg>
        <pc:picChg chg="add del mod">
          <ac:chgData name="Paula Vázquez-Valero" userId="3a0e46d7-2099-40af-a155-aa45b68bfff3" providerId="ADAL" clId="{88517501-225A-4751-9B4A-E13A2CC6ABD1}" dt="2022-05-06T11:51:49.044" v="7968" actId="478"/>
          <ac:picMkLst>
            <pc:docMk/>
            <pc:sldMk cId="2405794458" sldId="940"/>
            <ac:picMk id="43" creationId="{FC63FD1F-488E-4032-9CD6-F57D2C3C71C8}"/>
          </ac:picMkLst>
        </pc:picChg>
        <pc:picChg chg="add mod">
          <ac:chgData name="Paula Vázquez-Valero" userId="3a0e46d7-2099-40af-a155-aa45b68bfff3" providerId="ADAL" clId="{88517501-225A-4751-9B4A-E13A2CC6ABD1}" dt="2022-05-06T11:52:46.806" v="7998" actId="1076"/>
          <ac:picMkLst>
            <pc:docMk/>
            <pc:sldMk cId="2405794458" sldId="940"/>
            <ac:picMk id="44" creationId="{78C04822-4D49-4985-B5FF-A41094E093B4}"/>
          </ac:picMkLst>
        </pc:picChg>
        <pc:picChg chg="add mod">
          <ac:chgData name="Paula Vázquez-Valero" userId="3a0e46d7-2099-40af-a155-aa45b68bfff3" providerId="ADAL" clId="{88517501-225A-4751-9B4A-E13A2CC6ABD1}" dt="2022-05-06T11:52:09.165" v="7976" actId="1076"/>
          <ac:picMkLst>
            <pc:docMk/>
            <pc:sldMk cId="2405794458" sldId="940"/>
            <ac:picMk id="45" creationId="{80C95262-5C0B-4253-B3BF-16E788F79792}"/>
          </ac:picMkLst>
        </pc:picChg>
        <pc:picChg chg="add mod">
          <ac:chgData name="Paula Vázquez-Valero" userId="3a0e46d7-2099-40af-a155-aa45b68bfff3" providerId="ADAL" clId="{88517501-225A-4751-9B4A-E13A2CC6ABD1}" dt="2022-05-06T11:52:35.360" v="7991" actId="1076"/>
          <ac:picMkLst>
            <pc:docMk/>
            <pc:sldMk cId="2405794458" sldId="940"/>
            <ac:picMk id="46" creationId="{63D5D054-0ECF-4179-B763-9FF007C24579}"/>
          </ac:picMkLst>
        </pc:picChg>
        <pc:picChg chg="add mod">
          <ac:chgData name="Paula Vázquez-Valero" userId="3a0e46d7-2099-40af-a155-aa45b68bfff3" providerId="ADAL" clId="{88517501-225A-4751-9B4A-E13A2CC6ABD1}" dt="2022-05-06T11:52:40.571" v="7994" actId="1076"/>
          <ac:picMkLst>
            <pc:docMk/>
            <pc:sldMk cId="2405794458" sldId="940"/>
            <ac:picMk id="47" creationId="{5AD31055-897A-4A59-A09F-3710F6703F1A}"/>
          </ac:picMkLst>
        </pc:picChg>
        <pc:picChg chg="add mod">
          <ac:chgData name="Paula Vázquez-Valero" userId="3a0e46d7-2099-40af-a155-aa45b68bfff3" providerId="ADAL" clId="{88517501-225A-4751-9B4A-E13A2CC6ABD1}" dt="2022-05-06T11:52:31.606" v="7989" actId="1076"/>
          <ac:picMkLst>
            <pc:docMk/>
            <pc:sldMk cId="2405794458" sldId="940"/>
            <ac:picMk id="48" creationId="{93247098-7E28-4EB4-A3A4-E9A9A4BB54C2}"/>
          </ac:picMkLst>
        </pc:picChg>
        <pc:picChg chg="add mod">
          <ac:chgData name="Paula Vázquez-Valero" userId="3a0e46d7-2099-40af-a155-aa45b68bfff3" providerId="ADAL" clId="{88517501-225A-4751-9B4A-E13A2CC6ABD1}" dt="2022-05-06T11:52:27.189" v="7986" actId="1076"/>
          <ac:picMkLst>
            <pc:docMk/>
            <pc:sldMk cId="2405794458" sldId="940"/>
            <ac:picMk id="49" creationId="{A8FCEE72-0717-43ED-BC6B-DF40FA2E66A8}"/>
          </ac:picMkLst>
        </pc:picChg>
        <pc:picChg chg="mod">
          <ac:chgData name="Paula Vázquez-Valero" userId="3a0e46d7-2099-40af-a155-aa45b68bfff3" providerId="ADAL" clId="{88517501-225A-4751-9B4A-E13A2CC6ABD1}" dt="2022-05-06T11:51:33.886" v="7966" actId="14100"/>
          <ac:picMkLst>
            <pc:docMk/>
            <pc:sldMk cId="2405794458" sldId="940"/>
            <ac:picMk id="56" creationId="{0F567832-20F6-4EF4-885E-87D492FB80AF}"/>
          </ac:picMkLst>
        </pc:picChg>
        <pc:picChg chg="del">
          <ac:chgData name="Paula Vázquez-Valero" userId="3a0e46d7-2099-40af-a155-aa45b68bfff3" providerId="ADAL" clId="{88517501-225A-4751-9B4A-E13A2CC6ABD1}" dt="2022-05-06T11:51:07.902" v="7955" actId="478"/>
          <ac:picMkLst>
            <pc:docMk/>
            <pc:sldMk cId="2405794458" sldId="940"/>
            <ac:picMk id="57" creationId="{D8FC06EA-8493-4711-8C87-62BF2258EC43}"/>
          </ac:picMkLst>
        </pc:picChg>
        <pc:picChg chg="del mod">
          <ac:chgData name="Paula Vázquez-Valero" userId="3a0e46d7-2099-40af-a155-aa45b68bfff3" providerId="ADAL" clId="{88517501-225A-4751-9B4A-E13A2CC6ABD1}" dt="2022-05-06T11:51:30.434" v="7965" actId="478"/>
          <ac:picMkLst>
            <pc:docMk/>
            <pc:sldMk cId="2405794458" sldId="940"/>
            <ac:picMk id="58" creationId="{7CCAC57C-0751-4307-A1FA-E6DBFE339D00}"/>
          </ac:picMkLst>
        </pc:picChg>
        <pc:picChg chg="del">
          <ac:chgData name="Paula Vázquez-Valero" userId="3a0e46d7-2099-40af-a155-aa45b68bfff3" providerId="ADAL" clId="{88517501-225A-4751-9B4A-E13A2CC6ABD1}" dt="2022-05-06T11:50:49.694" v="7954" actId="478"/>
          <ac:picMkLst>
            <pc:docMk/>
            <pc:sldMk cId="2405794458" sldId="940"/>
            <ac:picMk id="76" creationId="{0E7583F3-28C8-4305-ACD2-BD6BDE05913E}"/>
          </ac:picMkLst>
        </pc:picChg>
      </pc:sldChg>
      <pc:sldChg chg="modSp add del mod modAnim modNotesTx">
        <pc:chgData name="Paula Vázquez-Valero" userId="3a0e46d7-2099-40af-a155-aa45b68bfff3" providerId="ADAL" clId="{88517501-225A-4751-9B4A-E13A2CC6ABD1}" dt="2022-05-06T11:57:35.472" v="8464" actId="20577"/>
        <pc:sldMkLst>
          <pc:docMk/>
          <pc:sldMk cId="3673061303" sldId="942"/>
        </pc:sldMkLst>
        <pc:spChg chg="mod">
          <ac:chgData name="Paula Vázquez-Valero" userId="3a0e46d7-2099-40af-a155-aa45b68bfff3" providerId="ADAL" clId="{88517501-225A-4751-9B4A-E13A2CC6ABD1}" dt="2022-05-06T11:52:55.124" v="8003" actId="20577"/>
          <ac:spMkLst>
            <pc:docMk/>
            <pc:sldMk cId="3673061303" sldId="942"/>
            <ac:spMk id="2" creationId="{9E5D7D67-0354-4144-9687-63666CDEA2E4}"/>
          </ac:spMkLst>
        </pc:spChg>
        <pc:spChg chg="mod">
          <ac:chgData name="Paula Vázquez-Valero" userId="3a0e46d7-2099-40af-a155-aa45b68bfff3" providerId="ADAL" clId="{88517501-225A-4751-9B4A-E13A2CC6ABD1}" dt="2022-05-06T11:53:08.421" v="8013" actId="14100"/>
          <ac:spMkLst>
            <pc:docMk/>
            <pc:sldMk cId="3673061303" sldId="942"/>
            <ac:spMk id="20" creationId="{902C8F7A-60E1-47BA-A5D2-269092E24632}"/>
          </ac:spMkLst>
        </pc:spChg>
        <pc:spChg chg="mod">
          <ac:chgData name="Paula Vázquez-Valero" userId="3a0e46d7-2099-40af-a155-aa45b68bfff3" providerId="ADAL" clId="{88517501-225A-4751-9B4A-E13A2CC6ABD1}" dt="2022-05-06T11:57:04.989" v="8402" actId="20577"/>
          <ac:spMkLst>
            <pc:docMk/>
            <pc:sldMk cId="3673061303" sldId="942"/>
            <ac:spMk id="27" creationId="{8E91EBFD-B466-4965-9469-F2748DA1485E}"/>
          </ac:spMkLst>
        </pc:spChg>
        <pc:spChg chg="mod">
          <ac:chgData name="Paula Vázquez-Valero" userId="3a0e46d7-2099-40af-a155-aa45b68bfff3" providerId="ADAL" clId="{88517501-225A-4751-9B4A-E13A2CC6ABD1}" dt="2022-05-06T11:52:57.928" v="8004" actId="1076"/>
          <ac:spMkLst>
            <pc:docMk/>
            <pc:sldMk cId="3673061303" sldId="942"/>
            <ac:spMk id="28" creationId="{E8D0F3FD-6674-482F-AD86-CC59DF404CE2}"/>
          </ac:spMkLst>
        </pc:spChg>
        <pc:spChg chg="mod">
          <ac:chgData name="Paula Vázquez-Valero" userId="3a0e46d7-2099-40af-a155-aa45b68bfff3" providerId="ADAL" clId="{88517501-225A-4751-9B4A-E13A2CC6ABD1}" dt="2022-05-06T11:57:19.693" v="8443" actId="20577"/>
          <ac:spMkLst>
            <pc:docMk/>
            <pc:sldMk cId="3673061303" sldId="942"/>
            <ac:spMk id="29" creationId="{C76FE1AD-4946-4740-8517-0D1662F488E0}"/>
          </ac:spMkLst>
        </pc:spChg>
        <pc:spChg chg="mod">
          <ac:chgData name="Paula Vázquez-Valero" userId="3a0e46d7-2099-40af-a155-aa45b68bfff3" providerId="ADAL" clId="{88517501-225A-4751-9B4A-E13A2CC6ABD1}" dt="2022-05-06T11:57:22.153" v="8448" actId="20577"/>
          <ac:spMkLst>
            <pc:docMk/>
            <pc:sldMk cId="3673061303" sldId="942"/>
            <ac:spMk id="30" creationId="{4EAEAF29-DC2A-4A84-A343-84B356D8DD04}"/>
          </ac:spMkLst>
        </pc:spChg>
        <pc:spChg chg="mod">
          <ac:chgData name="Paula Vázquez-Valero" userId="3a0e46d7-2099-40af-a155-aa45b68bfff3" providerId="ADAL" clId="{88517501-225A-4751-9B4A-E13A2CC6ABD1}" dt="2022-05-06T11:57:08.898" v="8415" actId="20577"/>
          <ac:spMkLst>
            <pc:docMk/>
            <pc:sldMk cId="3673061303" sldId="942"/>
            <ac:spMk id="31" creationId="{89ABE632-2167-4385-8184-1CE809CDE0EE}"/>
          </ac:spMkLst>
        </pc:spChg>
        <pc:spChg chg="mod">
          <ac:chgData name="Paula Vázquez-Valero" userId="3a0e46d7-2099-40af-a155-aa45b68bfff3" providerId="ADAL" clId="{88517501-225A-4751-9B4A-E13A2CC6ABD1}" dt="2022-05-06T11:57:13.432" v="8428" actId="20577"/>
          <ac:spMkLst>
            <pc:docMk/>
            <pc:sldMk cId="3673061303" sldId="942"/>
            <ac:spMk id="32" creationId="{6FB7D641-BFDC-45BB-8697-2A075D07FE3B}"/>
          </ac:spMkLst>
        </pc:spChg>
        <pc:spChg chg="mod">
          <ac:chgData name="Paula Vázquez-Valero" userId="3a0e46d7-2099-40af-a155-aa45b68bfff3" providerId="ADAL" clId="{88517501-225A-4751-9B4A-E13A2CC6ABD1}" dt="2022-05-06T11:57:28.667" v="8463" actId="20577"/>
          <ac:spMkLst>
            <pc:docMk/>
            <pc:sldMk cId="3673061303" sldId="942"/>
            <ac:spMk id="34" creationId="{14728464-02EF-4D58-A5BC-DF14CBB41329}"/>
          </ac:spMkLst>
        </pc:spChg>
        <pc:spChg chg="mod">
          <ac:chgData name="Paula Vázquez-Valero" userId="3a0e46d7-2099-40af-a155-aa45b68bfff3" providerId="ADAL" clId="{88517501-225A-4751-9B4A-E13A2CC6ABD1}" dt="2022-05-06T11:54:42.637" v="8182" actId="20577"/>
          <ac:spMkLst>
            <pc:docMk/>
            <pc:sldMk cId="3673061303" sldId="942"/>
            <ac:spMk id="35" creationId="{AB9ED005-4454-41B8-A663-C21826A85C58}"/>
          </ac:spMkLst>
        </pc:spChg>
        <pc:spChg chg="mod">
          <ac:chgData name="Paula Vázquez-Valero" userId="3a0e46d7-2099-40af-a155-aa45b68bfff3" providerId="ADAL" clId="{88517501-225A-4751-9B4A-E13A2CC6ABD1}" dt="2022-05-06T11:54:45.312" v="8186" actId="5793"/>
          <ac:spMkLst>
            <pc:docMk/>
            <pc:sldMk cId="3673061303" sldId="942"/>
            <ac:spMk id="36" creationId="{35A2D6B4-08E4-4B63-AE01-B33B44B11FC9}"/>
          </ac:spMkLst>
        </pc:spChg>
        <pc:spChg chg="mod">
          <ac:chgData name="Paula Vázquez-Valero" userId="3a0e46d7-2099-40af-a155-aa45b68bfff3" providerId="ADAL" clId="{88517501-225A-4751-9B4A-E13A2CC6ABD1}" dt="2022-05-06T11:54:50.381" v="8193" actId="5793"/>
          <ac:spMkLst>
            <pc:docMk/>
            <pc:sldMk cId="3673061303" sldId="942"/>
            <ac:spMk id="37" creationId="{4D0124B0-6CC7-4AA0-91A1-EE073678A85E}"/>
          </ac:spMkLst>
        </pc:spChg>
        <pc:spChg chg="mod">
          <ac:chgData name="Paula Vázquez-Valero" userId="3a0e46d7-2099-40af-a155-aa45b68bfff3" providerId="ADAL" clId="{88517501-225A-4751-9B4A-E13A2CC6ABD1}" dt="2022-05-06T11:54:11.276" v="8115" actId="20577"/>
          <ac:spMkLst>
            <pc:docMk/>
            <pc:sldMk cId="3673061303" sldId="942"/>
            <ac:spMk id="38" creationId="{9948D3E4-A156-4947-B376-6644CC24CCDC}"/>
          </ac:spMkLst>
        </pc:spChg>
        <pc:spChg chg="mod">
          <ac:chgData name="Paula Vázquez-Valero" userId="3a0e46d7-2099-40af-a155-aa45b68bfff3" providerId="ADAL" clId="{88517501-225A-4751-9B4A-E13A2CC6ABD1}" dt="2022-05-06T11:54:14.559" v="8121" actId="20577"/>
          <ac:spMkLst>
            <pc:docMk/>
            <pc:sldMk cId="3673061303" sldId="942"/>
            <ac:spMk id="39" creationId="{E9CBBF2E-97E2-4F06-9FC1-F5BA50F78FE3}"/>
          </ac:spMkLst>
        </pc:spChg>
        <pc:spChg chg="mod">
          <ac:chgData name="Paula Vázquez-Valero" userId="3a0e46d7-2099-40af-a155-aa45b68bfff3" providerId="ADAL" clId="{88517501-225A-4751-9B4A-E13A2CC6ABD1}" dt="2022-05-06T11:54:19.423" v="8133" actId="20577"/>
          <ac:spMkLst>
            <pc:docMk/>
            <pc:sldMk cId="3673061303" sldId="942"/>
            <ac:spMk id="40" creationId="{4DCD1128-AD1B-4DC0-81CE-BBD68C5201EB}"/>
          </ac:spMkLst>
        </pc:spChg>
        <pc:spChg chg="mod">
          <ac:chgData name="Paula Vázquez-Valero" userId="3a0e46d7-2099-40af-a155-aa45b68bfff3" providerId="ADAL" clId="{88517501-225A-4751-9B4A-E13A2CC6ABD1}" dt="2022-05-06T11:55:05.573" v="8214" actId="20577"/>
          <ac:spMkLst>
            <pc:docMk/>
            <pc:sldMk cId="3673061303" sldId="942"/>
            <ac:spMk id="41" creationId="{A8C023EB-CECF-43FD-9C50-2E1FD3D043F9}"/>
          </ac:spMkLst>
        </pc:spChg>
        <pc:spChg chg="mod">
          <ac:chgData name="Paula Vázquez-Valero" userId="3a0e46d7-2099-40af-a155-aa45b68bfff3" providerId="ADAL" clId="{88517501-225A-4751-9B4A-E13A2CC6ABD1}" dt="2022-05-06T11:56:32.885" v="8365" actId="20577"/>
          <ac:spMkLst>
            <pc:docMk/>
            <pc:sldMk cId="3673061303" sldId="942"/>
            <ac:spMk id="42" creationId="{441CCF8C-6A2B-42D1-9A29-267D4A3E95B2}"/>
          </ac:spMkLst>
        </pc:spChg>
        <pc:spChg chg="mod">
          <ac:chgData name="Paula Vázquez-Valero" userId="3a0e46d7-2099-40af-a155-aa45b68bfff3" providerId="ADAL" clId="{88517501-225A-4751-9B4A-E13A2CC6ABD1}" dt="2022-05-06T11:56:55.050" v="8384" actId="20577"/>
          <ac:spMkLst>
            <pc:docMk/>
            <pc:sldMk cId="3673061303" sldId="942"/>
            <ac:spMk id="43" creationId="{2C443888-DD79-4634-8C3F-DA91CF2D2866}"/>
          </ac:spMkLst>
        </pc:spChg>
        <pc:spChg chg="mod">
          <ac:chgData name="Paula Vázquez-Valero" userId="3a0e46d7-2099-40af-a155-aa45b68bfff3" providerId="ADAL" clId="{88517501-225A-4751-9B4A-E13A2CC6ABD1}" dt="2022-05-06T11:55:17.718" v="8224" actId="20577"/>
          <ac:spMkLst>
            <pc:docMk/>
            <pc:sldMk cId="3673061303" sldId="942"/>
            <ac:spMk id="44" creationId="{034E71BE-7DD3-4ED1-AFF3-AD0B6BA003B0}"/>
          </ac:spMkLst>
        </pc:spChg>
        <pc:spChg chg="mod">
          <ac:chgData name="Paula Vázquez-Valero" userId="3a0e46d7-2099-40af-a155-aa45b68bfff3" providerId="ADAL" clId="{88517501-225A-4751-9B4A-E13A2CC6ABD1}" dt="2022-05-06T11:55:37.836" v="8278" actId="20577"/>
          <ac:spMkLst>
            <pc:docMk/>
            <pc:sldMk cId="3673061303" sldId="942"/>
            <ac:spMk id="45" creationId="{F0A700A9-502F-490C-9292-3D9EF8010AF9}"/>
          </ac:spMkLst>
        </pc:spChg>
        <pc:spChg chg="mod">
          <ac:chgData name="Paula Vázquez-Valero" userId="3a0e46d7-2099-40af-a155-aa45b68bfff3" providerId="ADAL" clId="{88517501-225A-4751-9B4A-E13A2CC6ABD1}" dt="2022-05-06T11:56:16.608" v="8334" actId="20577"/>
          <ac:spMkLst>
            <pc:docMk/>
            <pc:sldMk cId="3673061303" sldId="942"/>
            <ac:spMk id="46" creationId="{0D315BE0-C647-4370-B56C-1C292BED493E}"/>
          </ac:spMkLst>
        </pc:spChg>
        <pc:graphicFrameChg chg="mod modGraphic">
          <ac:chgData name="Paula Vázquez-Valero" userId="3a0e46d7-2099-40af-a155-aa45b68bfff3" providerId="ADAL" clId="{88517501-225A-4751-9B4A-E13A2CC6ABD1}" dt="2022-05-06T11:57:00.121" v="8388" actId="20577"/>
          <ac:graphicFrameMkLst>
            <pc:docMk/>
            <pc:sldMk cId="3673061303" sldId="942"/>
            <ac:graphicFrameMk id="15" creationId="{4DB7913D-724A-4B00-BB96-ADDC7286CFA1}"/>
          </ac:graphicFrameMkLst>
        </pc:graphicFrameChg>
      </pc:sldChg>
      <pc:sldChg chg="del">
        <pc:chgData name="Paula Vázquez-Valero" userId="3a0e46d7-2099-40af-a155-aa45b68bfff3" providerId="ADAL" clId="{88517501-225A-4751-9B4A-E13A2CC6ABD1}" dt="2022-05-06T11:21:02.618" v="6548" actId="47"/>
        <pc:sldMkLst>
          <pc:docMk/>
          <pc:sldMk cId="140812006" sldId="943"/>
        </pc:sldMkLst>
      </pc:sldChg>
      <pc:sldChg chg="addSp delSp del mod">
        <pc:chgData name="Paula Vázquez-Valero" userId="3a0e46d7-2099-40af-a155-aa45b68bfff3" providerId="ADAL" clId="{88517501-225A-4751-9B4A-E13A2CC6ABD1}" dt="2022-05-06T11:21:04.768" v="6551" actId="47"/>
        <pc:sldMkLst>
          <pc:docMk/>
          <pc:sldMk cId="3535971875" sldId="944"/>
        </pc:sldMkLst>
        <pc:spChg chg="add del">
          <ac:chgData name="Paula Vázquez-Valero" userId="3a0e46d7-2099-40af-a155-aa45b68bfff3" providerId="ADAL" clId="{88517501-225A-4751-9B4A-E13A2CC6ABD1}" dt="2022-05-06T09:43:45.594" v="1632" actId="21"/>
          <ac:spMkLst>
            <pc:docMk/>
            <pc:sldMk cId="3535971875" sldId="944"/>
            <ac:spMk id="52" creationId="{A0306A0D-09A3-4485-8A0C-6A730A305E4B}"/>
          </ac:spMkLst>
        </pc:spChg>
        <pc:spChg chg="del">
          <ac:chgData name="Paula Vázquez-Valero" userId="3a0e46d7-2099-40af-a155-aa45b68bfff3" providerId="ADAL" clId="{88517501-225A-4751-9B4A-E13A2CC6ABD1}" dt="2022-05-06T09:43:45.594" v="1632" actId="21"/>
          <ac:spMkLst>
            <pc:docMk/>
            <pc:sldMk cId="3535971875" sldId="944"/>
            <ac:spMk id="54" creationId="{92D404C1-E4CB-49C4-BBB7-4061AF67EFA1}"/>
          </ac:spMkLst>
        </pc:spChg>
        <pc:picChg chg="add del">
          <ac:chgData name="Paula Vázquez-Valero" userId="3a0e46d7-2099-40af-a155-aa45b68bfff3" providerId="ADAL" clId="{88517501-225A-4751-9B4A-E13A2CC6ABD1}" dt="2022-05-06T09:43:45.594" v="1632" actId="21"/>
          <ac:picMkLst>
            <pc:docMk/>
            <pc:sldMk cId="3535971875" sldId="944"/>
            <ac:picMk id="57" creationId="{517A3241-6C9C-4A61-B0D2-81AB4BA9CCB8}"/>
          </ac:picMkLst>
        </pc:picChg>
      </pc:sldChg>
      <pc:sldChg chg="del">
        <pc:chgData name="Paula Vázquez-Valero" userId="3a0e46d7-2099-40af-a155-aa45b68bfff3" providerId="ADAL" clId="{88517501-225A-4751-9B4A-E13A2CC6ABD1}" dt="2022-05-06T11:21:05.699" v="6553" actId="47"/>
        <pc:sldMkLst>
          <pc:docMk/>
          <pc:sldMk cId="1225523324" sldId="945"/>
        </pc:sldMkLst>
      </pc:sldChg>
      <pc:sldChg chg="del">
        <pc:chgData name="Paula Vázquez-Valero" userId="3a0e46d7-2099-40af-a155-aa45b68bfff3" providerId="ADAL" clId="{88517501-225A-4751-9B4A-E13A2CC6ABD1}" dt="2022-05-06T11:21:04.267" v="6550" actId="47"/>
        <pc:sldMkLst>
          <pc:docMk/>
          <pc:sldMk cId="3856744167" sldId="946"/>
        </pc:sldMkLst>
      </pc:sldChg>
      <pc:sldChg chg="addSp delSp modSp mod ord delAnim modAnim modNotesTx">
        <pc:chgData name="Paula Vázquez-Valero" userId="3a0e46d7-2099-40af-a155-aa45b68bfff3" providerId="ADAL" clId="{88517501-225A-4751-9B4A-E13A2CC6ABD1}" dt="2022-05-06T11:20:42.795" v="6540" actId="20577"/>
        <pc:sldMkLst>
          <pc:docMk/>
          <pc:sldMk cId="1131695079" sldId="947"/>
        </pc:sldMkLst>
        <pc:spChg chg="add mod">
          <ac:chgData name="Paula Vázquez-Valero" userId="3a0e46d7-2099-40af-a155-aa45b68bfff3" providerId="ADAL" clId="{88517501-225A-4751-9B4A-E13A2CC6ABD1}" dt="2022-05-06T11:14:07.624" v="6444" actId="20577"/>
          <ac:spMkLst>
            <pc:docMk/>
            <pc:sldMk cId="1131695079" sldId="947"/>
            <ac:spMk id="3" creationId="{19A4B555-6646-4C17-815C-BB91383CD7AC}"/>
          </ac:spMkLst>
        </pc:spChg>
        <pc:spChg chg="del">
          <ac:chgData name="Paula Vázquez-Valero" userId="3a0e46d7-2099-40af-a155-aa45b68bfff3" providerId="ADAL" clId="{88517501-225A-4751-9B4A-E13A2CC6ABD1}" dt="2022-05-06T10:58:46.579" v="5500" actId="478"/>
          <ac:spMkLst>
            <pc:docMk/>
            <pc:sldMk cId="1131695079" sldId="947"/>
            <ac:spMk id="13" creationId="{B1464485-6AA8-41B5-B886-97E065DE34FE}"/>
          </ac:spMkLst>
        </pc:spChg>
        <pc:spChg chg="add mod">
          <ac:chgData name="Paula Vázquez-Valero" userId="3a0e46d7-2099-40af-a155-aa45b68bfff3" providerId="ADAL" clId="{88517501-225A-4751-9B4A-E13A2CC6ABD1}" dt="2022-05-06T11:04:56.032" v="5788" actId="20577"/>
          <ac:spMkLst>
            <pc:docMk/>
            <pc:sldMk cId="1131695079" sldId="947"/>
            <ac:spMk id="25" creationId="{7C8433FD-7E57-452B-A881-91B02C869BFE}"/>
          </ac:spMkLst>
        </pc:spChg>
        <pc:spChg chg="add mod">
          <ac:chgData name="Paula Vázquez-Valero" userId="3a0e46d7-2099-40af-a155-aa45b68bfff3" providerId="ADAL" clId="{88517501-225A-4751-9B4A-E13A2CC6ABD1}" dt="2022-05-06T11:02:37.208" v="5622" actId="20577"/>
          <ac:spMkLst>
            <pc:docMk/>
            <pc:sldMk cId="1131695079" sldId="947"/>
            <ac:spMk id="26" creationId="{B3A21DB4-247C-4830-95C6-BD58434BCFD9}"/>
          </ac:spMkLst>
        </pc:spChg>
        <pc:spChg chg="add mod">
          <ac:chgData name="Paula Vázquez-Valero" userId="3a0e46d7-2099-40af-a155-aa45b68bfff3" providerId="ADAL" clId="{88517501-225A-4751-9B4A-E13A2CC6ABD1}" dt="2022-05-06T11:02:34.178" v="5618" actId="20577"/>
          <ac:spMkLst>
            <pc:docMk/>
            <pc:sldMk cId="1131695079" sldId="947"/>
            <ac:spMk id="28" creationId="{FF9AF202-693C-4149-8442-110B3AD32DE9}"/>
          </ac:spMkLst>
        </pc:spChg>
        <pc:spChg chg="add mod">
          <ac:chgData name="Paula Vázquez-Valero" userId="3a0e46d7-2099-40af-a155-aa45b68bfff3" providerId="ADAL" clId="{88517501-225A-4751-9B4A-E13A2CC6ABD1}" dt="2022-05-06T11:00:31.750" v="5576" actId="207"/>
          <ac:spMkLst>
            <pc:docMk/>
            <pc:sldMk cId="1131695079" sldId="947"/>
            <ac:spMk id="31" creationId="{A8EBD924-3DF2-42BF-ACB6-35B7D5D17022}"/>
          </ac:spMkLst>
        </pc:spChg>
        <pc:spChg chg="add mod">
          <ac:chgData name="Paula Vázquez-Valero" userId="3a0e46d7-2099-40af-a155-aa45b68bfff3" providerId="ADAL" clId="{88517501-225A-4751-9B4A-E13A2CC6ABD1}" dt="2022-05-06T11:02:41.878" v="5630" actId="20577"/>
          <ac:spMkLst>
            <pc:docMk/>
            <pc:sldMk cId="1131695079" sldId="947"/>
            <ac:spMk id="32" creationId="{1BFAF62E-1368-47EA-BB0E-EF004D26624E}"/>
          </ac:spMkLst>
        </pc:spChg>
        <pc:spChg chg="add mod">
          <ac:chgData name="Paula Vázquez-Valero" userId="3a0e46d7-2099-40af-a155-aa45b68bfff3" providerId="ADAL" clId="{88517501-225A-4751-9B4A-E13A2CC6ABD1}" dt="2022-05-06T11:02:44.063" v="5635" actId="20577"/>
          <ac:spMkLst>
            <pc:docMk/>
            <pc:sldMk cId="1131695079" sldId="947"/>
            <ac:spMk id="33" creationId="{E4CA587F-9FD7-4DC1-A9F1-72BA3FF503A8}"/>
          </ac:spMkLst>
        </pc:spChg>
        <pc:spChg chg="add mod">
          <ac:chgData name="Paula Vázquez-Valero" userId="3a0e46d7-2099-40af-a155-aa45b68bfff3" providerId="ADAL" clId="{88517501-225A-4751-9B4A-E13A2CC6ABD1}" dt="2022-05-06T11:02:39.119" v="5626" actId="20577"/>
          <ac:spMkLst>
            <pc:docMk/>
            <pc:sldMk cId="1131695079" sldId="947"/>
            <ac:spMk id="34" creationId="{63BD94A8-26A0-4E97-B44E-474B139E1616}"/>
          </ac:spMkLst>
        </pc:spChg>
        <pc:spChg chg="add del mod">
          <ac:chgData name="Paula Vázquez-Valero" userId="3a0e46d7-2099-40af-a155-aa45b68bfff3" providerId="ADAL" clId="{88517501-225A-4751-9B4A-E13A2CC6ABD1}" dt="2022-05-06T11:03:07.707" v="5673" actId="478"/>
          <ac:spMkLst>
            <pc:docMk/>
            <pc:sldMk cId="1131695079" sldId="947"/>
            <ac:spMk id="35" creationId="{EB24E0BE-2373-4380-8810-2EF0EB7CE2B0}"/>
          </ac:spMkLst>
        </pc:spChg>
        <pc:spChg chg="add mod">
          <ac:chgData name="Paula Vázquez-Valero" userId="3a0e46d7-2099-40af-a155-aa45b68bfff3" providerId="ADAL" clId="{88517501-225A-4751-9B4A-E13A2CC6ABD1}" dt="2022-05-06T11:04:48.800" v="5777" actId="1076"/>
          <ac:spMkLst>
            <pc:docMk/>
            <pc:sldMk cId="1131695079" sldId="947"/>
            <ac:spMk id="36" creationId="{2EC8CDE5-CD97-467D-BC73-8561DFD66131}"/>
          </ac:spMkLst>
        </pc:spChg>
        <pc:spChg chg="add mod">
          <ac:chgData name="Paula Vázquez-Valero" userId="3a0e46d7-2099-40af-a155-aa45b68bfff3" providerId="ADAL" clId="{88517501-225A-4751-9B4A-E13A2CC6ABD1}" dt="2022-05-06T11:14:44.750" v="6467" actId="1076"/>
          <ac:spMkLst>
            <pc:docMk/>
            <pc:sldMk cId="1131695079" sldId="947"/>
            <ac:spMk id="37" creationId="{BF565634-67AE-460E-B037-2109D086C8DA}"/>
          </ac:spMkLst>
        </pc:spChg>
        <pc:spChg chg="add mod">
          <ac:chgData name="Paula Vázquez-Valero" userId="3a0e46d7-2099-40af-a155-aa45b68bfff3" providerId="ADAL" clId="{88517501-225A-4751-9B4A-E13A2CC6ABD1}" dt="2022-05-06T11:15:36.001" v="6474" actId="1036"/>
          <ac:spMkLst>
            <pc:docMk/>
            <pc:sldMk cId="1131695079" sldId="947"/>
            <ac:spMk id="38" creationId="{41C87FE2-E593-4818-BDE1-83FB8354D85B}"/>
          </ac:spMkLst>
        </pc:spChg>
        <pc:spChg chg="add mod">
          <ac:chgData name="Paula Vázquez-Valero" userId="3a0e46d7-2099-40af-a155-aa45b68bfff3" providerId="ADAL" clId="{88517501-225A-4751-9B4A-E13A2CC6ABD1}" dt="2022-05-06T11:03:29.764" v="5724" actId="1076"/>
          <ac:spMkLst>
            <pc:docMk/>
            <pc:sldMk cId="1131695079" sldId="947"/>
            <ac:spMk id="39" creationId="{D59B714D-1E3C-4872-8B0D-04BA3CF20644}"/>
          </ac:spMkLst>
        </pc:spChg>
        <pc:spChg chg="add mod">
          <ac:chgData name="Paula Vázquez-Valero" userId="3a0e46d7-2099-40af-a155-aa45b68bfff3" providerId="ADAL" clId="{88517501-225A-4751-9B4A-E13A2CC6ABD1}" dt="2022-05-06T10:59:56.715" v="5573" actId="208"/>
          <ac:spMkLst>
            <pc:docMk/>
            <pc:sldMk cId="1131695079" sldId="947"/>
            <ac:spMk id="40" creationId="{725AA95A-25C4-420C-8552-5EBE27DBA21B}"/>
          </ac:spMkLst>
        </pc:spChg>
        <pc:spChg chg="add del mod">
          <ac:chgData name="Paula Vázquez-Valero" userId="3a0e46d7-2099-40af-a155-aa45b68bfff3" providerId="ADAL" clId="{88517501-225A-4751-9B4A-E13A2CC6ABD1}" dt="2022-05-06T11:14:35.770" v="6456" actId="478"/>
          <ac:spMkLst>
            <pc:docMk/>
            <pc:sldMk cId="1131695079" sldId="947"/>
            <ac:spMk id="42" creationId="{A1F5BF02-E00B-4800-A1C1-BA86B3C604DD}"/>
          </ac:spMkLst>
        </pc:spChg>
        <pc:spChg chg="add mod">
          <ac:chgData name="Paula Vázquez-Valero" userId="3a0e46d7-2099-40af-a155-aa45b68bfff3" providerId="ADAL" clId="{88517501-225A-4751-9B4A-E13A2CC6ABD1}" dt="2022-05-06T11:14:48.003" v="6468" actId="1076"/>
          <ac:spMkLst>
            <pc:docMk/>
            <pc:sldMk cId="1131695079" sldId="947"/>
            <ac:spMk id="43" creationId="{2F9A19E2-8A51-434D-93D2-05E256C15DC3}"/>
          </ac:spMkLst>
        </pc:spChg>
        <pc:spChg chg="del mod">
          <ac:chgData name="Paula Vázquez-Valero" userId="3a0e46d7-2099-40af-a155-aa45b68bfff3" providerId="ADAL" clId="{88517501-225A-4751-9B4A-E13A2CC6ABD1}" dt="2022-05-06T10:59:17.214" v="5531" actId="478"/>
          <ac:spMkLst>
            <pc:docMk/>
            <pc:sldMk cId="1131695079" sldId="947"/>
            <ac:spMk id="46" creationId="{4BCD17E5-4578-41FB-87A8-03B99243BC2E}"/>
          </ac:spMkLst>
        </pc:spChg>
        <pc:spChg chg="del">
          <ac:chgData name="Paula Vázquez-Valero" userId="3a0e46d7-2099-40af-a155-aa45b68bfff3" providerId="ADAL" clId="{88517501-225A-4751-9B4A-E13A2CC6ABD1}" dt="2022-05-06T10:58:46.579" v="5500" actId="478"/>
          <ac:spMkLst>
            <pc:docMk/>
            <pc:sldMk cId="1131695079" sldId="947"/>
            <ac:spMk id="52" creationId="{A0306A0D-09A3-4485-8A0C-6A730A305E4B}"/>
          </ac:spMkLst>
        </pc:spChg>
        <pc:spChg chg="del">
          <ac:chgData name="Paula Vázquez-Valero" userId="3a0e46d7-2099-40af-a155-aa45b68bfff3" providerId="ADAL" clId="{88517501-225A-4751-9B4A-E13A2CC6ABD1}" dt="2022-05-06T10:58:50.157" v="5501" actId="478"/>
          <ac:spMkLst>
            <pc:docMk/>
            <pc:sldMk cId="1131695079" sldId="947"/>
            <ac:spMk id="54" creationId="{92D404C1-E4CB-49C4-BBB7-4061AF67EFA1}"/>
          </ac:spMkLst>
        </pc:spChg>
        <pc:spChg chg="del">
          <ac:chgData name="Paula Vázquez-Valero" userId="3a0e46d7-2099-40af-a155-aa45b68bfff3" providerId="ADAL" clId="{88517501-225A-4751-9B4A-E13A2CC6ABD1}" dt="2022-05-06T10:58:46.579" v="5500" actId="478"/>
          <ac:spMkLst>
            <pc:docMk/>
            <pc:sldMk cId="1131695079" sldId="947"/>
            <ac:spMk id="120" creationId="{BFA24B84-2475-40DF-97BC-647FE3A70E5E}"/>
          </ac:spMkLst>
        </pc:spChg>
        <pc:spChg chg="del">
          <ac:chgData name="Paula Vázquez-Valero" userId="3a0e46d7-2099-40af-a155-aa45b68bfff3" providerId="ADAL" clId="{88517501-225A-4751-9B4A-E13A2CC6ABD1}" dt="2022-05-06T10:58:46.579" v="5500" actId="478"/>
          <ac:spMkLst>
            <pc:docMk/>
            <pc:sldMk cId="1131695079" sldId="947"/>
            <ac:spMk id="121" creationId="{EFD2B142-2219-422E-B1A7-AEF7D802ADD3}"/>
          </ac:spMkLst>
        </pc:spChg>
        <pc:spChg chg="del">
          <ac:chgData name="Paula Vázquez-Valero" userId="3a0e46d7-2099-40af-a155-aa45b68bfff3" providerId="ADAL" clId="{88517501-225A-4751-9B4A-E13A2CC6ABD1}" dt="2022-05-06T10:58:46.579" v="5500" actId="478"/>
          <ac:spMkLst>
            <pc:docMk/>
            <pc:sldMk cId="1131695079" sldId="947"/>
            <ac:spMk id="123" creationId="{C52A438C-7F27-47EA-B525-5027985D7EFE}"/>
          </ac:spMkLst>
        </pc:spChg>
        <pc:spChg chg="del">
          <ac:chgData name="Paula Vázquez-Valero" userId="3a0e46d7-2099-40af-a155-aa45b68bfff3" providerId="ADAL" clId="{88517501-225A-4751-9B4A-E13A2CC6ABD1}" dt="2022-05-06T10:58:46.579" v="5500" actId="478"/>
          <ac:spMkLst>
            <pc:docMk/>
            <pc:sldMk cId="1131695079" sldId="947"/>
            <ac:spMk id="124" creationId="{16E159C7-062E-4AF3-B817-F499C3EA36D8}"/>
          </ac:spMkLst>
        </pc:spChg>
        <pc:picChg chg="del">
          <ac:chgData name="Paula Vázquez-Valero" userId="3a0e46d7-2099-40af-a155-aa45b68bfff3" providerId="ADAL" clId="{88517501-225A-4751-9B4A-E13A2CC6ABD1}" dt="2022-05-06T10:58:50.157" v="5501" actId="478"/>
          <ac:picMkLst>
            <pc:docMk/>
            <pc:sldMk cId="1131695079" sldId="947"/>
            <ac:picMk id="10" creationId="{8D1114FB-1AF2-48A5-A8AB-AD8FF9F9DCB6}"/>
          </ac:picMkLst>
        </pc:picChg>
        <pc:picChg chg="del">
          <ac:chgData name="Paula Vázquez-Valero" userId="3a0e46d7-2099-40af-a155-aa45b68bfff3" providerId="ADAL" clId="{88517501-225A-4751-9B4A-E13A2CC6ABD1}" dt="2022-05-06T10:58:46.579" v="5500" actId="478"/>
          <ac:picMkLst>
            <pc:docMk/>
            <pc:sldMk cId="1131695079" sldId="947"/>
            <ac:picMk id="27" creationId="{33AD857B-CA0E-4D8E-B1F6-0FA5AE6AC09D}"/>
          </ac:picMkLst>
        </pc:picChg>
        <pc:picChg chg="del">
          <ac:chgData name="Paula Vázquez-Valero" userId="3a0e46d7-2099-40af-a155-aa45b68bfff3" providerId="ADAL" clId="{88517501-225A-4751-9B4A-E13A2CC6ABD1}" dt="2022-05-06T10:58:46.579" v="5500" actId="478"/>
          <ac:picMkLst>
            <pc:docMk/>
            <pc:sldMk cId="1131695079" sldId="947"/>
            <ac:picMk id="29" creationId="{AB178833-0818-4A06-BBC4-A8D1F46473D2}"/>
          </ac:picMkLst>
        </pc:picChg>
        <pc:picChg chg="del">
          <ac:chgData name="Paula Vázquez-Valero" userId="3a0e46d7-2099-40af-a155-aa45b68bfff3" providerId="ADAL" clId="{88517501-225A-4751-9B4A-E13A2CC6ABD1}" dt="2022-05-06T10:58:46.579" v="5500" actId="478"/>
          <ac:picMkLst>
            <pc:docMk/>
            <pc:sldMk cId="1131695079" sldId="947"/>
            <ac:picMk id="30" creationId="{E5FD5F39-67A8-4CBB-A7A3-0ADC798848E2}"/>
          </ac:picMkLst>
        </pc:picChg>
        <pc:picChg chg="add mod">
          <ac:chgData name="Paula Vázquez-Valero" userId="3a0e46d7-2099-40af-a155-aa45b68bfff3" providerId="ADAL" clId="{88517501-225A-4751-9B4A-E13A2CC6ABD1}" dt="2022-05-06T10:59:47.776" v="5572" actId="207"/>
          <ac:picMkLst>
            <pc:docMk/>
            <pc:sldMk cId="1131695079" sldId="947"/>
            <ac:picMk id="41" creationId="{9136746F-86B6-4ED7-AFDE-46E337FE45D3}"/>
          </ac:picMkLst>
        </pc:picChg>
        <pc:picChg chg="del">
          <ac:chgData name="Paula Vázquez-Valero" userId="3a0e46d7-2099-40af-a155-aa45b68bfff3" providerId="ADAL" clId="{88517501-225A-4751-9B4A-E13A2CC6ABD1}" dt="2022-05-06T10:58:46.579" v="5500" actId="478"/>
          <ac:picMkLst>
            <pc:docMk/>
            <pc:sldMk cId="1131695079" sldId="947"/>
            <ac:picMk id="57" creationId="{517A3241-6C9C-4A61-B0D2-81AB4BA9CCB8}"/>
          </ac:picMkLst>
        </pc:picChg>
        <pc:picChg chg="del">
          <ac:chgData name="Paula Vázquez-Valero" userId="3a0e46d7-2099-40af-a155-aa45b68bfff3" providerId="ADAL" clId="{88517501-225A-4751-9B4A-E13A2CC6ABD1}" dt="2022-05-06T10:52:05.078" v="5246" actId="21"/>
          <ac:picMkLst>
            <pc:docMk/>
            <pc:sldMk cId="1131695079" sldId="947"/>
            <ac:picMk id="111" creationId="{788B3DE0-4471-4FB5-8D83-3436B6983D1F}"/>
          </ac:picMkLst>
        </pc:picChg>
        <pc:picChg chg="del">
          <ac:chgData name="Paula Vázquez-Valero" userId="3a0e46d7-2099-40af-a155-aa45b68bfff3" providerId="ADAL" clId="{88517501-225A-4751-9B4A-E13A2CC6ABD1}" dt="2022-05-06T10:58:46.579" v="5500" actId="478"/>
          <ac:picMkLst>
            <pc:docMk/>
            <pc:sldMk cId="1131695079" sldId="947"/>
            <ac:picMk id="11266" creationId="{FF437DA8-1861-4D3C-9F26-D84F9B664B65}"/>
          </ac:picMkLst>
        </pc:picChg>
      </pc:sldChg>
      <pc:sldChg chg="addSp delSp modSp new del mod">
        <pc:chgData name="Paula Vázquez-Valero" userId="3a0e46d7-2099-40af-a155-aa45b68bfff3" providerId="ADAL" clId="{88517501-225A-4751-9B4A-E13A2CC6ABD1}" dt="2022-05-06T11:57:42.073" v="8465" actId="47"/>
        <pc:sldMkLst>
          <pc:docMk/>
          <pc:sldMk cId="226814367" sldId="948"/>
        </pc:sldMkLst>
        <pc:spChg chg="del">
          <ac:chgData name="Paula Vázquez-Valero" userId="3a0e46d7-2099-40af-a155-aa45b68bfff3" providerId="ADAL" clId="{88517501-225A-4751-9B4A-E13A2CC6ABD1}" dt="2022-05-06T08:36:20.896" v="1" actId="478"/>
          <ac:spMkLst>
            <pc:docMk/>
            <pc:sldMk cId="226814367" sldId="948"/>
            <ac:spMk id="2" creationId="{38B5B80D-29B3-4438-9DB1-2400B98FE09B}"/>
          </ac:spMkLst>
        </pc:spChg>
        <pc:spChg chg="del">
          <ac:chgData name="Paula Vázquez-Valero" userId="3a0e46d7-2099-40af-a155-aa45b68bfff3" providerId="ADAL" clId="{88517501-225A-4751-9B4A-E13A2CC6ABD1}" dt="2022-05-06T08:36:20.896" v="1" actId="478"/>
          <ac:spMkLst>
            <pc:docMk/>
            <pc:sldMk cId="226814367" sldId="948"/>
            <ac:spMk id="3" creationId="{602C49A4-0A79-44B4-B74C-55C63E003478}"/>
          </ac:spMkLst>
        </pc:spChg>
        <pc:spChg chg="add mod">
          <ac:chgData name="Paula Vázquez-Valero" userId="3a0e46d7-2099-40af-a155-aa45b68bfff3" providerId="ADAL" clId="{88517501-225A-4751-9B4A-E13A2CC6ABD1}" dt="2022-05-06T08:36:36.958" v="4" actId="14100"/>
          <ac:spMkLst>
            <pc:docMk/>
            <pc:sldMk cId="226814367" sldId="948"/>
            <ac:spMk id="5" creationId="{F4F8E145-006A-4DCA-A016-F4818E300C21}"/>
          </ac:spMkLst>
        </pc:spChg>
        <pc:spChg chg="add del">
          <ac:chgData name="Paula Vázquez-Valero" userId="3a0e46d7-2099-40af-a155-aa45b68bfff3" providerId="ADAL" clId="{88517501-225A-4751-9B4A-E13A2CC6ABD1}" dt="2022-05-06T09:24:23.420" v="1242" actId="478"/>
          <ac:spMkLst>
            <pc:docMk/>
            <pc:sldMk cId="226814367" sldId="948"/>
            <ac:spMk id="7" creationId="{89A08627-FB07-439B-A46C-5E4BFA3901D1}"/>
          </ac:spMkLst>
        </pc:spChg>
        <pc:grpChg chg="add del mod">
          <ac:chgData name="Paula Vázquez-Valero" userId="3a0e46d7-2099-40af-a155-aa45b68bfff3" providerId="ADAL" clId="{88517501-225A-4751-9B4A-E13A2CC6ABD1}" dt="2022-05-06T08:39:45.657" v="18"/>
          <ac:grpSpMkLst>
            <pc:docMk/>
            <pc:sldMk cId="226814367" sldId="948"/>
            <ac:grpSpMk id="11" creationId="{7F6CB813-B747-4060-B011-C2528679870C}"/>
          </ac:grpSpMkLst>
        </pc:grpChg>
        <pc:picChg chg="add del mod">
          <ac:chgData name="Paula Vázquez-Valero" userId="3a0e46d7-2099-40af-a155-aa45b68bfff3" providerId="ADAL" clId="{88517501-225A-4751-9B4A-E13A2CC6ABD1}" dt="2022-05-06T08:39:45.657" v="18"/>
          <ac:picMkLst>
            <pc:docMk/>
            <pc:sldMk cId="226814367" sldId="948"/>
            <ac:picMk id="8" creationId="{30BEC8DA-279D-498F-A9F2-2861234CB5F0}"/>
          </ac:picMkLst>
        </pc:picChg>
        <pc:picChg chg="add del mod">
          <ac:chgData name="Paula Vázquez-Valero" userId="3a0e46d7-2099-40af-a155-aa45b68bfff3" providerId="ADAL" clId="{88517501-225A-4751-9B4A-E13A2CC6ABD1}" dt="2022-05-06T08:39:45.657" v="18"/>
          <ac:picMkLst>
            <pc:docMk/>
            <pc:sldMk cId="226814367" sldId="948"/>
            <ac:picMk id="9" creationId="{932B5EC1-7268-4D0A-9141-1BD64FEC0B21}"/>
          </ac:picMkLst>
        </pc:picChg>
        <pc:picChg chg="add del mod">
          <ac:chgData name="Paula Vázquez-Valero" userId="3a0e46d7-2099-40af-a155-aa45b68bfff3" providerId="ADAL" clId="{88517501-225A-4751-9B4A-E13A2CC6ABD1}" dt="2022-05-06T08:39:45.657" v="18"/>
          <ac:picMkLst>
            <pc:docMk/>
            <pc:sldMk cId="226814367" sldId="948"/>
            <ac:picMk id="10" creationId="{A75E9521-3890-42A2-B92A-C4364A8B7E86}"/>
          </ac:picMkLst>
        </pc:picChg>
        <pc:picChg chg="mod">
          <ac:chgData name="Paula Vázquez-Valero" userId="3a0e46d7-2099-40af-a155-aa45b68bfff3" providerId="ADAL" clId="{88517501-225A-4751-9B4A-E13A2CC6ABD1}" dt="2022-05-06T08:39:44.888" v="17"/>
          <ac:picMkLst>
            <pc:docMk/>
            <pc:sldMk cId="226814367" sldId="948"/>
            <ac:picMk id="12" creationId="{FFA60490-5CC3-4187-9022-9D9FBE95AC87}"/>
          </ac:picMkLst>
        </pc:picChg>
        <pc:picChg chg="mod">
          <ac:chgData name="Paula Vázquez-Valero" userId="3a0e46d7-2099-40af-a155-aa45b68bfff3" providerId="ADAL" clId="{88517501-225A-4751-9B4A-E13A2CC6ABD1}" dt="2022-05-06T08:39:44.888" v="17"/>
          <ac:picMkLst>
            <pc:docMk/>
            <pc:sldMk cId="226814367" sldId="948"/>
            <ac:picMk id="13" creationId="{6D386F8D-486D-4310-9233-12AA34698FCA}"/>
          </ac:picMkLst>
        </pc:picChg>
      </pc:sldChg>
      <pc:sldChg chg="delSp add del mod">
        <pc:chgData name="Paula Vázquez-Valero" userId="3a0e46d7-2099-40af-a155-aa45b68bfff3" providerId="ADAL" clId="{88517501-225A-4751-9B4A-E13A2CC6ABD1}" dt="2022-05-06T11:57:42.073" v="8465" actId="47"/>
        <pc:sldMkLst>
          <pc:docMk/>
          <pc:sldMk cId="4218249373" sldId="949"/>
        </pc:sldMkLst>
        <pc:spChg chg="del">
          <ac:chgData name="Paula Vázquez-Valero" userId="3a0e46d7-2099-40af-a155-aa45b68bfff3" providerId="ADAL" clId="{88517501-225A-4751-9B4A-E13A2CC6ABD1}" dt="2022-05-06T08:39:49.010" v="20" actId="478"/>
          <ac:spMkLst>
            <pc:docMk/>
            <pc:sldMk cId="4218249373" sldId="949"/>
            <ac:spMk id="5" creationId="{F4F8E145-006A-4DCA-A016-F4818E300C21}"/>
          </ac:spMkLst>
        </pc:spChg>
      </pc:sldChg>
      <pc:sldChg chg="add modNotesTx">
        <pc:chgData name="Paula Vázquez-Valero" userId="3a0e46d7-2099-40af-a155-aa45b68bfff3" providerId="ADAL" clId="{88517501-225A-4751-9B4A-E13A2CC6ABD1}" dt="2022-05-06T09:39:34.233" v="1450" actId="20577"/>
        <pc:sldMkLst>
          <pc:docMk/>
          <pc:sldMk cId="425066827" sldId="950"/>
        </pc:sldMkLst>
      </pc:sldChg>
      <pc:sldChg chg="addSp delSp modSp add mod addAnim delAnim modAnim modNotesTx">
        <pc:chgData name="Paula Vázquez-Valero" userId="3a0e46d7-2099-40af-a155-aa45b68bfff3" providerId="ADAL" clId="{88517501-225A-4751-9B4A-E13A2CC6ABD1}" dt="2022-05-06T10:35:41.177" v="3656" actId="21"/>
        <pc:sldMkLst>
          <pc:docMk/>
          <pc:sldMk cId="1681937543" sldId="951"/>
        </pc:sldMkLst>
        <pc:spChg chg="add del mod">
          <ac:chgData name="Paula Vázquez-Valero" userId="3a0e46d7-2099-40af-a155-aa45b68bfff3" providerId="ADAL" clId="{88517501-225A-4751-9B4A-E13A2CC6ABD1}" dt="2022-05-06T09:46:02.843" v="1805" actId="20577"/>
          <ac:spMkLst>
            <pc:docMk/>
            <pc:sldMk cId="1681937543" sldId="951"/>
            <ac:spMk id="2" creationId="{3F9B81CA-49CF-4113-B92C-AF8FEDD23E30}"/>
          </ac:spMkLst>
        </pc:spChg>
        <pc:spChg chg="add del mod">
          <ac:chgData name="Paula Vázquez-Valero" userId="3a0e46d7-2099-40af-a155-aa45b68bfff3" providerId="ADAL" clId="{88517501-225A-4751-9B4A-E13A2CC6ABD1}" dt="2022-05-06T09:45:56.957" v="1801" actId="478"/>
          <ac:spMkLst>
            <pc:docMk/>
            <pc:sldMk cId="1681937543" sldId="951"/>
            <ac:spMk id="5" creationId="{74C34DA6-5B4C-47C3-8035-A978B36A9E70}"/>
          </ac:spMkLst>
        </pc:spChg>
        <pc:spChg chg="add del mod">
          <ac:chgData name="Paula Vázquez-Valero" userId="3a0e46d7-2099-40af-a155-aa45b68bfff3" providerId="ADAL" clId="{88517501-225A-4751-9B4A-E13A2CC6ABD1}" dt="2022-05-06T09:45:55.142" v="1799"/>
          <ac:spMkLst>
            <pc:docMk/>
            <pc:sldMk cId="1681937543" sldId="951"/>
            <ac:spMk id="17" creationId="{FB9D9530-6CE5-449E-80D2-03D6E39E8C5A}"/>
          </ac:spMkLst>
        </pc:spChg>
        <pc:spChg chg="add del mod">
          <ac:chgData name="Paula Vázquez-Valero" userId="3a0e46d7-2099-40af-a155-aa45b68bfff3" providerId="ADAL" clId="{88517501-225A-4751-9B4A-E13A2CC6ABD1}" dt="2022-05-06T09:45:55.142" v="1799"/>
          <ac:spMkLst>
            <pc:docMk/>
            <pc:sldMk cId="1681937543" sldId="951"/>
            <ac:spMk id="18" creationId="{F3C770B1-CDF0-430E-81AD-623227BB86D7}"/>
          </ac:spMkLst>
        </pc:spChg>
        <pc:spChg chg="add del mod">
          <ac:chgData name="Paula Vázquez-Valero" userId="3a0e46d7-2099-40af-a155-aa45b68bfff3" providerId="ADAL" clId="{88517501-225A-4751-9B4A-E13A2CC6ABD1}" dt="2022-05-06T09:45:55.142" v="1799"/>
          <ac:spMkLst>
            <pc:docMk/>
            <pc:sldMk cId="1681937543" sldId="951"/>
            <ac:spMk id="19" creationId="{78059BAA-8482-4225-9C95-17C22BF520C7}"/>
          </ac:spMkLst>
        </pc:spChg>
        <pc:spChg chg="add del mod">
          <ac:chgData name="Paula Vázquez-Valero" userId="3a0e46d7-2099-40af-a155-aa45b68bfff3" providerId="ADAL" clId="{88517501-225A-4751-9B4A-E13A2CC6ABD1}" dt="2022-05-06T09:45:55.142" v="1799"/>
          <ac:spMkLst>
            <pc:docMk/>
            <pc:sldMk cId="1681937543" sldId="951"/>
            <ac:spMk id="20" creationId="{43FB4094-1A3D-43C9-970B-35731586FAE4}"/>
          </ac:spMkLst>
        </pc:spChg>
        <pc:spChg chg="add del mod">
          <ac:chgData name="Paula Vázquez-Valero" userId="3a0e46d7-2099-40af-a155-aa45b68bfff3" providerId="ADAL" clId="{88517501-225A-4751-9B4A-E13A2CC6ABD1}" dt="2022-05-06T09:45:55.142" v="1799"/>
          <ac:spMkLst>
            <pc:docMk/>
            <pc:sldMk cId="1681937543" sldId="951"/>
            <ac:spMk id="21" creationId="{29D84C04-93D1-4560-AB0F-6F183257FDB2}"/>
          </ac:spMkLst>
        </pc:spChg>
        <pc:spChg chg="add del mod">
          <ac:chgData name="Paula Vázquez-Valero" userId="3a0e46d7-2099-40af-a155-aa45b68bfff3" providerId="ADAL" clId="{88517501-225A-4751-9B4A-E13A2CC6ABD1}" dt="2022-05-06T09:45:55.142" v="1799"/>
          <ac:spMkLst>
            <pc:docMk/>
            <pc:sldMk cId="1681937543" sldId="951"/>
            <ac:spMk id="22" creationId="{997E88FF-472C-4CA5-AE90-1029866E6416}"/>
          </ac:spMkLst>
        </pc:spChg>
        <pc:spChg chg="add del mod">
          <ac:chgData name="Paula Vázquez-Valero" userId="3a0e46d7-2099-40af-a155-aa45b68bfff3" providerId="ADAL" clId="{88517501-225A-4751-9B4A-E13A2CC6ABD1}" dt="2022-05-06T09:45:55.142" v="1799"/>
          <ac:spMkLst>
            <pc:docMk/>
            <pc:sldMk cId="1681937543" sldId="951"/>
            <ac:spMk id="23" creationId="{6B8DAE5D-A235-4E7C-80A8-3D7D2761A534}"/>
          </ac:spMkLst>
        </pc:spChg>
        <pc:spChg chg="del">
          <ac:chgData name="Paula Vázquez-Valero" userId="3a0e46d7-2099-40af-a155-aa45b68bfff3" providerId="ADAL" clId="{88517501-225A-4751-9B4A-E13A2CC6ABD1}" dt="2022-05-06T09:45:41.324" v="1796" actId="478"/>
          <ac:spMkLst>
            <pc:docMk/>
            <pc:sldMk cId="1681937543" sldId="951"/>
            <ac:spMk id="24" creationId="{6F0F11E8-0D11-430E-BEB0-F1350EF3BCCB}"/>
          </ac:spMkLst>
        </pc:spChg>
        <pc:spChg chg="add del mod">
          <ac:chgData name="Paula Vázquez-Valero" userId="3a0e46d7-2099-40af-a155-aa45b68bfff3" providerId="ADAL" clId="{88517501-225A-4751-9B4A-E13A2CC6ABD1}" dt="2022-05-06T09:45:55.142" v="1799"/>
          <ac:spMkLst>
            <pc:docMk/>
            <pc:sldMk cId="1681937543" sldId="951"/>
            <ac:spMk id="25" creationId="{55BD9A29-C335-4D9A-9883-4CE375CC99CE}"/>
          </ac:spMkLst>
        </pc:spChg>
        <pc:spChg chg="add del mod">
          <ac:chgData name="Paula Vázquez-Valero" userId="3a0e46d7-2099-40af-a155-aa45b68bfff3" providerId="ADAL" clId="{88517501-225A-4751-9B4A-E13A2CC6ABD1}" dt="2022-05-06T09:45:55.142" v="1799"/>
          <ac:spMkLst>
            <pc:docMk/>
            <pc:sldMk cId="1681937543" sldId="951"/>
            <ac:spMk id="27" creationId="{90255A05-2F18-4881-BE3D-1D730FB97582}"/>
          </ac:spMkLst>
        </pc:spChg>
        <pc:spChg chg="add del mod">
          <ac:chgData name="Paula Vázquez-Valero" userId="3a0e46d7-2099-40af-a155-aa45b68bfff3" providerId="ADAL" clId="{88517501-225A-4751-9B4A-E13A2CC6ABD1}" dt="2022-05-06T09:45:55.142" v="1799"/>
          <ac:spMkLst>
            <pc:docMk/>
            <pc:sldMk cId="1681937543" sldId="951"/>
            <ac:spMk id="28" creationId="{D871DF76-7F9F-4B56-BD46-A34A914AAC5B}"/>
          </ac:spMkLst>
        </pc:spChg>
        <pc:spChg chg="del">
          <ac:chgData name="Paula Vázquez-Valero" userId="3a0e46d7-2099-40af-a155-aa45b68bfff3" providerId="ADAL" clId="{88517501-225A-4751-9B4A-E13A2CC6ABD1}" dt="2022-05-06T09:45:41.324" v="1796" actId="478"/>
          <ac:spMkLst>
            <pc:docMk/>
            <pc:sldMk cId="1681937543" sldId="951"/>
            <ac:spMk id="33" creationId="{7AFEC271-090B-4B81-A696-299853BAC35D}"/>
          </ac:spMkLst>
        </pc:spChg>
        <pc:spChg chg="add del mod">
          <ac:chgData name="Paula Vázquez-Valero" userId="3a0e46d7-2099-40af-a155-aa45b68bfff3" providerId="ADAL" clId="{88517501-225A-4751-9B4A-E13A2CC6ABD1}" dt="2022-05-06T09:45:55.142" v="1799"/>
          <ac:spMkLst>
            <pc:docMk/>
            <pc:sldMk cId="1681937543" sldId="951"/>
            <ac:spMk id="45" creationId="{9AB7DB07-26C9-4038-B415-217790DEB44A}"/>
          </ac:spMkLst>
        </pc:spChg>
        <pc:spChg chg="add del mod">
          <ac:chgData name="Paula Vázquez-Valero" userId="3a0e46d7-2099-40af-a155-aa45b68bfff3" providerId="ADAL" clId="{88517501-225A-4751-9B4A-E13A2CC6ABD1}" dt="2022-05-06T09:45:55.142" v="1799"/>
          <ac:spMkLst>
            <pc:docMk/>
            <pc:sldMk cId="1681937543" sldId="951"/>
            <ac:spMk id="46" creationId="{3C6CE112-716E-4337-B143-B79962D36D4C}"/>
          </ac:spMkLst>
        </pc:spChg>
        <pc:spChg chg="add del mod">
          <ac:chgData name="Paula Vázquez-Valero" userId="3a0e46d7-2099-40af-a155-aa45b68bfff3" providerId="ADAL" clId="{88517501-225A-4751-9B4A-E13A2CC6ABD1}" dt="2022-05-06T09:45:55.142" v="1799"/>
          <ac:spMkLst>
            <pc:docMk/>
            <pc:sldMk cId="1681937543" sldId="951"/>
            <ac:spMk id="47" creationId="{C80790D8-84D0-4A70-ACF0-3D689BF95DEA}"/>
          </ac:spMkLst>
        </pc:spChg>
        <pc:spChg chg="add del mod">
          <ac:chgData name="Paula Vázquez-Valero" userId="3a0e46d7-2099-40af-a155-aa45b68bfff3" providerId="ADAL" clId="{88517501-225A-4751-9B4A-E13A2CC6ABD1}" dt="2022-05-06T09:45:55.142" v="1799"/>
          <ac:spMkLst>
            <pc:docMk/>
            <pc:sldMk cId="1681937543" sldId="951"/>
            <ac:spMk id="48" creationId="{3E8FEA44-61C1-4E50-8FE8-2B328282339A}"/>
          </ac:spMkLst>
        </pc:spChg>
        <pc:spChg chg="add del mod">
          <ac:chgData name="Paula Vázquez-Valero" userId="3a0e46d7-2099-40af-a155-aa45b68bfff3" providerId="ADAL" clId="{88517501-225A-4751-9B4A-E13A2CC6ABD1}" dt="2022-05-06T09:45:55.142" v="1799"/>
          <ac:spMkLst>
            <pc:docMk/>
            <pc:sldMk cId="1681937543" sldId="951"/>
            <ac:spMk id="49" creationId="{123D6E24-4B8D-4CA1-B2CE-F81B78FE7AC5}"/>
          </ac:spMkLst>
        </pc:spChg>
        <pc:spChg chg="add del mod">
          <ac:chgData name="Paula Vázquez-Valero" userId="3a0e46d7-2099-40af-a155-aa45b68bfff3" providerId="ADAL" clId="{88517501-225A-4751-9B4A-E13A2CC6ABD1}" dt="2022-05-06T09:45:55.142" v="1799"/>
          <ac:spMkLst>
            <pc:docMk/>
            <pc:sldMk cId="1681937543" sldId="951"/>
            <ac:spMk id="50" creationId="{8AEEA4AE-856D-4BAE-931A-D5FECE02D9F8}"/>
          </ac:spMkLst>
        </pc:spChg>
        <pc:spChg chg="add del mod">
          <ac:chgData name="Paula Vázquez-Valero" userId="3a0e46d7-2099-40af-a155-aa45b68bfff3" providerId="ADAL" clId="{88517501-225A-4751-9B4A-E13A2CC6ABD1}" dt="2022-05-06T09:45:55.142" v="1799"/>
          <ac:spMkLst>
            <pc:docMk/>
            <pc:sldMk cId="1681937543" sldId="951"/>
            <ac:spMk id="51" creationId="{D2AE1110-FC36-4751-882A-F2E906FA43A9}"/>
          </ac:spMkLst>
        </pc:spChg>
        <pc:spChg chg="add del mod">
          <ac:chgData name="Paula Vázquez-Valero" userId="3a0e46d7-2099-40af-a155-aa45b68bfff3" providerId="ADAL" clId="{88517501-225A-4751-9B4A-E13A2CC6ABD1}" dt="2022-05-06T09:45:55.142" v="1799"/>
          <ac:spMkLst>
            <pc:docMk/>
            <pc:sldMk cId="1681937543" sldId="951"/>
            <ac:spMk id="52" creationId="{DC80B4F8-A5D9-4530-BB44-39F3EE64852C}"/>
          </ac:spMkLst>
        </pc:spChg>
        <pc:spChg chg="add del mod">
          <ac:chgData name="Paula Vázquez-Valero" userId="3a0e46d7-2099-40af-a155-aa45b68bfff3" providerId="ADAL" clId="{88517501-225A-4751-9B4A-E13A2CC6ABD1}" dt="2022-05-06T09:45:55.142" v="1799"/>
          <ac:spMkLst>
            <pc:docMk/>
            <pc:sldMk cId="1681937543" sldId="951"/>
            <ac:spMk id="53" creationId="{3C174E62-75C3-4209-BDAA-7DCE644480A7}"/>
          </ac:spMkLst>
        </pc:spChg>
        <pc:spChg chg="add del mod">
          <ac:chgData name="Paula Vázquez-Valero" userId="3a0e46d7-2099-40af-a155-aa45b68bfff3" providerId="ADAL" clId="{88517501-225A-4751-9B4A-E13A2CC6ABD1}" dt="2022-05-06T09:45:55.142" v="1799"/>
          <ac:spMkLst>
            <pc:docMk/>
            <pc:sldMk cId="1681937543" sldId="951"/>
            <ac:spMk id="54" creationId="{5E56E0D7-7CFC-4CC9-8E30-20DAB86D1DEB}"/>
          </ac:spMkLst>
        </pc:spChg>
        <pc:spChg chg="add del mod">
          <ac:chgData name="Paula Vázquez-Valero" userId="3a0e46d7-2099-40af-a155-aa45b68bfff3" providerId="ADAL" clId="{88517501-225A-4751-9B4A-E13A2CC6ABD1}" dt="2022-05-06T09:45:55.142" v="1799"/>
          <ac:spMkLst>
            <pc:docMk/>
            <pc:sldMk cId="1681937543" sldId="951"/>
            <ac:spMk id="55" creationId="{AC0A35EE-91E9-41AC-95A5-70584B1B7894}"/>
          </ac:spMkLst>
        </pc:spChg>
        <pc:spChg chg="add mod">
          <ac:chgData name="Paula Vázquez-Valero" userId="3a0e46d7-2099-40af-a155-aa45b68bfff3" providerId="ADAL" clId="{88517501-225A-4751-9B4A-E13A2CC6ABD1}" dt="2022-05-06T09:56:05.281" v="1904" actId="208"/>
          <ac:spMkLst>
            <pc:docMk/>
            <pc:sldMk cId="1681937543" sldId="951"/>
            <ac:spMk id="57" creationId="{59EE4A8E-173B-4BCE-AEA8-F1F3903CB4EF}"/>
          </ac:spMkLst>
        </pc:spChg>
        <pc:spChg chg="add mod">
          <ac:chgData name="Paula Vázquez-Valero" userId="3a0e46d7-2099-40af-a155-aa45b68bfff3" providerId="ADAL" clId="{88517501-225A-4751-9B4A-E13A2CC6ABD1}" dt="2022-05-06T09:56:05.281" v="1904" actId="208"/>
          <ac:spMkLst>
            <pc:docMk/>
            <pc:sldMk cId="1681937543" sldId="951"/>
            <ac:spMk id="58" creationId="{D13AFD2E-BA14-4CAD-8D3D-08F36022B20A}"/>
          </ac:spMkLst>
        </pc:spChg>
        <pc:spChg chg="add mod">
          <ac:chgData name="Paula Vázquez-Valero" userId="3a0e46d7-2099-40af-a155-aa45b68bfff3" providerId="ADAL" clId="{88517501-225A-4751-9B4A-E13A2CC6ABD1}" dt="2022-05-06T09:56:05.281" v="1904" actId="208"/>
          <ac:spMkLst>
            <pc:docMk/>
            <pc:sldMk cId="1681937543" sldId="951"/>
            <ac:spMk id="59" creationId="{81FDD876-DEFA-4463-8419-B80528144A51}"/>
          </ac:spMkLst>
        </pc:spChg>
        <pc:spChg chg="add mod">
          <ac:chgData name="Paula Vázquez-Valero" userId="3a0e46d7-2099-40af-a155-aa45b68bfff3" providerId="ADAL" clId="{88517501-225A-4751-9B4A-E13A2CC6ABD1}" dt="2022-05-06T09:56:05.281" v="1904" actId="208"/>
          <ac:spMkLst>
            <pc:docMk/>
            <pc:sldMk cId="1681937543" sldId="951"/>
            <ac:spMk id="60" creationId="{D90AC277-BE97-4615-B5D4-F5C69B5E105B}"/>
          </ac:spMkLst>
        </pc:spChg>
        <pc:spChg chg="add mod">
          <ac:chgData name="Paula Vázquez-Valero" userId="3a0e46d7-2099-40af-a155-aa45b68bfff3" providerId="ADAL" clId="{88517501-225A-4751-9B4A-E13A2CC6ABD1}" dt="2022-05-06T09:56:05.281" v="1904" actId="208"/>
          <ac:spMkLst>
            <pc:docMk/>
            <pc:sldMk cId="1681937543" sldId="951"/>
            <ac:spMk id="61" creationId="{79C1D87D-75D1-475E-B3D9-1FBF9BE0C66D}"/>
          </ac:spMkLst>
        </pc:spChg>
        <pc:spChg chg="add mod">
          <ac:chgData name="Paula Vázquez-Valero" userId="3a0e46d7-2099-40af-a155-aa45b68bfff3" providerId="ADAL" clId="{88517501-225A-4751-9B4A-E13A2CC6ABD1}" dt="2022-05-06T09:56:24.289" v="1908" actId="208"/>
          <ac:spMkLst>
            <pc:docMk/>
            <pc:sldMk cId="1681937543" sldId="951"/>
            <ac:spMk id="62" creationId="{0751A20B-5DA7-428B-AC7B-4B78F2261E7D}"/>
          </ac:spMkLst>
        </pc:spChg>
        <pc:spChg chg="add mod">
          <ac:chgData name="Paula Vázquez-Valero" userId="3a0e46d7-2099-40af-a155-aa45b68bfff3" providerId="ADAL" clId="{88517501-225A-4751-9B4A-E13A2CC6ABD1}" dt="2022-05-06T09:56:05.281" v="1904" actId="208"/>
          <ac:spMkLst>
            <pc:docMk/>
            <pc:sldMk cId="1681937543" sldId="951"/>
            <ac:spMk id="63" creationId="{284F6E61-6E0B-4278-AE6E-2B964174EE18}"/>
          </ac:spMkLst>
        </pc:spChg>
        <pc:spChg chg="add mod">
          <ac:chgData name="Paula Vázquez-Valero" userId="3a0e46d7-2099-40af-a155-aa45b68bfff3" providerId="ADAL" clId="{88517501-225A-4751-9B4A-E13A2CC6ABD1}" dt="2022-05-06T09:56:05.281" v="1904" actId="208"/>
          <ac:spMkLst>
            <pc:docMk/>
            <pc:sldMk cId="1681937543" sldId="951"/>
            <ac:spMk id="64" creationId="{66C124EC-DB5D-4D0B-B325-4D37F88B4783}"/>
          </ac:spMkLst>
        </pc:spChg>
        <pc:spChg chg="add mod">
          <ac:chgData name="Paula Vázquez-Valero" userId="3a0e46d7-2099-40af-a155-aa45b68bfff3" providerId="ADAL" clId="{88517501-225A-4751-9B4A-E13A2CC6ABD1}" dt="2022-05-06T09:56:05.281" v="1904" actId="208"/>
          <ac:spMkLst>
            <pc:docMk/>
            <pc:sldMk cId="1681937543" sldId="951"/>
            <ac:spMk id="65" creationId="{E2036771-ADA4-4CBE-A8AE-7862BB40DC91}"/>
          </ac:spMkLst>
        </pc:spChg>
        <pc:spChg chg="add mod">
          <ac:chgData name="Paula Vázquez-Valero" userId="3a0e46d7-2099-40af-a155-aa45b68bfff3" providerId="ADAL" clId="{88517501-225A-4751-9B4A-E13A2CC6ABD1}" dt="2022-05-06T09:56:05.281" v="1904" actId="208"/>
          <ac:spMkLst>
            <pc:docMk/>
            <pc:sldMk cId="1681937543" sldId="951"/>
            <ac:spMk id="66" creationId="{E381D886-1C12-4930-8F9C-FD610F214C1A}"/>
          </ac:spMkLst>
        </pc:spChg>
        <pc:spChg chg="add mod">
          <ac:chgData name="Paula Vázquez-Valero" userId="3a0e46d7-2099-40af-a155-aa45b68bfff3" providerId="ADAL" clId="{88517501-225A-4751-9B4A-E13A2CC6ABD1}" dt="2022-05-06T09:55:56.771" v="1903" actId="208"/>
          <ac:spMkLst>
            <pc:docMk/>
            <pc:sldMk cId="1681937543" sldId="951"/>
            <ac:spMk id="82" creationId="{19AC1F72-FE76-455C-9253-7C2074A4A0C1}"/>
          </ac:spMkLst>
        </pc:spChg>
        <pc:spChg chg="add mod">
          <ac:chgData name="Paula Vázquez-Valero" userId="3a0e46d7-2099-40af-a155-aa45b68bfff3" providerId="ADAL" clId="{88517501-225A-4751-9B4A-E13A2CC6ABD1}" dt="2022-05-06T09:55:53.207" v="1902" actId="208"/>
          <ac:spMkLst>
            <pc:docMk/>
            <pc:sldMk cId="1681937543" sldId="951"/>
            <ac:spMk id="83" creationId="{B502BAB8-6257-4956-8AEA-D3FA721CDDEB}"/>
          </ac:spMkLst>
        </pc:spChg>
        <pc:spChg chg="add mod">
          <ac:chgData name="Paula Vázquez-Valero" userId="3a0e46d7-2099-40af-a155-aa45b68bfff3" providerId="ADAL" clId="{88517501-225A-4751-9B4A-E13A2CC6ABD1}" dt="2022-05-06T09:55:53.207" v="1902" actId="208"/>
          <ac:spMkLst>
            <pc:docMk/>
            <pc:sldMk cId="1681937543" sldId="951"/>
            <ac:spMk id="84" creationId="{DD745A61-FF32-4B8D-9E5F-4064C0298496}"/>
          </ac:spMkLst>
        </pc:spChg>
        <pc:spChg chg="add mod">
          <ac:chgData name="Paula Vázquez-Valero" userId="3a0e46d7-2099-40af-a155-aa45b68bfff3" providerId="ADAL" clId="{88517501-225A-4751-9B4A-E13A2CC6ABD1}" dt="2022-05-06T09:55:53.207" v="1902" actId="208"/>
          <ac:spMkLst>
            <pc:docMk/>
            <pc:sldMk cId="1681937543" sldId="951"/>
            <ac:spMk id="85" creationId="{A157B15E-E97F-4ED1-95D9-43CF63ACFCB9}"/>
          </ac:spMkLst>
        </pc:spChg>
        <pc:spChg chg="add mod">
          <ac:chgData name="Paula Vázquez-Valero" userId="3a0e46d7-2099-40af-a155-aa45b68bfff3" providerId="ADAL" clId="{88517501-225A-4751-9B4A-E13A2CC6ABD1}" dt="2022-05-06T09:55:53.207" v="1902" actId="208"/>
          <ac:spMkLst>
            <pc:docMk/>
            <pc:sldMk cId="1681937543" sldId="951"/>
            <ac:spMk id="86" creationId="{8473FB6B-613D-47FF-A813-BCA0327B61C5}"/>
          </ac:spMkLst>
        </pc:spChg>
        <pc:spChg chg="add mod">
          <ac:chgData name="Paula Vázquez-Valero" userId="3a0e46d7-2099-40af-a155-aa45b68bfff3" providerId="ADAL" clId="{88517501-225A-4751-9B4A-E13A2CC6ABD1}" dt="2022-05-06T09:55:53.207" v="1902" actId="208"/>
          <ac:spMkLst>
            <pc:docMk/>
            <pc:sldMk cId="1681937543" sldId="951"/>
            <ac:spMk id="87" creationId="{2E40ABA9-4D61-49CE-91F1-FA608555268F}"/>
          </ac:spMkLst>
        </pc:spChg>
        <pc:spChg chg="add mod">
          <ac:chgData name="Paula Vázquez-Valero" userId="3a0e46d7-2099-40af-a155-aa45b68bfff3" providerId="ADAL" clId="{88517501-225A-4751-9B4A-E13A2CC6ABD1}" dt="2022-05-06T09:55:53.207" v="1902" actId="208"/>
          <ac:spMkLst>
            <pc:docMk/>
            <pc:sldMk cId="1681937543" sldId="951"/>
            <ac:spMk id="88" creationId="{32AB83E9-DF98-4511-9742-638896EB7AFC}"/>
          </ac:spMkLst>
        </pc:spChg>
        <pc:spChg chg="add mod">
          <ac:chgData name="Paula Vázquez-Valero" userId="3a0e46d7-2099-40af-a155-aa45b68bfff3" providerId="ADAL" clId="{88517501-225A-4751-9B4A-E13A2CC6ABD1}" dt="2022-05-06T09:55:53.207" v="1902" actId="208"/>
          <ac:spMkLst>
            <pc:docMk/>
            <pc:sldMk cId="1681937543" sldId="951"/>
            <ac:spMk id="89" creationId="{1E37CEEB-590B-4D03-8505-575DA471D177}"/>
          </ac:spMkLst>
        </pc:spChg>
        <pc:spChg chg="add mod">
          <ac:chgData name="Paula Vázquez-Valero" userId="3a0e46d7-2099-40af-a155-aa45b68bfff3" providerId="ADAL" clId="{88517501-225A-4751-9B4A-E13A2CC6ABD1}" dt="2022-05-06T09:55:53.207" v="1902" actId="208"/>
          <ac:spMkLst>
            <pc:docMk/>
            <pc:sldMk cId="1681937543" sldId="951"/>
            <ac:spMk id="90" creationId="{A4D37CA7-59ED-4A8D-AE18-1582D91A0C88}"/>
          </ac:spMkLst>
        </pc:spChg>
        <pc:spChg chg="add del mod">
          <ac:chgData name="Paula Vázquez-Valero" userId="3a0e46d7-2099-40af-a155-aa45b68bfff3" providerId="ADAL" clId="{88517501-225A-4751-9B4A-E13A2CC6ABD1}" dt="2022-05-06T10:35:41.177" v="3656" actId="21"/>
          <ac:spMkLst>
            <pc:docMk/>
            <pc:sldMk cId="1681937543" sldId="951"/>
            <ac:spMk id="91" creationId="{1E9C5F7F-7323-437E-8D3F-3B79663167DE}"/>
          </ac:spMkLst>
        </pc:spChg>
        <pc:spChg chg="add del mod">
          <ac:chgData name="Paula Vázquez-Valero" userId="3a0e46d7-2099-40af-a155-aa45b68bfff3" providerId="ADAL" clId="{88517501-225A-4751-9B4A-E13A2CC6ABD1}" dt="2022-05-06T10:35:41.177" v="3656" actId="21"/>
          <ac:spMkLst>
            <pc:docMk/>
            <pc:sldMk cId="1681937543" sldId="951"/>
            <ac:spMk id="92" creationId="{CABF4617-06E9-4171-BA79-5972878AF61B}"/>
          </ac:spMkLst>
        </pc:spChg>
        <pc:spChg chg="add del mod">
          <ac:chgData name="Paula Vázquez-Valero" userId="3a0e46d7-2099-40af-a155-aa45b68bfff3" providerId="ADAL" clId="{88517501-225A-4751-9B4A-E13A2CC6ABD1}" dt="2022-05-06T09:56:39.953" v="1916" actId="478"/>
          <ac:spMkLst>
            <pc:docMk/>
            <pc:sldMk cId="1681937543" sldId="951"/>
            <ac:spMk id="101" creationId="{AEC068C5-FB03-447E-B23A-1552AEDD003B}"/>
          </ac:spMkLst>
        </pc:spChg>
        <pc:spChg chg="add del mod">
          <ac:chgData name="Paula Vázquez-Valero" userId="3a0e46d7-2099-40af-a155-aa45b68bfff3" providerId="ADAL" clId="{88517501-225A-4751-9B4A-E13A2CC6ABD1}" dt="2022-05-06T10:22:38.920" v="2978"/>
          <ac:spMkLst>
            <pc:docMk/>
            <pc:sldMk cId="1681937543" sldId="951"/>
            <ac:spMk id="105" creationId="{DD0EBD2B-950D-4418-A832-30D882DBCE83}"/>
          </ac:spMkLst>
        </pc:spChg>
        <pc:spChg chg="del">
          <ac:chgData name="Paula Vázquez-Valero" userId="3a0e46d7-2099-40af-a155-aa45b68bfff3" providerId="ADAL" clId="{88517501-225A-4751-9B4A-E13A2CC6ABD1}" dt="2022-05-06T09:45:41.324" v="1796" actId="478"/>
          <ac:spMkLst>
            <pc:docMk/>
            <pc:sldMk cId="1681937543" sldId="951"/>
            <ac:spMk id="147" creationId="{74C22955-B3F2-4CF1-923D-C0DD043B27A0}"/>
          </ac:spMkLst>
        </pc:spChg>
        <pc:grpChg chg="add del mod">
          <ac:chgData name="Paula Vázquez-Valero" userId="3a0e46d7-2099-40af-a155-aa45b68bfff3" providerId="ADAL" clId="{88517501-225A-4751-9B4A-E13A2CC6ABD1}" dt="2022-05-06T09:45:55.142" v="1799"/>
          <ac:grpSpMkLst>
            <pc:docMk/>
            <pc:sldMk cId="1681937543" sldId="951"/>
            <ac:grpSpMk id="34" creationId="{19491829-9914-4746-8B7F-93812C0A94F8}"/>
          </ac:grpSpMkLst>
        </pc:grpChg>
        <pc:grpChg chg="add del mod">
          <ac:chgData name="Paula Vázquez-Valero" userId="3a0e46d7-2099-40af-a155-aa45b68bfff3" providerId="ADAL" clId="{88517501-225A-4751-9B4A-E13A2CC6ABD1}" dt="2022-05-06T09:45:55.142" v="1799"/>
          <ac:grpSpMkLst>
            <pc:docMk/>
            <pc:sldMk cId="1681937543" sldId="951"/>
            <ac:grpSpMk id="39" creationId="{CF67CED8-53A4-463C-8939-936544A56F64}"/>
          </ac:grpSpMkLst>
        </pc:grpChg>
        <pc:grpChg chg="add del mod">
          <ac:chgData name="Paula Vázquez-Valero" userId="3a0e46d7-2099-40af-a155-aa45b68bfff3" providerId="ADAL" clId="{88517501-225A-4751-9B4A-E13A2CC6ABD1}" dt="2022-05-06T09:57:04.196" v="1955" actId="478"/>
          <ac:grpSpMkLst>
            <pc:docMk/>
            <pc:sldMk cId="1681937543" sldId="951"/>
            <ac:grpSpMk id="71" creationId="{AE2610A4-0F2B-4B42-8B60-2FCE5BDBFEF2}"/>
          </ac:grpSpMkLst>
        </pc:grpChg>
        <pc:grpChg chg="add del mod">
          <ac:chgData name="Paula Vázquez-Valero" userId="3a0e46d7-2099-40af-a155-aa45b68bfff3" providerId="ADAL" clId="{88517501-225A-4751-9B4A-E13A2CC6ABD1}" dt="2022-05-06T09:59:20.081" v="2019" actId="478"/>
          <ac:grpSpMkLst>
            <pc:docMk/>
            <pc:sldMk cId="1681937543" sldId="951"/>
            <ac:grpSpMk id="76" creationId="{461A0078-EB00-4A3B-921B-D8D0DBFFE398}"/>
          </ac:grpSpMkLst>
        </pc:grpChg>
        <pc:graphicFrameChg chg="del">
          <ac:chgData name="Paula Vázquez-Valero" userId="3a0e46d7-2099-40af-a155-aa45b68bfff3" providerId="ADAL" clId="{88517501-225A-4751-9B4A-E13A2CC6ABD1}" dt="2022-05-06T09:45:41.324" v="1796" actId="478"/>
          <ac:graphicFrameMkLst>
            <pc:docMk/>
            <pc:sldMk cId="1681937543" sldId="951"/>
            <ac:graphicFrameMk id="3" creationId="{23A1BAD9-7D94-49BC-A791-F674D611796A}"/>
          </ac:graphicFrameMkLst>
        </pc:graphicFrameChg>
        <pc:graphicFrameChg chg="add del mod">
          <ac:chgData name="Paula Vázquez-Valero" userId="3a0e46d7-2099-40af-a155-aa45b68bfff3" providerId="ADAL" clId="{88517501-225A-4751-9B4A-E13A2CC6ABD1}" dt="2022-05-06T09:45:55.142" v="1799"/>
          <ac:graphicFrameMkLst>
            <pc:docMk/>
            <pc:sldMk cId="1681937543" sldId="951"/>
            <ac:graphicFrameMk id="29" creationId="{AC31E5A6-46E0-4E28-8B94-EC2ECBD0DC4F}"/>
          </ac:graphicFrameMkLst>
        </pc:graphicFrameChg>
        <pc:graphicFrameChg chg="add mod">
          <ac:chgData name="Paula Vázquez-Valero" userId="3a0e46d7-2099-40af-a155-aa45b68bfff3" providerId="ADAL" clId="{88517501-225A-4751-9B4A-E13A2CC6ABD1}" dt="2022-05-06T09:54:07.644" v="1882" actId="572"/>
          <ac:graphicFrameMkLst>
            <pc:docMk/>
            <pc:sldMk cId="1681937543" sldId="951"/>
            <ac:graphicFrameMk id="67" creationId="{F5AFF683-F0CD-495E-8290-41023B8297FD}"/>
          </ac:graphicFrameMkLst>
        </pc:graphicFrameChg>
        <pc:picChg chg="del">
          <ac:chgData name="Paula Vázquez-Valero" userId="3a0e46d7-2099-40af-a155-aa45b68bfff3" providerId="ADAL" clId="{88517501-225A-4751-9B4A-E13A2CC6ABD1}" dt="2022-05-06T09:45:41.324" v="1796" actId="478"/>
          <ac:picMkLst>
            <pc:docMk/>
            <pc:sldMk cId="1681937543" sldId="951"/>
            <ac:picMk id="6" creationId="{70AA5377-76AA-4537-8DD2-3417FBC2FF9F}"/>
          </ac:picMkLst>
        </pc:picChg>
        <pc:picChg chg="add mod">
          <ac:chgData name="Paula Vázquez-Valero" userId="3a0e46d7-2099-40af-a155-aa45b68bfff3" providerId="ADAL" clId="{88517501-225A-4751-9B4A-E13A2CC6ABD1}" dt="2022-05-06T09:53:46.916" v="1873" actId="1037"/>
          <ac:picMkLst>
            <pc:docMk/>
            <pc:sldMk cId="1681937543" sldId="951"/>
            <ac:picMk id="7" creationId="{16BA9309-274E-4906-8259-B7F7D6FFFB9C}"/>
          </ac:picMkLst>
        </pc:picChg>
        <pc:picChg chg="add mod">
          <ac:chgData name="Paula Vázquez-Valero" userId="3a0e46d7-2099-40af-a155-aa45b68bfff3" providerId="ADAL" clId="{88517501-225A-4751-9B4A-E13A2CC6ABD1}" dt="2022-05-06T09:55:02.684" v="1896" actId="1076"/>
          <ac:picMkLst>
            <pc:docMk/>
            <pc:sldMk cId="1681937543" sldId="951"/>
            <ac:picMk id="8" creationId="{30140C74-D86E-4BC5-B0E2-079420D605F1}"/>
          </ac:picMkLst>
        </pc:picChg>
        <pc:picChg chg="del">
          <ac:chgData name="Paula Vázquez-Valero" userId="3a0e46d7-2099-40af-a155-aa45b68bfff3" providerId="ADAL" clId="{88517501-225A-4751-9B4A-E13A2CC6ABD1}" dt="2022-05-06T09:45:41.324" v="1796" actId="478"/>
          <ac:picMkLst>
            <pc:docMk/>
            <pc:sldMk cId="1681937543" sldId="951"/>
            <ac:picMk id="9" creationId="{F20D1016-5B5F-4877-AB5D-076B5EE33FCF}"/>
          </ac:picMkLst>
        </pc:picChg>
        <pc:picChg chg="del">
          <ac:chgData name="Paula Vázquez-Valero" userId="3a0e46d7-2099-40af-a155-aa45b68bfff3" providerId="ADAL" clId="{88517501-225A-4751-9B4A-E13A2CC6ABD1}" dt="2022-05-06T09:45:41.324" v="1796" actId="478"/>
          <ac:picMkLst>
            <pc:docMk/>
            <pc:sldMk cId="1681937543" sldId="951"/>
            <ac:picMk id="15" creationId="{1218B9E7-D187-41C8-95FC-B9CA28932168}"/>
          </ac:picMkLst>
        </pc:picChg>
        <pc:picChg chg="del">
          <ac:chgData name="Paula Vázquez-Valero" userId="3a0e46d7-2099-40af-a155-aa45b68bfff3" providerId="ADAL" clId="{88517501-225A-4751-9B4A-E13A2CC6ABD1}" dt="2022-05-06T09:45:41.324" v="1796" actId="478"/>
          <ac:picMkLst>
            <pc:docMk/>
            <pc:sldMk cId="1681937543" sldId="951"/>
            <ac:picMk id="16" creationId="{586F56AE-31AA-4A69-8EDD-E6D025F48EBA}"/>
          </ac:picMkLst>
        </pc:picChg>
        <pc:picChg chg="add del mod">
          <ac:chgData name="Paula Vázquez-Valero" userId="3a0e46d7-2099-40af-a155-aa45b68bfff3" providerId="ADAL" clId="{88517501-225A-4751-9B4A-E13A2CC6ABD1}" dt="2022-05-06T09:45:55.142" v="1799"/>
          <ac:picMkLst>
            <pc:docMk/>
            <pc:sldMk cId="1681937543" sldId="951"/>
            <ac:picMk id="30" creationId="{19E90B92-B75B-4B98-B382-654A60DA368C}"/>
          </ac:picMkLst>
        </pc:picChg>
        <pc:picChg chg="add del mod">
          <ac:chgData name="Paula Vázquez-Valero" userId="3a0e46d7-2099-40af-a155-aa45b68bfff3" providerId="ADAL" clId="{88517501-225A-4751-9B4A-E13A2CC6ABD1}" dt="2022-05-06T09:45:55.142" v="1799"/>
          <ac:picMkLst>
            <pc:docMk/>
            <pc:sldMk cId="1681937543" sldId="951"/>
            <ac:picMk id="31" creationId="{0D2362AF-89B3-49D1-8E5B-3B6C09A2809F}"/>
          </ac:picMkLst>
        </pc:picChg>
        <pc:picChg chg="add del mod">
          <ac:chgData name="Paula Vázquez-Valero" userId="3a0e46d7-2099-40af-a155-aa45b68bfff3" providerId="ADAL" clId="{88517501-225A-4751-9B4A-E13A2CC6ABD1}" dt="2022-05-06T09:45:55.142" v="1799"/>
          <ac:picMkLst>
            <pc:docMk/>
            <pc:sldMk cId="1681937543" sldId="951"/>
            <ac:picMk id="32" creationId="{F13281B0-B2F1-4437-8A88-7B259DA59FE0}"/>
          </ac:picMkLst>
        </pc:picChg>
        <pc:picChg chg="mod">
          <ac:chgData name="Paula Vázquez-Valero" userId="3a0e46d7-2099-40af-a155-aa45b68bfff3" providerId="ADAL" clId="{88517501-225A-4751-9B4A-E13A2CC6ABD1}" dt="2022-05-06T09:45:53.611" v="1798"/>
          <ac:picMkLst>
            <pc:docMk/>
            <pc:sldMk cId="1681937543" sldId="951"/>
            <ac:picMk id="35" creationId="{D62214BA-CC7F-4E84-A3DA-E6C030E1187D}"/>
          </ac:picMkLst>
        </pc:picChg>
        <pc:picChg chg="mod">
          <ac:chgData name="Paula Vázquez-Valero" userId="3a0e46d7-2099-40af-a155-aa45b68bfff3" providerId="ADAL" clId="{88517501-225A-4751-9B4A-E13A2CC6ABD1}" dt="2022-05-06T09:45:53.611" v="1798"/>
          <ac:picMkLst>
            <pc:docMk/>
            <pc:sldMk cId="1681937543" sldId="951"/>
            <ac:picMk id="36" creationId="{DC54CB22-FA83-415C-AB20-5FCF2704C638}"/>
          </ac:picMkLst>
        </pc:picChg>
        <pc:picChg chg="add del mod">
          <ac:chgData name="Paula Vázquez-Valero" userId="3a0e46d7-2099-40af-a155-aa45b68bfff3" providerId="ADAL" clId="{88517501-225A-4751-9B4A-E13A2CC6ABD1}" dt="2022-05-06T09:45:55.142" v="1799"/>
          <ac:picMkLst>
            <pc:docMk/>
            <pc:sldMk cId="1681937543" sldId="951"/>
            <ac:picMk id="37" creationId="{22AB6EE4-DA05-4E62-9C27-B39C04480CEE}"/>
          </ac:picMkLst>
        </pc:picChg>
        <pc:picChg chg="add del mod">
          <ac:chgData name="Paula Vázquez-Valero" userId="3a0e46d7-2099-40af-a155-aa45b68bfff3" providerId="ADAL" clId="{88517501-225A-4751-9B4A-E13A2CC6ABD1}" dt="2022-05-06T09:45:55.142" v="1799"/>
          <ac:picMkLst>
            <pc:docMk/>
            <pc:sldMk cId="1681937543" sldId="951"/>
            <ac:picMk id="38" creationId="{478F767C-1223-49AF-A656-BE3897EFE0C1}"/>
          </ac:picMkLst>
        </pc:picChg>
        <pc:picChg chg="mod">
          <ac:chgData name="Paula Vázquez-Valero" userId="3a0e46d7-2099-40af-a155-aa45b68bfff3" providerId="ADAL" clId="{88517501-225A-4751-9B4A-E13A2CC6ABD1}" dt="2022-05-06T09:45:53.611" v="1798"/>
          <ac:picMkLst>
            <pc:docMk/>
            <pc:sldMk cId="1681937543" sldId="951"/>
            <ac:picMk id="40" creationId="{46D1C003-284D-46B7-BAA5-FC4192047508}"/>
          </ac:picMkLst>
        </pc:picChg>
        <pc:picChg chg="mod">
          <ac:chgData name="Paula Vázquez-Valero" userId="3a0e46d7-2099-40af-a155-aa45b68bfff3" providerId="ADAL" clId="{88517501-225A-4751-9B4A-E13A2CC6ABD1}" dt="2022-05-06T09:45:53.611" v="1798"/>
          <ac:picMkLst>
            <pc:docMk/>
            <pc:sldMk cId="1681937543" sldId="951"/>
            <ac:picMk id="41" creationId="{217E7036-DC14-45B0-8813-AF7EEB6B679B}"/>
          </ac:picMkLst>
        </pc:picChg>
        <pc:picChg chg="mod">
          <ac:chgData name="Paula Vázquez-Valero" userId="3a0e46d7-2099-40af-a155-aa45b68bfff3" providerId="ADAL" clId="{88517501-225A-4751-9B4A-E13A2CC6ABD1}" dt="2022-05-06T09:45:53.611" v="1798"/>
          <ac:picMkLst>
            <pc:docMk/>
            <pc:sldMk cId="1681937543" sldId="951"/>
            <ac:picMk id="42" creationId="{96C88121-BA2D-4E67-8163-B3E387248D1D}"/>
          </ac:picMkLst>
        </pc:picChg>
        <pc:picChg chg="add del mod">
          <ac:chgData name="Paula Vázquez-Valero" userId="3a0e46d7-2099-40af-a155-aa45b68bfff3" providerId="ADAL" clId="{88517501-225A-4751-9B4A-E13A2CC6ABD1}" dt="2022-05-06T09:45:55.142" v="1799"/>
          <ac:picMkLst>
            <pc:docMk/>
            <pc:sldMk cId="1681937543" sldId="951"/>
            <ac:picMk id="43" creationId="{2F1B0B89-331D-4FFB-A7BA-AE19775E3FE6}"/>
          </ac:picMkLst>
        </pc:picChg>
        <pc:picChg chg="add del mod">
          <ac:chgData name="Paula Vázquez-Valero" userId="3a0e46d7-2099-40af-a155-aa45b68bfff3" providerId="ADAL" clId="{88517501-225A-4751-9B4A-E13A2CC6ABD1}" dt="2022-05-06T09:45:55.142" v="1799"/>
          <ac:picMkLst>
            <pc:docMk/>
            <pc:sldMk cId="1681937543" sldId="951"/>
            <ac:picMk id="44" creationId="{22F7A2B2-749C-4C7E-BE19-9FCD02342253}"/>
          </ac:picMkLst>
        </pc:picChg>
        <pc:picChg chg="add del mod">
          <ac:chgData name="Paula Vázquez-Valero" userId="3a0e46d7-2099-40af-a155-aa45b68bfff3" providerId="ADAL" clId="{88517501-225A-4751-9B4A-E13A2CC6ABD1}" dt="2022-05-06T09:45:55.142" v="1799"/>
          <ac:picMkLst>
            <pc:docMk/>
            <pc:sldMk cId="1681937543" sldId="951"/>
            <ac:picMk id="56" creationId="{FCDE5107-A2A1-4599-95AC-62DA6DAAF51D}"/>
          </ac:picMkLst>
        </pc:picChg>
        <pc:picChg chg="add mod">
          <ac:chgData name="Paula Vázquez-Valero" userId="3a0e46d7-2099-40af-a155-aa45b68bfff3" providerId="ADAL" clId="{88517501-225A-4751-9B4A-E13A2CC6ABD1}" dt="2022-05-06T09:45:59.579" v="1803"/>
          <ac:picMkLst>
            <pc:docMk/>
            <pc:sldMk cId="1681937543" sldId="951"/>
            <ac:picMk id="68" creationId="{6B4F3E53-AEAC-41A0-905C-1E02F542CF83}"/>
          </ac:picMkLst>
        </pc:picChg>
        <pc:picChg chg="add mod">
          <ac:chgData name="Paula Vázquez-Valero" userId="3a0e46d7-2099-40af-a155-aa45b68bfff3" providerId="ADAL" clId="{88517501-225A-4751-9B4A-E13A2CC6ABD1}" dt="2022-05-06T09:45:59.579" v="1803"/>
          <ac:picMkLst>
            <pc:docMk/>
            <pc:sldMk cId="1681937543" sldId="951"/>
            <ac:picMk id="69" creationId="{BA200A33-5B94-4E50-ADFA-C79ED756C7B7}"/>
          </ac:picMkLst>
        </pc:picChg>
        <pc:picChg chg="add del mod">
          <ac:chgData name="Paula Vázquez-Valero" userId="3a0e46d7-2099-40af-a155-aa45b68bfff3" providerId="ADAL" clId="{88517501-225A-4751-9B4A-E13A2CC6ABD1}" dt="2022-05-06T09:57:07.103" v="1956" actId="478"/>
          <ac:picMkLst>
            <pc:docMk/>
            <pc:sldMk cId="1681937543" sldId="951"/>
            <ac:picMk id="70" creationId="{ACC14213-9CA8-4182-84DA-20A02A9DB379}"/>
          </ac:picMkLst>
        </pc:picChg>
        <pc:picChg chg="mod">
          <ac:chgData name="Paula Vázquez-Valero" userId="3a0e46d7-2099-40af-a155-aa45b68bfff3" providerId="ADAL" clId="{88517501-225A-4751-9B4A-E13A2CC6ABD1}" dt="2022-05-06T09:45:59.579" v="1803"/>
          <ac:picMkLst>
            <pc:docMk/>
            <pc:sldMk cId="1681937543" sldId="951"/>
            <ac:picMk id="72" creationId="{81B4153D-0302-4943-8FFE-226B09439BD1}"/>
          </ac:picMkLst>
        </pc:picChg>
        <pc:picChg chg="mod">
          <ac:chgData name="Paula Vázquez-Valero" userId="3a0e46d7-2099-40af-a155-aa45b68bfff3" providerId="ADAL" clId="{88517501-225A-4751-9B4A-E13A2CC6ABD1}" dt="2022-05-06T09:45:59.579" v="1803"/>
          <ac:picMkLst>
            <pc:docMk/>
            <pc:sldMk cId="1681937543" sldId="951"/>
            <ac:picMk id="73" creationId="{3610165A-593D-4171-86A3-F89599A462A9}"/>
          </ac:picMkLst>
        </pc:picChg>
        <pc:picChg chg="add del mod">
          <ac:chgData name="Paula Vázquez-Valero" userId="3a0e46d7-2099-40af-a155-aa45b68bfff3" providerId="ADAL" clId="{88517501-225A-4751-9B4A-E13A2CC6ABD1}" dt="2022-05-06T09:47:32.726" v="1840" actId="478"/>
          <ac:picMkLst>
            <pc:docMk/>
            <pc:sldMk cId="1681937543" sldId="951"/>
            <ac:picMk id="74" creationId="{CA0651CD-86DD-41A4-B44A-A572C040AF0E}"/>
          </ac:picMkLst>
        </pc:picChg>
        <pc:picChg chg="add del mod">
          <ac:chgData name="Paula Vázquez-Valero" userId="3a0e46d7-2099-40af-a155-aa45b68bfff3" providerId="ADAL" clId="{88517501-225A-4751-9B4A-E13A2CC6ABD1}" dt="2022-05-06T09:47:38.841" v="1843" actId="478"/>
          <ac:picMkLst>
            <pc:docMk/>
            <pc:sldMk cId="1681937543" sldId="951"/>
            <ac:picMk id="75" creationId="{7E874525-47AE-4809-81FE-9C456FE983CD}"/>
          </ac:picMkLst>
        </pc:picChg>
        <pc:picChg chg="mod">
          <ac:chgData name="Paula Vázquez-Valero" userId="3a0e46d7-2099-40af-a155-aa45b68bfff3" providerId="ADAL" clId="{88517501-225A-4751-9B4A-E13A2CC6ABD1}" dt="2022-05-06T09:45:59.579" v="1803"/>
          <ac:picMkLst>
            <pc:docMk/>
            <pc:sldMk cId="1681937543" sldId="951"/>
            <ac:picMk id="77" creationId="{5B408F54-4334-4312-9736-0F35F530CA41}"/>
          </ac:picMkLst>
        </pc:picChg>
        <pc:picChg chg="mod">
          <ac:chgData name="Paula Vázquez-Valero" userId="3a0e46d7-2099-40af-a155-aa45b68bfff3" providerId="ADAL" clId="{88517501-225A-4751-9B4A-E13A2CC6ABD1}" dt="2022-05-06T09:45:59.579" v="1803"/>
          <ac:picMkLst>
            <pc:docMk/>
            <pc:sldMk cId="1681937543" sldId="951"/>
            <ac:picMk id="78" creationId="{9DE8F292-F1ED-43F8-BF72-7421280EFDEC}"/>
          </ac:picMkLst>
        </pc:picChg>
        <pc:picChg chg="mod">
          <ac:chgData name="Paula Vázquez-Valero" userId="3a0e46d7-2099-40af-a155-aa45b68bfff3" providerId="ADAL" clId="{88517501-225A-4751-9B4A-E13A2CC6ABD1}" dt="2022-05-06T09:45:59.579" v="1803"/>
          <ac:picMkLst>
            <pc:docMk/>
            <pc:sldMk cId="1681937543" sldId="951"/>
            <ac:picMk id="79" creationId="{274E543B-B629-4558-8CF7-D85AD2A5348C}"/>
          </ac:picMkLst>
        </pc:picChg>
        <pc:picChg chg="add del mod">
          <ac:chgData name="Paula Vázquez-Valero" userId="3a0e46d7-2099-40af-a155-aa45b68bfff3" providerId="ADAL" clId="{88517501-225A-4751-9B4A-E13A2CC6ABD1}" dt="2022-05-06T09:47:36.206" v="1842" actId="478"/>
          <ac:picMkLst>
            <pc:docMk/>
            <pc:sldMk cId="1681937543" sldId="951"/>
            <ac:picMk id="80" creationId="{02FE6BBD-4768-484B-990C-964505008A1F}"/>
          </ac:picMkLst>
        </pc:picChg>
        <pc:picChg chg="add del mod">
          <ac:chgData name="Paula Vázquez-Valero" userId="3a0e46d7-2099-40af-a155-aa45b68bfff3" providerId="ADAL" clId="{88517501-225A-4751-9B4A-E13A2CC6ABD1}" dt="2022-05-06T09:47:35.129" v="1841" actId="478"/>
          <ac:picMkLst>
            <pc:docMk/>
            <pc:sldMk cId="1681937543" sldId="951"/>
            <ac:picMk id="81" creationId="{0AAA064E-76AD-4339-B539-17BB10B47006}"/>
          </ac:picMkLst>
        </pc:picChg>
        <pc:picChg chg="add del mod">
          <ac:chgData name="Paula Vázquez-Valero" userId="3a0e46d7-2099-40af-a155-aa45b68bfff3" providerId="ADAL" clId="{88517501-225A-4751-9B4A-E13A2CC6ABD1}" dt="2022-05-06T10:35:41.177" v="3656" actId="21"/>
          <ac:picMkLst>
            <pc:docMk/>
            <pc:sldMk cId="1681937543" sldId="951"/>
            <ac:picMk id="93" creationId="{08C8F989-71E2-45D2-964A-4184438CE9BC}"/>
          </ac:picMkLst>
        </pc:picChg>
        <pc:picChg chg="add mod">
          <ac:chgData name="Paula Vázquez-Valero" userId="3a0e46d7-2099-40af-a155-aa45b68bfff3" providerId="ADAL" clId="{88517501-225A-4751-9B4A-E13A2CC6ABD1}" dt="2022-05-06T09:54:33.275" v="1887" actId="1076"/>
          <ac:picMkLst>
            <pc:docMk/>
            <pc:sldMk cId="1681937543" sldId="951"/>
            <ac:picMk id="96" creationId="{8DE010EB-A3EB-41E3-8E81-E4D68BEC552D}"/>
          </ac:picMkLst>
        </pc:picChg>
        <pc:picChg chg="add mod">
          <ac:chgData name="Paula Vázquez-Valero" userId="3a0e46d7-2099-40af-a155-aa45b68bfff3" providerId="ADAL" clId="{88517501-225A-4751-9B4A-E13A2CC6ABD1}" dt="2022-05-06T09:54:52.765" v="1891" actId="1076"/>
          <ac:picMkLst>
            <pc:docMk/>
            <pc:sldMk cId="1681937543" sldId="951"/>
            <ac:picMk id="97" creationId="{8948CAB6-6A9B-4DA0-A29E-81EBFF7438A2}"/>
          </ac:picMkLst>
        </pc:picChg>
        <pc:picChg chg="add del mod">
          <ac:chgData name="Paula Vázquez-Valero" userId="3a0e46d7-2099-40af-a155-aa45b68bfff3" providerId="ADAL" clId="{88517501-225A-4751-9B4A-E13A2CC6ABD1}" dt="2022-05-06T09:54:55.401" v="1892" actId="21"/>
          <ac:picMkLst>
            <pc:docMk/>
            <pc:sldMk cId="1681937543" sldId="951"/>
            <ac:picMk id="98" creationId="{DABE7563-E593-46AC-BC19-0BFC3C33C1FE}"/>
          </ac:picMkLst>
        </pc:picChg>
        <pc:picChg chg="add del mod">
          <ac:chgData name="Paula Vázquez-Valero" userId="3a0e46d7-2099-40af-a155-aa45b68bfff3" providerId="ADAL" clId="{88517501-225A-4751-9B4A-E13A2CC6ABD1}" dt="2022-05-06T09:54:55.401" v="1892" actId="21"/>
          <ac:picMkLst>
            <pc:docMk/>
            <pc:sldMk cId="1681937543" sldId="951"/>
            <ac:picMk id="99" creationId="{6E77A038-4273-465D-88B4-F83AAB402137}"/>
          </ac:picMkLst>
        </pc:picChg>
        <pc:picChg chg="add mod">
          <ac:chgData name="Paula Vázquez-Valero" userId="3a0e46d7-2099-40af-a155-aa45b68bfff3" providerId="ADAL" clId="{88517501-225A-4751-9B4A-E13A2CC6ABD1}" dt="2022-05-06T09:58:30.612" v="1959" actId="1076"/>
          <ac:picMkLst>
            <pc:docMk/>
            <pc:sldMk cId="1681937543" sldId="951"/>
            <ac:picMk id="102" creationId="{0C4BF9B5-1B2B-4F0E-95CE-CC175A5FADAF}"/>
          </ac:picMkLst>
        </pc:picChg>
        <pc:picChg chg="add mod">
          <ac:chgData name="Paula Vázquez-Valero" userId="3a0e46d7-2099-40af-a155-aa45b68bfff3" providerId="ADAL" clId="{88517501-225A-4751-9B4A-E13A2CC6ABD1}" dt="2022-05-06T09:58:34.637" v="1962" actId="1076"/>
          <ac:picMkLst>
            <pc:docMk/>
            <pc:sldMk cId="1681937543" sldId="951"/>
            <ac:picMk id="103" creationId="{4C94D82B-2E64-4162-9E06-1DB5D131F253}"/>
          </ac:picMkLst>
        </pc:picChg>
        <pc:picChg chg="add mod">
          <ac:chgData name="Paula Vázquez-Valero" userId="3a0e46d7-2099-40af-a155-aa45b68bfff3" providerId="ADAL" clId="{88517501-225A-4751-9B4A-E13A2CC6ABD1}" dt="2022-05-06T09:59:46.826" v="2025" actId="1076"/>
          <ac:picMkLst>
            <pc:docMk/>
            <pc:sldMk cId="1681937543" sldId="951"/>
            <ac:picMk id="104" creationId="{45FD4F50-71DF-41E4-9BFC-8F8631B13B15}"/>
          </ac:picMkLst>
        </pc:picChg>
        <pc:picChg chg="del">
          <ac:chgData name="Paula Vázquez-Valero" userId="3a0e46d7-2099-40af-a155-aa45b68bfff3" providerId="ADAL" clId="{88517501-225A-4751-9B4A-E13A2CC6ABD1}" dt="2022-05-06T09:45:41.324" v="1796" actId="478"/>
          <ac:picMkLst>
            <pc:docMk/>
            <pc:sldMk cId="1681937543" sldId="951"/>
            <ac:picMk id="1026" creationId="{B938B746-F3B6-4FA5-9C65-577FE5229134}"/>
          </ac:picMkLst>
        </pc:picChg>
        <pc:picChg chg="add del mod">
          <ac:chgData name="Paula Vázquez-Valero" userId="3a0e46d7-2099-40af-a155-aa45b68bfff3" providerId="ADAL" clId="{88517501-225A-4751-9B4A-E13A2CC6ABD1}" dt="2022-05-06T09:53:34.100" v="1861" actId="21"/>
          <ac:picMkLst>
            <pc:docMk/>
            <pc:sldMk cId="1681937543" sldId="951"/>
            <ac:picMk id="3074" creationId="{3121E24A-2CB0-4E96-87D4-AC25B6E003C9}"/>
          </ac:picMkLst>
        </pc:picChg>
        <pc:picChg chg="add del mod">
          <ac:chgData name="Paula Vázquez-Valero" userId="3a0e46d7-2099-40af-a155-aa45b68bfff3" providerId="ADAL" clId="{88517501-225A-4751-9B4A-E13A2CC6ABD1}" dt="2022-05-06T09:53:34.100" v="1861" actId="21"/>
          <ac:picMkLst>
            <pc:docMk/>
            <pc:sldMk cId="1681937543" sldId="951"/>
            <ac:picMk id="3076" creationId="{7E6B0196-086B-48A3-8CAB-564D186162FA}"/>
          </ac:picMkLst>
        </pc:picChg>
        <pc:picChg chg="add del mod">
          <ac:chgData name="Paula Vázquez-Valero" userId="3a0e46d7-2099-40af-a155-aa45b68bfff3" providerId="ADAL" clId="{88517501-225A-4751-9B4A-E13A2CC6ABD1}" dt="2022-05-06T09:53:34.100" v="1861" actId="21"/>
          <ac:picMkLst>
            <pc:docMk/>
            <pc:sldMk cId="1681937543" sldId="951"/>
            <ac:picMk id="3078" creationId="{81D05B70-64B0-4B7B-A04E-D6233C0A72A5}"/>
          </ac:picMkLst>
        </pc:picChg>
        <pc:picChg chg="add del mod">
          <ac:chgData name="Paula Vázquez-Valero" userId="3a0e46d7-2099-40af-a155-aa45b68bfff3" providerId="ADAL" clId="{88517501-225A-4751-9B4A-E13A2CC6ABD1}" dt="2022-05-06T09:53:34.100" v="1861" actId="21"/>
          <ac:picMkLst>
            <pc:docMk/>
            <pc:sldMk cId="1681937543" sldId="951"/>
            <ac:picMk id="3080" creationId="{998F681C-B54B-40E5-A03C-312802C8022A}"/>
          </ac:picMkLst>
        </pc:picChg>
      </pc:sldChg>
      <pc:sldChg chg="add del ord">
        <pc:chgData name="Paula Vázquez-Valero" userId="3a0e46d7-2099-40af-a155-aa45b68bfff3" providerId="ADAL" clId="{88517501-225A-4751-9B4A-E13A2CC6ABD1}" dt="2022-05-06T11:02:01.419" v="5589" actId="47"/>
        <pc:sldMkLst>
          <pc:docMk/>
          <pc:sldMk cId="448592841" sldId="952"/>
        </pc:sldMkLst>
      </pc:sldChg>
      <pc:sldChg chg="add del">
        <pc:chgData name="Paula Vázquez-Valero" userId="3a0e46d7-2099-40af-a155-aa45b68bfff3" providerId="ADAL" clId="{88517501-225A-4751-9B4A-E13A2CC6ABD1}" dt="2022-05-06T10:43:32.977" v="4202" actId="47"/>
        <pc:sldMkLst>
          <pc:docMk/>
          <pc:sldMk cId="246462676" sldId="953"/>
        </pc:sldMkLst>
      </pc:sldChg>
      <pc:sldChg chg="add del">
        <pc:chgData name="Paula Vázquez-Valero" userId="3a0e46d7-2099-40af-a155-aa45b68bfff3" providerId="ADAL" clId="{88517501-225A-4751-9B4A-E13A2CC6ABD1}" dt="2022-05-06T10:43:30.855" v="4201" actId="47"/>
        <pc:sldMkLst>
          <pc:docMk/>
          <pc:sldMk cId="2340545020" sldId="954"/>
        </pc:sldMkLst>
      </pc:sldChg>
      <pc:sldChg chg="delSp add del mod delAnim">
        <pc:chgData name="Paula Vázquez-Valero" userId="3a0e46d7-2099-40af-a155-aa45b68bfff3" providerId="ADAL" clId="{88517501-225A-4751-9B4A-E13A2CC6ABD1}" dt="2022-05-06T10:43:29.152" v="4200" actId="47"/>
        <pc:sldMkLst>
          <pc:docMk/>
          <pc:sldMk cId="610510593" sldId="955"/>
        </pc:sldMkLst>
        <pc:spChg chg="del">
          <ac:chgData name="Paula Vázquez-Valero" userId="3a0e46d7-2099-40af-a155-aa45b68bfff3" providerId="ADAL" clId="{88517501-225A-4751-9B4A-E13A2CC6ABD1}" dt="2022-05-06T10:37:13.638" v="3775" actId="478"/>
          <ac:spMkLst>
            <pc:docMk/>
            <pc:sldMk cId="610510593" sldId="955"/>
            <ac:spMk id="102" creationId="{60CD95C1-98C0-4056-9E99-ED5950EDF1C7}"/>
          </ac:spMkLst>
        </pc:spChg>
      </pc:sldChg>
      <pc:sldChg chg="addSp delSp modSp add mod delAnim modAnim modNotesTx">
        <pc:chgData name="Paula Vázquez-Valero" userId="3a0e46d7-2099-40af-a155-aa45b68bfff3" providerId="ADAL" clId="{88517501-225A-4751-9B4A-E13A2CC6ABD1}" dt="2022-05-06T10:50:01.074" v="5206"/>
        <pc:sldMkLst>
          <pc:docMk/>
          <pc:sldMk cId="2837259947" sldId="956"/>
        </pc:sldMkLst>
        <pc:spChg chg="add del">
          <ac:chgData name="Paula Vázquez-Valero" userId="3a0e46d7-2099-40af-a155-aa45b68bfff3" providerId="ADAL" clId="{88517501-225A-4751-9B4A-E13A2CC6ABD1}" dt="2022-05-06T10:50:00.812" v="5205" actId="478"/>
          <ac:spMkLst>
            <pc:docMk/>
            <pc:sldMk cId="2837259947" sldId="956"/>
            <ac:spMk id="39" creationId="{DA17765D-52D2-4514-8AF1-5FC43E95D545}"/>
          </ac:spMkLst>
        </pc:spChg>
        <pc:spChg chg="add mod">
          <ac:chgData name="Paula Vázquez-Valero" userId="3a0e46d7-2099-40af-a155-aa45b68bfff3" providerId="ADAL" clId="{88517501-225A-4751-9B4A-E13A2CC6ABD1}" dt="2022-05-06T10:38:42.449" v="3911" actId="1037"/>
          <ac:spMkLst>
            <pc:docMk/>
            <pc:sldMk cId="2837259947" sldId="956"/>
            <ac:spMk id="42" creationId="{2AEDD521-2F29-467B-A94F-C03B7D1583C3}"/>
          </ac:spMkLst>
        </pc:spChg>
        <pc:spChg chg="add mod">
          <ac:chgData name="Paula Vázquez-Valero" userId="3a0e46d7-2099-40af-a155-aa45b68bfff3" providerId="ADAL" clId="{88517501-225A-4751-9B4A-E13A2CC6ABD1}" dt="2022-05-06T10:38:44.007" v="3912" actId="20577"/>
          <ac:spMkLst>
            <pc:docMk/>
            <pc:sldMk cId="2837259947" sldId="956"/>
            <ac:spMk id="43" creationId="{281F7945-2C4C-4B9B-81C5-1AC4C08D3E23}"/>
          </ac:spMkLst>
        </pc:spChg>
        <pc:spChg chg="add mod">
          <ac:chgData name="Paula Vázquez-Valero" userId="3a0e46d7-2099-40af-a155-aa45b68bfff3" providerId="ADAL" clId="{88517501-225A-4751-9B4A-E13A2CC6ABD1}" dt="2022-05-06T10:38:49.437" v="3915" actId="20577"/>
          <ac:spMkLst>
            <pc:docMk/>
            <pc:sldMk cId="2837259947" sldId="956"/>
            <ac:spMk id="44" creationId="{D044A056-4689-4201-9DD3-8269825A6B2C}"/>
          </ac:spMkLst>
        </pc:spChg>
        <pc:spChg chg="add mod">
          <ac:chgData name="Paula Vázquez-Valero" userId="3a0e46d7-2099-40af-a155-aa45b68bfff3" providerId="ADAL" clId="{88517501-225A-4751-9B4A-E13A2CC6ABD1}" dt="2022-05-06T10:38:57.859" v="3926" actId="1076"/>
          <ac:spMkLst>
            <pc:docMk/>
            <pc:sldMk cId="2837259947" sldId="956"/>
            <ac:spMk id="45" creationId="{ED0C5B8B-7C68-4871-9EA4-A183CDB0B286}"/>
          </ac:spMkLst>
        </pc:spChg>
        <pc:spChg chg="add mod">
          <ac:chgData name="Paula Vázquez-Valero" userId="3a0e46d7-2099-40af-a155-aa45b68bfff3" providerId="ADAL" clId="{88517501-225A-4751-9B4A-E13A2CC6ABD1}" dt="2022-05-06T10:39:24.197" v="3973" actId="1037"/>
          <ac:spMkLst>
            <pc:docMk/>
            <pc:sldMk cId="2837259947" sldId="956"/>
            <ac:spMk id="46" creationId="{867A5BCA-31C5-4D4D-9D2B-280752DAFF84}"/>
          </ac:spMkLst>
        </pc:spChg>
        <pc:spChg chg="add mod">
          <ac:chgData name="Paula Vázquez-Valero" userId="3a0e46d7-2099-40af-a155-aa45b68bfff3" providerId="ADAL" clId="{88517501-225A-4751-9B4A-E13A2CC6ABD1}" dt="2022-05-06T10:39:40.232" v="3996" actId="1076"/>
          <ac:spMkLst>
            <pc:docMk/>
            <pc:sldMk cId="2837259947" sldId="956"/>
            <ac:spMk id="47" creationId="{3E3B6E50-E5A1-4F08-8B70-54CA172C3E67}"/>
          </ac:spMkLst>
        </pc:spChg>
        <pc:spChg chg="add mod">
          <ac:chgData name="Paula Vázquez-Valero" userId="3a0e46d7-2099-40af-a155-aa45b68bfff3" providerId="ADAL" clId="{88517501-225A-4751-9B4A-E13A2CC6ABD1}" dt="2022-05-06T10:40:09.790" v="4043" actId="14100"/>
          <ac:spMkLst>
            <pc:docMk/>
            <pc:sldMk cId="2837259947" sldId="956"/>
            <ac:spMk id="48" creationId="{CAF495D3-D53C-4B36-A095-02757C4EE39A}"/>
          </ac:spMkLst>
        </pc:spChg>
        <pc:spChg chg="add mod">
          <ac:chgData name="Paula Vázquez-Valero" userId="3a0e46d7-2099-40af-a155-aa45b68bfff3" providerId="ADAL" clId="{88517501-225A-4751-9B4A-E13A2CC6ABD1}" dt="2022-05-06T10:42:01.402" v="4180" actId="1035"/>
          <ac:spMkLst>
            <pc:docMk/>
            <pc:sldMk cId="2837259947" sldId="956"/>
            <ac:spMk id="65" creationId="{04F0AE16-212D-4031-B84E-28A530DA99A0}"/>
          </ac:spMkLst>
        </pc:spChg>
        <pc:spChg chg="add mod">
          <ac:chgData name="Paula Vázquez-Valero" userId="3a0e46d7-2099-40af-a155-aa45b68bfff3" providerId="ADAL" clId="{88517501-225A-4751-9B4A-E13A2CC6ABD1}" dt="2022-05-06T10:42:01.402" v="4180" actId="1035"/>
          <ac:spMkLst>
            <pc:docMk/>
            <pc:sldMk cId="2837259947" sldId="956"/>
            <ac:spMk id="66" creationId="{FA0EFB66-C18E-490D-AB67-31D2C51B82A2}"/>
          </ac:spMkLst>
        </pc:spChg>
        <pc:spChg chg="add mod">
          <ac:chgData name="Paula Vázquez-Valero" userId="3a0e46d7-2099-40af-a155-aa45b68bfff3" providerId="ADAL" clId="{88517501-225A-4751-9B4A-E13A2CC6ABD1}" dt="2022-05-06T10:42:01.402" v="4180" actId="1035"/>
          <ac:spMkLst>
            <pc:docMk/>
            <pc:sldMk cId="2837259947" sldId="956"/>
            <ac:spMk id="67" creationId="{8EBD1C1A-630A-4783-898D-C458492A32F7}"/>
          </ac:spMkLst>
        </pc:spChg>
        <pc:spChg chg="add mod">
          <ac:chgData name="Paula Vázquez-Valero" userId="3a0e46d7-2099-40af-a155-aa45b68bfff3" providerId="ADAL" clId="{88517501-225A-4751-9B4A-E13A2CC6ABD1}" dt="2022-05-06T10:42:01.402" v="4180" actId="1035"/>
          <ac:spMkLst>
            <pc:docMk/>
            <pc:sldMk cId="2837259947" sldId="956"/>
            <ac:spMk id="69" creationId="{C006615F-394C-422F-A9CC-118201E607BF}"/>
          </ac:spMkLst>
        </pc:spChg>
        <pc:spChg chg="add mod">
          <ac:chgData name="Paula Vázquez-Valero" userId="3a0e46d7-2099-40af-a155-aa45b68bfff3" providerId="ADAL" clId="{88517501-225A-4751-9B4A-E13A2CC6ABD1}" dt="2022-05-06T10:43:01.457" v="4195" actId="1035"/>
          <ac:spMkLst>
            <pc:docMk/>
            <pc:sldMk cId="2837259947" sldId="956"/>
            <ac:spMk id="70" creationId="{62B3DF5E-23E7-4767-868D-9EACC272248B}"/>
          </ac:spMkLst>
        </pc:spChg>
        <pc:spChg chg="add mod">
          <ac:chgData name="Paula Vázquez-Valero" userId="3a0e46d7-2099-40af-a155-aa45b68bfff3" providerId="ADAL" clId="{88517501-225A-4751-9B4A-E13A2CC6ABD1}" dt="2022-05-06T10:40:59.590" v="4095" actId="1035"/>
          <ac:spMkLst>
            <pc:docMk/>
            <pc:sldMk cId="2837259947" sldId="956"/>
            <ac:spMk id="71" creationId="{9CA1195A-132F-4771-A52D-160331BD724C}"/>
          </ac:spMkLst>
        </pc:spChg>
        <pc:spChg chg="add mod">
          <ac:chgData name="Paula Vázquez-Valero" userId="3a0e46d7-2099-40af-a155-aa45b68bfff3" providerId="ADAL" clId="{88517501-225A-4751-9B4A-E13A2CC6ABD1}" dt="2022-05-06T10:42:06.779" v="4181" actId="1076"/>
          <ac:spMkLst>
            <pc:docMk/>
            <pc:sldMk cId="2837259947" sldId="956"/>
            <ac:spMk id="72" creationId="{686569FD-AF80-4654-9476-3DE2E0B8E9CE}"/>
          </ac:spMkLst>
        </pc:spChg>
        <pc:spChg chg="add del mod">
          <ac:chgData name="Paula Vázquez-Valero" userId="3a0e46d7-2099-40af-a155-aa45b68bfff3" providerId="ADAL" clId="{88517501-225A-4751-9B4A-E13A2CC6ABD1}" dt="2022-05-06T10:49:58.448" v="5203"/>
          <ac:spMkLst>
            <pc:docMk/>
            <pc:sldMk cId="2837259947" sldId="956"/>
            <ac:spMk id="74" creationId="{EC5D77D8-4B7D-44CF-A5CF-0DAEBC771C99}"/>
          </ac:spMkLst>
        </pc:spChg>
        <pc:spChg chg="add mod">
          <ac:chgData name="Paula Vázquez-Valero" userId="3a0e46d7-2099-40af-a155-aa45b68bfff3" providerId="ADAL" clId="{88517501-225A-4751-9B4A-E13A2CC6ABD1}" dt="2022-05-06T10:50:01.074" v="5206"/>
          <ac:spMkLst>
            <pc:docMk/>
            <pc:sldMk cId="2837259947" sldId="956"/>
            <ac:spMk id="77" creationId="{6E978E51-D786-46E0-BD38-C995017F6C4A}"/>
          </ac:spMkLst>
        </pc:spChg>
        <pc:spChg chg="del mod">
          <ac:chgData name="Paula Vázquez-Valero" userId="3a0e46d7-2099-40af-a155-aa45b68bfff3" providerId="ADAL" clId="{88517501-225A-4751-9B4A-E13A2CC6ABD1}" dt="2022-05-06T10:40:29.054" v="4058" actId="478"/>
          <ac:spMkLst>
            <pc:docMk/>
            <pc:sldMk cId="2837259947" sldId="956"/>
            <ac:spMk id="102" creationId="{60CD95C1-98C0-4056-9E99-ED5950EDF1C7}"/>
          </ac:spMkLst>
        </pc:spChg>
        <pc:spChg chg="mod">
          <ac:chgData name="Paula Vázquez-Valero" userId="3a0e46d7-2099-40af-a155-aa45b68bfff3" providerId="ADAL" clId="{88517501-225A-4751-9B4A-E13A2CC6ABD1}" dt="2022-05-06T10:38:07.118" v="3822" actId="20577"/>
          <ac:spMkLst>
            <pc:docMk/>
            <pc:sldMk cId="2837259947" sldId="956"/>
            <ac:spMk id="103" creationId="{60D008F8-4E45-4523-B35E-41BED8D9D967}"/>
          </ac:spMkLst>
        </pc:spChg>
        <pc:spChg chg="del">
          <ac:chgData name="Paula Vázquez-Valero" userId="3a0e46d7-2099-40af-a155-aa45b68bfff3" providerId="ADAL" clId="{88517501-225A-4751-9B4A-E13A2CC6ABD1}" dt="2022-05-06T10:40:29.054" v="4058" actId="478"/>
          <ac:spMkLst>
            <pc:docMk/>
            <pc:sldMk cId="2837259947" sldId="956"/>
            <ac:spMk id="104" creationId="{804597A8-07A3-4AD8-A53F-A2CB993930FD}"/>
          </ac:spMkLst>
        </pc:spChg>
        <pc:spChg chg="mod">
          <ac:chgData name="Paula Vázquez-Valero" userId="3a0e46d7-2099-40af-a155-aa45b68bfff3" providerId="ADAL" clId="{88517501-225A-4751-9B4A-E13A2CC6ABD1}" dt="2022-05-06T10:38:25.397" v="3878" actId="1037"/>
          <ac:spMkLst>
            <pc:docMk/>
            <pc:sldMk cId="2837259947" sldId="956"/>
            <ac:spMk id="105" creationId="{3D936731-EA26-43E9-854E-F4F35661FF8C}"/>
          </ac:spMkLst>
        </pc:spChg>
        <pc:spChg chg="del">
          <ac:chgData name="Paula Vázquez-Valero" userId="3a0e46d7-2099-40af-a155-aa45b68bfff3" providerId="ADAL" clId="{88517501-225A-4751-9B4A-E13A2CC6ABD1}" dt="2022-05-06T10:40:29.054" v="4058" actId="478"/>
          <ac:spMkLst>
            <pc:docMk/>
            <pc:sldMk cId="2837259947" sldId="956"/>
            <ac:spMk id="106" creationId="{2C9E3F46-14EE-4545-98C1-7FB05B59A9BC}"/>
          </ac:spMkLst>
        </pc:spChg>
        <pc:spChg chg="mod">
          <ac:chgData name="Paula Vázquez-Valero" userId="3a0e46d7-2099-40af-a155-aa45b68bfff3" providerId="ADAL" clId="{88517501-225A-4751-9B4A-E13A2CC6ABD1}" dt="2022-05-06T10:38:52.098" v="3920" actId="20577"/>
          <ac:spMkLst>
            <pc:docMk/>
            <pc:sldMk cId="2837259947" sldId="956"/>
            <ac:spMk id="107" creationId="{A4C8C18B-400F-43E3-992C-6BF35BB622CF}"/>
          </ac:spMkLst>
        </pc:spChg>
        <pc:spChg chg="del">
          <ac:chgData name="Paula Vázquez-Valero" userId="3a0e46d7-2099-40af-a155-aa45b68bfff3" providerId="ADAL" clId="{88517501-225A-4751-9B4A-E13A2CC6ABD1}" dt="2022-05-06T10:40:29.054" v="4058" actId="478"/>
          <ac:spMkLst>
            <pc:docMk/>
            <pc:sldMk cId="2837259947" sldId="956"/>
            <ac:spMk id="108" creationId="{285B5373-3B16-4233-94A0-68DDA5A7B043}"/>
          </ac:spMkLst>
        </pc:spChg>
        <pc:spChg chg="mod">
          <ac:chgData name="Paula Vázquez-Valero" userId="3a0e46d7-2099-40af-a155-aa45b68bfff3" providerId="ADAL" clId="{88517501-225A-4751-9B4A-E13A2CC6ABD1}" dt="2022-05-06T10:39:02.904" v="3937" actId="1076"/>
          <ac:spMkLst>
            <pc:docMk/>
            <pc:sldMk cId="2837259947" sldId="956"/>
            <ac:spMk id="109" creationId="{EB118CC1-37F9-461F-BAC0-C7DAACF4BBA8}"/>
          </ac:spMkLst>
        </pc:spChg>
        <pc:spChg chg="del">
          <ac:chgData name="Paula Vázquez-Valero" userId="3a0e46d7-2099-40af-a155-aa45b68bfff3" providerId="ADAL" clId="{88517501-225A-4751-9B4A-E13A2CC6ABD1}" dt="2022-05-06T10:40:29.054" v="4058" actId="478"/>
          <ac:spMkLst>
            <pc:docMk/>
            <pc:sldMk cId="2837259947" sldId="956"/>
            <ac:spMk id="110" creationId="{8CC14915-5986-457B-B3A8-C02BEEF208D3}"/>
          </ac:spMkLst>
        </pc:spChg>
        <pc:spChg chg="mod">
          <ac:chgData name="Paula Vázquez-Valero" userId="3a0e46d7-2099-40af-a155-aa45b68bfff3" providerId="ADAL" clId="{88517501-225A-4751-9B4A-E13A2CC6ABD1}" dt="2022-05-06T10:39:34.608" v="3989" actId="1076"/>
          <ac:spMkLst>
            <pc:docMk/>
            <pc:sldMk cId="2837259947" sldId="956"/>
            <ac:spMk id="111" creationId="{65B8628E-BBAB-41DE-85FD-1FCD4CEECCFE}"/>
          </ac:spMkLst>
        </pc:spChg>
        <pc:spChg chg="del">
          <ac:chgData name="Paula Vázquez-Valero" userId="3a0e46d7-2099-40af-a155-aa45b68bfff3" providerId="ADAL" clId="{88517501-225A-4751-9B4A-E13A2CC6ABD1}" dt="2022-05-06T10:40:29.054" v="4058" actId="478"/>
          <ac:spMkLst>
            <pc:docMk/>
            <pc:sldMk cId="2837259947" sldId="956"/>
            <ac:spMk id="112" creationId="{4C413C8E-087A-481B-8849-0679B33A300A}"/>
          </ac:spMkLst>
        </pc:spChg>
        <pc:spChg chg="mod">
          <ac:chgData name="Paula Vázquez-Valero" userId="3a0e46d7-2099-40af-a155-aa45b68bfff3" providerId="ADAL" clId="{88517501-225A-4751-9B4A-E13A2CC6ABD1}" dt="2022-05-06T10:39:59.253" v="4025" actId="1036"/>
          <ac:spMkLst>
            <pc:docMk/>
            <pc:sldMk cId="2837259947" sldId="956"/>
            <ac:spMk id="113" creationId="{6692D4E7-D5CB-4E73-B3CD-32BC461C3331}"/>
          </ac:spMkLst>
        </pc:spChg>
        <pc:spChg chg="del">
          <ac:chgData name="Paula Vázquez-Valero" userId="3a0e46d7-2099-40af-a155-aa45b68bfff3" providerId="ADAL" clId="{88517501-225A-4751-9B4A-E13A2CC6ABD1}" dt="2022-05-06T10:40:29.054" v="4058" actId="478"/>
          <ac:spMkLst>
            <pc:docMk/>
            <pc:sldMk cId="2837259947" sldId="956"/>
            <ac:spMk id="114" creationId="{BBFC82F1-2455-4587-8F4E-9D84CDC79603}"/>
          </ac:spMkLst>
        </pc:spChg>
        <pc:spChg chg="mod">
          <ac:chgData name="Paula Vázquez-Valero" userId="3a0e46d7-2099-40af-a155-aa45b68bfff3" providerId="ADAL" clId="{88517501-225A-4751-9B4A-E13A2CC6ABD1}" dt="2022-05-06T10:40:17.300" v="4057" actId="1076"/>
          <ac:spMkLst>
            <pc:docMk/>
            <pc:sldMk cId="2837259947" sldId="956"/>
            <ac:spMk id="115" creationId="{2D11716A-4347-404A-81C1-A45BD0EF238B}"/>
          </ac:spMkLst>
        </pc:spChg>
        <pc:spChg chg="add del">
          <ac:chgData name="Paula Vázquez-Valero" userId="3a0e46d7-2099-40af-a155-aa45b68bfff3" providerId="ADAL" clId="{88517501-225A-4751-9B4A-E13A2CC6ABD1}" dt="2022-05-06T10:49:51.915" v="5200" actId="478"/>
          <ac:spMkLst>
            <pc:docMk/>
            <pc:sldMk cId="2837259947" sldId="956"/>
            <ac:spMk id="116" creationId="{C62EDE92-DCAF-4A9C-B0D5-BA6FE89B4CF1}"/>
          </ac:spMkLst>
        </pc:spChg>
        <pc:graphicFrameChg chg="add del modGraphic">
          <ac:chgData name="Paula Vázquez-Valero" userId="3a0e46d7-2099-40af-a155-aa45b68bfff3" providerId="ADAL" clId="{88517501-225A-4751-9B4A-E13A2CC6ABD1}" dt="2022-05-06T10:49:58.873" v="5204" actId="478"/>
          <ac:graphicFrameMkLst>
            <pc:docMk/>
            <pc:sldMk cId="2837259947" sldId="956"/>
            <ac:graphicFrameMk id="60" creationId="{4CA5E966-5757-428B-A5BA-F60DB7E99DD2}"/>
          </ac:graphicFrameMkLst>
        </pc:graphicFrameChg>
        <pc:picChg chg="add mod">
          <ac:chgData name="Paula Vázquez-Valero" userId="3a0e46d7-2099-40af-a155-aa45b68bfff3" providerId="ADAL" clId="{88517501-225A-4751-9B4A-E13A2CC6ABD1}" dt="2022-05-06T10:40:29.300" v="4059"/>
          <ac:picMkLst>
            <pc:docMk/>
            <pc:sldMk cId="2837259947" sldId="956"/>
            <ac:picMk id="49" creationId="{40A0492F-A0FC-4C69-9EE7-2651EC60673C}"/>
          </ac:picMkLst>
        </pc:picChg>
        <pc:picChg chg="add mod">
          <ac:chgData name="Paula Vázquez-Valero" userId="3a0e46d7-2099-40af-a155-aa45b68bfff3" providerId="ADAL" clId="{88517501-225A-4751-9B4A-E13A2CC6ABD1}" dt="2022-05-06T10:40:29.300" v="4059"/>
          <ac:picMkLst>
            <pc:docMk/>
            <pc:sldMk cId="2837259947" sldId="956"/>
            <ac:picMk id="50" creationId="{7558ABFA-6B85-4AA3-8C86-93FEFE20BF47}"/>
          </ac:picMkLst>
        </pc:picChg>
        <pc:picChg chg="add mod">
          <ac:chgData name="Paula Vázquez-Valero" userId="3a0e46d7-2099-40af-a155-aa45b68bfff3" providerId="ADAL" clId="{88517501-225A-4751-9B4A-E13A2CC6ABD1}" dt="2022-05-06T10:41:21.282" v="4110" actId="1076"/>
          <ac:picMkLst>
            <pc:docMk/>
            <pc:sldMk cId="2837259947" sldId="956"/>
            <ac:picMk id="51" creationId="{3BC4663F-3582-488B-ABBC-EABF2983F550}"/>
          </ac:picMkLst>
        </pc:picChg>
        <pc:picChg chg="add mod">
          <ac:chgData name="Paula Vázquez-Valero" userId="3a0e46d7-2099-40af-a155-aa45b68bfff3" providerId="ADAL" clId="{88517501-225A-4751-9B4A-E13A2CC6ABD1}" dt="2022-05-06T10:40:38.958" v="4069" actId="1035"/>
          <ac:picMkLst>
            <pc:docMk/>
            <pc:sldMk cId="2837259947" sldId="956"/>
            <ac:picMk id="53" creationId="{8914099D-2968-4150-9FF3-2EB1B7F5AAC2}"/>
          </ac:picMkLst>
        </pc:picChg>
        <pc:picChg chg="add mod">
          <ac:chgData name="Paula Vázquez-Valero" userId="3a0e46d7-2099-40af-a155-aa45b68bfff3" providerId="ADAL" clId="{88517501-225A-4751-9B4A-E13A2CC6ABD1}" dt="2022-05-06T10:41:13.587" v="4108" actId="1035"/>
          <ac:picMkLst>
            <pc:docMk/>
            <pc:sldMk cId="2837259947" sldId="956"/>
            <ac:picMk id="54" creationId="{2681B3FA-52EA-4EF5-B092-9C663518E09D}"/>
          </ac:picMkLst>
        </pc:picChg>
        <pc:picChg chg="add mod">
          <ac:chgData name="Paula Vázquez-Valero" userId="3a0e46d7-2099-40af-a155-aa45b68bfff3" providerId="ADAL" clId="{88517501-225A-4751-9B4A-E13A2CC6ABD1}" dt="2022-05-06T10:40:38.958" v="4069" actId="1035"/>
          <ac:picMkLst>
            <pc:docMk/>
            <pc:sldMk cId="2837259947" sldId="956"/>
            <ac:picMk id="55" creationId="{6AB4DD5C-F34F-4B3E-A854-502D4ED9E2DD}"/>
          </ac:picMkLst>
        </pc:picChg>
        <pc:picChg chg="add mod">
          <ac:chgData name="Paula Vázquez-Valero" userId="3a0e46d7-2099-40af-a155-aa45b68bfff3" providerId="ADAL" clId="{88517501-225A-4751-9B4A-E13A2CC6ABD1}" dt="2022-05-06T10:40:38.958" v="4069" actId="1035"/>
          <ac:picMkLst>
            <pc:docMk/>
            <pc:sldMk cId="2837259947" sldId="956"/>
            <ac:picMk id="56" creationId="{0BD8C5B8-D42E-4DBD-AFEB-5CB36A98C54C}"/>
          </ac:picMkLst>
        </pc:picChg>
        <pc:picChg chg="add mod">
          <ac:chgData name="Paula Vázquez-Valero" userId="3a0e46d7-2099-40af-a155-aa45b68bfff3" providerId="ADAL" clId="{88517501-225A-4751-9B4A-E13A2CC6ABD1}" dt="2022-05-06T10:40:38.958" v="4069" actId="1035"/>
          <ac:picMkLst>
            <pc:docMk/>
            <pc:sldMk cId="2837259947" sldId="956"/>
            <ac:picMk id="57" creationId="{43D9D5E0-137B-4406-96F3-56C8A77D7945}"/>
          </ac:picMkLst>
        </pc:picChg>
        <pc:picChg chg="add mod">
          <ac:chgData name="Paula Vázquez-Valero" userId="3a0e46d7-2099-40af-a155-aa45b68bfff3" providerId="ADAL" clId="{88517501-225A-4751-9B4A-E13A2CC6ABD1}" dt="2022-05-06T10:41:03.819" v="4099" actId="1035"/>
          <ac:picMkLst>
            <pc:docMk/>
            <pc:sldMk cId="2837259947" sldId="956"/>
            <ac:picMk id="58" creationId="{E8E30FF8-BA76-41FF-8246-6BADB4A3B45B}"/>
          </ac:picMkLst>
        </pc:picChg>
        <pc:picChg chg="add mod">
          <ac:chgData name="Paula Vázquez-Valero" userId="3a0e46d7-2099-40af-a155-aa45b68bfff3" providerId="ADAL" clId="{88517501-225A-4751-9B4A-E13A2CC6ABD1}" dt="2022-05-06T10:41:03.819" v="4099" actId="1035"/>
          <ac:picMkLst>
            <pc:docMk/>
            <pc:sldMk cId="2837259947" sldId="956"/>
            <ac:picMk id="59" creationId="{95C3FCE9-E80A-49FD-81AF-4724BB3DEC55}"/>
          </ac:picMkLst>
        </pc:picChg>
        <pc:picChg chg="add mod">
          <ac:chgData name="Paula Vázquez-Valero" userId="3a0e46d7-2099-40af-a155-aa45b68bfff3" providerId="ADAL" clId="{88517501-225A-4751-9B4A-E13A2CC6ABD1}" dt="2022-05-06T10:40:59.590" v="4095" actId="1035"/>
          <ac:picMkLst>
            <pc:docMk/>
            <pc:sldMk cId="2837259947" sldId="956"/>
            <ac:picMk id="61" creationId="{DCE3D9E6-ACB4-4BA4-8089-B046163234C8}"/>
          </ac:picMkLst>
        </pc:picChg>
        <pc:picChg chg="add mod">
          <ac:chgData name="Paula Vázquez-Valero" userId="3a0e46d7-2099-40af-a155-aa45b68bfff3" providerId="ADAL" clId="{88517501-225A-4751-9B4A-E13A2CC6ABD1}" dt="2022-05-06T10:40:50.108" v="4089" actId="1035"/>
          <ac:picMkLst>
            <pc:docMk/>
            <pc:sldMk cId="2837259947" sldId="956"/>
            <ac:picMk id="62" creationId="{6655E04A-9E53-4BCA-B25F-25664DE8F7B0}"/>
          </ac:picMkLst>
        </pc:picChg>
        <pc:picChg chg="add mod">
          <ac:chgData name="Paula Vázquez-Valero" userId="3a0e46d7-2099-40af-a155-aa45b68bfff3" providerId="ADAL" clId="{88517501-225A-4751-9B4A-E13A2CC6ABD1}" dt="2022-05-06T10:40:55.475" v="4093" actId="1035"/>
          <ac:picMkLst>
            <pc:docMk/>
            <pc:sldMk cId="2837259947" sldId="956"/>
            <ac:picMk id="63" creationId="{58541F45-0BB3-4472-A91A-B9E1F9298637}"/>
          </ac:picMkLst>
        </pc:picChg>
        <pc:picChg chg="add mod">
          <ac:chgData name="Paula Vázquez-Valero" userId="3a0e46d7-2099-40af-a155-aa45b68bfff3" providerId="ADAL" clId="{88517501-225A-4751-9B4A-E13A2CC6ABD1}" dt="2022-05-06T10:40:55.475" v="4093" actId="1035"/>
          <ac:picMkLst>
            <pc:docMk/>
            <pc:sldMk cId="2837259947" sldId="956"/>
            <ac:picMk id="64" creationId="{B9FAF5E1-6A83-4C02-AAEC-89E1AD8C27F1}"/>
          </ac:picMkLst>
        </pc:picChg>
        <pc:picChg chg="add del">
          <ac:chgData name="Paula Vázquez-Valero" userId="3a0e46d7-2099-40af-a155-aa45b68bfff3" providerId="ADAL" clId="{88517501-225A-4751-9B4A-E13A2CC6ABD1}" dt="2022-05-06T10:50:00.812" v="5205" actId="478"/>
          <ac:picMkLst>
            <pc:docMk/>
            <pc:sldMk cId="2837259947" sldId="956"/>
            <ac:picMk id="68" creationId="{03D76F33-51C4-4971-AD73-D73665726C3D}"/>
          </ac:picMkLst>
        </pc:picChg>
        <pc:picChg chg="add del">
          <ac:chgData name="Paula Vázquez-Valero" userId="3a0e46d7-2099-40af-a155-aa45b68bfff3" providerId="ADAL" clId="{88517501-225A-4751-9B4A-E13A2CC6ABD1}" dt="2022-05-06T10:50:00.812" v="5205" actId="478"/>
          <ac:picMkLst>
            <pc:docMk/>
            <pc:sldMk cId="2837259947" sldId="956"/>
            <ac:picMk id="73" creationId="{9DDAB1E5-A8A7-44EB-A930-65E9A816E613}"/>
          </ac:picMkLst>
        </pc:picChg>
        <pc:picChg chg="add del mod">
          <ac:chgData name="Paula Vázquez-Valero" userId="3a0e46d7-2099-40af-a155-aa45b68bfff3" providerId="ADAL" clId="{88517501-225A-4751-9B4A-E13A2CC6ABD1}" dt="2022-05-06T10:49:58.448" v="5203"/>
          <ac:picMkLst>
            <pc:docMk/>
            <pc:sldMk cId="2837259947" sldId="956"/>
            <ac:picMk id="75" creationId="{12BABD8E-DA16-4BF4-9248-F037037721CB}"/>
          </ac:picMkLst>
        </pc:picChg>
        <pc:picChg chg="add del mod">
          <ac:chgData name="Paula Vázquez-Valero" userId="3a0e46d7-2099-40af-a155-aa45b68bfff3" providerId="ADAL" clId="{88517501-225A-4751-9B4A-E13A2CC6ABD1}" dt="2022-05-06T10:49:58.448" v="5203"/>
          <ac:picMkLst>
            <pc:docMk/>
            <pc:sldMk cId="2837259947" sldId="956"/>
            <ac:picMk id="76" creationId="{24014467-AEE9-4F2F-8D84-E647A4973A34}"/>
          </ac:picMkLst>
        </pc:picChg>
        <pc:picChg chg="add mod">
          <ac:chgData name="Paula Vázquez-Valero" userId="3a0e46d7-2099-40af-a155-aa45b68bfff3" providerId="ADAL" clId="{88517501-225A-4751-9B4A-E13A2CC6ABD1}" dt="2022-05-06T10:50:01.074" v="5206"/>
          <ac:picMkLst>
            <pc:docMk/>
            <pc:sldMk cId="2837259947" sldId="956"/>
            <ac:picMk id="78" creationId="{DD82A4C0-2696-4EEF-975D-CBD75409711D}"/>
          </ac:picMkLst>
        </pc:picChg>
        <pc:picChg chg="add mod">
          <ac:chgData name="Paula Vázquez-Valero" userId="3a0e46d7-2099-40af-a155-aa45b68bfff3" providerId="ADAL" clId="{88517501-225A-4751-9B4A-E13A2CC6ABD1}" dt="2022-05-06T10:50:01.074" v="5206"/>
          <ac:picMkLst>
            <pc:docMk/>
            <pc:sldMk cId="2837259947" sldId="956"/>
            <ac:picMk id="79" creationId="{2C084086-36FB-48DF-B33D-322583E3E567}"/>
          </ac:picMkLst>
        </pc:picChg>
        <pc:picChg chg="del">
          <ac:chgData name="Paula Vázquez-Valero" userId="3a0e46d7-2099-40af-a155-aa45b68bfff3" providerId="ADAL" clId="{88517501-225A-4751-9B4A-E13A2CC6ABD1}" dt="2022-05-06T10:40:29.054" v="4058" actId="478"/>
          <ac:picMkLst>
            <pc:docMk/>
            <pc:sldMk cId="2837259947" sldId="956"/>
            <ac:picMk id="81" creationId="{17857E64-F3FF-4E4A-927C-78B09AEC4288}"/>
          </ac:picMkLst>
        </pc:picChg>
        <pc:picChg chg="del">
          <ac:chgData name="Paula Vázquez-Valero" userId="3a0e46d7-2099-40af-a155-aa45b68bfff3" providerId="ADAL" clId="{88517501-225A-4751-9B4A-E13A2CC6ABD1}" dt="2022-05-06T10:40:29.054" v="4058" actId="478"/>
          <ac:picMkLst>
            <pc:docMk/>
            <pc:sldMk cId="2837259947" sldId="956"/>
            <ac:picMk id="82" creationId="{A0D4C397-3FBD-45A8-93D9-57B3291CDC00}"/>
          </ac:picMkLst>
        </pc:picChg>
        <pc:picChg chg="del">
          <ac:chgData name="Paula Vázquez-Valero" userId="3a0e46d7-2099-40af-a155-aa45b68bfff3" providerId="ADAL" clId="{88517501-225A-4751-9B4A-E13A2CC6ABD1}" dt="2022-05-06T10:40:29.054" v="4058" actId="478"/>
          <ac:picMkLst>
            <pc:docMk/>
            <pc:sldMk cId="2837259947" sldId="956"/>
            <ac:picMk id="86" creationId="{E9E0971A-1B02-45C7-B25F-69D873FC6E96}"/>
          </ac:picMkLst>
        </pc:picChg>
        <pc:picChg chg="del">
          <ac:chgData name="Paula Vázquez-Valero" userId="3a0e46d7-2099-40af-a155-aa45b68bfff3" providerId="ADAL" clId="{88517501-225A-4751-9B4A-E13A2CC6ABD1}" dt="2022-05-06T10:40:29.054" v="4058" actId="478"/>
          <ac:picMkLst>
            <pc:docMk/>
            <pc:sldMk cId="2837259947" sldId="956"/>
            <ac:picMk id="87" creationId="{709191F6-1207-41FF-8A4E-C4B296F3A839}"/>
          </ac:picMkLst>
        </pc:picChg>
        <pc:picChg chg="del">
          <ac:chgData name="Paula Vázquez-Valero" userId="3a0e46d7-2099-40af-a155-aa45b68bfff3" providerId="ADAL" clId="{88517501-225A-4751-9B4A-E13A2CC6ABD1}" dt="2022-05-06T10:40:29.054" v="4058" actId="478"/>
          <ac:picMkLst>
            <pc:docMk/>
            <pc:sldMk cId="2837259947" sldId="956"/>
            <ac:picMk id="88" creationId="{CA432967-F77B-44A6-859D-C57184652D76}"/>
          </ac:picMkLst>
        </pc:picChg>
        <pc:picChg chg="del">
          <ac:chgData name="Paula Vázquez-Valero" userId="3a0e46d7-2099-40af-a155-aa45b68bfff3" providerId="ADAL" clId="{88517501-225A-4751-9B4A-E13A2CC6ABD1}" dt="2022-05-06T10:40:29.054" v="4058" actId="478"/>
          <ac:picMkLst>
            <pc:docMk/>
            <pc:sldMk cId="2837259947" sldId="956"/>
            <ac:picMk id="89" creationId="{530FAD5D-260F-4C20-A512-2DC010702794}"/>
          </ac:picMkLst>
        </pc:picChg>
        <pc:picChg chg="del">
          <ac:chgData name="Paula Vázquez-Valero" userId="3a0e46d7-2099-40af-a155-aa45b68bfff3" providerId="ADAL" clId="{88517501-225A-4751-9B4A-E13A2CC6ABD1}" dt="2022-05-06T10:40:29.054" v="4058" actId="478"/>
          <ac:picMkLst>
            <pc:docMk/>
            <pc:sldMk cId="2837259947" sldId="956"/>
            <ac:picMk id="90" creationId="{F1C41118-50FE-4592-A835-509E69CC861D}"/>
          </ac:picMkLst>
        </pc:picChg>
        <pc:picChg chg="del">
          <ac:chgData name="Paula Vázquez-Valero" userId="3a0e46d7-2099-40af-a155-aa45b68bfff3" providerId="ADAL" clId="{88517501-225A-4751-9B4A-E13A2CC6ABD1}" dt="2022-05-06T10:40:29.054" v="4058" actId="478"/>
          <ac:picMkLst>
            <pc:docMk/>
            <pc:sldMk cId="2837259947" sldId="956"/>
            <ac:picMk id="91" creationId="{D9BE934F-F936-4E4E-BDBD-D3A3C7C7937E}"/>
          </ac:picMkLst>
        </pc:picChg>
        <pc:picChg chg="del">
          <ac:chgData name="Paula Vázquez-Valero" userId="3a0e46d7-2099-40af-a155-aa45b68bfff3" providerId="ADAL" clId="{88517501-225A-4751-9B4A-E13A2CC6ABD1}" dt="2022-05-06T10:40:29.054" v="4058" actId="478"/>
          <ac:picMkLst>
            <pc:docMk/>
            <pc:sldMk cId="2837259947" sldId="956"/>
            <ac:picMk id="92" creationId="{6EDA0AFE-94BE-480E-A84D-57A74E45E33D}"/>
          </ac:picMkLst>
        </pc:picChg>
        <pc:picChg chg="del">
          <ac:chgData name="Paula Vázquez-Valero" userId="3a0e46d7-2099-40af-a155-aa45b68bfff3" providerId="ADAL" clId="{88517501-225A-4751-9B4A-E13A2CC6ABD1}" dt="2022-05-06T10:40:29.054" v="4058" actId="478"/>
          <ac:picMkLst>
            <pc:docMk/>
            <pc:sldMk cId="2837259947" sldId="956"/>
            <ac:picMk id="93" creationId="{AB68D789-38A8-4F90-BF34-6C5FC921E016}"/>
          </ac:picMkLst>
        </pc:picChg>
        <pc:picChg chg="del">
          <ac:chgData name="Paula Vázquez-Valero" userId="3a0e46d7-2099-40af-a155-aa45b68bfff3" providerId="ADAL" clId="{88517501-225A-4751-9B4A-E13A2CC6ABD1}" dt="2022-05-06T10:40:29.054" v="4058" actId="478"/>
          <ac:picMkLst>
            <pc:docMk/>
            <pc:sldMk cId="2837259947" sldId="956"/>
            <ac:picMk id="94" creationId="{71596285-D212-47C7-A637-D39E05CD2021}"/>
          </ac:picMkLst>
        </pc:picChg>
        <pc:picChg chg="del">
          <ac:chgData name="Paula Vázquez-Valero" userId="3a0e46d7-2099-40af-a155-aa45b68bfff3" providerId="ADAL" clId="{88517501-225A-4751-9B4A-E13A2CC6ABD1}" dt="2022-05-06T10:40:29.054" v="4058" actId="478"/>
          <ac:picMkLst>
            <pc:docMk/>
            <pc:sldMk cId="2837259947" sldId="956"/>
            <ac:picMk id="95" creationId="{17337EEA-2257-402E-96E2-966A2BC62CB7}"/>
          </ac:picMkLst>
        </pc:picChg>
        <pc:picChg chg="del">
          <ac:chgData name="Paula Vázquez-Valero" userId="3a0e46d7-2099-40af-a155-aa45b68bfff3" providerId="ADAL" clId="{88517501-225A-4751-9B4A-E13A2CC6ABD1}" dt="2022-05-06T10:40:29.054" v="4058" actId="478"/>
          <ac:picMkLst>
            <pc:docMk/>
            <pc:sldMk cId="2837259947" sldId="956"/>
            <ac:picMk id="99" creationId="{9170B50B-8CD5-482D-9018-415022740CA5}"/>
          </ac:picMkLst>
        </pc:picChg>
        <pc:picChg chg="del">
          <ac:chgData name="Paula Vázquez-Valero" userId="3a0e46d7-2099-40af-a155-aa45b68bfff3" providerId="ADAL" clId="{88517501-225A-4751-9B4A-E13A2CC6ABD1}" dt="2022-05-06T10:40:29.054" v="4058" actId="478"/>
          <ac:picMkLst>
            <pc:docMk/>
            <pc:sldMk cId="2837259947" sldId="956"/>
            <ac:picMk id="100" creationId="{B8E0BACD-5B33-42A1-9A72-75ECC304C1A4}"/>
          </ac:picMkLst>
        </pc:picChg>
      </pc:sldChg>
      <pc:sldChg chg="addSp delSp add del mod addAnim delAnim">
        <pc:chgData name="Paula Vázquez-Valero" userId="3a0e46d7-2099-40af-a155-aa45b68bfff3" providerId="ADAL" clId="{88517501-225A-4751-9B4A-E13A2CC6ABD1}" dt="2022-05-06T11:04:30.591" v="5772" actId="47"/>
        <pc:sldMkLst>
          <pc:docMk/>
          <pc:sldMk cId="1152194348" sldId="957"/>
        </pc:sldMkLst>
        <pc:spChg chg="add del">
          <ac:chgData name="Paula Vázquez-Valero" userId="3a0e46d7-2099-40af-a155-aa45b68bfff3" providerId="ADAL" clId="{88517501-225A-4751-9B4A-E13A2CC6ABD1}" dt="2022-05-06T10:58:57.339" v="5504" actId="21"/>
          <ac:spMkLst>
            <pc:docMk/>
            <pc:sldMk cId="1152194348" sldId="957"/>
            <ac:spMk id="2" creationId="{A315D6CC-0756-47C7-84FB-6560946A76AF}"/>
          </ac:spMkLst>
        </pc:spChg>
        <pc:spChg chg="add del">
          <ac:chgData name="Paula Vázquez-Valero" userId="3a0e46d7-2099-40af-a155-aa45b68bfff3" providerId="ADAL" clId="{88517501-225A-4751-9B4A-E13A2CC6ABD1}" dt="2022-05-06T10:58:57.339" v="5504" actId="21"/>
          <ac:spMkLst>
            <pc:docMk/>
            <pc:sldMk cId="1152194348" sldId="957"/>
            <ac:spMk id="5" creationId="{DF48882A-70EA-41BA-A813-57218AB76E5A}"/>
          </ac:spMkLst>
        </pc:spChg>
        <pc:spChg chg="del">
          <ac:chgData name="Paula Vázquez-Valero" userId="3a0e46d7-2099-40af-a155-aa45b68bfff3" providerId="ADAL" clId="{88517501-225A-4751-9B4A-E13A2CC6ABD1}" dt="2022-05-06T10:58:57.339" v="5504" actId="21"/>
          <ac:spMkLst>
            <pc:docMk/>
            <pc:sldMk cId="1152194348" sldId="957"/>
            <ac:spMk id="18" creationId="{AE4F5A10-4C88-466A-8324-D1D5B99D8480}"/>
          </ac:spMkLst>
        </pc:spChg>
        <pc:spChg chg="del">
          <ac:chgData name="Paula Vázquez-Valero" userId="3a0e46d7-2099-40af-a155-aa45b68bfff3" providerId="ADAL" clId="{88517501-225A-4751-9B4A-E13A2CC6ABD1}" dt="2022-05-06T10:58:57.339" v="5504" actId="21"/>
          <ac:spMkLst>
            <pc:docMk/>
            <pc:sldMk cId="1152194348" sldId="957"/>
            <ac:spMk id="19" creationId="{6D3FB5EB-75CA-45D7-B5EF-E60D18A995C7}"/>
          </ac:spMkLst>
        </pc:spChg>
        <pc:spChg chg="add del">
          <ac:chgData name="Paula Vázquez-Valero" userId="3a0e46d7-2099-40af-a155-aa45b68bfff3" providerId="ADAL" clId="{88517501-225A-4751-9B4A-E13A2CC6ABD1}" dt="2022-05-06T10:58:57.339" v="5504" actId="21"/>
          <ac:spMkLst>
            <pc:docMk/>
            <pc:sldMk cId="1152194348" sldId="957"/>
            <ac:spMk id="20" creationId="{0EC7EE04-D94C-49F2-B8D9-2298A081E4A7}"/>
          </ac:spMkLst>
        </pc:spChg>
        <pc:spChg chg="add del">
          <ac:chgData name="Paula Vázquez-Valero" userId="3a0e46d7-2099-40af-a155-aa45b68bfff3" providerId="ADAL" clId="{88517501-225A-4751-9B4A-E13A2CC6ABD1}" dt="2022-05-06T10:58:57.339" v="5504" actId="21"/>
          <ac:spMkLst>
            <pc:docMk/>
            <pc:sldMk cId="1152194348" sldId="957"/>
            <ac:spMk id="21" creationId="{FD89F146-920A-467F-A3A2-1B3BA95C5077}"/>
          </ac:spMkLst>
        </pc:spChg>
        <pc:spChg chg="add del">
          <ac:chgData name="Paula Vázquez-Valero" userId="3a0e46d7-2099-40af-a155-aa45b68bfff3" providerId="ADAL" clId="{88517501-225A-4751-9B4A-E13A2CC6ABD1}" dt="2022-05-06T10:58:57.339" v="5504" actId="21"/>
          <ac:spMkLst>
            <pc:docMk/>
            <pc:sldMk cId="1152194348" sldId="957"/>
            <ac:spMk id="22" creationId="{899097CB-CB9D-4475-8128-434B1CC2E4E0}"/>
          </ac:spMkLst>
        </pc:spChg>
        <pc:spChg chg="add del">
          <ac:chgData name="Paula Vázquez-Valero" userId="3a0e46d7-2099-40af-a155-aa45b68bfff3" providerId="ADAL" clId="{88517501-225A-4751-9B4A-E13A2CC6ABD1}" dt="2022-05-06T10:58:57.339" v="5504" actId="21"/>
          <ac:spMkLst>
            <pc:docMk/>
            <pc:sldMk cId="1152194348" sldId="957"/>
            <ac:spMk id="23" creationId="{F3D1C65E-860D-4121-BDBA-A1BD49B768E8}"/>
          </ac:spMkLst>
        </pc:spChg>
        <pc:spChg chg="add del">
          <ac:chgData name="Paula Vázquez-Valero" userId="3a0e46d7-2099-40af-a155-aa45b68bfff3" providerId="ADAL" clId="{88517501-225A-4751-9B4A-E13A2CC6ABD1}" dt="2022-05-06T10:58:57.339" v="5504" actId="21"/>
          <ac:spMkLst>
            <pc:docMk/>
            <pc:sldMk cId="1152194348" sldId="957"/>
            <ac:spMk id="24" creationId="{15CB4670-DAAE-41D2-AF3A-E531B58C568E}"/>
          </ac:spMkLst>
        </pc:spChg>
        <pc:spChg chg="add del">
          <ac:chgData name="Paula Vázquez-Valero" userId="3a0e46d7-2099-40af-a155-aa45b68bfff3" providerId="ADAL" clId="{88517501-225A-4751-9B4A-E13A2CC6ABD1}" dt="2022-05-06T10:58:57.339" v="5504" actId="21"/>
          <ac:spMkLst>
            <pc:docMk/>
            <pc:sldMk cId="1152194348" sldId="957"/>
            <ac:spMk id="25" creationId="{DCFFE34A-696A-4713-AC52-7199428275B5}"/>
          </ac:spMkLst>
        </pc:spChg>
        <pc:spChg chg="add del">
          <ac:chgData name="Paula Vázquez-Valero" userId="3a0e46d7-2099-40af-a155-aa45b68bfff3" providerId="ADAL" clId="{88517501-225A-4751-9B4A-E13A2CC6ABD1}" dt="2022-05-06T10:58:57.339" v="5504" actId="21"/>
          <ac:spMkLst>
            <pc:docMk/>
            <pc:sldMk cId="1152194348" sldId="957"/>
            <ac:spMk id="35" creationId="{64D9B77C-4AFE-47AD-9341-B4757053973C}"/>
          </ac:spMkLst>
        </pc:spChg>
      </pc:sldChg>
      <pc:sldChg chg="addSp delSp modSp add mod delAnim modAnim modNotesTx">
        <pc:chgData name="Paula Vázquez-Valero" userId="3a0e46d7-2099-40af-a155-aa45b68bfff3" providerId="ADAL" clId="{88517501-225A-4751-9B4A-E13A2CC6ABD1}" dt="2022-05-06T11:20:47.972" v="6541"/>
        <pc:sldMkLst>
          <pc:docMk/>
          <pc:sldMk cId="1829684228" sldId="957"/>
        </pc:sldMkLst>
        <pc:spChg chg="mod">
          <ac:chgData name="Paula Vázquez-Valero" userId="3a0e46d7-2099-40af-a155-aa45b68bfff3" providerId="ADAL" clId="{88517501-225A-4751-9B4A-E13A2CC6ABD1}" dt="2022-05-06T11:14:03.988" v="6442" actId="20577"/>
          <ac:spMkLst>
            <pc:docMk/>
            <pc:sldMk cId="1829684228" sldId="957"/>
            <ac:spMk id="3" creationId="{19A4B555-6646-4C17-815C-BB91383CD7AC}"/>
          </ac:spMkLst>
        </pc:spChg>
        <pc:spChg chg="mod">
          <ac:chgData name="Paula Vázquez-Valero" userId="3a0e46d7-2099-40af-a155-aa45b68bfff3" providerId="ADAL" clId="{88517501-225A-4751-9B4A-E13A2CC6ABD1}" dt="2022-05-06T11:06:37.969" v="5903" actId="20577"/>
          <ac:spMkLst>
            <pc:docMk/>
            <pc:sldMk cId="1829684228" sldId="957"/>
            <ac:spMk id="25" creationId="{7C8433FD-7E57-452B-A881-91B02C869BFE}"/>
          </ac:spMkLst>
        </pc:spChg>
        <pc:spChg chg="add mod">
          <ac:chgData name="Paula Vázquez-Valero" userId="3a0e46d7-2099-40af-a155-aa45b68bfff3" providerId="ADAL" clId="{88517501-225A-4751-9B4A-E13A2CC6ABD1}" dt="2022-05-06T11:06:35.937" v="5902" actId="20577"/>
          <ac:spMkLst>
            <pc:docMk/>
            <pc:sldMk cId="1829684228" sldId="957"/>
            <ac:spMk id="27" creationId="{2E63A81B-F80E-4F3E-9DFE-177590547408}"/>
          </ac:spMkLst>
        </pc:spChg>
        <pc:spChg chg="add del mod">
          <ac:chgData name="Paula Vázquez-Valero" userId="3a0e46d7-2099-40af-a155-aa45b68bfff3" providerId="ADAL" clId="{88517501-225A-4751-9B4A-E13A2CC6ABD1}" dt="2022-05-06T11:15:56.956" v="6476"/>
          <ac:spMkLst>
            <pc:docMk/>
            <pc:sldMk cId="1829684228" sldId="957"/>
            <ac:spMk id="29" creationId="{CB2FB339-F7F2-407C-BD15-5F7DF7C3986F}"/>
          </ac:spMkLst>
        </pc:spChg>
        <pc:spChg chg="add del mod">
          <ac:chgData name="Paula Vázquez-Valero" userId="3a0e46d7-2099-40af-a155-aa45b68bfff3" providerId="ADAL" clId="{88517501-225A-4751-9B4A-E13A2CC6ABD1}" dt="2022-05-06T11:15:56.956" v="6476"/>
          <ac:spMkLst>
            <pc:docMk/>
            <pc:sldMk cId="1829684228" sldId="957"/>
            <ac:spMk id="30" creationId="{61A6E5A9-9AF3-4BF8-B8B6-11C11D867AE5}"/>
          </ac:spMkLst>
        </pc:spChg>
        <pc:spChg chg="mod">
          <ac:chgData name="Paula Vázquez-Valero" userId="3a0e46d7-2099-40af-a155-aa45b68bfff3" providerId="ADAL" clId="{88517501-225A-4751-9B4A-E13A2CC6ABD1}" dt="2022-05-06T11:06:10.572" v="5874" actId="20577"/>
          <ac:spMkLst>
            <pc:docMk/>
            <pc:sldMk cId="1829684228" sldId="957"/>
            <ac:spMk id="31" creationId="{A8EBD924-3DF2-42BF-ACB6-35B7D5D17022}"/>
          </ac:spMkLst>
        </pc:spChg>
        <pc:spChg chg="mod">
          <ac:chgData name="Paula Vázquez-Valero" userId="3a0e46d7-2099-40af-a155-aa45b68bfff3" providerId="ADAL" clId="{88517501-225A-4751-9B4A-E13A2CC6ABD1}" dt="2022-05-06T11:16:15.430" v="6491" actId="1076"/>
          <ac:spMkLst>
            <pc:docMk/>
            <pc:sldMk cId="1829684228" sldId="957"/>
            <ac:spMk id="32" creationId="{1BFAF62E-1368-47EA-BB0E-EF004D26624E}"/>
          </ac:spMkLst>
        </pc:spChg>
        <pc:spChg chg="mod">
          <ac:chgData name="Paula Vázquez-Valero" userId="3a0e46d7-2099-40af-a155-aa45b68bfff3" providerId="ADAL" clId="{88517501-225A-4751-9B4A-E13A2CC6ABD1}" dt="2022-05-06T11:16:06.483" v="6480" actId="1076"/>
          <ac:spMkLst>
            <pc:docMk/>
            <pc:sldMk cId="1829684228" sldId="957"/>
            <ac:spMk id="33" creationId="{E4CA587F-9FD7-4DC1-A9F1-72BA3FF503A8}"/>
          </ac:spMkLst>
        </pc:spChg>
        <pc:spChg chg="mod">
          <ac:chgData name="Paula Vázquez-Valero" userId="3a0e46d7-2099-40af-a155-aa45b68bfff3" providerId="ADAL" clId="{88517501-225A-4751-9B4A-E13A2CC6ABD1}" dt="2022-05-06T11:06:30.580" v="5894" actId="1076"/>
          <ac:spMkLst>
            <pc:docMk/>
            <pc:sldMk cId="1829684228" sldId="957"/>
            <ac:spMk id="34" creationId="{63BD94A8-26A0-4E97-B44E-474B139E1616}"/>
          </ac:spMkLst>
        </pc:spChg>
        <pc:spChg chg="add del mod">
          <ac:chgData name="Paula Vázquez-Valero" userId="3a0e46d7-2099-40af-a155-aa45b68bfff3" providerId="ADAL" clId="{88517501-225A-4751-9B4A-E13A2CC6ABD1}" dt="2022-05-06T11:15:56.956" v="6476"/>
          <ac:spMkLst>
            <pc:docMk/>
            <pc:sldMk cId="1829684228" sldId="957"/>
            <ac:spMk id="35" creationId="{5688C652-910D-47AF-8EAE-DB4C342BB980}"/>
          </ac:spMkLst>
        </pc:spChg>
        <pc:spChg chg="mod">
          <ac:chgData name="Paula Vázquez-Valero" userId="3a0e46d7-2099-40af-a155-aa45b68bfff3" providerId="ADAL" clId="{88517501-225A-4751-9B4A-E13A2CC6ABD1}" dt="2022-05-06T11:06:08.424" v="5871" actId="20577"/>
          <ac:spMkLst>
            <pc:docMk/>
            <pc:sldMk cId="1829684228" sldId="957"/>
            <ac:spMk id="36" creationId="{2EC8CDE5-CD97-467D-BC73-8561DFD66131}"/>
          </ac:spMkLst>
        </pc:spChg>
        <pc:spChg chg="mod">
          <ac:chgData name="Paula Vázquez-Valero" userId="3a0e46d7-2099-40af-a155-aa45b68bfff3" providerId="ADAL" clId="{88517501-225A-4751-9B4A-E13A2CC6ABD1}" dt="2022-05-06T11:16:13.309" v="6490" actId="20577"/>
          <ac:spMkLst>
            <pc:docMk/>
            <pc:sldMk cId="1829684228" sldId="957"/>
            <ac:spMk id="37" creationId="{BF565634-67AE-460E-B037-2109D086C8DA}"/>
          </ac:spMkLst>
        </pc:spChg>
        <pc:spChg chg="mod">
          <ac:chgData name="Paula Vázquez-Valero" userId="3a0e46d7-2099-40af-a155-aa45b68bfff3" providerId="ADAL" clId="{88517501-225A-4751-9B4A-E13A2CC6ABD1}" dt="2022-05-06T11:06:57.297" v="5933" actId="1076"/>
          <ac:spMkLst>
            <pc:docMk/>
            <pc:sldMk cId="1829684228" sldId="957"/>
            <ac:spMk id="38" creationId="{41C87FE2-E593-4818-BDE1-83FB8354D85B}"/>
          </ac:spMkLst>
        </pc:spChg>
        <pc:spChg chg="mod">
          <ac:chgData name="Paula Vázquez-Valero" userId="3a0e46d7-2099-40af-a155-aa45b68bfff3" providerId="ADAL" clId="{88517501-225A-4751-9B4A-E13A2CC6ABD1}" dt="2022-05-06T11:06:43.050" v="5904" actId="14100"/>
          <ac:spMkLst>
            <pc:docMk/>
            <pc:sldMk cId="1829684228" sldId="957"/>
            <ac:spMk id="39" creationId="{D59B714D-1E3C-4872-8B0D-04BA3CF20644}"/>
          </ac:spMkLst>
        </pc:spChg>
        <pc:spChg chg="add del mod">
          <ac:chgData name="Paula Vázquez-Valero" userId="3a0e46d7-2099-40af-a155-aa45b68bfff3" providerId="ADAL" clId="{88517501-225A-4751-9B4A-E13A2CC6ABD1}" dt="2022-05-06T11:15:56.956" v="6476"/>
          <ac:spMkLst>
            <pc:docMk/>
            <pc:sldMk cId="1829684228" sldId="957"/>
            <ac:spMk id="43" creationId="{63981290-F2A0-48B6-AC72-FED3C86B545A}"/>
          </ac:spMkLst>
        </pc:spChg>
        <pc:spChg chg="add mod">
          <ac:chgData name="Paula Vázquez-Valero" userId="3a0e46d7-2099-40af-a155-aa45b68bfff3" providerId="ADAL" clId="{88517501-225A-4751-9B4A-E13A2CC6ABD1}" dt="2022-05-06T11:15:57.658" v="6478"/>
          <ac:spMkLst>
            <pc:docMk/>
            <pc:sldMk cId="1829684228" sldId="957"/>
            <ac:spMk id="44" creationId="{1524FB02-2CF9-4357-860A-D3BCA88FD3E8}"/>
          </ac:spMkLst>
        </pc:spChg>
        <pc:spChg chg="add mod">
          <ac:chgData name="Paula Vázquez-Valero" userId="3a0e46d7-2099-40af-a155-aa45b68bfff3" providerId="ADAL" clId="{88517501-225A-4751-9B4A-E13A2CC6ABD1}" dt="2022-05-06T11:15:57.658" v="6478"/>
          <ac:spMkLst>
            <pc:docMk/>
            <pc:sldMk cId="1829684228" sldId="957"/>
            <ac:spMk id="45" creationId="{0FA0042C-4035-4D9D-AF54-439BA39FFC9E}"/>
          </ac:spMkLst>
        </pc:spChg>
        <pc:spChg chg="add mod">
          <ac:chgData name="Paula Vázquez-Valero" userId="3a0e46d7-2099-40af-a155-aa45b68bfff3" providerId="ADAL" clId="{88517501-225A-4751-9B4A-E13A2CC6ABD1}" dt="2022-05-06T11:15:57.658" v="6478"/>
          <ac:spMkLst>
            <pc:docMk/>
            <pc:sldMk cId="1829684228" sldId="957"/>
            <ac:spMk id="46" creationId="{345907DE-D0E0-476A-9D01-83412347BA54}"/>
          </ac:spMkLst>
        </pc:spChg>
        <pc:spChg chg="add mod">
          <ac:chgData name="Paula Vázquez-Valero" userId="3a0e46d7-2099-40af-a155-aa45b68bfff3" providerId="ADAL" clId="{88517501-225A-4751-9B4A-E13A2CC6ABD1}" dt="2022-05-06T11:15:57.658" v="6478"/>
          <ac:spMkLst>
            <pc:docMk/>
            <pc:sldMk cId="1829684228" sldId="957"/>
            <ac:spMk id="47" creationId="{2CA3DB6A-3E65-45A1-9F7F-425D5A783B8C}"/>
          </ac:spMkLst>
        </pc:spChg>
        <pc:spChg chg="del">
          <ac:chgData name="Paula Vázquez-Valero" userId="3a0e46d7-2099-40af-a155-aa45b68bfff3" providerId="ADAL" clId="{88517501-225A-4751-9B4A-E13A2CC6ABD1}" dt="2022-05-06T11:15:57.416" v="6477" actId="478"/>
          <ac:spMkLst>
            <pc:docMk/>
            <pc:sldMk cId="1829684228" sldId="957"/>
            <ac:spMk id="116" creationId="{BAC41A00-D01E-437C-894D-659ACD52DA03}"/>
          </ac:spMkLst>
        </pc:spChg>
        <pc:spChg chg="del">
          <ac:chgData name="Paula Vázquez-Valero" userId="3a0e46d7-2099-40af-a155-aa45b68bfff3" providerId="ADAL" clId="{88517501-225A-4751-9B4A-E13A2CC6ABD1}" dt="2022-05-06T11:15:57.416" v="6477" actId="478"/>
          <ac:spMkLst>
            <pc:docMk/>
            <pc:sldMk cId="1829684228" sldId="957"/>
            <ac:spMk id="117" creationId="{3530863B-D4DF-4731-93EB-43C1F7D23C79}"/>
          </ac:spMkLst>
        </pc:spChg>
        <pc:spChg chg="del">
          <ac:chgData name="Paula Vázquez-Valero" userId="3a0e46d7-2099-40af-a155-aa45b68bfff3" providerId="ADAL" clId="{88517501-225A-4751-9B4A-E13A2CC6ABD1}" dt="2022-05-06T11:15:57.416" v="6477" actId="478"/>
          <ac:spMkLst>
            <pc:docMk/>
            <pc:sldMk cId="1829684228" sldId="957"/>
            <ac:spMk id="118" creationId="{9F49529C-791D-4247-8523-37F9D7A6BE95}"/>
          </ac:spMkLst>
        </pc:spChg>
        <pc:spChg chg="del">
          <ac:chgData name="Paula Vázquez-Valero" userId="3a0e46d7-2099-40af-a155-aa45b68bfff3" providerId="ADAL" clId="{88517501-225A-4751-9B4A-E13A2CC6ABD1}" dt="2022-05-06T11:15:57.416" v="6477" actId="478"/>
          <ac:spMkLst>
            <pc:docMk/>
            <pc:sldMk cId="1829684228" sldId="957"/>
            <ac:spMk id="119" creationId="{92745A3B-A502-496B-BD74-AABA29BAE11B}"/>
          </ac:spMkLst>
        </pc:spChg>
      </pc:sldChg>
      <pc:sldChg chg="add del">
        <pc:chgData name="Paula Vázquez-Valero" userId="3a0e46d7-2099-40af-a155-aa45b68bfff3" providerId="ADAL" clId="{88517501-225A-4751-9B4A-E13A2CC6ABD1}" dt="2022-05-06T10:37:35.900" v="3781"/>
        <pc:sldMkLst>
          <pc:docMk/>
          <pc:sldMk cId="3143502042" sldId="957"/>
        </pc:sldMkLst>
      </pc:sldChg>
      <pc:sldChg chg="addSp delSp modSp add mod delAnim modAnim modNotesTx">
        <pc:chgData name="Paula Vázquez-Valero" userId="3a0e46d7-2099-40af-a155-aa45b68bfff3" providerId="ADAL" clId="{88517501-225A-4751-9B4A-E13A2CC6ABD1}" dt="2022-05-06T11:20:54.955" v="6545"/>
        <pc:sldMkLst>
          <pc:docMk/>
          <pc:sldMk cId="1359314849" sldId="958"/>
        </pc:sldMkLst>
        <pc:spChg chg="mod">
          <ac:chgData name="Paula Vázquez-Valero" userId="3a0e46d7-2099-40af-a155-aa45b68bfff3" providerId="ADAL" clId="{88517501-225A-4751-9B4A-E13A2CC6ABD1}" dt="2022-05-06T11:13:45.314" v="6422" actId="20577"/>
          <ac:spMkLst>
            <pc:docMk/>
            <pc:sldMk cId="1359314849" sldId="958"/>
            <ac:spMk id="3" creationId="{19A4B555-6646-4C17-815C-BB91383CD7AC}"/>
          </ac:spMkLst>
        </pc:spChg>
        <pc:spChg chg="mod">
          <ac:chgData name="Paula Vázquez-Valero" userId="3a0e46d7-2099-40af-a155-aa45b68bfff3" providerId="ADAL" clId="{88517501-225A-4751-9B4A-E13A2CC6ABD1}" dt="2022-05-06T11:07:51.364" v="5998" actId="20577"/>
          <ac:spMkLst>
            <pc:docMk/>
            <pc:sldMk cId="1359314849" sldId="958"/>
            <ac:spMk id="25" creationId="{7C8433FD-7E57-452B-A881-91B02C869BFE}"/>
          </ac:spMkLst>
        </pc:spChg>
        <pc:spChg chg="mod">
          <ac:chgData name="Paula Vázquez-Valero" userId="3a0e46d7-2099-40af-a155-aa45b68bfff3" providerId="ADAL" clId="{88517501-225A-4751-9B4A-E13A2CC6ABD1}" dt="2022-05-06T11:08:03.644" v="6021" actId="20577"/>
          <ac:spMkLst>
            <pc:docMk/>
            <pc:sldMk cId="1359314849" sldId="958"/>
            <ac:spMk id="26" creationId="{B3A21DB4-247C-4830-95C6-BD58434BCFD9}"/>
          </ac:spMkLst>
        </pc:spChg>
        <pc:spChg chg="mod">
          <ac:chgData name="Paula Vázquez-Valero" userId="3a0e46d7-2099-40af-a155-aa45b68bfff3" providerId="ADAL" clId="{88517501-225A-4751-9B4A-E13A2CC6ABD1}" dt="2022-05-06T11:08:18.164" v="6060" actId="1035"/>
          <ac:spMkLst>
            <pc:docMk/>
            <pc:sldMk cId="1359314849" sldId="958"/>
            <ac:spMk id="27" creationId="{2E63A81B-F80E-4F3E-9DFE-177590547408}"/>
          </ac:spMkLst>
        </pc:spChg>
        <pc:spChg chg="add mod">
          <ac:chgData name="Paula Vázquez-Valero" userId="3a0e46d7-2099-40af-a155-aa45b68bfff3" providerId="ADAL" clId="{88517501-225A-4751-9B4A-E13A2CC6ABD1}" dt="2022-05-06T11:08:15.418" v="6052" actId="20577"/>
          <ac:spMkLst>
            <pc:docMk/>
            <pc:sldMk cId="1359314849" sldId="958"/>
            <ac:spMk id="29" creationId="{BF24E088-A613-402A-9C0C-A5D6C21C5100}"/>
          </ac:spMkLst>
        </pc:spChg>
        <pc:spChg chg="add mod">
          <ac:chgData name="Paula Vázquez-Valero" userId="3a0e46d7-2099-40af-a155-aa45b68bfff3" providerId="ADAL" clId="{88517501-225A-4751-9B4A-E13A2CC6ABD1}" dt="2022-05-06T11:17:39.075" v="6507"/>
          <ac:spMkLst>
            <pc:docMk/>
            <pc:sldMk cId="1359314849" sldId="958"/>
            <ac:spMk id="30" creationId="{13CA39B6-8A5B-437B-BD3E-E41C0B05683F}"/>
          </ac:spMkLst>
        </pc:spChg>
        <pc:spChg chg="mod">
          <ac:chgData name="Paula Vázquez-Valero" userId="3a0e46d7-2099-40af-a155-aa45b68bfff3" providerId="ADAL" clId="{88517501-225A-4751-9B4A-E13A2CC6ABD1}" dt="2022-05-06T11:08:27.587" v="6070" actId="1035"/>
          <ac:spMkLst>
            <pc:docMk/>
            <pc:sldMk cId="1359314849" sldId="958"/>
            <ac:spMk id="32" creationId="{1BFAF62E-1368-47EA-BB0E-EF004D26624E}"/>
          </ac:spMkLst>
        </pc:spChg>
        <pc:spChg chg="mod">
          <ac:chgData name="Paula Vázquez-Valero" userId="3a0e46d7-2099-40af-a155-aa45b68bfff3" providerId="ADAL" clId="{88517501-225A-4751-9B4A-E13A2CC6ABD1}" dt="2022-05-06T11:08:27.587" v="6070" actId="1035"/>
          <ac:spMkLst>
            <pc:docMk/>
            <pc:sldMk cId="1359314849" sldId="958"/>
            <ac:spMk id="33" creationId="{E4CA587F-9FD7-4DC1-A9F1-72BA3FF503A8}"/>
          </ac:spMkLst>
        </pc:spChg>
        <pc:spChg chg="mod">
          <ac:chgData name="Paula Vázquez-Valero" userId="3a0e46d7-2099-40af-a155-aa45b68bfff3" providerId="ADAL" clId="{88517501-225A-4751-9B4A-E13A2CC6ABD1}" dt="2022-05-06T11:08:29.169" v="6071" actId="1076"/>
          <ac:spMkLst>
            <pc:docMk/>
            <pc:sldMk cId="1359314849" sldId="958"/>
            <ac:spMk id="34" creationId="{63BD94A8-26A0-4E97-B44E-474B139E1616}"/>
          </ac:spMkLst>
        </pc:spChg>
        <pc:spChg chg="add mod">
          <ac:chgData name="Paula Vázquez-Valero" userId="3a0e46d7-2099-40af-a155-aa45b68bfff3" providerId="ADAL" clId="{88517501-225A-4751-9B4A-E13A2CC6ABD1}" dt="2022-05-06T11:17:39.075" v="6507"/>
          <ac:spMkLst>
            <pc:docMk/>
            <pc:sldMk cId="1359314849" sldId="958"/>
            <ac:spMk id="35" creationId="{A5FEF5DB-DB72-4FD9-A1E3-D42973AF3FC2}"/>
          </ac:spMkLst>
        </pc:spChg>
        <pc:spChg chg="mod">
          <ac:chgData name="Paula Vázquez-Valero" userId="3a0e46d7-2099-40af-a155-aa45b68bfff3" providerId="ADAL" clId="{88517501-225A-4751-9B4A-E13A2CC6ABD1}" dt="2022-05-06T11:08:01.684" v="6017" actId="20577"/>
          <ac:spMkLst>
            <pc:docMk/>
            <pc:sldMk cId="1359314849" sldId="958"/>
            <ac:spMk id="37" creationId="{BF565634-67AE-460E-B037-2109D086C8DA}"/>
          </ac:spMkLst>
        </pc:spChg>
        <pc:spChg chg="mod">
          <ac:chgData name="Paula Vázquez-Valero" userId="3a0e46d7-2099-40af-a155-aa45b68bfff3" providerId="ADAL" clId="{88517501-225A-4751-9B4A-E13A2CC6ABD1}" dt="2022-05-06T11:17:29.701" v="6505" actId="1037"/>
          <ac:spMkLst>
            <pc:docMk/>
            <pc:sldMk cId="1359314849" sldId="958"/>
            <ac:spMk id="38" creationId="{41C87FE2-E593-4818-BDE1-83FB8354D85B}"/>
          </ac:spMkLst>
        </pc:spChg>
        <pc:spChg chg="mod">
          <ac:chgData name="Paula Vázquez-Valero" userId="3a0e46d7-2099-40af-a155-aa45b68bfff3" providerId="ADAL" clId="{88517501-225A-4751-9B4A-E13A2CC6ABD1}" dt="2022-05-06T11:07:54.773" v="6003" actId="20577"/>
          <ac:spMkLst>
            <pc:docMk/>
            <pc:sldMk cId="1359314849" sldId="958"/>
            <ac:spMk id="42" creationId="{A1F5BF02-E00B-4800-A1C1-BA86B3C604DD}"/>
          </ac:spMkLst>
        </pc:spChg>
        <pc:spChg chg="add mod">
          <ac:chgData name="Paula Vázquez-Valero" userId="3a0e46d7-2099-40af-a155-aa45b68bfff3" providerId="ADAL" clId="{88517501-225A-4751-9B4A-E13A2CC6ABD1}" dt="2022-05-06T11:17:39.075" v="6507"/>
          <ac:spMkLst>
            <pc:docMk/>
            <pc:sldMk cId="1359314849" sldId="958"/>
            <ac:spMk id="43" creationId="{7360C654-3C89-47C9-BC17-52DD93D787D8}"/>
          </ac:spMkLst>
        </pc:spChg>
        <pc:spChg chg="add mod">
          <ac:chgData name="Paula Vázquez-Valero" userId="3a0e46d7-2099-40af-a155-aa45b68bfff3" providerId="ADAL" clId="{88517501-225A-4751-9B4A-E13A2CC6ABD1}" dt="2022-05-06T11:17:39.075" v="6507"/>
          <ac:spMkLst>
            <pc:docMk/>
            <pc:sldMk cId="1359314849" sldId="958"/>
            <ac:spMk id="44" creationId="{3961E3F3-77C7-4226-B388-6EFCA437A006}"/>
          </ac:spMkLst>
        </pc:spChg>
        <pc:spChg chg="del">
          <ac:chgData name="Paula Vázquez-Valero" userId="3a0e46d7-2099-40af-a155-aa45b68bfff3" providerId="ADAL" clId="{88517501-225A-4751-9B4A-E13A2CC6ABD1}" dt="2022-05-06T11:17:38.893" v="6506" actId="478"/>
          <ac:spMkLst>
            <pc:docMk/>
            <pc:sldMk cId="1359314849" sldId="958"/>
            <ac:spMk id="116" creationId="{BAC41A00-D01E-437C-894D-659ACD52DA03}"/>
          </ac:spMkLst>
        </pc:spChg>
        <pc:spChg chg="del">
          <ac:chgData name="Paula Vázquez-Valero" userId="3a0e46d7-2099-40af-a155-aa45b68bfff3" providerId="ADAL" clId="{88517501-225A-4751-9B4A-E13A2CC6ABD1}" dt="2022-05-06T11:17:38.893" v="6506" actId="478"/>
          <ac:spMkLst>
            <pc:docMk/>
            <pc:sldMk cId="1359314849" sldId="958"/>
            <ac:spMk id="117" creationId="{3530863B-D4DF-4731-93EB-43C1F7D23C79}"/>
          </ac:spMkLst>
        </pc:spChg>
        <pc:spChg chg="del">
          <ac:chgData name="Paula Vázquez-Valero" userId="3a0e46d7-2099-40af-a155-aa45b68bfff3" providerId="ADAL" clId="{88517501-225A-4751-9B4A-E13A2CC6ABD1}" dt="2022-05-06T11:17:38.893" v="6506" actId="478"/>
          <ac:spMkLst>
            <pc:docMk/>
            <pc:sldMk cId="1359314849" sldId="958"/>
            <ac:spMk id="118" creationId="{9F49529C-791D-4247-8523-37F9D7A6BE95}"/>
          </ac:spMkLst>
        </pc:spChg>
        <pc:spChg chg="del">
          <ac:chgData name="Paula Vázquez-Valero" userId="3a0e46d7-2099-40af-a155-aa45b68bfff3" providerId="ADAL" clId="{88517501-225A-4751-9B4A-E13A2CC6ABD1}" dt="2022-05-06T11:17:38.893" v="6506" actId="478"/>
          <ac:spMkLst>
            <pc:docMk/>
            <pc:sldMk cId="1359314849" sldId="958"/>
            <ac:spMk id="119" creationId="{92745A3B-A502-496B-BD74-AABA29BAE11B}"/>
          </ac:spMkLst>
        </pc:spChg>
      </pc:sldChg>
      <pc:sldChg chg="addSp delSp modSp add mod delAnim modAnim modNotesTx">
        <pc:chgData name="Paula Vázquez-Valero" userId="3a0e46d7-2099-40af-a155-aa45b68bfff3" providerId="ADAL" clId="{88517501-225A-4751-9B4A-E13A2CC6ABD1}" dt="2022-05-06T11:20:56.320" v="6546"/>
        <pc:sldMkLst>
          <pc:docMk/>
          <pc:sldMk cId="724896554" sldId="959"/>
        </pc:sldMkLst>
        <pc:spChg chg="mod">
          <ac:chgData name="Paula Vázquez-Valero" userId="3a0e46d7-2099-40af-a155-aa45b68bfff3" providerId="ADAL" clId="{88517501-225A-4751-9B4A-E13A2CC6ABD1}" dt="2022-05-06T11:13:40.821" v="6418" actId="20577"/>
          <ac:spMkLst>
            <pc:docMk/>
            <pc:sldMk cId="724896554" sldId="959"/>
            <ac:spMk id="3" creationId="{19A4B555-6646-4C17-815C-BB91383CD7AC}"/>
          </ac:spMkLst>
        </pc:spChg>
        <pc:spChg chg="mod">
          <ac:chgData name="Paula Vázquez-Valero" userId="3a0e46d7-2099-40af-a155-aa45b68bfff3" providerId="ADAL" clId="{88517501-225A-4751-9B4A-E13A2CC6ABD1}" dt="2022-05-06T11:19:50.306" v="6532" actId="20577"/>
          <ac:spMkLst>
            <pc:docMk/>
            <pc:sldMk cId="724896554" sldId="959"/>
            <ac:spMk id="25" creationId="{7C8433FD-7E57-452B-A881-91B02C869BFE}"/>
          </ac:spMkLst>
        </pc:spChg>
        <pc:spChg chg="mod">
          <ac:chgData name="Paula Vázquez-Valero" userId="3a0e46d7-2099-40af-a155-aa45b68bfff3" providerId="ADAL" clId="{88517501-225A-4751-9B4A-E13A2CC6ABD1}" dt="2022-05-06T11:09:47.702" v="6187" actId="14100"/>
          <ac:spMkLst>
            <pc:docMk/>
            <pc:sldMk cId="724896554" sldId="959"/>
            <ac:spMk id="29" creationId="{BF24E088-A613-402A-9C0C-A5D6C21C5100}"/>
          </ac:spMkLst>
        </pc:spChg>
        <pc:spChg chg="add mod">
          <ac:chgData name="Paula Vázquez-Valero" userId="3a0e46d7-2099-40af-a155-aa45b68bfff3" providerId="ADAL" clId="{88517501-225A-4751-9B4A-E13A2CC6ABD1}" dt="2022-05-06T11:19:23.376" v="6519"/>
          <ac:spMkLst>
            <pc:docMk/>
            <pc:sldMk cId="724896554" sldId="959"/>
            <ac:spMk id="30" creationId="{E01B5F26-6516-4647-B922-DCC2516131CD}"/>
          </ac:spMkLst>
        </pc:spChg>
        <pc:spChg chg="mod">
          <ac:chgData name="Paula Vázquez-Valero" userId="3a0e46d7-2099-40af-a155-aa45b68bfff3" providerId="ADAL" clId="{88517501-225A-4751-9B4A-E13A2CC6ABD1}" dt="2022-05-06T11:20:04.580" v="6534" actId="1076"/>
          <ac:spMkLst>
            <pc:docMk/>
            <pc:sldMk cId="724896554" sldId="959"/>
            <ac:spMk id="31" creationId="{A8EBD924-3DF2-42BF-ACB6-35B7D5D17022}"/>
          </ac:spMkLst>
        </pc:spChg>
        <pc:spChg chg="mod">
          <ac:chgData name="Paula Vázquez-Valero" userId="3a0e46d7-2099-40af-a155-aa45b68bfff3" providerId="ADAL" clId="{88517501-225A-4751-9B4A-E13A2CC6ABD1}" dt="2022-05-06T11:09:23.392" v="6157" actId="20577"/>
          <ac:spMkLst>
            <pc:docMk/>
            <pc:sldMk cId="724896554" sldId="959"/>
            <ac:spMk id="34" creationId="{63BD94A8-26A0-4E97-B44E-474B139E1616}"/>
          </ac:spMkLst>
        </pc:spChg>
        <pc:spChg chg="add mod">
          <ac:chgData name="Paula Vázquez-Valero" userId="3a0e46d7-2099-40af-a155-aa45b68bfff3" providerId="ADAL" clId="{88517501-225A-4751-9B4A-E13A2CC6ABD1}" dt="2022-05-06T11:19:23.376" v="6519"/>
          <ac:spMkLst>
            <pc:docMk/>
            <pc:sldMk cId="724896554" sldId="959"/>
            <ac:spMk id="35" creationId="{113CE8F0-6CC1-40C7-B98E-0CED34545131}"/>
          </ac:spMkLst>
        </pc:spChg>
        <pc:spChg chg="mod">
          <ac:chgData name="Paula Vázquez-Valero" userId="3a0e46d7-2099-40af-a155-aa45b68bfff3" providerId="ADAL" clId="{88517501-225A-4751-9B4A-E13A2CC6ABD1}" dt="2022-05-06T11:09:58.326" v="6188" actId="14100"/>
          <ac:spMkLst>
            <pc:docMk/>
            <pc:sldMk cId="724896554" sldId="959"/>
            <ac:spMk id="36" creationId="{2EC8CDE5-CD97-467D-BC73-8561DFD66131}"/>
          </ac:spMkLst>
        </pc:spChg>
        <pc:spChg chg="mod">
          <ac:chgData name="Paula Vázquez-Valero" userId="3a0e46d7-2099-40af-a155-aa45b68bfff3" providerId="ADAL" clId="{88517501-225A-4751-9B4A-E13A2CC6ABD1}" dt="2022-05-06T11:09:27.451" v="6162" actId="14100"/>
          <ac:spMkLst>
            <pc:docMk/>
            <pc:sldMk cId="724896554" sldId="959"/>
            <ac:spMk id="37" creationId="{BF565634-67AE-460E-B037-2109D086C8DA}"/>
          </ac:spMkLst>
        </pc:spChg>
        <pc:spChg chg="mod">
          <ac:chgData name="Paula Vázquez-Valero" userId="3a0e46d7-2099-40af-a155-aa45b68bfff3" providerId="ADAL" clId="{88517501-225A-4751-9B4A-E13A2CC6ABD1}" dt="2022-05-06T11:20:09.651" v="6536" actId="1036"/>
          <ac:spMkLst>
            <pc:docMk/>
            <pc:sldMk cId="724896554" sldId="959"/>
            <ac:spMk id="38" creationId="{41C87FE2-E593-4818-BDE1-83FB8354D85B}"/>
          </ac:spMkLst>
        </pc:spChg>
        <pc:spChg chg="mod">
          <ac:chgData name="Paula Vázquez-Valero" userId="3a0e46d7-2099-40af-a155-aa45b68bfff3" providerId="ADAL" clId="{88517501-225A-4751-9B4A-E13A2CC6ABD1}" dt="2022-05-06T11:09:38.010" v="6176" actId="1076"/>
          <ac:spMkLst>
            <pc:docMk/>
            <pc:sldMk cId="724896554" sldId="959"/>
            <ac:spMk id="42" creationId="{A1F5BF02-E00B-4800-A1C1-BA86B3C604DD}"/>
          </ac:spMkLst>
        </pc:spChg>
        <pc:spChg chg="add mod">
          <ac:chgData name="Paula Vázquez-Valero" userId="3a0e46d7-2099-40af-a155-aa45b68bfff3" providerId="ADAL" clId="{88517501-225A-4751-9B4A-E13A2CC6ABD1}" dt="2022-05-06T11:19:23.376" v="6519"/>
          <ac:spMkLst>
            <pc:docMk/>
            <pc:sldMk cId="724896554" sldId="959"/>
            <ac:spMk id="43" creationId="{5B3571F3-D7B5-4B7F-911F-C23680890FE7}"/>
          </ac:spMkLst>
        </pc:spChg>
        <pc:spChg chg="add mod">
          <ac:chgData name="Paula Vázquez-Valero" userId="3a0e46d7-2099-40af-a155-aa45b68bfff3" providerId="ADAL" clId="{88517501-225A-4751-9B4A-E13A2CC6ABD1}" dt="2022-05-06T11:19:23.376" v="6519"/>
          <ac:spMkLst>
            <pc:docMk/>
            <pc:sldMk cId="724896554" sldId="959"/>
            <ac:spMk id="44" creationId="{105F334D-D95C-44D2-B20C-B490F5696B7D}"/>
          </ac:spMkLst>
        </pc:spChg>
        <pc:spChg chg="del">
          <ac:chgData name="Paula Vázquez-Valero" userId="3a0e46d7-2099-40af-a155-aa45b68bfff3" providerId="ADAL" clId="{88517501-225A-4751-9B4A-E13A2CC6ABD1}" dt="2022-05-06T11:19:23.249" v="6518" actId="478"/>
          <ac:spMkLst>
            <pc:docMk/>
            <pc:sldMk cId="724896554" sldId="959"/>
            <ac:spMk id="116" creationId="{BAC41A00-D01E-437C-894D-659ACD52DA03}"/>
          </ac:spMkLst>
        </pc:spChg>
        <pc:spChg chg="del">
          <ac:chgData name="Paula Vázquez-Valero" userId="3a0e46d7-2099-40af-a155-aa45b68bfff3" providerId="ADAL" clId="{88517501-225A-4751-9B4A-E13A2CC6ABD1}" dt="2022-05-06T11:19:23.249" v="6518" actId="478"/>
          <ac:spMkLst>
            <pc:docMk/>
            <pc:sldMk cId="724896554" sldId="959"/>
            <ac:spMk id="117" creationId="{3530863B-D4DF-4731-93EB-43C1F7D23C79}"/>
          </ac:spMkLst>
        </pc:spChg>
        <pc:spChg chg="del">
          <ac:chgData name="Paula Vázquez-Valero" userId="3a0e46d7-2099-40af-a155-aa45b68bfff3" providerId="ADAL" clId="{88517501-225A-4751-9B4A-E13A2CC6ABD1}" dt="2022-05-06T11:19:23.249" v="6518" actId="478"/>
          <ac:spMkLst>
            <pc:docMk/>
            <pc:sldMk cId="724896554" sldId="959"/>
            <ac:spMk id="118" creationId="{9F49529C-791D-4247-8523-37F9D7A6BE95}"/>
          </ac:spMkLst>
        </pc:spChg>
        <pc:spChg chg="del">
          <ac:chgData name="Paula Vázquez-Valero" userId="3a0e46d7-2099-40af-a155-aa45b68bfff3" providerId="ADAL" clId="{88517501-225A-4751-9B4A-E13A2CC6ABD1}" dt="2022-05-06T11:19:23.249" v="6518" actId="478"/>
          <ac:spMkLst>
            <pc:docMk/>
            <pc:sldMk cId="724896554" sldId="959"/>
            <ac:spMk id="119" creationId="{92745A3B-A502-496B-BD74-AABA29BAE11B}"/>
          </ac:spMkLst>
        </pc:spChg>
      </pc:sldChg>
      <pc:sldChg chg="addSp delSp modSp add mod ord delAnim modAnim modNotesTx">
        <pc:chgData name="Paula Vázquez-Valero" userId="3a0e46d7-2099-40af-a155-aa45b68bfff3" providerId="ADAL" clId="{88517501-225A-4751-9B4A-E13A2CC6ABD1}" dt="2022-05-06T11:20:49.984" v="6542"/>
        <pc:sldMkLst>
          <pc:docMk/>
          <pc:sldMk cId="4212453153" sldId="960"/>
        </pc:sldMkLst>
        <pc:spChg chg="mod">
          <ac:chgData name="Paula Vázquez-Valero" userId="3a0e46d7-2099-40af-a155-aa45b68bfff3" providerId="ADAL" clId="{88517501-225A-4751-9B4A-E13A2CC6ABD1}" dt="2022-05-06T11:13:59.678" v="6440" actId="20577"/>
          <ac:spMkLst>
            <pc:docMk/>
            <pc:sldMk cId="4212453153" sldId="960"/>
            <ac:spMk id="3" creationId="{19A4B555-6646-4C17-815C-BB91383CD7AC}"/>
          </ac:spMkLst>
        </pc:spChg>
        <pc:spChg chg="mod">
          <ac:chgData name="Paula Vázquez-Valero" userId="3a0e46d7-2099-40af-a155-aa45b68bfff3" providerId="ADAL" clId="{88517501-225A-4751-9B4A-E13A2CC6ABD1}" dt="2022-05-06T11:11:45.837" v="6254" actId="20577"/>
          <ac:spMkLst>
            <pc:docMk/>
            <pc:sldMk cId="4212453153" sldId="960"/>
            <ac:spMk id="25" creationId="{7C8433FD-7E57-452B-A881-91B02C869BFE}"/>
          </ac:spMkLst>
        </pc:spChg>
        <pc:spChg chg="mod">
          <ac:chgData name="Paula Vázquez-Valero" userId="3a0e46d7-2099-40af-a155-aa45b68bfff3" providerId="ADAL" clId="{88517501-225A-4751-9B4A-E13A2CC6ABD1}" dt="2022-05-06T11:12:13.953" v="6320" actId="20577"/>
          <ac:spMkLst>
            <pc:docMk/>
            <pc:sldMk cId="4212453153" sldId="960"/>
            <ac:spMk id="27" creationId="{2E63A81B-F80E-4F3E-9DFE-177590547408}"/>
          </ac:spMkLst>
        </pc:spChg>
        <pc:spChg chg="mod">
          <ac:chgData name="Paula Vázquez-Valero" userId="3a0e46d7-2099-40af-a155-aa45b68bfff3" providerId="ADAL" clId="{88517501-225A-4751-9B4A-E13A2CC6ABD1}" dt="2022-05-06T11:11:59.588" v="6288" actId="20577"/>
          <ac:spMkLst>
            <pc:docMk/>
            <pc:sldMk cId="4212453153" sldId="960"/>
            <ac:spMk id="29" creationId="{BF24E088-A613-402A-9C0C-A5D6C21C5100}"/>
          </ac:spMkLst>
        </pc:spChg>
        <pc:spChg chg="add mod">
          <ac:chgData name="Paula Vázquez-Valero" userId="3a0e46d7-2099-40af-a155-aa45b68bfff3" providerId="ADAL" clId="{88517501-225A-4751-9B4A-E13A2CC6ABD1}" dt="2022-05-06T11:16:45.024" v="6495"/>
          <ac:spMkLst>
            <pc:docMk/>
            <pc:sldMk cId="4212453153" sldId="960"/>
            <ac:spMk id="30" creationId="{EA7EEF48-8AE7-4A9A-9F1F-4AC7DBDDE607}"/>
          </ac:spMkLst>
        </pc:spChg>
        <pc:spChg chg="mod">
          <ac:chgData name="Paula Vázquez-Valero" userId="3a0e46d7-2099-40af-a155-aa45b68bfff3" providerId="ADAL" clId="{88517501-225A-4751-9B4A-E13A2CC6ABD1}" dt="2022-05-06T11:12:16.508" v="6325" actId="20577"/>
          <ac:spMkLst>
            <pc:docMk/>
            <pc:sldMk cId="4212453153" sldId="960"/>
            <ac:spMk id="32" creationId="{1BFAF62E-1368-47EA-BB0E-EF004D26624E}"/>
          </ac:spMkLst>
        </pc:spChg>
        <pc:spChg chg="mod">
          <ac:chgData name="Paula Vázquez-Valero" userId="3a0e46d7-2099-40af-a155-aa45b68bfff3" providerId="ADAL" clId="{88517501-225A-4751-9B4A-E13A2CC6ABD1}" dt="2022-05-06T11:12:20.888" v="6326" actId="1076"/>
          <ac:spMkLst>
            <pc:docMk/>
            <pc:sldMk cId="4212453153" sldId="960"/>
            <ac:spMk id="33" creationId="{E4CA587F-9FD7-4DC1-A9F1-72BA3FF503A8}"/>
          </ac:spMkLst>
        </pc:spChg>
        <pc:spChg chg="mod">
          <ac:chgData name="Paula Vázquez-Valero" userId="3a0e46d7-2099-40af-a155-aa45b68bfff3" providerId="ADAL" clId="{88517501-225A-4751-9B4A-E13A2CC6ABD1}" dt="2022-05-06T11:12:23.362" v="6336" actId="1036"/>
          <ac:spMkLst>
            <pc:docMk/>
            <pc:sldMk cId="4212453153" sldId="960"/>
            <ac:spMk id="34" creationId="{63BD94A8-26A0-4E97-B44E-474B139E1616}"/>
          </ac:spMkLst>
        </pc:spChg>
        <pc:spChg chg="add mod">
          <ac:chgData name="Paula Vázquez-Valero" userId="3a0e46d7-2099-40af-a155-aa45b68bfff3" providerId="ADAL" clId="{88517501-225A-4751-9B4A-E13A2CC6ABD1}" dt="2022-05-06T11:16:45.024" v="6495"/>
          <ac:spMkLst>
            <pc:docMk/>
            <pc:sldMk cId="4212453153" sldId="960"/>
            <ac:spMk id="35" creationId="{A8B03950-DBF5-4A50-B8E6-D68CEA1C1B1D}"/>
          </ac:spMkLst>
        </pc:spChg>
        <pc:spChg chg="del">
          <ac:chgData name="Paula Vázquez-Valero" userId="3a0e46d7-2099-40af-a155-aa45b68bfff3" providerId="ADAL" clId="{88517501-225A-4751-9B4A-E13A2CC6ABD1}" dt="2022-05-06T11:12:10.060" v="6310" actId="478"/>
          <ac:spMkLst>
            <pc:docMk/>
            <pc:sldMk cId="4212453153" sldId="960"/>
            <ac:spMk id="37" creationId="{BF565634-67AE-460E-B037-2109D086C8DA}"/>
          </ac:spMkLst>
        </pc:spChg>
        <pc:spChg chg="mod">
          <ac:chgData name="Paula Vázquez-Valero" userId="3a0e46d7-2099-40af-a155-aa45b68bfff3" providerId="ADAL" clId="{88517501-225A-4751-9B4A-E13A2CC6ABD1}" dt="2022-05-06T11:11:56.680" v="6286" actId="1076"/>
          <ac:spMkLst>
            <pc:docMk/>
            <pc:sldMk cId="4212453153" sldId="960"/>
            <ac:spMk id="38" creationId="{41C87FE2-E593-4818-BDE1-83FB8354D85B}"/>
          </ac:spMkLst>
        </pc:spChg>
        <pc:spChg chg="mod">
          <ac:chgData name="Paula Vázquez-Valero" userId="3a0e46d7-2099-40af-a155-aa45b68bfff3" providerId="ADAL" clId="{88517501-225A-4751-9B4A-E13A2CC6ABD1}" dt="2022-05-06T11:12:02.728" v="6298" actId="20577"/>
          <ac:spMkLst>
            <pc:docMk/>
            <pc:sldMk cId="4212453153" sldId="960"/>
            <ac:spMk id="42" creationId="{A1F5BF02-E00B-4800-A1C1-BA86B3C604DD}"/>
          </ac:spMkLst>
        </pc:spChg>
        <pc:spChg chg="add mod">
          <ac:chgData name="Paula Vázquez-Valero" userId="3a0e46d7-2099-40af-a155-aa45b68bfff3" providerId="ADAL" clId="{88517501-225A-4751-9B4A-E13A2CC6ABD1}" dt="2022-05-06T11:16:45.024" v="6495"/>
          <ac:spMkLst>
            <pc:docMk/>
            <pc:sldMk cId="4212453153" sldId="960"/>
            <ac:spMk id="43" creationId="{07846357-12C5-4390-910E-9D176232AC85}"/>
          </ac:spMkLst>
        </pc:spChg>
        <pc:spChg chg="add mod">
          <ac:chgData name="Paula Vázquez-Valero" userId="3a0e46d7-2099-40af-a155-aa45b68bfff3" providerId="ADAL" clId="{88517501-225A-4751-9B4A-E13A2CC6ABD1}" dt="2022-05-06T11:16:45.024" v="6495"/>
          <ac:spMkLst>
            <pc:docMk/>
            <pc:sldMk cId="4212453153" sldId="960"/>
            <ac:spMk id="44" creationId="{13A95337-34A0-4C57-98DF-B0CA98285347}"/>
          </ac:spMkLst>
        </pc:spChg>
        <pc:spChg chg="del">
          <ac:chgData name="Paula Vázquez-Valero" userId="3a0e46d7-2099-40af-a155-aa45b68bfff3" providerId="ADAL" clId="{88517501-225A-4751-9B4A-E13A2CC6ABD1}" dt="2022-05-06T11:16:44.824" v="6494" actId="478"/>
          <ac:spMkLst>
            <pc:docMk/>
            <pc:sldMk cId="4212453153" sldId="960"/>
            <ac:spMk id="116" creationId="{BAC41A00-D01E-437C-894D-659ACD52DA03}"/>
          </ac:spMkLst>
        </pc:spChg>
        <pc:spChg chg="del">
          <ac:chgData name="Paula Vázquez-Valero" userId="3a0e46d7-2099-40af-a155-aa45b68bfff3" providerId="ADAL" clId="{88517501-225A-4751-9B4A-E13A2CC6ABD1}" dt="2022-05-06T11:16:44.824" v="6494" actId="478"/>
          <ac:spMkLst>
            <pc:docMk/>
            <pc:sldMk cId="4212453153" sldId="960"/>
            <ac:spMk id="117" creationId="{3530863B-D4DF-4731-93EB-43C1F7D23C79}"/>
          </ac:spMkLst>
        </pc:spChg>
        <pc:spChg chg="del">
          <ac:chgData name="Paula Vázquez-Valero" userId="3a0e46d7-2099-40af-a155-aa45b68bfff3" providerId="ADAL" clId="{88517501-225A-4751-9B4A-E13A2CC6ABD1}" dt="2022-05-06T11:16:44.824" v="6494" actId="478"/>
          <ac:spMkLst>
            <pc:docMk/>
            <pc:sldMk cId="4212453153" sldId="960"/>
            <ac:spMk id="118" creationId="{9F49529C-791D-4247-8523-37F9D7A6BE95}"/>
          </ac:spMkLst>
        </pc:spChg>
        <pc:spChg chg="del">
          <ac:chgData name="Paula Vázquez-Valero" userId="3a0e46d7-2099-40af-a155-aa45b68bfff3" providerId="ADAL" clId="{88517501-225A-4751-9B4A-E13A2CC6ABD1}" dt="2022-05-06T11:16:44.824" v="6494" actId="478"/>
          <ac:spMkLst>
            <pc:docMk/>
            <pc:sldMk cId="4212453153" sldId="960"/>
            <ac:spMk id="119" creationId="{92745A3B-A502-496B-BD74-AABA29BAE11B}"/>
          </ac:spMkLst>
        </pc:spChg>
      </pc:sldChg>
      <pc:sldChg chg="addSp delSp modSp add mod delAnim modAnim modNotesTx">
        <pc:chgData name="Paula Vázquez-Valero" userId="3a0e46d7-2099-40af-a155-aa45b68bfff3" providerId="ADAL" clId="{88517501-225A-4751-9B4A-E13A2CC6ABD1}" dt="2022-05-06T11:20:52.705" v="6544"/>
        <pc:sldMkLst>
          <pc:docMk/>
          <pc:sldMk cId="762984890" sldId="961"/>
        </pc:sldMkLst>
        <pc:spChg chg="mod">
          <ac:chgData name="Paula Vázquez-Valero" userId="3a0e46d7-2099-40af-a155-aa45b68bfff3" providerId="ADAL" clId="{88517501-225A-4751-9B4A-E13A2CC6ABD1}" dt="2022-05-06T11:13:53.007" v="6432" actId="20577"/>
          <ac:spMkLst>
            <pc:docMk/>
            <pc:sldMk cId="762984890" sldId="961"/>
            <ac:spMk id="3" creationId="{19A4B555-6646-4C17-815C-BB91383CD7AC}"/>
          </ac:spMkLst>
        </pc:spChg>
        <pc:spChg chg="mod">
          <ac:chgData name="Paula Vázquez-Valero" userId="3a0e46d7-2099-40af-a155-aa45b68bfff3" providerId="ADAL" clId="{88517501-225A-4751-9B4A-E13A2CC6ABD1}" dt="2022-05-06T11:13:27.893" v="6411" actId="20577"/>
          <ac:spMkLst>
            <pc:docMk/>
            <pc:sldMk cId="762984890" sldId="961"/>
            <ac:spMk id="25" creationId="{7C8433FD-7E57-452B-A881-91B02C869BFE}"/>
          </ac:spMkLst>
        </pc:spChg>
        <pc:spChg chg="add mod">
          <ac:chgData name="Paula Vázquez-Valero" userId="3a0e46d7-2099-40af-a155-aa45b68bfff3" providerId="ADAL" clId="{88517501-225A-4751-9B4A-E13A2CC6ABD1}" dt="2022-05-06T11:17:10.444" v="6500"/>
          <ac:spMkLst>
            <pc:docMk/>
            <pc:sldMk cId="762984890" sldId="961"/>
            <ac:spMk id="30" creationId="{5BF9D1E8-CD5E-44E7-AF23-5C15AF96A2D9}"/>
          </ac:spMkLst>
        </pc:spChg>
        <pc:spChg chg="mod">
          <ac:chgData name="Paula Vázquez-Valero" userId="3a0e46d7-2099-40af-a155-aa45b68bfff3" providerId="ADAL" clId="{88517501-225A-4751-9B4A-E13A2CC6ABD1}" dt="2022-05-06T11:13:13.912" v="6384" actId="20577"/>
          <ac:spMkLst>
            <pc:docMk/>
            <pc:sldMk cId="762984890" sldId="961"/>
            <ac:spMk id="32" creationId="{1BFAF62E-1368-47EA-BB0E-EF004D26624E}"/>
          </ac:spMkLst>
        </pc:spChg>
        <pc:spChg chg="mod">
          <ac:chgData name="Paula Vázquez-Valero" userId="3a0e46d7-2099-40af-a155-aa45b68bfff3" providerId="ADAL" clId="{88517501-225A-4751-9B4A-E13A2CC6ABD1}" dt="2022-05-06T11:13:19.297" v="6393" actId="20577"/>
          <ac:spMkLst>
            <pc:docMk/>
            <pc:sldMk cId="762984890" sldId="961"/>
            <ac:spMk id="33" creationId="{E4CA587F-9FD7-4DC1-A9F1-72BA3FF503A8}"/>
          </ac:spMkLst>
        </pc:spChg>
        <pc:spChg chg="mod">
          <ac:chgData name="Paula Vázquez-Valero" userId="3a0e46d7-2099-40af-a155-aa45b68bfff3" providerId="ADAL" clId="{88517501-225A-4751-9B4A-E13A2CC6ABD1}" dt="2022-05-06T11:13:10.427" v="6377" actId="20577"/>
          <ac:spMkLst>
            <pc:docMk/>
            <pc:sldMk cId="762984890" sldId="961"/>
            <ac:spMk id="34" creationId="{63BD94A8-26A0-4E97-B44E-474B139E1616}"/>
          </ac:spMkLst>
        </pc:spChg>
        <pc:spChg chg="add mod">
          <ac:chgData name="Paula Vázquez-Valero" userId="3a0e46d7-2099-40af-a155-aa45b68bfff3" providerId="ADAL" clId="{88517501-225A-4751-9B4A-E13A2CC6ABD1}" dt="2022-05-06T11:17:10.444" v="6500"/>
          <ac:spMkLst>
            <pc:docMk/>
            <pc:sldMk cId="762984890" sldId="961"/>
            <ac:spMk id="35" creationId="{7599E632-AAAF-4CC5-A946-FE012D8488FF}"/>
          </ac:spMkLst>
        </pc:spChg>
        <pc:spChg chg="add mod">
          <ac:chgData name="Paula Vázquez-Valero" userId="3a0e46d7-2099-40af-a155-aa45b68bfff3" providerId="ADAL" clId="{88517501-225A-4751-9B4A-E13A2CC6ABD1}" dt="2022-05-06T11:17:10.444" v="6500"/>
          <ac:spMkLst>
            <pc:docMk/>
            <pc:sldMk cId="762984890" sldId="961"/>
            <ac:spMk id="37" creationId="{BFF565F9-FA23-4718-A88B-60CD1F01E5CF}"/>
          </ac:spMkLst>
        </pc:spChg>
        <pc:spChg chg="mod">
          <ac:chgData name="Paula Vázquez-Valero" userId="3a0e46d7-2099-40af-a155-aa45b68bfff3" providerId="ADAL" clId="{88517501-225A-4751-9B4A-E13A2CC6ABD1}" dt="2022-05-06T11:13:31.916" v="6414" actId="1035"/>
          <ac:spMkLst>
            <pc:docMk/>
            <pc:sldMk cId="762984890" sldId="961"/>
            <ac:spMk id="38" creationId="{41C87FE2-E593-4818-BDE1-83FB8354D85B}"/>
          </ac:spMkLst>
        </pc:spChg>
        <pc:spChg chg="add mod">
          <ac:chgData name="Paula Vázquez-Valero" userId="3a0e46d7-2099-40af-a155-aa45b68bfff3" providerId="ADAL" clId="{88517501-225A-4751-9B4A-E13A2CC6ABD1}" dt="2022-05-06T11:17:10.444" v="6500"/>
          <ac:spMkLst>
            <pc:docMk/>
            <pc:sldMk cId="762984890" sldId="961"/>
            <ac:spMk id="43" creationId="{5C3C883D-F095-4951-BE73-131506253CBC}"/>
          </ac:spMkLst>
        </pc:spChg>
        <pc:spChg chg="del">
          <ac:chgData name="Paula Vázquez-Valero" userId="3a0e46d7-2099-40af-a155-aa45b68bfff3" providerId="ADAL" clId="{88517501-225A-4751-9B4A-E13A2CC6ABD1}" dt="2022-05-06T11:17:10.211" v="6499" actId="478"/>
          <ac:spMkLst>
            <pc:docMk/>
            <pc:sldMk cId="762984890" sldId="961"/>
            <ac:spMk id="116" creationId="{BAC41A00-D01E-437C-894D-659ACD52DA03}"/>
          </ac:spMkLst>
        </pc:spChg>
        <pc:spChg chg="del">
          <ac:chgData name="Paula Vázquez-Valero" userId="3a0e46d7-2099-40af-a155-aa45b68bfff3" providerId="ADAL" clId="{88517501-225A-4751-9B4A-E13A2CC6ABD1}" dt="2022-05-06T11:17:10.211" v="6499" actId="478"/>
          <ac:spMkLst>
            <pc:docMk/>
            <pc:sldMk cId="762984890" sldId="961"/>
            <ac:spMk id="117" creationId="{3530863B-D4DF-4731-93EB-43C1F7D23C79}"/>
          </ac:spMkLst>
        </pc:spChg>
        <pc:spChg chg="del">
          <ac:chgData name="Paula Vázquez-Valero" userId="3a0e46d7-2099-40af-a155-aa45b68bfff3" providerId="ADAL" clId="{88517501-225A-4751-9B4A-E13A2CC6ABD1}" dt="2022-05-06T11:17:10.211" v="6499" actId="478"/>
          <ac:spMkLst>
            <pc:docMk/>
            <pc:sldMk cId="762984890" sldId="961"/>
            <ac:spMk id="118" creationId="{9F49529C-791D-4247-8523-37F9D7A6BE95}"/>
          </ac:spMkLst>
        </pc:spChg>
        <pc:spChg chg="del">
          <ac:chgData name="Paula Vázquez-Valero" userId="3a0e46d7-2099-40af-a155-aa45b68bfff3" providerId="ADAL" clId="{88517501-225A-4751-9B4A-E13A2CC6ABD1}" dt="2022-05-06T11:17:10.211" v="6499" actId="478"/>
          <ac:spMkLst>
            <pc:docMk/>
            <pc:sldMk cId="762984890" sldId="961"/>
            <ac:spMk id="119" creationId="{92745A3B-A502-496B-BD74-AABA29BAE11B}"/>
          </ac:spMkLst>
        </pc:spChg>
      </pc:sldChg>
      <pc:sldChg chg="addSp delSp modSp add mod addAnim delAnim modAnim modNotesTx">
        <pc:chgData name="Paula Vázquez-Valero" userId="3a0e46d7-2099-40af-a155-aa45b68bfff3" providerId="ADAL" clId="{88517501-225A-4751-9B4A-E13A2CC6ABD1}" dt="2022-05-06T11:49:54.904" v="7898" actId="20577"/>
        <pc:sldMkLst>
          <pc:docMk/>
          <pc:sldMk cId="3322571881" sldId="962"/>
        </pc:sldMkLst>
        <pc:spChg chg="mod">
          <ac:chgData name="Paula Vázquez-Valero" userId="3a0e46d7-2099-40af-a155-aa45b68bfff3" providerId="ADAL" clId="{88517501-225A-4751-9B4A-E13A2CC6ABD1}" dt="2022-05-06T11:49:36.821" v="7856" actId="20577"/>
          <ac:spMkLst>
            <pc:docMk/>
            <pc:sldMk cId="3322571881" sldId="962"/>
            <ac:spMk id="2" creationId="{9E5D7D67-0354-4144-9687-63666CDEA2E4}"/>
          </ac:spMkLst>
        </pc:spChg>
        <pc:spChg chg="del">
          <ac:chgData name="Paula Vázquez-Valero" userId="3a0e46d7-2099-40af-a155-aa45b68bfff3" providerId="ADAL" clId="{88517501-225A-4751-9B4A-E13A2CC6ABD1}" dt="2022-05-06T11:27:11.220" v="6572" actId="478"/>
          <ac:spMkLst>
            <pc:docMk/>
            <pc:sldMk cId="3322571881" sldId="962"/>
            <ac:spMk id="37" creationId="{196C1424-A27E-4325-A900-E2E676569FFC}"/>
          </ac:spMkLst>
        </pc:spChg>
        <pc:spChg chg="del">
          <ac:chgData name="Paula Vázquez-Valero" userId="3a0e46d7-2099-40af-a155-aa45b68bfff3" providerId="ADAL" clId="{88517501-225A-4751-9B4A-E13A2CC6ABD1}" dt="2022-05-06T11:27:11.220" v="6572" actId="478"/>
          <ac:spMkLst>
            <pc:docMk/>
            <pc:sldMk cId="3322571881" sldId="962"/>
            <ac:spMk id="42" creationId="{2AEDD521-2F29-467B-A94F-C03B7D1583C3}"/>
          </ac:spMkLst>
        </pc:spChg>
        <pc:spChg chg="del">
          <ac:chgData name="Paula Vázquez-Valero" userId="3a0e46d7-2099-40af-a155-aa45b68bfff3" providerId="ADAL" clId="{88517501-225A-4751-9B4A-E13A2CC6ABD1}" dt="2022-05-06T11:27:11.220" v="6572" actId="478"/>
          <ac:spMkLst>
            <pc:docMk/>
            <pc:sldMk cId="3322571881" sldId="962"/>
            <ac:spMk id="43" creationId="{281F7945-2C4C-4B9B-81C5-1AC4C08D3E23}"/>
          </ac:spMkLst>
        </pc:spChg>
        <pc:spChg chg="del">
          <ac:chgData name="Paula Vázquez-Valero" userId="3a0e46d7-2099-40af-a155-aa45b68bfff3" providerId="ADAL" clId="{88517501-225A-4751-9B4A-E13A2CC6ABD1}" dt="2022-05-06T11:27:11.220" v="6572" actId="478"/>
          <ac:spMkLst>
            <pc:docMk/>
            <pc:sldMk cId="3322571881" sldId="962"/>
            <ac:spMk id="44" creationId="{D044A056-4689-4201-9DD3-8269825A6B2C}"/>
          </ac:spMkLst>
        </pc:spChg>
        <pc:spChg chg="del">
          <ac:chgData name="Paula Vázquez-Valero" userId="3a0e46d7-2099-40af-a155-aa45b68bfff3" providerId="ADAL" clId="{88517501-225A-4751-9B4A-E13A2CC6ABD1}" dt="2022-05-06T11:27:11.220" v="6572" actId="478"/>
          <ac:spMkLst>
            <pc:docMk/>
            <pc:sldMk cId="3322571881" sldId="962"/>
            <ac:spMk id="45" creationId="{ED0C5B8B-7C68-4871-9EA4-A183CDB0B286}"/>
          </ac:spMkLst>
        </pc:spChg>
        <pc:spChg chg="del">
          <ac:chgData name="Paula Vázquez-Valero" userId="3a0e46d7-2099-40af-a155-aa45b68bfff3" providerId="ADAL" clId="{88517501-225A-4751-9B4A-E13A2CC6ABD1}" dt="2022-05-06T11:27:11.220" v="6572" actId="478"/>
          <ac:spMkLst>
            <pc:docMk/>
            <pc:sldMk cId="3322571881" sldId="962"/>
            <ac:spMk id="46" creationId="{867A5BCA-31C5-4D4D-9D2B-280752DAFF84}"/>
          </ac:spMkLst>
        </pc:spChg>
        <pc:spChg chg="del">
          <ac:chgData name="Paula Vázquez-Valero" userId="3a0e46d7-2099-40af-a155-aa45b68bfff3" providerId="ADAL" clId="{88517501-225A-4751-9B4A-E13A2CC6ABD1}" dt="2022-05-06T11:27:11.220" v="6572" actId="478"/>
          <ac:spMkLst>
            <pc:docMk/>
            <pc:sldMk cId="3322571881" sldId="962"/>
            <ac:spMk id="47" creationId="{3E3B6E50-E5A1-4F08-8B70-54CA172C3E67}"/>
          </ac:spMkLst>
        </pc:spChg>
        <pc:spChg chg="del">
          <ac:chgData name="Paula Vázquez-Valero" userId="3a0e46d7-2099-40af-a155-aa45b68bfff3" providerId="ADAL" clId="{88517501-225A-4751-9B4A-E13A2CC6ABD1}" dt="2022-05-06T11:27:11.220" v="6572" actId="478"/>
          <ac:spMkLst>
            <pc:docMk/>
            <pc:sldMk cId="3322571881" sldId="962"/>
            <ac:spMk id="48" creationId="{CAF495D3-D53C-4B36-A095-02757C4EE39A}"/>
          </ac:spMkLst>
        </pc:spChg>
        <pc:spChg chg="del">
          <ac:chgData name="Paula Vázquez-Valero" userId="3a0e46d7-2099-40af-a155-aa45b68bfff3" providerId="ADAL" clId="{88517501-225A-4751-9B4A-E13A2CC6ABD1}" dt="2022-05-06T11:49:38.982" v="7857" actId="478"/>
          <ac:spMkLst>
            <pc:docMk/>
            <pc:sldMk cId="3322571881" sldId="962"/>
            <ac:spMk id="52" creationId="{F3082EA1-6ED0-40AF-B3A4-2A6A7FC78D5A}"/>
          </ac:spMkLst>
        </pc:spChg>
        <pc:spChg chg="del">
          <ac:chgData name="Paula Vázquez-Valero" userId="3a0e46d7-2099-40af-a155-aa45b68bfff3" providerId="ADAL" clId="{88517501-225A-4751-9B4A-E13A2CC6ABD1}" dt="2022-05-06T11:27:11.220" v="6572" actId="478"/>
          <ac:spMkLst>
            <pc:docMk/>
            <pc:sldMk cId="3322571881" sldId="962"/>
            <ac:spMk id="65" creationId="{04F0AE16-212D-4031-B84E-28A530DA99A0}"/>
          </ac:spMkLst>
        </pc:spChg>
        <pc:spChg chg="del">
          <ac:chgData name="Paula Vázquez-Valero" userId="3a0e46d7-2099-40af-a155-aa45b68bfff3" providerId="ADAL" clId="{88517501-225A-4751-9B4A-E13A2CC6ABD1}" dt="2022-05-06T11:27:11.220" v="6572" actId="478"/>
          <ac:spMkLst>
            <pc:docMk/>
            <pc:sldMk cId="3322571881" sldId="962"/>
            <ac:spMk id="66" creationId="{FA0EFB66-C18E-490D-AB67-31D2C51B82A2}"/>
          </ac:spMkLst>
        </pc:spChg>
        <pc:spChg chg="del">
          <ac:chgData name="Paula Vázquez-Valero" userId="3a0e46d7-2099-40af-a155-aa45b68bfff3" providerId="ADAL" clId="{88517501-225A-4751-9B4A-E13A2CC6ABD1}" dt="2022-05-06T11:27:11.220" v="6572" actId="478"/>
          <ac:spMkLst>
            <pc:docMk/>
            <pc:sldMk cId="3322571881" sldId="962"/>
            <ac:spMk id="67" creationId="{8EBD1C1A-630A-4783-898D-C458492A32F7}"/>
          </ac:spMkLst>
        </pc:spChg>
        <pc:spChg chg="del">
          <ac:chgData name="Paula Vázquez-Valero" userId="3a0e46d7-2099-40af-a155-aa45b68bfff3" providerId="ADAL" clId="{88517501-225A-4751-9B4A-E13A2CC6ABD1}" dt="2022-05-06T11:27:11.220" v="6572" actId="478"/>
          <ac:spMkLst>
            <pc:docMk/>
            <pc:sldMk cId="3322571881" sldId="962"/>
            <ac:spMk id="69" creationId="{C006615F-394C-422F-A9CC-118201E607BF}"/>
          </ac:spMkLst>
        </pc:spChg>
        <pc:spChg chg="del">
          <ac:chgData name="Paula Vázquez-Valero" userId="3a0e46d7-2099-40af-a155-aa45b68bfff3" providerId="ADAL" clId="{88517501-225A-4751-9B4A-E13A2CC6ABD1}" dt="2022-05-06T11:27:11.220" v="6572" actId="478"/>
          <ac:spMkLst>
            <pc:docMk/>
            <pc:sldMk cId="3322571881" sldId="962"/>
            <ac:spMk id="70" creationId="{62B3DF5E-23E7-4767-868D-9EACC272248B}"/>
          </ac:spMkLst>
        </pc:spChg>
        <pc:spChg chg="del">
          <ac:chgData name="Paula Vázquez-Valero" userId="3a0e46d7-2099-40af-a155-aa45b68bfff3" providerId="ADAL" clId="{88517501-225A-4751-9B4A-E13A2CC6ABD1}" dt="2022-05-06T11:27:11.220" v="6572" actId="478"/>
          <ac:spMkLst>
            <pc:docMk/>
            <pc:sldMk cId="3322571881" sldId="962"/>
            <ac:spMk id="71" creationId="{9CA1195A-132F-4771-A52D-160331BD724C}"/>
          </ac:spMkLst>
        </pc:spChg>
        <pc:spChg chg="del">
          <ac:chgData name="Paula Vázquez-Valero" userId="3a0e46d7-2099-40af-a155-aa45b68bfff3" providerId="ADAL" clId="{88517501-225A-4751-9B4A-E13A2CC6ABD1}" dt="2022-05-06T11:27:11.220" v="6572" actId="478"/>
          <ac:spMkLst>
            <pc:docMk/>
            <pc:sldMk cId="3322571881" sldId="962"/>
            <ac:spMk id="72" creationId="{686569FD-AF80-4654-9476-3DE2E0B8E9CE}"/>
          </ac:spMkLst>
        </pc:spChg>
        <pc:spChg chg="mod">
          <ac:chgData name="Paula Vázquez-Valero" userId="3a0e46d7-2099-40af-a155-aa45b68bfff3" providerId="ADAL" clId="{88517501-225A-4751-9B4A-E13A2CC6ABD1}" dt="2022-05-06T11:28:54.786" v="6614"/>
          <ac:spMkLst>
            <pc:docMk/>
            <pc:sldMk cId="3322571881" sldId="962"/>
            <ac:spMk id="74" creationId="{5D871D9B-9C84-460A-B531-C9A328F7496E}"/>
          </ac:spMkLst>
        </pc:spChg>
        <pc:spChg chg="mod">
          <ac:chgData name="Paula Vázquez-Valero" userId="3a0e46d7-2099-40af-a155-aa45b68bfff3" providerId="ADAL" clId="{88517501-225A-4751-9B4A-E13A2CC6ABD1}" dt="2022-05-06T11:32:52.051" v="6835" actId="14100"/>
          <ac:spMkLst>
            <pc:docMk/>
            <pc:sldMk cId="3322571881" sldId="962"/>
            <ac:spMk id="77" creationId="{6E978E51-D786-46E0-BD38-C995017F6C4A}"/>
          </ac:spMkLst>
        </pc:spChg>
        <pc:spChg chg="mod">
          <ac:chgData name="Paula Vázquez-Valero" userId="3a0e46d7-2099-40af-a155-aa45b68bfff3" providerId="ADAL" clId="{88517501-225A-4751-9B4A-E13A2CC6ABD1}" dt="2022-05-06T11:28:54.786" v="6614"/>
          <ac:spMkLst>
            <pc:docMk/>
            <pc:sldMk cId="3322571881" sldId="962"/>
            <ac:spMk id="80" creationId="{D86A8FDE-2ABC-4BAA-8AF2-0F4496ABD9B2}"/>
          </ac:spMkLst>
        </pc:spChg>
        <pc:spChg chg="mod">
          <ac:chgData name="Paula Vázquez-Valero" userId="3a0e46d7-2099-40af-a155-aa45b68bfff3" providerId="ADAL" clId="{88517501-225A-4751-9B4A-E13A2CC6ABD1}" dt="2022-05-06T11:28:54.786" v="6614"/>
          <ac:spMkLst>
            <pc:docMk/>
            <pc:sldMk cId="3322571881" sldId="962"/>
            <ac:spMk id="83" creationId="{11FA3FE4-B80E-41B4-836D-CDB6D3673643}"/>
          </ac:spMkLst>
        </pc:spChg>
        <pc:spChg chg="mod">
          <ac:chgData name="Paula Vázquez-Valero" userId="3a0e46d7-2099-40af-a155-aa45b68bfff3" providerId="ADAL" clId="{88517501-225A-4751-9B4A-E13A2CC6ABD1}" dt="2022-05-06T11:28:54.786" v="6614"/>
          <ac:spMkLst>
            <pc:docMk/>
            <pc:sldMk cId="3322571881" sldId="962"/>
            <ac:spMk id="86" creationId="{806FF929-FA3E-42A1-AEEF-E66D4A58567D}"/>
          </ac:spMkLst>
        </pc:spChg>
        <pc:spChg chg="mod">
          <ac:chgData name="Paula Vázquez-Valero" userId="3a0e46d7-2099-40af-a155-aa45b68bfff3" providerId="ADAL" clId="{88517501-225A-4751-9B4A-E13A2CC6ABD1}" dt="2022-05-06T11:29:11.365" v="6620"/>
          <ac:spMkLst>
            <pc:docMk/>
            <pc:sldMk cId="3322571881" sldId="962"/>
            <ac:spMk id="89" creationId="{0B36326A-33A4-4FD9-96E5-55CB763B80EB}"/>
          </ac:spMkLst>
        </pc:spChg>
        <pc:spChg chg="mod">
          <ac:chgData name="Paula Vázquez-Valero" userId="3a0e46d7-2099-40af-a155-aa45b68bfff3" providerId="ADAL" clId="{88517501-225A-4751-9B4A-E13A2CC6ABD1}" dt="2022-05-06T11:29:11.365" v="6620"/>
          <ac:spMkLst>
            <pc:docMk/>
            <pc:sldMk cId="3322571881" sldId="962"/>
            <ac:spMk id="92" creationId="{C2DAE394-2B89-4D42-B325-5537325A79F8}"/>
          </ac:spMkLst>
        </pc:spChg>
        <pc:spChg chg="mod">
          <ac:chgData name="Paula Vázquez-Valero" userId="3a0e46d7-2099-40af-a155-aa45b68bfff3" providerId="ADAL" clId="{88517501-225A-4751-9B4A-E13A2CC6ABD1}" dt="2022-05-06T11:29:11.365" v="6620"/>
          <ac:spMkLst>
            <pc:docMk/>
            <pc:sldMk cId="3322571881" sldId="962"/>
            <ac:spMk id="95" creationId="{ED57E08B-B93C-4BF8-8599-537D6013BAA9}"/>
          </ac:spMkLst>
        </pc:spChg>
        <pc:spChg chg="mod">
          <ac:chgData name="Paula Vázquez-Valero" userId="3a0e46d7-2099-40af-a155-aa45b68bfff3" providerId="ADAL" clId="{88517501-225A-4751-9B4A-E13A2CC6ABD1}" dt="2022-05-06T11:29:11.365" v="6620"/>
          <ac:spMkLst>
            <pc:docMk/>
            <pc:sldMk cId="3322571881" sldId="962"/>
            <ac:spMk id="98" creationId="{6939BF37-DCA4-4539-A32F-D1F3F9AF448B}"/>
          </ac:spMkLst>
        </pc:spChg>
        <pc:spChg chg="add del mod topLvl">
          <ac:chgData name="Paula Vázquez-Valero" userId="3a0e46d7-2099-40af-a155-aa45b68bfff3" providerId="ADAL" clId="{88517501-225A-4751-9B4A-E13A2CC6ABD1}" dt="2022-05-06T11:36:24.452" v="7055" actId="21"/>
          <ac:spMkLst>
            <pc:docMk/>
            <pc:sldMk cId="3322571881" sldId="962"/>
            <ac:spMk id="101" creationId="{B80FB37E-EB81-4B68-A1E4-F49045E45684}"/>
          </ac:spMkLst>
        </pc:spChg>
        <pc:spChg chg="add del mod ord">
          <ac:chgData name="Paula Vázquez-Valero" userId="3a0e46d7-2099-40af-a155-aa45b68bfff3" providerId="ADAL" clId="{88517501-225A-4751-9B4A-E13A2CC6ABD1}" dt="2022-05-06T11:47:40.048" v="7774" actId="1035"/>
          <ac:spMkLst>
            <pc:docMk/>
            <pc:sldMk cId="3322571881" sldId="962"/>
            <ac:spMk id="103" creationId="{60D008F8-4E45-4523-B35E-41BED8D9D967}"/>
          </ac:spMkLst>
        </pc:spChg>
        <pc:spChg chg="add del">
          <ac:chgData name="Paula Vázquez-Valero" userId="3a0e46d7-2099-40af-a155-aa45b68bfff3" providerId="ADAL" clId="{88517501-225A-4751-9B4A-E13A2CC6ABD1}" dt="2022-05-06T11:42:43.533" v="7542" actId="478"/>
          <ac:spMkLst>
            <pc:docMk/>
            <pc:sldMk cId="3322571881" sldId="962"/>
            <ac:spMk id="105" creationId="{3D936731-EA26-43E9-854E-F4F35661FF8C}"/>
          </ac:spMkLst>
        </pc:spChg>
        <pc:spChg chg="add del mod topLvl">
          <ac:chgData name="Paula Vázquez-Valero" userId="3a0e46d7-2099-40af-a155-aa45b68bfff3" providerId="ADAL" clId="{88517501-225A-4751-9B4A-E13A2CC6ABD1}" dt="2022-05-06T11:29:33.411" v="6643" actId="21"/>
          <ac:spMkLst>
            <pc:docMk/>
            <pc:sldMk cId="3322571881" sldId="962"/>
            <ac:spMk id="106" creationId="{D5E1DE5C-B5FA-4981-9C76-E3999A79891E}"/>
          </ac:spMkLst>
        </pc:spChg>
        <pc:spChg chg="add del">
          <ac:chgData name="Paula Vázquez-Valero" userId="3a0e46d7-2099-40af-a155-aa45b68bfff3" providerId="ADAL" clId="{88517501-225A-4751-9B4A-E13A2CC6ABD1}" dt="2022-05-06T11:42:43.533" v="7542" actId="478"/>
          <ac:spMkLst>
            <pc:docMk/>
            <pc:sldMk cId="3322571881" sldId="962"/>
            <ac:spMk id="107" creationId="{A4C8C18B-400F-43E3-992C-6BF35BB622CF}"/>
          </ac:spMkLst>
        </pc:spChg>
        <pc:spChg chg="add del">
          <ac:chgData name="Paula Vázquez-Valero" userId="3a0e46d7-2099-40af-a155-aa45b68bfff3" providerId="ADAL" clId="{88517501-225A-4751-9B4A-E13A2CC6ABD1}" dt="2022-05-06T11:42:43.533" v="7542" actId="478"/>
          <ac:spMkLst>
            <pc:docMk/>
            <pc:sldMk cId="3322571881" sldId="962"/>
            <ac:spMk id="109" creationId="{EB118CC1-37F9-461F-BAC0-C7DAACF4BBA8}"/>
          </ac:spMkLst>
        </pc:spChg>
        <pc:spChg chg="add del">
          <ac:chgData name="Paula Vázquez-Valero" userId="3a0e46d7-2099-40af-a155-aa45b68bfff3" providerId="ADAL" clId="{88517501-225A-4751-9B4A-E13A2CC6ABD1}" dt="2022-05-06T11:42:43.533" v="7542" actId="478"/>
          <ac:spMkLst>
            <pc:docMk/>
            <pc:sldMk cId="3322571881" sldId="962"/>
            <ac:spMk id="111" creationId="{65B8628E-BBAB-41DE-85FD-1FCD4CEECCFE}"/>
          </ac:spMkLst>
        </pc:spChg>
        <pc:spChg chg="del mod topLvl">
          <ac:chgData name="Paula Vázquez-Valero" userId="3a0e46d7-2099-40af-a155-aa45b68bfff3" providerId="ADAL" clId="{88517501-225A-4751-9B4A-E13A2CC6ABD1}" dt="2022-05-06T11:34:08.325" v="6919" actId="21"/>
          <ac:spMkLst>
            <pc:docMk/>
            <pc:sldMk cId="3322571881" sldId="962"/>
            <ac:spMk id="112" creationId="{E5E9E428-853F-4161-BF8F-100F67CAFCEB}"/>
          </ac:spMkLst>
        </pc:spChg>
        <pc:spChg chg="add del">
          <ac:chgData name="Paula Vázquez-Valero" userId="3a0e46d7-2099-40af-a155-aa45b68bfff3" providerId="ADAL" clId="{88517501-225A-4751-9B4A-E13A2CC6ABD1}" dt="2022-05-06T11:42:43.533" v="7542" actId="478"/>
          <ac:spMkLst>
            <pc:docMk/>
            <pc:sldMk cId="3322571881" sldId="962"/>
            <ac:spMk id="113" creationId="{6692D4E7-D5CB-4E73-B3CD-32BC461C3331}"/>
          </ac:spMkLst>
        </pc:spChg>
        <pc:spChg chg="add del">
          <ac:chgData name="Paula Vázquez-Valero" userId="3a0e46d7-2099-40af-a155-aa45b68bfff3" providerId="ADAL" clId="{88517501-225A-4751-9B4A-E13A2CC6ABD1}" dt="2022-05-06T11:42:43.533" v="7542" actId="478"/>
          <ac:spMkLst>
            <pc:docMk/>
            <pc:sldMk cId="3322571881" sldId="962"/>
            <ac:spMk id="115" creationId="{2D11716A-4347-404A-81C1-A45BD0EF238B}"/>
          </ac:spMkLst>
        </pc:spChg>
        <pc:spChg chg="mod">
          <ac:chgData name="Paula Vázquez-Valero" userId="3a0e46d7-2099-40af-a155-aa45b68bfff3" providerId="ADAL" clId="{88517501-225A-4751-9B4A-E13A2CC6ABD1}" dt="2022-05-06T11:49:54.904" v="7898" actId="20577"/>
          <ac:spMkLst>
            <pc:docMk/>
            <pc:sldMk cId="3322571881" sldId="962"/>
            <ac:spMk id="116" creationId="{C62EDE92-DCAF-4A9C-B0D5-BA6FE89B4CF1}"/>
          </ac:spMkLst>
        </pc:spChg>
        <pc:spChg chg="add del mod">
          <ac:chgData name="Paula Vázquez-Valero" userId="3a0e46d7-2099-40af-a155-aa45b68bfff3" providerId="ADAL" clId="{88517501-225A-4751-9B4A-E13A2CC6ABD1}" dt="2022-05-06T11:49:53.206" v="7897" actId="14100"/>
          <ac:spMkLst>
            <pc:docMk/>
            <pc:sldMk cId="3322571881" sldId="962"/>
            <ac:spMk id="117" creationId="{4B93DB88-36F3-48EC-B12C-F7F5591CAB2E}"/>
          </ac:spMkLst>
        </pc:spChg>
        <pc:spChg chg="del mod topLvl">
          <ac:chgData name="Paula Vázquez-Valero" userId="3a0e46d7-2099-40af-a155-aa45b68bfff3" providerId="ADAL" clId="{88517501-225A-4751-9B4A-E13A2CC6ABD1}" dt="2022-05-06T11:30:26.807" v="6691" actId="21"/>
          <ac:spMkLst>
            <pc:docMk/>
            <pc:sldMk cId="3322571881" sldId="962"/>
            <ac:spMk id="120" creationId="{825A5B29-21B9-47D7-819C-B81A708DD254}"/>
          </ac:spMkLst>
        </pc:spChg>
        <pc:spChg chg="add mod">
          <ac:chgData name="Paula Vázquez-Valero" userId="3a0e46d7-2099-40af-a155-aa45b68bfff3" providerId="ADAL" clId="{88517501-225A-4751-9B4A-E13A2CC6ABD1}" dt="2022-05-06T11:47:52.844" v="7781" actId="14100"/>
          <ac:spMkLst>
            <pc:docMk/>
            <pc:sldMk cId="3322571881" sldId="962"/>
            <ac:spMk id="127" creationId="{E1F9A391-2C79-4D2A-B4C8-7432E46BE42B}"/>
          </ac:spMkLst>
        </pc:spChg>
        <pc:spChg chg="add mod">
          <ac:chgData name="Paula Vázquez-Valero" userId="3a0e46d7-2099-40af-a155-aa45b68bfff3" providerId="ADAL" clId="{88517501-225A-4751-9B4A-E13A2CC6ABD1}" dt="2022-05-06T11:48:34.115" v="7809" actId="1036"/>
          <ac:spMkLst>
            <pc:docMk/>
            <pc:sldMk cId="3322571881" sldId="962"/>
            <ac:spMk id="128" creationId="{FD3149FD-A0D2-48C9-911B-8C7430EB6C0C}"/>
          </ac:spMkLst>
        </pc:spChg>
        <pc:spChg chg="add mod">
          <ac:chgData name="Paula Vázquez-Valero" userId="3a0e46d7-2099-40af-a155-aa45b68bfff3" providerId="ADAL" clId="{88517501-225A-4751-9B4A-E13A2CC6ABD1}" dt="2022-05-06T11:48:49.174" v="7813" actId="1076"/>
          <ac:spMkLst>
            <pc:docMk/>
            <pc:sldMk cId="3322571881" sldId="962"/>
            <ac:spMk id="129" creationId="{D249F593-0847-463F-9749-DED0D05101E5}"/>
          </ac:spMkLst>
        </pc:spChg>
        <pc:spChg chg="add mod">
          <ac:chgData name="Paula Vázquez-Valero" userId="3a0e46d7-2099-40af-a155-aa45b68bfff3" providerId="ADAL" clId="{88517501-225A-4751-9B4A-E13A2CC6ABD1}" dt="2022-05-06T11:48:55.176" v="7818" actId="20577"/>
          <ac:spMkLst>
            <pc:docMk/>
            <pc:sldMk cId="3322571881" sldId="962"/>
            <ac:spMk id="130" creationId="{F991F208-4D89-45FE-BFB2-8D42B1E9BE43}"/>
          </ac:spMkLst>
        </pc:spChg>
        <pc:spChg chg="add mod">
          <ac:chgData name="Paula Vázquez-Valero" userId="3a0e46d7-2099-40af-a155-aa45b68bfff3" providerId="ADAL" clId="{88517501-225A-4751-9B4A-E13A2CC6ABD1}" dt="2022-05-06T11:49:15.743" v="7829" actId="1036"/>
          <ac:spMkLst>
            <pc:docMk/>
            <pc:sldMk cId="3322571881" sldId="962"/>
            <ac:spMk id="131" creationId="{B79E4720-3110-44EA-AA0E-53921EB7E420}"/>
          </ac:spMkLst>
        </pc:spChg>
        <pc:spChg chg="add del mod">
          <ac:chgData name="Paula Vázquez-Valero" userId="3a0e46d7-2099-40af-a155-aa45b68bfff3" providerId="ADAL" clId="{88517501-225A-4751-9B4A-E13A2CC6ABD1}" dt="2022-05-06T11:43:18.582" v="7561" actId="478"/>
          <ac:spMkLst>
            <pc:docMk/>
            <pc:sldMk cId="3322571881" sldId="962"/>
            <ac:spMk id="132" creationId="{4655A9EE-85C2-454C-AFCC-C66C7844BFA0}"/>
          </ac:spMkLst>
        </pc:spChg>
        <pc:spChg chg="add del mod">
          <ac:chgData name="Paula Vázquez-Valero" userId="3a0e46d7-2099-40af-a155-aa45b68bfff3" providerId="ADAL" clId="{88517501-225A-4751-9B4A-E13A2CC6ABD1}" dt="2022-05-06T11:43:15.881" v="7560" actId="478"/>
          <ac:spMkLst>
            <pc:docMk/>
            <pc:sldMk cId="3322571881" sldId="962"/>
            <ac:spMk id="133" creationId="{CB867478-0FCB-4259-B9BB-857E7CF55819}"/>
          </ac:spMkLst>
        </pc:spChg>
        <pc:spChg chg="add del mod">
          <ac:chgData name="Paula Vázquez-Valero" userId="3a0e46d7-2099-40af-a155-aa45b68bfff3" providerId="ADAL" clId="{88517501-225A-4751-9B4A-E13A2CC6ABD1}" dt="2022-05-06T11:43:15.881" v="7560" actId="478"/>
          <ac:spMkLst>
            <pc:docMk/>
            <pc:sldMk cId="3322571881" sldId="962"/>
            <ac:spMk id="134" creationId="{547D25F7-F598-482E-BBD8-25E638FB588B}"/>
          </ac:spMkLst>
        </pc:spChg>
        <pc:spChg chg="add del mod">
          <ac:chgData name="Paula Vázquez-Valero" userId="3a0e46d7-2099-40af-a155-aa45b68bfff3" providerId="ADAL" clId="{88517501-225A-4751-9B4A-E13A2CC6ABD1}" dt="2022-05-06T11:43:18.582" v="7561" actId="478"/>
          <ac:spMkLst>
            <pc:docMk/>
            <pc:sldMk cId="3322571881" sldId="962"/>
            <ac:spMk id="135" creationId="{FB6498A6-DD81-45B1-89D9-69D92522554A}"/>
          </ac:spMkLst>
        </pc:spChg>
        <pc:spChg chg="add mod">
          <ac:chgData name="Paula Vázquez-Valero" userId="3a0e46d7-2099-40af-a155-aa45b68bfff3" providerId="ADAL" clId="{88517501-225A-4751-9B4A-E13A2CC6ABD1}" dt="2022-05-06T11:49:02.290" v="7819" actId="1076"/>
          <ac:spMkLst>
            <pc:docMk/>
            <pc:sldMk cId="3322571881" sldId="962"/>
            <ac:spMk id="136" creationId="{BF370E22-0E76-4E9B-89EB-D5E1548B40B6}"/>
          </ac:spMkLst>
        </pc:spChg>
        <pc:spChg chg="add mod">
          <ac:chgData name="Paula Vázquez-Valero" userId="3a0e46d7-2099-40af-a155-aa45b68bfff3" providerId="ADAL" clId="{88517501-225A-4751-9B4A-E13A2CC6ABD1}" dt="2022-05-06T11:49:08.309" v="7820" actId="1076"/>
          <ac:spMkLst>
            <pc:docMk/>
            <pc:sldMk cId="3322571881" sldId="962"/>
            <ac:spMk id="137" creationId="{194FD7E4-282B-408A-B155-BF35D579DF90}"/>
          </ac:spMkLst>
        </pc:spChg>
        <pc:spChg chg="add mod">
          <ac:chgData name="Paula Vázquez-Valero" userId="3a0e46d7-2099-40af-a155-aa45b68bfff3" providerId="ADAL" clId="{88517501-225A-4751-9B4A-E13A2CC6ABD1}" dt="2022-05-06T11:49:13.863" v="7824" actId="1076"/>
          <ac:spMkLst>
            <pc:docMk/>
            <pc:sldMk cId="3322571881" sldId="962"/>
            <ac:spMk id="138" creationId="{4DA245B6-C7C7-4037-AE71-82B75AA623F4}"/>
          </ac:spMkLst>
        </pc:spChg>
        <pc:spChg chg="add mod">
          <ac:chgData name="Paula Vázquez-Valero" userId="3a0e46d7-2099-40af-a155-aa45b68bfff3" providerId="ADAL" clId="{88517501-225A-4751-9B4A-E13A2CC6ABD1}" dt="2022-05-06T11:49:13.863" v="7824" actId="1076"/>
          <ac:spMkLst>
            <pc:docMk/>
            <pc:sldMk cId="3322571881" sldId="962"/>
            <ac:spMk id="139" creationId="{BA8410B3-BCDC-421F-B0D7-2F561BACBB55}"/>
          </ac:spMkLst>
        </pc:spChg>
        <pc:spChg chg="add del mod">
          <ac:chgData name="Paula Vázquez-Valero" userId="3a0e46d7-2099-40af-a155-aa45b68bfff3" providerId="ADAL" clId="{88517501-225A-4751-9B4A-E13A2CC6ABD1}" dt="2022-05-06T11:43:43.819" v="7579" actId="478"/>
          <ac:spMkLst>
            <pc:docMk/>
            <pc:sldMk cId="3322571881" sldId="962"/>
            <ac:spMk id="140" creationId="{3892F813-9D7A-4832-B2C4-766AA3146A17}"/>
          </ac:spMkLst>
        </pc:spChg>
        <pc:grpChg chg="add del mod">
          <ac:chgData name="Paula Vázquez-Valero" userId="3a0e46d7-2099-40af-a155-aa45b68bfff3" providerId="ADAL" clId="{88517501-225A-4751-9B4A-E13A2CC6ABD1}" dt="2022-05-06T11:29:09.710" v="6619"/>
          <ac:grpSpMkLst>
            <pc:docMk/>
            <pc:sldMk cId="3322571881" sldId="962"/>
            <ac:grpSpMk id="68" creationId="{03B92CD2-E5AE-48D3-970E-2926FAEB39E9}"/>
          </ac:grpSpMkLst>
        </pc:grpChg>
        <pc:grpChg chg="add del mod">
          <ac:chgData name="Paula Vázquez-Valero" userId="3a0e46d7-2099-40af-a155-aa45b68bfff3" providerId="ADAL" clId="{88517501-225A-4751-9B4A-E13A2CC6ABD1}" dt="2022-05-06T11:29:09.710" v="6619"/>
          <ac:grpSpMkLst>
            <pc:docMk/>
            <pc:sldMk cId="3322571881" sldId="962"/>
            <ac:grpSpMk id="75" creationId="{4E18A451-5CFB-4593-A864-2FB03962D0A3}"/>
          </ac:grpSpMkLst>
        </pc:grpChg>
        <pc:grpChg chg="add del mod">
          <ac:chgData name="Paula Vázquez-Valero" userId="3a0e46d7-2099-40af-a155-aa45b68bfff3" providerId="ADAL" clId="{88517501-225A-4751-9B4A-E13A2CC6ABD1}" dt="2022-05-06T11:29:09.710" v="6619"/>
          <ac:grpSpMkLst>
            <pc:docMk/>
            <pc:sldMk cId="3322571881" sldId="962"/>
            <ac:grpSpMk id="81" creationId="{69B59FF6-61F3-4E18-80B1-C8CFCC0089FE}"/>
          </ac:grpSpMkLst>
        </pc:grpChg>
        <pc:grpChg chg="add del mod">
          <ac:chgData name="Paula Vázquez-Valero" userId="3a0e46d7-2099-40af-a155-aa45b68bfff3" providerId="ADAL" clId="{88517501-225A-4751-9B4A-E13A2CC6ABD1}" dt="2022-05-06T11:29:09.710" v="6619"/>
          <ac:grpSpMkLst>
            <pc:docMk/>
            <pc:sldMk cId="3322571881" sldId="962"/>
            <ac:grpSpMk id="84" creationId="{03E4B930-78A8-4F97-A2E8-A5E0064873A6}"/>
          </ac:grpSpMkLst>
        </pc:grpChg>
        <pc:grpChg chg="add del mod">
          <ac:chgData name="Paula Vázquez-Valero" userId="3a0e46d7-2099-40af-a155-aa45b68bfff3" providerId="ADAL" clId="{88517501-225A-4751-9B4A-E13A2CC6ABD1}" dt="2022-05-06T11:29:17.582" v="6623"/>
          <ac:grpSpMkLst>
            <pc:docMk/>
            <pc:sldMk cId="3322571881" sldId="962"/>
            <ac:grpSpMk id="87" creationId="{1B91E23C-608D-47FB-BB8B-451A1F6205FA}"/>
          </ac:grpSpMkLst>
        </pc:grpChg>
        <pc:grpChg chg="add del mod">
          <ac:chgData name="Paula Vázquez-Valero" userId="3a0e46d7-2099-40af-a155-aa45b68bfff3" providerId="ADAL" clId="{88517501-225A-4751-9B4A-E13A2CC6ABD1}" dt="2022-05-06T11:29:17.582" v="6623"/>
          <ac:grpSpMkLst>
            <pc:docMk/>
            <pc:sldMk cId="3322571881" sldId="962"/>
            <ac:grpSpMk id="90" creationId="{97E9BBB0-2200-4395-8C5F-5E567B4BCC79}"/>
          </ac:grpSpMkLst>
        </pc:grpChg>
        <pc:grpChg chg="add del mod">
          <ac:chgData name="Paula Vázquez-Valero" userId="3a0e46d7-2099-40af-a155-aa45b68bfff3" providerId="ADAL" clId="{88517501-225A-4751-9B4A-E13A2CC6ABD1}" dt="2022-05-06T11:29:17.582" v="6623"/>
          <ac:grpSpMkLst>
            <pc:docMk/>
            <pc:sldMk cId="3322571881" sldId="962"/>
            <ac:grpSpMk id="93" creationId="{105181A5-B835-4E90-9E81-DCCC73DF9C2B}"/>
          </ac:grpSpMkLst>
        </pc:grpChg>
        <pc:grpChg chg="add del mod">
          <ac:chgData name="Paula Vázquez-Valero" userId="3a0e46d7-2099-40af-a155-aa45b68bfff3" providerId="ADAL" clId="{88517501-225A-4751-9B4A-E13A2CC6ABD1}" dt="2022-05-06T11:29:17.582" v="6623"/>
          <ac:grpSpMkLst>
            <pc:docMk/>
            <pc:sldMk cId="3322571881" sldId="962"/>
            <ac:grpSpMk id="96" creationId="{2703858A-E105-4679-9059-8E305DC82552}"/>
          </ac:grpSpMkLst>
        </pc:grpChg>
        <pc:grpChg chg="add del mod">
          <ac:chgData name="Paula Vázquez-Valero" userId="3a0e46d7-2099-40af-a155-aa45b68bfff3" providerId="ADAL" clId="{88517501-225A-4751-9B4A-E13A2CC6ABD1}" dt="2022-05-06T11:36:24.452" v="7055" actId="21"/>
          <ac:grpSpMkLst>
            <pc:docMk/>
            <pc:sldMk cId="3322571881" sldId="962"/>
            <ac:grpSpMk id="99" creationId="{7D03A0F7-7375-4B53-BF17-A109E2FB7ECC}"/>
          </ac:grpSpMkLst>
        </pc:grpChg>
        <pc:grpChg chg="add del mod">
          <ac:chgData name="Paula Vázquez-Valero" userId="3a0e46d7-2099-40af-a155-aa45b68bfff3" providerId="ADAL" clId="{88517501-225A-4751-9B4A-E13A2CC6ABD1}" dt="2022-05-06T11:29:33.411" v="6643" actId="21"/>
          <ac:grpSpMkLst>
            <pc:docMk/>
            <pc:sldMk cId="3322571881" sldId="962"/>
            <ac:grpSpMk id="102" creationId="{8C9D17DF-B703-418C-9ABF-36FA76592E80}"/>
          </ac:grpSpMkLst>
        </pc:grpChg>
        <pc:grpChg chg="add del mod">
          <ac:chgData name="Paula Vázquez-Valero" userId="3a0e46d7-2099-40af-a155-aa45b68bfff3" providerId="ADAL" clId="{88517501-225A-4751-9B4A-E13A2CC6ABD1}" dt="2022-05-06T11:34:08.325" v="6919" actId="21"/>
          <ac:grpSpMkLst>
            <pc:docMk/>
            <pc:sldMk cId="3322571881" sldId="962"/>
            <ac:grpSpMk id="108" creationId="{CC1E8B6C-8527-4C77-BEDD-63D0B9CCD116}"/>
          </ac:grpSpMkLst>
        </pc:grpChg>
        <pc:grpChg chg="add del mod">
          <ac:chgData name="Paula Vázquez-Valero" userId="3a0e46d7-2099-40af-a155-aa45b68bfff3" providerId="ADAL" clId="{88517501-225A-4751-9B4A-E13A2CC6ABD1}" dt="2022-05-06T11:30:26.807" v="6691" actId="21"/>
          <ac:grpSpMkLst>
            <pc:docMk/>
            <pc:sldMk cId="3322571881" sldId="962"/>
            <ac:grpSpMk id="114" creationId="{255956FD-48C2-4CDC-ABE0-08759AFD82FE}"/>
          </ac:grpSpMkLst>
        </pc:grpChg>
        <pc:graphicFrameChg chg="add del mod modGraphic">
          <ac:chgData name="Paula Vázquez-Valero" userId="3a0e46d7-2099-40af-a155-aa45b68bfff3" providerId="ADAL" clId="{88517501-225A-4751-9B4A-E13A2CC6ABD1}" dt="2022-05-06T11:48:44.831" v="7812" actId="20577"/>
          <ac:graphicFrameMkLst>
            <pc:docMk/>
            <pc:sldMk cId="3322571881" sldId="962"/>
            <ac:graphicFrameMk id="60" creationId="{4CA5E966-5757-428B-A5BA-F60DB7E99DD2}"/>
          </ac:graphicFrameMkLst>
        </pc:graphicFrameChg>
        <pc:picChg chg="add del mod">
          <ac:chgData name="Paula Vázquez-Valero" userId="3a0e46d7-2099-40af-a155-aa45b68bfff3" providerId="ADAL" clId="{88517501-225A-4751-9B4A-E13A2CC6ABD1}" dt="2022-05-06T11:40:24.167" v="7232" actId="478"/>
          <ac:picMkLst>
            <pc:docMk/>
            <pc:sldMk cId="3322571881" sldId="962"/>
            <ac:picMk id="3" creationId="{8E8CDB05-3D87-466A-BF29-84B83382E5D7}"/>
          </ac:picMkLst>
        </pc:picChg>
        <pc:picChg chg="add mod">
          <ac:chgData name="Paula Vázquez-Valero" userId="3a0e46d7-2099-40af-a155-aa45b68bfff3" providerId="ADAL" clId="{88517501-225A-4751-9B4A-E13A2CC6ABD1}" dt="2022-05-06T11:40:30.468" v="7234" actId="1076"/>
          <ac:picMkLst>
            <pc:docMk/>
            <pc:sldMk cId="3322571881" sldId="962"/>
            <ac:picMk id="4" creationId="{0AF5A819-260B-4345-9DCE-52B7BE568200}"/>
          </ac:picMkLst>
        </pc:picChg>
        <pc:picChg chg="add del mod">
          <ac:chgData name="Paula Vázquez-Valero" userId="3a0e46d7-2099-40af-a155-aa45b68bfff3" providerId="ADAL" clId="{88517501-225A-4751-9B4A-E13A2CC6ABD1}" dt="2022-05-06T11:34:32.418" v="6954" actId="478"/>
          <ac:picMkLst>
            <pc:docMk/>
            <pc:sldMk cId="3322571881" sldId="962"/>
            <ac:picMk id="5" creationId="{A6BD77D0-87FF-44ED-99FF-220F7A934CB8}"/>
          </ac:picMkLst>
        </pc:picChg>
        <pc:picChg chg="add mod">
          <ac:chgData name="Paula Vázquez-Valero" userId="3a0e46d7-2099-40af-a155-aa45b68bfff3" providerId="ADAL" clId="{88517501-225A-4751-9B4A-E13A2CC6ABD1}" dt="2022-05-06T11:48:19.770" v="7801" actId="1076"/>
          <ac:picMkLst>
            <pc:docMk/>
            <pc:sldMk cId="3322571881" sldId="962"/>
            <ac:picMk id="6" creationId="{9111C864-8F9D-4E06-8446-739D7CEACCA0}"/>
          </ac:picMkLst>
        </pc:picChg>
        <pc:picChg chg="del">
          <ac:chgData name="Paula Vázquez-Valero" userId="3a0e46d7-2099-40af-a155-aa45b68bfff3" providerId="ADAL" clId="{88517501-225A-4751-9B4A-E13A2CC6ABD1}" dt="2022-05-06T11:27:11.220" v="6572" actId="478"/>
          <ac:picMkLst>
            <pc:docMk/>
            <pc:sldMk cId="3322571881" sldId="962"/>
            <ac:picMk id="49" creationId="{40A0492F-A0FC-4C69-9EE7-2651EC60673C}"/>
          </ac:picMkLst>
        </pc:picChg>
        <pc:picChg chg="del">
          <ac:chgData name="Paula Vázquez-Valero" userId="3a0e46d7-2099-40af-a155-aa45b68bfff3" providerId="ADAL" clId="{88517501-225A-4751-9B4A-E13A2CC6ABD1}" dt="2022-05-06T11:27:11.220" v="6572" actId="478"/>
          <ac:picMkLst>
            <pc:docMk/>
            <pc:sldMk cId="3322571881" sldId="962"/>
            <ac:picMk id="50" creationId="{7558ABFA-6B85-4AA3-8C86-93FEFE20BF47}"/>
          </ac:picMkLst>
        </pc:picChg>
        <pc:picChg chg="del">
          <ac:chgData name="Paula Vázquez-Valero" userId="3a0e46d7-2099-40af-a155-aa45b68bfff3" providerId="ADAL" clId="{88517501-225A-4751-9B4A-E13A2CC6ABD1}" dt="2022-05-06T11:27:11.220" v="6572" actId="478"/>
          <ac:picMkLst>
            <pc:docMk/>
            <pc:sldMk cId="3322571881" sldId="962"/>
            <ac:picMk id="51" creationId="{3BC4663F-3582-488B-ABBC-EABF2983F550}"/>
          </ac:picMkLst>
        </pc:picChg>
        <pc:picChg chg="del">
          <ac:chgData name="Paula Vázquez-Valero" userId="3a0e46d7-2099-40af-a155-aa45b68bfff3" providerId="ADAL" clId="{88517501-225A-4751-9B4A-E13A2CC6ABD1}" dt="2022-05-06T11:27:11.220" v="6572" actId="478"/>
          <ac:picMkLst>
            <pc:docMk/>
            <pc:sldMk cId="3322571881" sldId="962"/>
            <ac:picMk id="53" creationId="{8914099D-2968-4150-9FF3-2EB1B7F5AAC2}"/>
          </ac:picMkLst>
        </pc:picChg>
        <pc:picChg chg="del">
          <ac:chgData name="Paula Vázquez-Valero" userId="3a0e46d7-2099-40af-a155-aa45b68bfff3" providerId="ADAL" clId="{88517501-225A-4751-9B4A-E13A2CC6ABD1}" dt="2022-05-06T11:27:11.220" v="6572" actId="478"/>
          <ac:picMkLst>
            <pc:docMk/>
            <pc:sldMk cId="3322571881" sldId="962"/>
            <ac:picMk id="54" creationId="{2681B3FA-52EA-4EF5-B092-9C663518E09D}"/>
          </ac:picMkLst>
        </pc:picChg>
        <pc:picChg chg="del">
          <ac:chgData name="Paula Vázquez-Valero" userId="3a0e46d7-2099-40af-a155-aa45b68bfff3" providerId="ADAL" clId="{88517501-225A-4751-9B4A-E13A2CC6ABD1}" dt="2022-05-06T11:27:11.220" v="6572" actId="478"/>
          <ac:picMkLst>
            <pc:docMk/>
            <pc:sldMk cId="3322571881" sldId="962"/>
            <ac:picMk id="55" creationId="{6AB4DD5C-F34F-4B3E-A854-502D4ED9E2DD}"/>
          </ac:picMkLst>
        </pc:picChg>
        <pc:picChg chg="del">
          <ac:chgData name="Paula Vázquez-Valero" userId="3a0e46d7-2099-40af-a155-aa45b68bfff3" providerId="ADAL" clId="{88517501-225A-4751-9B4A-E13A2CC6ABD1}" dt="2022-05-06T11:27:11.220" v="6572" actId="478"/>
          <ac:picMkLst>
            <pc:docMk/>
            <pc:sldMk cId="3322571881" sldId="962"/>
            <ac:picMk id="56" creationId="{0BD8C5B8-D42E-4DBD-AFEB-5CB36A98C54C}"/>
          </ac:picMkLst>
        </pc:picChg>
        <pc:picChg chg="del">
          <ac:chgData name="Paula Vázquez-Valero" userId="3a0e46d7-2099-40af-a155-aa45b68bfff3" providerId="ADAL" clId="{88517501-225A-4751-9B4A-E13A2CC6ABD1}" dt="2022-05-06T11:27:11.220" v="6572" actId="478"/>
          <ac:picMkLst>
            <pc:docMk/>
            <pc:sldMk cId="3322571881" sldId="962"/>
            <ac:picMk id="57" creationId="{43D9D5E0-137B-4406-96F3-56C8A77D7945}"/>
          </ac:picMkLst>
        </pc:picChg>
        <pc:picChg chg="del">
          <ac:chgData name="Paula Vázquez-Valero" userId="3a0e46d7-2099-40af-a155-aa45b68bfff3" providerId="ADAL" clId="{88517501-225A-4751-9B4A-E13A2CC6ABD1}" dt="2022-05-06T11:27:11.220" v="6572" actId="478"/>
          <ac:picMkLst>
            <pc:docMk/>
            <pc:sldMk cId="3322571881" sldId="962"/>
            <ac:picMk id="58" creationId="{E8E30FF8-BA76-41FF-8246-6BADB4A3B45B}"/>
          </ac:picMkLst>
        </pc:picChg>
        <pc:picChg chg="del">
          <ac:chgData name="Paula Vázquez-Valero" userId="3a0e46d7-2099-40af-a155-aa45b68bfff3" providerId="ADAL" clId="{88517501-225A-4751-9B4A-E13A2CC6ABD1}" dt="2022-05-06T11:27:11.220" v="6572" actId="478"/>
          <ac:picMkLst>
            <pc:docMk/>
            <pc:sldMk cId="3322571881" sldId="962"/>
            <ac:picMk id="59" creationId="{95C3FCE9-E80A-49FD-81AF-4724BB3DEC55}"/>
          </ac:picMkLst>
        </pc:picChg>
        <pc:picChg chg="del">
          <ac:chgData name="Paula Vázquez-Valero" userId="3a0e46d7-2099-40af-a155-aa45b68bfff3" providerId="ADAL" clId="{88517501-225A-4751-9B4A-E13A2CC6ABD1}" dt="2022-05-06T11:27:11.220" v="6572" actId="478"/>
          <ac:picMkLst>
            <pc:docMk/>
            <pc:sldMk cId="3322571881" sldId="962"/>
            <ac:picMk id="61" creationId="{DCE3D9E6-ACB4-4BA4-8089-B046163234C8}"/>
          </ac:picMkLst>
        </pc:picChg>
        <pc:picChg chg="del">
          <ac:chgData name="Paula Vázquez-Valero" userId="3a0e46d7-2099-40af-a155-aa45b68bfff3" providerId="ADAL" clId="{88517501-225A-4751-9B4A-E13A2CC6ABD1}" dt="2022-05-06T11:27:11.220" v="6572" actId="478"/>
          <ac:picMkLst>
            <pc:docMk/>
            <pc:sldMk cId="3322571881" sldId="962"/>
            <ac:picMk id="62" creationId="{6655E04A-9E53-4BCA-B25F-25664DE8F7B0}"/>
          </ac:picMkLst>
        </pc:picChg>
        <pc:picChg chg="del">
          <ac:chgData name="Paula Vázquez-Valero" userId="3a0e46d7-2099-40af-a155-aa45b68bfff3" providerId="ADAL" clId="{88517501-225A-4751-9B4A-E13A2CC6ABD1}" dt="2022-05-06T11:27:11.220" v="6572" actId="478"/>
          <ac:picMkLst>
            <pc:docMk/>
            <pc:sldMk cId="3322571881" sldId="962"/>
            <ac:picMk id="63" creationId="{58541F45-0BB3-4472-A91A-B9E1F9298637}"/>
          </ac:picMkLst>
        </pc:picChg>
        <pc:picChg chg="del">
          <ac:chgData name="Paula Vázquez-Valero" userId="3a0e46d7-2099-40af-a155-aa45b68bfff3" providerId="ADAL" clId="{88517501-225A-4751-9B4A-E13A2CC6ABD1}" dt="2022-05-06T11:27:11.220" v="6572" actId="478"/>
          <ac:picMkLst>
            <pc:docMk/>
            <pc:sldMk cId="3322571881" sldId="962"/>
            <ac:picMk id="64" creationId="{B9FAF5E1-6A83-4C02-AAEC-89E1AD8C27F1}"/>
          </ac:picMkLst>
        </pc:picChg>
        <pc:picChg chg="mod">
          <ac:chgData name="Paula Vázquez-Valero" userId="3a0e46d7-2099-40af-a155-aa45b68bfff3" providerId="ADAL" clId="{88517501-225A-4751-9B4A-E13A2CC6ABD1}" dt="2022-05-06T11:28:54.786" v="6614"/>
          <ac:picMkLst>
            <pc:docMk/>
            <pc:sldMk cId="3322571881" sldId="962"/>
            <ac:picMk id="73" creationId="{3196F576-5A73-4F1E-9D0C-5EECF4CD08C5}"/>
          </ac:picMkLst>
        </pc:picChg>
        <pc:picChg chg="mod">
          <ac:chgData name="Paula Vázquez-Valero" userId="3a0e46d7-2099-40af-a155-aa45b68bfff3" providerId="ADAL" clId="{88517501-225A-4751-9B4A-E13A2CC6ABD1}" dt="2022-05-06T11:28:54.786" v="6614"/>
          <ac:picMkLst>
            <pc:docMk/>
            <pc:sldMk cId="3322571881" sldId="962"/>
            <ac:picMk id="76" creationId="{568598F4-DC01-4239-9070-0DE4BBC4B20F}"/>
          </ac:picMkLst>
        </pc:picChg>
        <pc:picChg chg="del">
          <ac:chgData name="Paula Vázquez-Valero" userId="3a0e46d7-2099-40af-a155-aa45b68bfff3" providerId="ADAL" clId="{88517501-225A-4751-9B4A-E13A2CC6ABD1}" dt="2022-05-06T11:22:47.654" v="6570" actId="478"/>
          <ac:picMkLst>
            <pc:docMk/>
            <pc:sldMk cId="3322571881" sldId="962"/>
            <ac:picMk id="78" creationId="{DD82A4C0-2696-4EEF-975D-CBD75409711D}"/>
          </ac:picMkLst>
        </pc:picChg>
        <pc:picChg chg="mod">
          <ac:chgData name="Paula Vázquez-Valero" userId="3a0e46d7-2099-40af-a155-aa45b68bfff3" providerId="ADAL" clId="{88517501-225A-4751-9B4A-E13A2CC6ABD1}" dt="2022-05-06T11:32:54.074" v="6836" actId="1076"/>
          <ac:picMkLst>
            <pc:docMk/>
            <pc:sldMk cId="3322571881" sldId="962"/>
            <ac:picMk id="79" creationId="{2C084086-36FB-48DF-B33D-322583E3E567}"/>
          </ac:picMkLst>
        </pc:picChg>
        <pc:picChg chg="mod">
          <ac:chgData name="Paula Vázquez-Valero" userId="3a0e46d7-2099-40af-a155-aa45b68bfff3" providerId="ADAL" clId="{88517501-225A-4751-9B4A-E13A2CC6ABD1}" dt="2022-05-06T11:28:54.786" v="6614"/>
          <ac:picMkLst>
            <pc:docMk/>
            <pc:sldMk cId="3322571881" sldId="962"/>
            <ac:picMk id="82" creationId="{65857772-E658-4564-896F-E7DF2FE7FFEA}"/>
          </ac:picMkLst>
        </pc:picChg>
        <pc:picChg chg="mod">
          <ac:chgData name="Paula Vázquez-Valero" userId="3a0e46d7-2099-40af-a155-aa45b68bfff3" providerId="ADAL" clId="{88517501-225A-4751-9B4A-E13A2CC6ABD1}" dt="2022-05-06T11:28:54.786" v="6614"/>
          <ac:picMkLst>
            <pc:docMk/>
            <pc:sldMk cId="3322571881" sldId="962"/>
            <ac:picMk id="85" creationId="{1FF00267-69B5-42B5-8045-5452B05C9773}"/>
          </ac:picMkLst>
        </pc:picChg>
        <pc:picChg chg="mod">
          <ac:chgData name="Paula Vázquez-Valero" userId="3a0e46d7-2099-40af-a155-aa45b68bfff3" providerId="ADAL" clId="{88517501-225A-4751-9B4A-E13A2CC6ABD1}" dt="2022-05-06T11:29:11.365" v="6620"/>
          <ac:picMkLst>
            <pc:docMk/>
            <pc:sldMk cId="3322571881" sldId="962"/>
            <ac:picMk id="88" creationId="{ACB5C8BA-E435-4124-AFA9-550D319C31C6}"/>
          </ac:picMkLst>
        </pc:picChg>
        <pc:picChg chg="mod">
          <ac:chgData name="Paula Vázquez-Valero" userId="3a0e46d7-2099-40af-a155-aa45b68bfff3" providerId="ADAL" clId="{88517501-225A-4751-9B4A-E13A2CC6ABD1}" dt="2022-05-06T11:29:11.365" v="6620"/>
          <ac:picMkLst>
            <pc:docMk/>
            <pc:sldMk cId="3322571881" sldId="962"/>
            <ac:picMk id="91" creationId="{219CE3D3-2898-4CA9-BCBE-C2427F4AFFBA}"/>
          </ac:picMkLst>
        </pc:picChg>
        <pc:picChg chg="mod">
          <ac:chgData name="Paula Vázquez-Valero" userId="3a0e46d7-2099-40af-a155-aa45b68bfff3" providerId="ADAL" clId="{88517501-225A-4751-9B4A-E13A2CC6ABD1}" dt="2022-05-06T11:29:11.365" v="6620"/>
          <ac:picMkLst>
            <pc:docMk/>
            <pc:sldMk cId="3322571881" sldId="962"/>
            <ac:picMk id="94" creationId="{7E9CB2D6-35C6-4EE4-AED7-655157AC8065}"/>
          </ac:picMkLst>
        </pc:picChg>
        <pc:picChg chg="mod">
          <ac:chgData name="Paula Vázquez-Valero" userId="3a0e46d7-2099-40af-a155-aa45b68bfff3" providerId="ADAL" clId="{88517501-225A-4751-9B4A-E13A2CC6ABD1}" dt="2022-05-06T11:29:11.365" v="6620"/>
          <ac:picMkLst>
            <pc:docMk/>
            <pc:sldMk cId="3322571881" sldId="962"/>
            <ac:picMk id="97" creationId="{6278EBDE-CDDD-466C-B397-D185C5299824}"/>
          </ac:picMkLst>
        </pc:picChg>
        <pc:picChg chg="del mod topLvl">
          <ac:chgData name="Paula Vázquez-Valero" userId="3a0e46d7-2099-40af-a155-aa45b68bfff3" providerId="ADAL" clId="{88517501-225A-4751-9B4A-E13A2CC6ABD1}" dt="2022-05-06T11:36:24.452" v="7055" actId="21"/>
          <ac:picMkLst>
            <pc:docMk/>
            <pc:sldMk cId="3322571881" sldId="962"/>
            <ac:picMk id="100" creationId="{75ACD473-5DCD-47E4-BC04-06404A121A54}"/>
          </ac:picMkLst>
        </pc:picChg>
        <pc:picChg chg="add del mod topLvl">
          <ac:chgData name="Paula Vázquez-Valero" userId="3a0e46d7-2099-40af-a155-aa45b68bfff3" providerId="ADAL" clId="{88517501-225A-4751-9B4A-E13A2CC6ABD1}" dt="2022-05-06T11:29:33.411" v="6643" actId="21"/>
          <ac:picMkLst>
            <pc:docMk/>
            <pc:sldMk cId="3322571881" sldId="962"/>
            <ac:picMk id="104" creationId="{294B4B90-C7CC-4AD8-A17B-28BE79AEF793}"/>
          </ac:picMkLst>
        </pc:picChg>
        <pc:picChg chg="del mod topLvl">
          <ac:chgData name="Paula Vázquez-Valero" userId="3a0e46d7-2099-40af-a155-aa45b68bfff3" providerId="ADAL" clId="{88517501-225A-4751-9B4A-E13A2CC6ABD1}" dt="2022-05-06T11:34:08.325" v="6919" actId="21"/>
          <ac:picMkLst>
            <pc:docMk/>
            <pc:sldMk cId="3322571881" sldId="962"/>
            <ac:picMk id="110" creationId="{1F1A5B2A-FE88-49A9-9EDA-C7A4D2DCEEBD}"/>
          </ac:picMkLst>
        </pc:picChg>
        <pc:picChg chg="del mod topLvl">
          <ac:chgData name="Paula Vázquez-Valero" userId="3a0e46d7-2099-40af-a155-aa45b68bfff3" providerId="ADAL" clId="{88517501-225A-4751-9B4A-E13A2CC6ABD1}" dt="2022-05-06T11:30:26.807" v="6691" actId="21"/>
          <ac:picMkLst>
            <pc:docMk/>
            <pc:sldMk cId="3322571881" sldId="962"/>
            <ac:picMk id="119" creationId="{F2CFBA99-CE29-46E1-93FF-21483CFF5A3B}"/>
          </ac:picMkLst>
        </pc:picChg>
        <pc:picChg chg="add mod">
          <ac:chgData name="Paula Vázquez-Valero" userId="3a0e46d7-2099-40af-a155-aa45b68bfff3" providerId="ADAL" clId="{88517501-225A-4751-9B4A-E13A2CC6ABD1}" dt="2022-05-06T11:37:21.806" v="7081" actId="1076"/>
          <ac:picMkLst>
            <pc:docMk/>
            <pc:sldMk cId="3322571881" sldId="962"/>
            <ac:picMk id="121" creationId="{D3C87345-8607-434F-ABFE-ADFC84B261B9}"/>
          </ac:picMkLst>
        </pc:picChg>
        <pc:picChg chg="add del mod">
          <ac:chgData name="Paula Vázquez-Valero" userId="3a0e46d7-2099-40af-a155-aa45b68bfff3" providerId="ADAL" clId="{88517501-225A-4751-9B4A-E13A2CC6ABD1}" dt="2022-05-06T11:42:43.533" v="7542" actId="478"/>
          <ac:picMkLst>
            <pc:docMk/>
            <pc:sldMk cId="3322571881" sldId="962"/>
            <ac:picMk id="122" creationId="{D87BB76F-8544-49D9-82C7-67BA1795E24E}"/>
          </ac:picMkLst>
        </pc:picChg>
        <pc:picChg chg="add mod">
          <ac:chgData name="Paula Vázquez-Valero" userId="3a0e46d7-2099-40af-a155-aa45b68bfff3" providerId="ADAL" clId="{88517501-225A-4751-9B4A-E13A2CC6ABD1}" dt="2022-05-06T11:47:24.707" v="7757" actId="1037"/>
          <ac:picMkLst>
            <pc:docMk/>
            <pc:sldMk cId="3322571881" sldId="962"/>
            <ac:picMk id="123" creationId="{699AFC16-0704-44C7-AE8D-F5C748B088EC}"/>
          </ac:picMkLst>
        </pc:picChg>
        <pc:picChg chg="add mod">
          <ac:chgData name="Paula Vázquez-Valero" userId="3a0e46d7-2099-40af-a155-aa45b68bfff3" providerId="ADAL" clId="{88517501-225A-4751-9B4A-E13A2CC6ABD1}" dt="2022-05-06T11:47:57.954" v="7782" actId="14100"/>
          <ac:picMkLst>
            <pc:docMk/>
            <pc:sldMk cId="3322571881" sldId="962"/>
            <ac:picMk id="124" creationId="{6E2A341B-BBC2-43C0-A614-B7E931CF68B1}"/>
          </ac:picMkLst>
        </pc:picChg>
        <pc:picChg chg="add mod">
          <ac:chgData name="Paula Vázquez-Valero" userId="3a0e46d7-2099-40af-a155-aa45b68bfff3" providerId="ADAL" clId="{88517501-225A-4751-9B4A-E13A2CC6ABD1}" dt="2022-05-06T11:48:18.394" v="7800" actId="1076"/>
          <ac:picMkLst>
            <pc:docMk/>
            <pc:sldMk cId="3322571881" sldId="962"/>
            <ac:picMk id="125" creationId="{3535441E-5E23-4187-851B-43C2BA090E2A}"/>
          </ac:picMkLst>
        </pc:picChg>
        <pc:picChg chg="add mod">
          <ac:chgData name="Paula Vázquez-Valero" userId="3a0e46d7-2099-40af-a155-aa45b68bfff3" providerId="ADAL" clId="{88517501-225A-4751-9B4A-E13A2CC6ABD1}" dt="2022-05-06T11:48:38.509" v="7810" actId="1076"/>
          <ac:picMkLst>
            <pc:docMk/>
            <pc:sldMk cId="3322571881" sldId="962"/>
            <ac:picMk id="126" creationId="{06FB0857-593B-44CC-BF9A-414BBEB31107}"/>
          </ac:picMkLst>
        </pc:picChg>
        <pc:picChg chg="add del">
          <ac:chgData name="Paula Vázquez-Valero" userId="3a0e46d7-2099-40af-a155-aa45b68bfff3" providerId="ADAL" clId="{88517501-225A-4751-9B4A-E13A2CC6ABD1}" dt="2022-05-06T11:27:25.244" v="6579" actId="478"/>
          <ac:picMkLst>
            <pc:docMk/>
            <pc:sldMk cId="3322571881" sldId="962"/>
            <ac:picMk id="3074" creationId="{46DB593D-01F3-41D1-87F4-0F4D0EFA088F}"/>
          </ac:picMkLst>
        </pc:picChg>
      </pc:sldChg>
      <pc:sldChg chg="add del">
        <pc:chgData name="Paula Vázquez-Valero" userId="3a0e46d7-2099-40af-a155-aa45b68bfff3" providerId="ADAL" clId="{88517501-225A-4751-9B4A-E13A2CC6ABD1}" dt="2022-05-06T11:22:40.319" v="6568"/>
        <pc:sldMkLst>
          <pc:docMk/>
          <pc:sldMk cId="3577682584" sldId="962"/>
        </pc:sldMkLst>
      </pc:sldChg>
      <pc:sldChg chg="add">
        <pc:chgData name="Paula Vázquez-Valero" userId="3a0e46d7-2099-40af-a155-aa45b68bfff3" providerId="ADAL" clId="{88517501-225A-4751-9B4A-E13A2CC6ABD1}" dt="2022-05-06T11:49:59.430" v="7899"/>
        <pc:sldMkLst>
          <pc:docMk/>
          <pc:sldMk cId="4138734117" sldId="963"/>
        </pc:sldMkLst>
      </pc:sldChg>
    </pc:docChg>
  </pc:docChgLst>
  <pc:docChgLst>
    <pc:chgData name="Tom Dawes" userId="fe899cd594ff6f3a" providerId="LiveId" clId="{0A040504-ABD6-4DD6-8070-C746D94CA13B}"/>
    <pc:docChg chg="custSel addSld delSld modSld">
      <pc:chgData name="Tom Dawes" userId="fe899cd594ff6f3a" providerId="LiveId" clId="{0A040504-ABD6-4DD6-8070-C746D94CA13B}" dt="2022-06-23T15:45:13.495" v="25" actId="1076"/>
      <pc:docMkLst>
        <pc:docMk/>
      </pc:docMkLst>
      <pc:sldChg chg="delSp mod">
        <pc:chgData name="Tom Dawes" userId="fe899cd594ff6f3a" providerId="LiveId" clId="{0A040504-ABD6-4DD6-8070-C746D94CA13B}" dt="2022-06-23T15:42:06.467" v="0" actId="478"/>
        <pc:sldMkLst>
          <pc:docMk/>
          <pc:sldMk cId="0" sldId="257"/>
        </pc:sldMkLst>
        <pc:spChg chg="del">
          <ac:chgData name="Tom Dawes" userId="fe899cd594ff6f3a" providerId="LiveId" clId="{0A040504-ABD6-4DD6-8070-C746D94CA13B}" dt="2022-06-23T15:42:06.467" v="0" actId="478"/>
          <ac:spMkLst>
            <pc:docMk/>
            <pc:sldMk cId="0" sldId="257"/>
            <ac:spMk id="22" creationId="{877FA719-9B8B-4B4C-9FE4-A557B76D351A}"/>
          </ac:spMkLst>
        </pc:spChg>
      </pc:sldChg>
      <pc:sldChg chg="add del">
        <pc:chgData name="Tom Dawes" userId="fe899cd594ff6f3a" providerId="LiveId" clId="{0A040504-ABD6-4DD6-8070-C746D94CA13B}" dt="2022-06-23T15:43:57.302" v="4"/>
        <pc:sldMkLst>
          <pc:docMk/>
          <pc:sldMk cId="40359976" sldId="821"/>
        </pc:sldMkLst>
      </pc:sldChg>
      <pc:sldChg chg="add del">
        <pc:chgData name="Tom Dawes" userId="fe899cd594ff6f3a" providerId="LiveId" clId="{0A040504-ABD6-4DD6-8070-C746D94CA13B}" dt="2022-06-23T15:43:57.302" v="4"/>
        <pc:sldMkLst>
          <pc:docMk/>
          <pc:sldMk cId="3743952194" sldId="822"/>
        </pc:sldMkLst>
      </pc:sldChg>
      <pc:sldChg chg="add del">
        <pc:chgData name="Tom Dawes" userId="fe899cd594ff6f3a" providerId="LiveId" clId="{0A040504-ABD6-4DD6-8070-C746D94CA13B}" dt="2022-06-23T15:43:57.302" v="4"/>
        <pc:sldMkLst>
          <pc:docMk/>
          <pc:sldMk cId="226210727" sldId="823"/>
        </pc:sldMkLst>
      </pc:sldChg>
      <pc:sldChg chg="add del">
        <pc:chgData name="Tom Dawes" userId="fe899cd594ff6f3a" providerId="LiveId" clId="{0A040504-ABD6-4DD6-8070-C746D94CA13B}" dt="2022-06-23T15:43:57.302" v="4"/>
        <pc:sldMkLst>
          <pc:docMk/>
          <pc:sldMk cId="4153529429" sldId="824"/>
        </pc:sldMkLst>
      </pc:sldChg>
      <pc:sldChg chg="add del">
        <pc:chgData name="Tom Dawes" userId="fe899cd594ff6f3a" providerId="LiveId" clId="{0A040504-ABD6-4DD6-8070-C746D94CA13B}" dt="2022-06-23T15:43:57.302" v="4"/>
        <pc:sldMkLst>
          <pc:docMk/>
          <pc:sldMk cId="3628195706" sldId="825"/>
        </pc:sldMkLst>
      </pc:sldChg>
      <pc:sldChg chg="addSp delSp modSp mod">
        <pc:chgData name="Tom Dawes" userId="fe899cd594ff6f3a" providerId="LiveId" clId="{0A040504-ABD6-4DD6-8070-C746D94CA13B}" dt="2022-06-23T15:43:29.745" v="2"/>
        <pc:sldMkLst>
          <pc:docMk/>
          <pc:sldMk cId="2953813762" sldId="931"/>
        </pc:sldMkLst>
        <pc:spChg chg="del">
          <ac:chgData name="Tom Dawes" userId="fe899cd594ff6f3a" providerId="LiveId" clId="{0A040504-ABD6-4DD6-8070-C746D94CA13B}" dt="2022-06-23T15:43:28.831" v="1" actId="478"/>
          <ac:spMkLst>
            <pc:docMk/>
            <pc:sldMk cId="2953813762" sldId="931"/>
            <ac:spMk id="32" creationId="{8F2D41A7-088F-4358-8DE0-57E59484CC49}"/>
          </ac:spMkLst>
        </pc:spChg>
        <pc:spChg chg="del">
          <ac:chgData name="Tom Dawes" userId="fe899cd594ff6f3a" providerId="LiveId" clId="{0A040504-ABD6-4DD6-8070-C746D94CA13B}" dt="2022-06-23T15:43:28.831" v="1" actId="478"/>
          <ac:spMkLst>
            <pc:docMk/>
            <pc:sldMk cId="2953813762" sldId="931"/>
            <ac:spMk id="33" creationId="{E21AD3D3-04FC-419E-8034-E06B8331BDF8}"/>
          </ac:spMkLst>
        </pc:spChg>
        <pc:spChg chg="del">
          <ac:chgData name="Tom Dawes" userId="fe899cd594ff6f3a" providerId="LiveId" clId="{0A040504-ABD6-4DD6-8070-C746D94CA13B}" dt="2022-06-23T15:43:28.831" v="1" actId="478"/>
          <ac:spMkLst>
            <pc:docMk/>
            <pc:sldMk cId="2953813762" sldId="931"/>
            <ac:spMk id="34" creationId="{B62F73B8-0EEA-49E5-B9D5-50A84871A2F4}"/>
          </ac:spMkLst>
        </pc:spChg>
        <pc:spChg chg="del">
          <ac:chgData name="Tom Dawes" userId="fe899cd594ff6f3a" providerId="LiveId" clId="{0A040504-ABD6-4DD6-8070-C746D94CA13B}" dt="2022-06-23T15:43:28.831" v="1" actId="478"/>
          <ac:spMkLst>
            <pc:docMk/>
            <pc:sldMk cId="2953813762" sldId="931"/>
            <ac:spMk id="35" creationId="{3F574D30-8A41-483A-9027-B28E9F5A404C}"/>
          </ac:spMkLst>
        </pc:spChg>
        <pc:spChg chg="del">
          <ac:chgData name="Tom Dawes" userId="fe899cd594ff6f3a" providerId="LiveId" clId="{0A040504-ABD6-4DD6-8070-C746D94CA13B}" dt="2022-06-23T15:43:28.831" v="1" actId="478"/>
          <ac:spMkLst>
            <pc:docMk/>
            <pc:sldMk cId="2953813762" sldId="931"/>
            <ac:spMk id="37" creationId="{8B6062D6-4CB2-4F2B-81BF-CAABF4FCDC80}"/>
          </ac:spMkLst>
        </pc:spChg>
        <pc:spChg chg="del">
          <ac:chgData name="Tom Dawes" userId="fe899cd594ff6f3a" providerId="LiveId" clId="{0A040504-ABD6-4DD6-8070-C746D94CA13B}" dt="2022-06-23T15:43:28.831" v="1" actId="478"/>
          <ac:spMkLst>
            <pc:docMk/>
            <pc:sldMk cId="2953813762" sldId="931"/>
            <ac:spMk id="42" creationId="{6F81350D-DFE0-4A0A-89D2-C9665F0E9B84}"/>
          </ac:spMkLst>
        </pc:spChg>
        <pc:spChg chg="del">
          <ac:chgData name="Tom Dawes" userId="fe899cd594ff6f3a" providerId="LiveId" clId="{0A040504-ABD6-4DD6-8070-C746D94CA13B}" dt="2022-06-23T15:43:28.831" v="1" actId="478"/>
          <ac:spMkLst>
            <pc:docMk/>
            <pc:sldMk cId="2953813762" sldId="931"/>
            <ac:spMk id="50" creationId="{10A6E59F-D3D8-40E8-8549-87C5FC24958A}"/>
          </ac:spMkLst>
        </pc:spChg>
        <pc:spChg chg="del">
          <ac:chgData name="Tom Dawes" userId="fe899cd594ff6f3a" providerId="LiveId" clId="{0A040504-ABD6-4DD6-8070-C746D94CA13B}" dt="2022-06-23T15:43:28.831" v="1" actId="478"/>
          <ac:spMkLst>
            <pc:docMk/>
            <pc:sldMk cId="2953813762" sldId="931"/>
            <ac:spMk id="51" creationId="{D7490A86-017D-4BB8-B62C-CBD517A89E2C}"/>
          </ac:spMkLst>
        </pc:spChg>
        <pc:spChg chg="add mod">
          <ac:chgData name="Tom Dawes" userId="fe899cd594ff6f3a" providerId="LiveId" clId="{0A040504-ABD6-4DD6-8070-C746D94CA13B}" dt="2022-06-23T15:43:29.745" v="2"/>
          <ac:spMkLst>
            <pc:docMk/>
            <pc:sldMk cId="2953813762" sldId="931"/>
            <ac:spMk id="64" creationId="{3D3FA275-1271-4BE5-900A-F938A50807E3}"/>
          </ac:spMkLst>
        </pc:spChg>
        <pc:spChg chg="add mod">
          <ac:chgData name="Tom Dawes" userId="fe899cd594ff6f3a" providerId="LiveId" clId="{0A040504-ABD6-4DD6-8070-C746D94CA13B}" dt="2022-06-23T15:43:29.745" v="2"/>
          <ac:spMkLst>
            <pc:docMk/>
            <pc:sldMk cId="2953813762" sldId="931"/>
            <ac:spMk id="95" creationId="{DA096BED-A099-4517-A613-1EA8D770FAD6}"/>
          </ac:spMkLst>
        </pc:spChg>
        <pc:spChg chg="add mod">
          <ac:chgData name="Tom Dawes" userId="fe899cd594ff6f3a" providerId="LiveId" clId="{0A040504-ABD6-4DD6-8070-C746D94CA13B}" dt="2022-06-23T15:43:29.745" v="2"/>
          <ac:spMkLst>
            <pc:docMk/>
            <pc:sldMk cId="2953813762" sldId="931"/>
            <ac:spMk id="101" creationId="{6E9AC987-F5CC-46EB-8BCE-92217A075F69}"/>
          </ac:spMkLst>
        </pc:spChg>
        <pc:spChg chg="add mod">
          <ac:chgData name="Tom Dawes" userId="fe899cd594ff6f3a" providerId="LiveId" clId="{0A040504-ABD6-4DD6-8070-C746D94CA13B}" dt="2022-06-23T15:43:29.745" v="2"/>
          <ac:spMkLst>
            <pc:docMk/>
            <pc:sldMk cId="2953813762" sldId="931"/>
            <ac:spMk id="102" creationId="{ED79FBFE-C995-4D60-A85B-9C9AC1885E72}"/>
          </ac:spMkLst>
        </pc:spChg>
        <pc:spChg chg="add mod">
          <ac:chgData name="Tom Dawes" userId="fe899cd594ff6f3a" providerId="LiveId" clId="{0A040504-ABD6-4DD6-8070-C746D94CA13B}" dt="2022-06-23T15:43:29.745" v="2"/>
          <ac:spMkLst>
            <pc:docMk/>
            <pc:sldMk cId="2953813762" sldId="931"/>
            <ac:spMk id="103" creationId="{4AF27B1F-E620-4304-869C-C656236EA1B8}"/>
          </ac:spMkLst>
        </pc:spChg>
        <pc:spChg chg="add mod">
          <ac:chgData name="Tom Dawes" userId="fe899cd594ff6f3a" providerId="LiveId" clId="{0A040504-ABD6-4DD6-8070-C746D94CA13B}" dt="2022-06-23T15:43:29.745" v="2"/>
          <ac:spMkLst>
            <pc:docMk/>
            <pc:sldMk cId="2953813762" sldId="931"/>
            <ac:spMk id="104" creationId="{BCB910F8-C73E-4AEE-B9CF-352E6ECE1FC4}"/>
          </ac:spMkLst>
        </pc:spChg>
        <pc:spChg chg="add mod">
          <ac:chgData name="Tom Dawes" userId="fe899cd594ff6f3a" providerId="LiveId" clId="{0A040504-ABD6-4DD6-8070-C746D94CA13B}" dt="2022-06-23T15:43:29.745" v="2"/>
          <ac:spMkLst>
            <pc:docMk/>
            <pc:sldMk cId="2953813762" sldId="931"/>
            <ac:spMk id="105" creationId="{AEE1140E-7601-4358-B20E-938FFD434AE4}"/>
          </ac:spMkLst>
        </pc:spChg>
        <pc:spChg chg="add mod">
          <ac:chgData name="Tom Dawes" userId="fe899cd594ff6f3a" providerId="LiveId" clId="{0A040504-ABD6-4DD6-8070-C746D94CA13B}" dt="2022-06-23T15:43:29.745" v="2"/>
          <ac:spMkLst>
            <pc:docMk/>
            <pc:sldMk cId="2953813762" sldId="931"/>
            <ac:spMk id="106" creationId="{74527752-2B43-4E1B-92F8-0E4C4D0F597D}"/>
          </ac:spMkLst>
        </pc:spChg>
      </pc:sldChg>
      <pc:sldChg chg="modSp mod">
        <pc:chgData name="Tom Dawes" userId="fe899cd594ff6f3a" providerId="LiveId" clId="{0A040504-ABD6-4DD6-8070-C746D94CA13B}" dt="2022-06-23T15:44:43.240" v="11" actId="1038"/>
        <pc:sldMkLst>
          <pc:docMk/>
          <pc:sldMk cId="1131695079" sldId="947"/>
        </pc:sldMkLst>
        <pc:spChg chg="mod">
          <ac:chgData name="Tom Dawes" userId="fe899cd594ff6f3a" providerId="LiveId" clId="{0A040504-ABD6-4DD6-8070-C746D94CA13B}" dt="2022-06-23T15:44:36.987" v="8" actId="20577"/>
          <ac:spMkLst>
            <pc:docMk/>
            <pc:sldMk cId="1131695079" sldId="947"/>
            <ac:spMk id="25" creationId="{7C8433FD-7E57-452B-A881-91B02C869BFE}"/>
          </ac:spMkLst>
        </pc:spChg>
        <pc:spChg chg="mod">
          <ac:chgData name="Tom Dawes" userId="fe899cd594ff6f3a" providerId="LiveId" clId="{0A040504-ABD6-4DD6-8070-C746D94CA13B}" dt="2022-06-23T15:44:43.240" v="11" actId="1038"/>
          <ac:spMkLst>
            <pc:docMk/>
            <pc:sldMk cId="1131695079" sldId="947"/>
            <ac:spMk id="38" creationId="{41C87FE2-E593-4818-BDE1-83FB8354D85B}"/>
          </ac:spMkLst>
        </pc:spChg>
      </pc:sldChg>
      <pc:sldChg chg="add del">
        <pc:chgData name="Tom Dawes" userId="fe899cd594ff6f3a" providerId="LiveId" clId="{0A040504-ABD6-4DD6-8070-C746D94CA13B}" dt="2022-06-23T15:43:57.302" v="4"/>
        <pc:sldMkLst>
          <pc:docMk/>
          <pc:sldMk cId="425066827" sldId="950"/>
        </pc:sldMkLst>
      </pc:sldChg>
      <pc:sldChg chg="add del">
        <pc:chgData name="Tom Dawes" userId="fe899cd594ff6f3a" providerId="LiveId" clId="{0A040504-ABD6-4DD6-8070-C746D94CA13B}" dt="2022-06-23T15:43:57.302" v="4"/>
        <pc:sldMkLst>
          <pc:docMk/>
          <pc:sldMk cId="1681937543" sldId="951"/>
        </pc:sldMkLst>
      </pc:sldChg>
      <pc:sldChg chg="modSp mod">
        <pc:chgData name="Tom Dawes" userId="fe899cd594ff6f3a" providerId="LiveId" clId="{0A040504-ABD6-4DD6-8070-C746D94CA13B}" dt="2022-06-23T15:44:55.324" v="17" actId="1037"/>
        <pc:sldMkLst>
          <pc:docMk/>
          <pc:sldMk cId="1829684228" sldId="957"/>
        </pc:sldMkLst>
        <pc:spChg chg="mod">
          <ac:chgData name="Tom Dawes" userId="fe899cd594ff6f3a" providerId="LiveId" clId="{0A040504-ABD6-4DD6-8070-C746D94CA13B}" dt="2022-06-23T15:44:47.884" v="14" actId="20577"/>
          <ac:spMkLst>
            <pc:docMk/>
            <pc:sldMk cId="1829684228" sldId="957"/>
            <ac:spMk id="25" creationId="{7C8433FD-7E57-452B-A881-91B02C869BFE}"/>
          </ac:spMkLst>
        </pc:spChg>
        <pc:spChg chg="mod">
          <ac:chgData name="Tom Dawes" userId="fe899cd594ff6f3a" providerId="LiveId" clId="{0A040504-ABD6-4DD6-8070-C746D94CA13B}" dt="2022-06-23T15:44:55.324" v="17" actId="1037"/>
          <ac:spMkLst>
            <pc:docMk/>
            <pc:sldMk cId="1829684228" sldId="957"/>
            <ac:spMk id="38" creationId="{41C87FE2-E593-4818-BDE1-83FB8354D85B}"/>
          </ac:spMkLst>
        </pc:spChg>
      </pc:sldChg>
      <pc:sldChg chg="modSp mod">
        <pc:chgData name="Tom Dawes" userId="fe899cd594ff6f3a" providerId="LiveId" clId="{0A040504-ABD6-4DD6-8070-C746D94CA13B}" dt="2022-06-23T15:45:08.572" v="24" actId="1076"/>
        <pc:sldMkLst>
          <pc:docMk/>
          <pc:sldMk cId="4212453153" sldId="960"/>
        </pc:sldMkLst>
        <pc:spChg chg="mod">
          <ac:chgData name="Tom Dawes" userId="fe899cd594ff6f3a" providerId="LiveId" clId="{0A040504-ABD6-4DD6-8070-C746D94CA13B}" dt="2022-06-23T15:45:02.601" v="23" actId="20577"/>
          <ac:spMkLst>
            <pc:docMk/>
            <pc:sldMk cId="4212453153" sldId="960"/>
            <ac:spMk id="25" creationId="{7C8433FD-7E57-452B-A881-91B02C869BFE}"/>
          </ac:spMkLst>
        </pc:spChg>
        <pc:spChg chg="mod">
          <ac:chgData name="Tom Dawes" userId="fe899cd594ff6f3a" providerId="LiveId" clId="{0A040504-ABD6-4DD6-8070-C746D94CA13B}" dt="2022-06-23T15:45:08.572" v="24" actId="1076"/>
          <ac:spMkLst>
            <pc:docMk/>
            <pc:sldMk cId="4212453153" sldId="960"/>
            <ac:spMk id="38" creationId="{41C87FE2-E593-4818-BDE1-83FB8354D85B}"/>
          </ac:spMkLst>
        </pc:spChg>
      </pc:sldChg>
      <pc:sldChg chg="modSp mod">
        <pc:chgData name="Tom Dawes" userId="fe899cd594ff6f3a" providerId="LiveId" clId="{0A040504-ABD6-4DD6-8070-C746D94CA13B}" dt="2022-06-23T15:45:13.495" v="25" actId="1076"/>
        <pc:sldMkLst>
          <pc:docMk/>
          <pc:sldMk cId="762984890" sldId="961"/>
        </pc:sldMkLst>
        <pc:spChg chg="mod">
          <ac:chgData name="Tom Dawes" userId="fe899cd594ff6f3a" providerId="LiveId" clId="{0A040504-ABD6-4DD6-8070-C746D94CA13B}" dt="2022-06-23T15:45:13.495" v="25" actId="1076"/>
          <ac:spMkLst>
            <pc:docMk/>
            <pc:sldMk cId="762984890" sldId="961"/>
            <ac:spMk id="38" creationId="{41C87FE2-E593-4818-BDE1-83FB8354D8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López</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Héctor</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Félix </a:t>
            </a:r>
            <a:r>
              <a:rPr lang="en-GB" sz="1200" b="0" i="0" u="none" strike="noStrike" dirty="0">
                <a:solidFill>
                  <a:srgbClr val="002060"/>
                </a:solidFill>
                <a:effectLst/>
                <a:latin typeface="Century Gothic" panose="020B0502020202020204" pitchFamily="34" charset="0"/>
              </a:rPr>
              <a:t>[N/A]</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 [26] </a:t>
            </a:r>
            <a:r>
              <a:rPr lang="es-ES" sz="1200" b="1" i="0" u="none" strike="noStrike" dirty="0">
                <a:solidFill>
                  <a:srgbClr val="002060"/>
                </a:solidFill>
                <a:effectLst/>
                <a:latin typeface="Century Gothic" panose="020B0502020202020204" pitchFamily="34" charset="0"/>
              </a:rPr>
              <a:t>invierno </a:t>
            </a:r>
            <a:r>
              <a:rPr lang="es-ES" sz="1200" b="0" i="0" u="none" strike="noStrike" dirty="0">
                <a:solidFill>
                  <a:srgbClr val="002060"/>
                </a:solidFill>
                <a:effectLst/>
                <a:latin typeface="Century Gothic" panose="020B0502020202020204" pitchFamily="34" charset="0"/>
              </a:rPr>
              <a:t>[1813] </a:t>
            </a:r>
            <a:r>
              <a:rPr lang="es-ES" sz="1200" b="1" i="0" u="none" strike="noStrike" dirty="0">
                <a:solidFill>
                  <a:srgbClr val="002060"/>
                </a:solidFill>
                <a:effectLst/>
                <a:latin typeface="Century Gothic" panose="020B0502020202020204" pitchFamily="34" charset="0"/>
              </a:rPr>
              <a:t>otoño</a:t>
            </a:r>
            <a:r>
              <a:rPr lang="es-ES" sz="1200" b="0" i="0" u="none" strike="noStrike" dirty="0">
                <a:solidFill>
                  <a:srgbClr val="002060"/>
                </a:solidFill>
                <a:effectLst/>
                <a:latin typeface="Century Gothic" panose="020B0502020202020204" pitchFamily="34" charset="0"/>
              </a:rPr>
              <a:t> [3504] </a:t>
            </a:r>
            <a:r>
              <a:rPr lang="es-ES" sz="1200" b="1" i="0" u="none" strike="noStrike" dirty="0">
                <a:solidFill>
                  <a:srgbClr val="002060"/>
                </a:solidFill>
                <a:effectLst/>
                <a:latin typeface="Century Gothic" panose="020B0502020202020204" pitchFamily="34" charset="0"/>
              </a:rPr>
              <a:t>primavera</a:t>
            </a:r>
            <a:r>
              <a:rPr lang="es-ES" sz="1200" b="0" i="0" u="none" strike="noStrike" dirty="0">
                <a:solidFill>
                  <a:srgbClr val="002060"/>
                </a:solidFill>
                <a:effectLst/>
                <a:latin typeface="Century Gothic" panose="020B0502020202020204" pitchFamily="34" charset="0"/>
              </a:rPr>
              <a:t> [2735] </a:t>
            </a:r>
            <a:r>
              <a:rPr lang="es-ES" sz="1200" b="1" i="0" u="none" strike="noStrike" dirty="0">
                <a:solidFill>
                  <a:srgbClr val="002060"/>
                </a:solidFill>
                <a:effectLst/>
                <a:latin typeface="Century Gothic" panose="020B0502020202020204" pitchFamily="34" charset="0"/>
              </a:rPr>
              <a:t>verano</a:t>
            </a:r>
            <a:r>
              <a:rPr lang="es-ES" sz="1200" b="0" i="0" u="none" strike="noStrike" dirty="0">
                <a:solidFill>
                  <a:srgbClr val="002060"/>
                </a:solidFill>
                <a:effectLst/>
                <a:latin typeface="Century Gothic" panose="020B0502020202020204" pitchFamily="34" charset="0"/>
              </a:rPr>
              <a:t> [1139] frío [1020] calor [945] sol [383] </a:t>
            </a:r>
            <a:endParaRPr lang="en-GB" sz="1200" b="0" i="0" u="none" strike="noStrike" kern="1200" dirty="0">
              <a:solidFill>
                <a:srgbClr val="00206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hay [13] dos [64] tres [134] cuatro [241] cinco [284] seis [438] siete [603] ocho [641] nueve [991] diez [449] once [1701] doce [1138] trece [2700] catorce [2411] quince[1215] dieciséis [3373] diecisiete [3400] dieciocho [2730] diecinueve [4232] veinte [819] veintiuno [819/425] veintidós, veintitrés, veinticuatro, veinticinco, veintiséis, veintisiete, veintiocho, veintinueve, treinta [830] treinta y uno [830/4/425]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bailar [1323] cocinar [3074] mandar [588] mirar [125] luz [278]  pollo [3577] suéter [&gt;5000] tarjeta [1958]  común [742]</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r>
              <a:rPr lang="en-GB" b="1" dirty="0"/>
              <a:t> [version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hacer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Looking at the activities listed, they need to decide when Quique does them (when it’s cold  hot) and note down an extra details. </a:t>
            </a:r>
            <a:r>
              <a:rPr lang="en-GB" b="1" dirty="0"/>
              <a:t>[Next slide is more challenging version of this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Ask pupils how they knew and elicit Spanish from them (does gardening </a:t>
            </a:r>
            <a:r>
              <a:rPr lang="en-GB" dirty="0">
                <a:sym typeface="Wingdings" panose="05000000000000000000" pitchFamily="2" charset="2"/>
              </a:rPr>
              <a:t> the text says ‘hago </a:t>
            </a:r>
            <a:r>
              <a:rPr lang="en-GB" dirty="0" err="1">
                <a:sym typeface="Wingdings" panose="05000000000000000000" pitchFamily="2" charset="2"/>
              </a:rPr>
              <a:t>jardinería</a:t>
            </a:r>
            <a:r>
              <a:rPr lang="en-GB" dirty="0">
                <a:sym typeface="Wingdings" panose="05000000000000000000" pitchFamily="2" charset="2"/>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[version 2]</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hacer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to find the 7 activities mentioned by Quique, when he does them and any extra information.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457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negation with ‘no’ and singular persons of ‘</a:t>
            </a:r>
            <a:r>
              <a:rPr lang="en-GB" b="0" dirty="0" err="1"/>
              <a:t>hacer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reminder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513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423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4413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7569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supported oral sentence creation of this week’s target structure and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946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‘hacer’ (1</a:t>
            </a:r>
            <a:r>
              <a:rPr lang="en-GB" b="0" baseline="30000" dirty="0"/>
              <a:t>st</a:t>
            </a:r>
            <a:r>
              <a:rPr lang="en-GB" b="0" dirty="0"/>
              <a:t> and 3</a:t>
            </a:r>
            <a:r>
              <a:rPr lang="en-GB" b="0" baseline="30000" dirty="0"/>
              <a:t>rd</a:t>
            </a:r>
            <a:r>
              <a:rPr lang="en-GB" b="0" dirty="0"/>
              <a:t> person) and the four weather items from this week’s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Spanish, or just in Spanish).</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a:t>i. providing the initial letters of each word as prompts.</a:t>
            </a:r>
            <a:br>
              <a:rPr lang="en-GB" sz="1200" b="0" dirty="0"/>
            </a:br>
            <a:r>
              <a:rPr lang="en-GB" sz="1200" b="0" dirty="0"/>
              <a:t>iii. enabling pupils to look at the four vocabulary words (</a:t>
            </a:r>
            <a:r>
              <a:rPr lang="en-GB" sz="1200" b="0" dirty="0" err="1"/>
              <a:t>frío</a:t>
            </a:r>
            <a:r>
              <a:rPr lang="en-GB" sz="1200" b="0" dirty="0"/>
              <a:t>, </a:t>
            </a:r>
            <a:r>
              <a:rPr lang="en-GB" sz="1200" b="0" dirty="0" err="1"/>
              <a:t>calor</a:t>
            </a:r>
            <a:r>
              <a:rPr lang="en-GB" sz="1200" b="0" dirty="0"/>
              <a:t>, </a:t>
            </a:r>
            <a:r>
              <a:rPr lang="en-GB" sz="1200" b="0" dirty="0" err="1"/>
              <a:t>otoño</a:t>
            </a:r>
            <a:r>
              <a:rPr lang="en-GB" sz="1200" b="0" dirty="0"/>
              <a:t>, </a:t>
            </a:r>
            <a:r>
              <a:rPr lang="en-GB" sz="1200" b="0" dirty="0" err="1"/>
              <a:t>verano</a:t>
            </a:r>
            <a:r>
              <a:rPr lang="en-GB" sz="1200" b="0" dirty="0"/>
              <a:t>, </a:t>
            </a:r>
            <a:r>
              <a:rPr lang="en-GB" sz="1200" b="0" dirty="0" err="1"/>
              <a:t>invierno</a:t>
            </a:r>
            <a:r>
              <a:rPr lang="en-GB" sz="1200" b="0" dirty="0"/>
              <a: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rule for accents 3.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whether these words need an accent or not, and bring up the speech bubble with a reminder of the rule. </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6. Part B</a:t>
            </a:r>
          </a:p>
          <a:p>
            <a:pPr marL="0" lvl="0" indent="0" algn="l" rtl="0">
              <a:spcBef>
                <a:spcPts val="0"/>
              </a:spcBef>
              <a:spcAft>
                <a:spcPts val="0"/>
              </a:spcAft>
              <a:buNone/>
            </a:pPr>
            <a:r>
              <a:rPr lang="en-GB" b="0" dirty="0"/>
              <a:t>4. Teacher clarifies these are all names or surnames &amp; brings up reminder about Spanish surnames. </a:t>
            </a:r>
          </a:p>
          <a:p>
            <a:pPr marL="0" lvl="0" indent="0" algn="l" rtl="0">
              <a:spcBef>
                <a:spcPts val="0"/>
              </a:spcBef>
              <a:spcAft>
                <a:spcPts val="0"/>
              </a:spcAft>
              <a:buNone/>
            </a:pPr>
            <a:r>
              <a:rPr lang="en-GB" b="0" dirty="0"/>
              <a:t>5. Pupils work in pairs to create combinations of names + surnames.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Gómez</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Soto</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Silva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Rojas</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n-GB" sz="1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Ángel</a:t>
            </a:r>
            <a:endPar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Éric</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Nora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Pérez</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país</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[109]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TO THE PREVIOUS WRITING TASK FOR HIGHER PROFICIENCY LEARNERS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person singular of </a:t>
            </a:r>
            <a:r>
              <a:rPr lang="en-GB" i="0" baseline="0" dirty="0"/>
              <a:t>‘hacer’ </a:t>
            </a:r>
            <a:r>
              <a:rPr lang="en-US" b="0" baseline="0" dirty="0"/>
              <a:t>along with this week’s target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first person singular form of ‘hacer’ in response to the pictures, in order to narrate an imaginary day on holiday.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an additional challenge, pupils could then be asked to do this using the second person singular form – i.e. writing about what ‘you’ do – or the third person singular form – i.e. writing about what s/he does.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it clear to pupils that they are writing in the present tense, i.e. saying what happens normally or is happening whilst they are on holiday.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‘hace’ </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[Ejemplo]</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veintitrés</a:t>
            </a:r>
            <a:r>
              <a:rPr lang="en-GB" b="0" baseline="0" dirty="0"/>
              <a:t> </a:t>
            </a:r>
            <a:r>
              <a:rPr lang="en-GB" b="0" baseline="0" dirty="0" err="1"/>
              <a:t>suéteres</a:t>
            </a:r>
            <a:r>
              <a:rPr lang="en-GB" b="0" baseline="0" dirty="0"/>
              <a:t>. </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Hay once </a:t>
            </a:r>
            <a:r>
              <a:rPr lang="en-GB" b="0" baseline="0" dirty="0" err="1"/>
              <a:t>pollos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755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doce</a:t>
            </a:r>
            <a:r>
              <a:rPr lang="en-GB" b="0" baseline="0" dirty="0"/>
              <a:t> </a:t>
            </a:r>
            <a:r>
              <a:rPr lang="en-GB" b="0" baseline="0" dirty="0" err="1"/>
              <a:t>tarjetas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416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cinco</a:t>
            </a:r>
            <a:r>
              <a:rPr lang="en-GB" b="0" baseline="0" dirty="0"/>
              <a:t> mercados.</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334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treinta</a:t>
            </a:r>
            <a:r>
              <a:rPr lang="en-GB" b="0" baseline="0" dirty="0"/>
              <a:t> y un </a:t>
            </a:r>
            <a:r>
              <a:rPr lang="en-GB" b="0" baseline="0" dirty="0" err="1"/>
              <a:t>dibujos</a:t>
            </a:r>
            <a:r>
              <a:rPr lang="en-GB" b="0" baseline="0" dirty="0"/>
              <a:t>. </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07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veinticuatro</a:t>
            </a:r>
            <a:r>
              <a:rPr lang="en-GB" b="0" baseline="0" dirty="0"/>
              <a:t> casas. </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23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a:t>
            </a:r>
            <a:r>
              <a:rPr lang="en-US" b="0" i="0" baseline="0" dirty="0" err="1"/>
              <a:t>hacer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US"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US" sz="1200" b="0" dirty="0">
                <a:solidFill>
                  <a:srgbClr val="002060"/>
                </a:solidFill>
                <a:latin typeface="Century Gothic"/>
                <a:ea typeface="Century Gothic"/>
                <a:cs typeface="Century Gothic"/>
                <a:sym typeface="Century Gothic"/>
              </a:rPr>
              <a:t>1 </a:t>
            </a:r>
            <a:r>
              <a:rPr lang="en-US" sz="1200" b="0" dirty="0" err="1">
                <a:solidFill>
                  <a:srgbClr val="002060"/>
                </a:solidFill>
                <a:latin typeface="Century Gothic"/>
                <a:ea typeface="Century Gothic"/>
                <a:cs typeface="Century Gothic"/>
                <a:sym typeface="Century Gothic"/>
              </a:rPr>
              <a:t>Haces</a:t>
            </a:r>
            <a:r>
              <a:rPr lang="en-US" sz="1200" b="0" dirty="0">
                <a:solidFill>
                  <a:srgbClr val="002060"/>
                </a:solidFill>
                <a:latin typeface="Century Gothic"/>
                <a:ea typeface="Century Gothic"/>
                <a:cs typeface="Century Gothic"/>
                <a:sym typeface="Century Gothic"/>
              </a:rPr>
              <a:t> </a:t>
            </a:r>
            <a:r>
              <a:rPr lang="en-US" sz="1200" b="0" dirty="0" err="1">
                <a:solidFill>
                  <a:srgbClr val="002060"/>
                </a:solidFill>
                <a:latin typeface="Century Gothic"/>
                <a:ea typeface="Century Gothic"/>
                <a:cs typeface="Century Gothic"/>
                <a:sym typeface="Century Gothic"/>
              </a:rPr>
              <a:t>deporte</a:t>
            </a:r>
            <a:endParaRPr lang="en-US"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200" b="0" dirty="0">
                <a:solidFill>
                  <a:srgbClr val="002060"/>
                </a:solidFill>
                <a:latin typeface="Century Gothic"/>
                <a:ea typeface="Century Gothic"/>
                <a:cs typeface="Century Gothic"/>
                <a:sym typeface="Century Gothic"/>
              </a:rPr>
              <a:t>2 </a:t>
            </a:r>
            <a:r>
              <a:rPr lang="en-US" sz="1200" b="0" dirty="0" err="1">
                <a:solidFill>
                  <a:srgbClr val="002060"/>
                </a:solidFill>
                <a:latin typeface="Century Gothic"/>
                <a:ea typeface="Century Gothic"/>
                <a:cs typeface="Century Gothic"/>
                <a:sym typeface="Century Gothic"/>
              </a:rPr>
              <a:t>Haces</a:t>
            </a:r>
            <a:r>
              <a:rPr lang="en-US" sz="1200" b="0" dirty="0">
                <a:solidFill>
                  <a:srgbClr val="002060"/>
                </a:solidFill>
                <a:latin typeface="Century Gothic"/>
                <a:ea typeface="Century Gothic"/>
                <a:cs typeface="Century Gothic"/>
                <a:sym typeface="Century Gothic"/>
              </a:rPr>
              <a:t> un regalo.</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Hace</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natación</a:t>
            </a:r>
            <a:endPar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Hago</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una</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carrera.</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Hace calor.</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Haces un viaje.</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Hago la cama.</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Hace frío.</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9 Hace baile.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911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0.svg"/><Relationship Id="rId10" Type="http://schemas.openxmlformats.org/officeDocument/2006/relationships/image" Target="../media/image50.png"/><Relationship Id="rId4" Type="http://schemas.openxmlformats.org/officeDocument/2006/relationships/image" Target="../media/image39.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53.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image" Target="../media/image52.gif"/><Relationship Id="rId4" Type="http://schemas.openxmlformats.org/officeDocument/2006/relationships/image" Target="../media/image51.png"/><Relationship Id="rId9"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29.wav"/><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0.png"/><Relationship Id="rId10" Type="http://schemas.openxmlformats.org/officeDocument/2006/relationships/image" Target="../media/image58.png"/><Relationship Id="rId4" Type="http://schemas.openxmlformats.org/officeDocument/2006/relationships/image" Target="../media/image40.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3.wav"/><Relationship Id="rId18" Type="http://schemas.openxmlformats.org/officeDocument/2006/relationships/audio" Target="../media/audio8.wav"/><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audio" Target="../media/audio2.wav"/><Relationship Id="rId17"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6.wav"/><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1.wav"/><Relationship Id="rId5" Type="http://schemas.openxmlformats.org/officeDocument/2006/relationships/image" Target="../media/image7.svg"/><Relationship Id="rId15" Type="http://schemas.openxmlformats.org/officeDocument/2006/relationships/audio" Target="../media/audio5.wav"/><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audio" Target="../media/audio4.wav"/></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8.jpeg"/><Relationship Id="rId3" Type="http://schemas.openxmlformats.org/officeDocument/2006/relationships/image" Target="../media/image3.png"/><Relationship Id="rId7" Type="http://schemas.openxmlformats.org/officeDocument/2006/relationships/image" Target="../media/image43.png"/><Relationship Id="rId12" Type="http://schemas.openxmlformats.org/officeDocument/2006/relationships/image" Target="../media/image63.png"/><Relationship Id="rId17" Type="http://schemas.openxmlformats.org/officeDocument/2006/relationships/image" Target="../media/image64.png"/><Relationship Id="rId2" Type="http://schemas.openxmlformats.org/officeDocument/2006/relationships/notesSlide" Target="../notesSlides/notesSlide20.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42.png"/><Relationship Id="rId5" Type="http://schemas.openxmlformats.org/officeDocument/2006/relationships/image" Target="../media/image60.png"/><Relationship Id="rId1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62.pn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8.png"/><Relationship Id="rId4" Type="http://schemas.openxmlformats.org/officeDocument/2006/relationships/audio" Target="../media/audio9.wav"/><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9.wav"/><Relationship Id="rId5" Type="http://schemas.openxmlformats.org/officeDocument/2006/relationships/image" Target="../media/image19.png"/><Relationship Id="rId10" Type="http://schemas.openxmlformats.org/officeDocument/2006/relationships/audio" Target="../media/audio11.wav"/><Relationship Id="rId4" Type="http://schemas.openxmlformats.org/officeDocument/2006/relationships/audio" Target="../media/audio12.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11.wav"/><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audio" Target="../media/audio1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audio" Target="../media/audio9.wav"/><Relationship Id="rId4" Type="http://schemas.openxmlformats.org/officeDocument/2006/relationships/audio" Target="../media/audio14.wav"/><Relationship Id="rId9" Type="http://schemas.openxmlformats.org/officeDocument/2006/relationships/audio" Target="../media/audio11.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9.wav"/><Relationship Id="rId5" Type="http://schemas.openxmlformats.org/officeDocument/2006/relationships/audio" Target="../media/audio15.wav"/><Relationship Id="rId10" Type="http://schemas.openxmlformats.org/officeDocument/2006/relationships/audio" Target="../media/audio11.wav"/><Relationship Id="rId4" Type="http://schemas.openxmlformats.org/officeDocument/2006/relationships/image" Target="../media/image13.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9.wav"/><Relationship Id="rId5" Type="http://schemas.openxmlformats.org/officeDocument/2006/relationships/image" Target="../media/image32.png"/><Relationship Id="rId10" Type="http://schemas.openxmlformats.org/officeDocument/2006/relationships/audio" Target="../media/audio11.wav"/><Relationship Id="rId4" Type="http://schemas.openxmlformats.org/officeDocument/2006/relationships/audio" Target="../media/audio16.wav"/><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png"/><Relationship Id="rId18" Type="http://schemas.openxmlformats.org/officeDocument/2006/relationships/image" Target="../media/image41.png"/><Relationship Id="rId3" Type="http://schemas.openxmlformats.org/officeDocument/2006/relationships/image" Target="../media/image13.png"/><Relationship Id="rId21" Type="http://schemas.openxmlformats.org/officeDocument/2006/relationships/image" Target="../media/image44.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40.svg"/><Relationship Id="rId2" Type="http://schemas.openxmlformats.org/officeDocument/2006/relationships/notesSlide" Target="../notesSlides/notesSlide9.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47.png"/><Relationship Id="rId5" Type="http://schemas.openxmlformats.org/officeDocument/2006/relationships/audio" Target="../media/audio18.wav"/><Relationship Id="rId15" Type="http://schemas.openxmlformats.org/officeDocument/2006/relationships/audio" Target="../media/audio26.wav"/><Relationship Id="rId23" Type="http://schemas.openxmlformats.org/officeDocument/2006/relationships/image" Target="../media/image46.png"/><Relationship Id="rId10" Type="http://schemas.openxmlformats.org/officeDocument/2006/relationships/audio" Target="../media/audio23.wav"/><Relationship Id="rId19" Type="http://schemas.openxmlformats.org/officeDocument/2006/relationships/image" Target="../media/image42.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3.pn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13" name="Picture 12" descr="A picture containing diagram&#10;&#10;Description automatically generated">
            <a:extLst>
              <a:ext uri="{FF2B5EF4-FFF2-40B4-BE49-F238E27FC236}">
                <a16:creationId xmlns:a16="http://schemas.microsoft.com/office/drawing/2014/main" id="{820A32BD-E5CA-4719-9CE2-BE3B2748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6C9045F9-6042-4ABF-95DA-757CC7366D67}"/>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612490" y="1720133"/>
            <a:ext cx="585450" cy="1708867"/>
          </a:xfrm>
          <a:prstGeom prst="rect">
            <a:avLst/>
          </a:prstGeom>
        </p:spPr>
      </p:pic>
      <p:pic>
        <p:nvPicPr>
          <p:cNvPr id="21" name="Picture 20" descr="Icon&#10;&#10;Description automatically generated">
            <a:extLst>
              <a:ext uri="{FF2B5EF4-FFF2-40B4-BE49-F238E27FC236}">
                <a16:creationId xmlns:a16="http://schemas.microsoft.com/office/drawing/2014/main" id="{A93927AE-623A-4C3E-B585-5A6E775F5E30}"/>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1396529" y="2574566"/>
            <a:ext cx="1743529" cy="1792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3b: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un e-mail a </a:t>
            </a: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18" y="1810170"/>
            <a:ext cx="7620274"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449708" y="2054835"/>
            <a:ext cx="5749324" cy="3285515"/>
          </a:xfrm>
          <a:prstGeom prst="rect">
            <a:avLst/>
          </a:prstGeom>
          <a:noFill/>
        </p:spPr>
        <p:txBody>
          <a:bodyPr wrap="square">
            <a:spAutoFit/>
          </a:bodyPr>
          <a:lstStyle/>
          <a:p>
            <a:pPr>
              <a:lnSpc>
                <a:spcPct val="150000"/>
              </a:lnSpc>
            </a:pPr>
            <a:r>
              <a:rPr lang="en-GB" sz="2000" b="1" dirty="0">
                <a:solidFill>
                  <a:srgbClr val="002060"/>
                </a:solidFill>
                <a:latin typeface="Segoe Print" panose="02000600000000000000" pitchFamily="2" charset="0"/>
              </a:rPr>
              <a:t>¡Hola </a:t>
            </a:r>
            <a:r>
              <a:rPr lang="en-GB" sz="2000" dirty="0" err="1">
                <a:solidFill>
                  <a:srgbClr val="002060"/>
                </a:solidFill>
                <a:latin typeface="Segoe Print" panose="02000600000000000000" pitchFamily="2" charset="0"/>
              </a:rPr>
              <a:t>Krina</a:t>
            </a:r>
            <a:r>
              <a:rPr lang="en-GB" sz="2000" dirty="0">
                <a:solidFill>
                  <a:srgbClr val="002060"/>
                </a:solidFill>
                <a:latin typeface="Segoe Print" panose="02000600000000000000" pitchFamily="2" charset="0"/>
              </a:rPr>
              <a:t>! ¿Qué hago </a:t>
            </a:r>
            <a:r>
              <a:rPr lang="en-GB" sz="2000" dirty="0" err="1">
                <a:solidFill>
                  <a:srgbClr val="002060"/>
                </a:solidFill>
                <a:latin typeface="Segoe Print" panose="02000600000000000000" pitchFamily="2" charset="0"/>
              </a:rPr>
              <a:t>normalmente</a:t>
            </a:r>
            <a:r>
              <a:rPr lang="en-GB" sz="2000" dirty="0">
                <a:solidFill>
                  <a:srgbClr val="002060"/>
                </a:solidFill>
                <a:latin typeface="Segoe Print" panose="02000600000000000000" pitchFamily="2" charset="0"/>
              </a:rPr>
              <a:t>? </a:t>
            </a:r>
          </a:p>
          <a:p>
            <a:pPr>
              <a:lnSpc>
                <a:spcPct val="150000"/>
              </a:lnSpc>
            </a:pPr>
            <a:r>
              <a:rPr lang="en-GB" sz="2000" dirty="0" err="1">
                <a:solidFill>
                  <a:srgbClr val="002060"/>
                </a:solidFill>
                <a:latin typeface="Segoe Print" panose="02000600000000000000" pitchFamily="2" charset="0"/>
              </a:rPr>
              <a:t>Pues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frío</a:t>
            </a:r>
            <a:r>
              <a:rPr lang="en-GB" sz="2000" dirty="0">
                <a:solidFill>
                  <a:srgbClr val="002060"/>
                </a:solidFill>
                <a:latin typeface="Segoe Print" panose="02000600000000000000" pitchFamily="2" charset="0"/>
              </a:rPr>
              <a:t> hago actividades en casa. Por ejemplo, </a:t>
            </a:r>
            <a:r>
              <a:rPr lang="en-GB" sz="2000" dirty="0" err="1">
                <a:solidFill>
                  <a:srgbClr val="002060"/>
                </a:solidFill>
                <a:latin typeface="Segoe Print" panose="02000600000000000000" pitchFamily="2" charset="0"/>
              </a:rPr>
              <a:t>limpio</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cocina</a:t>
            </a:r>
            <a:r>
              <a:rPr lang="en-GB" sz="2000" dirty="0">
                <a:solidFill>
                  <a:srgbClr val="002060"/>
                </a:solidFill>
                <a:latin typeface="Segoe Print" panose="02000600000000000000" pitchFamily="2" charset="0"/>
              </a:rPr>
              <a:t> o toco la </a:t>
            </a:r>
            <a:r>
              <a:rPr lang="en-GB" sz="2000" dirty="0" err="1">
                <a:solidFill>
                  <a:srgbClr val="002060"/>
                </a:solidFill>
                <a:latin typeface="Segoe Print" panose="02000600000000000000" pitchFamily="2" charset="0"/>
              </a:rPr>
              <a:t>guitarra</a:t>
            </a:r>
            <a:r>
              <a:rPr lang="en-GB" sz="2000" dirty="0">
                <a:solidFill>
                  <a:srgbClr val="002060"/>
                </a:solidFill>
                <a:latin typeface="Segoe Print" panose="02000600000000000000" pitchFamily="2" charset="0"/>
              </a:rPr>
              <a:t> solo.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cocino</a:t>
            </a:r>
            <a:r>
              <a:rPr lang="en-GB" sz="2000" dirty="0">
                <a:solidFill>
                  <a:srgbClr val="002060"/>
                </a:solidFill>
                <a:latin typeface="Segoe Print" panose="02000600000000000000" pitchFamily="2" charset="0"/>
              </a:rPr>
              <a:t> con papá o hago un </a:t>
            </a:r>
            <a:r>
              <a:rPr lang="en-GB" sz="2000" dirty="0" err="1">
                <a:solidFill>
                  <a:srgbClr val="002060"/>
                </a:solidFill>
                <a:latin typeface="Segoe Print" panose="02000600000000000000" pitchFamily="2" charset="0"/>
              </a:rPr>
              <a:t>dibujo</a:t>
            </a:r>
            <a:r>
              <a:rPr lang="en-GB" sz="2000" dirty="0">
                <a:solidFill>
                  <a:srgbClr val="002060"/>
                </a:solidFill>
                <a:latin typeface="Segoe Print" panose="02000600000000000000" pitchFamily="2" charset="0"/>
              </a:rPr>
              <a:t> en mi </a:t>
            </a:r>
            <a:r>
              <a:rPr lang="en-GB" sz="2000" dirty="0" err="1">
                <a:solidFill>
                  <a:srgbClr val="002060"/>
                </a:solidFill>
                <a:latin typeface="Segoe Print" panose="02000600000000000000" pitchFamily="2" charset="0"/>
              </a:rPr>
              <a:t>habitación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calor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bailo</a:t>
            </a:r>
            <a:r>
              <a:rPr lang="en-GB" sz="2000" dirty="0">
                <a:solidFill>
                  <a:srgbClr val="002060"/>
                </a:solidFill>
                <a:latin typeface="Segoe Print" panose="02000600000000000000" pitchFamily="2" charset="0"/>
              </a:rPr>
              <a:t> en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jardín</a:t>
            </a:r>
            <a:r>
              <a:rPr lang="en-GB" sz="2000" dirty="0">
                <a:solidFill>
                  <a:srgbClr val="002060"/>
                </a:solidFill>
                <a:latin typeface="Segoe Print" panose="02000600000000000000" pitchFamily="2" charset="0"/>
              </a:rPr>
              <a:t> o hago </a:t>
            </a:r>
            <a:r>
              <a:rPr lang="en-GB" sz="2000" dirty="0" err="1">
                <a:solidFill>
                  <a:srgbClr val="002060"/>
                </a:solidFill>
                <a:latin typeface="Segoe Print" panose="02000600000000000000" pitchFamily="2" charset="0"/>
              </a:rPr>
              <a:t>jardinería</a:t>
            </a:r>
            <a:r>
              <a:rPr lang="en-GB" sz="2000" dirty="0">
                <a:solidFill>
                  <a:srgbClr val="002060"/>
                </a:solidFill>
                <a:latin typeface="Segoe Print" panose="02000600000000000000" pitchFamily="2" charset="0"/>
              </a:rPr>
              <a:t> con Sofía. ¿Qué haces </a:t>
            </a:r>
            <a:r>
              <a:rPr lang="en-GB" sz="2000" dirty="0" err="1">
                <a:solidFill>
                  <a:srgbClr val="002060"/>
                </a:solidFill>
                <a:latin typeface="Segoe Print" panose="02000600000000000000" pitchFamily="2" charset="0"/>
              </a:rPr>
              <a:t>tú</a:t>
            </a:r>
            <a:r>
              <a:rPr lang="en-GB" sz="2000" dirty="0">
                <a:solidFill>
                  <a:srgbClr val="002060"/>
                </a:solidFill>
                <a:latin typeface="Segoe Print" panose="02000600000000000000" pitchFamily="2" charset="0"/>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1679734882"/>
              </p:ext>
            </p:extLst>
          </p:nvPr>
        </p:nvGraphicFramePr>
        <p:xfrm>
          <a:off x="6601772" y="1517164"/>
          <a:ext cx="5538710" cy="4768046"/>
        </p:xfrm>
        <a:graphic>
          <a:graphicData uri="http://schemas.openxmlformats.org/drawingml/2006/table">
            <a:tbl>
              <a:tblPr>
                <a:noFill/>
              </a:tblPr>
              <a:tblGrid>
                <a:gridCol w="2508537">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actividad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tiempo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extra info?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gardening </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plays the guitar</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does the cooking / cooks</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a drawing / draws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activities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cleans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dances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99348232"/>
                  </a:ext>
                </a:extLst>
              </a:tr>
            </a:tbl>
          </a:graphicData>
        </a:graphic>
      </p:graphicFrame>
      <p:pic>
        <p:nvPicPr>
          <p:cNvPr id="81" name="Picture 80" descr="A picture containing diagram&#10;&#10;Description automatically generated">
            <a:extLst>
              <a:ext uri="{FF2B5EF4-FFF2-40B4-BE49-F238E27FC236}">
                <a16:creationId xmlns:a16="http://schemas.microsoft.com/office/drawing/2014/main" id="{17857E64-F3FF-4E4A-927C-78B09AEC4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A0D4C397-3FBD-45A8-93D9-57B3291CDC00}"/>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86" name="Picture 85" descr="A picture containing diagram&#10;&#10;Description automatically generated">
            <a:extLst>
              <a:ext uri="{FF2B5EF4-FFF2-40B4-BE49-F238E27FC236}">
                <a16:creationId xmlns:a16="http://schemas.microsoft.com/office/drawing/2014/main" id="{E9E0971A-1B02-45C7-B25F-69D873FC6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2722865"/>
            <a:ext cx="210196" cy="463289"/>
          </a:xfrm>
          <a:prstGeom prst="rect">
            <a:avLst/>
          </a:prstGeom>
        </p:spPr>
      </p:pic>
      <p:pic>
        <p:nvPicPr>
          <p:cNvPr id="87" name="Picture 86" descr="A picture containing icon&#10;&#10;Description automatically generated">
            <a:extLst>
              <a:ext uri="{FF2B5EF4-FFF2-40B4-BE49-F238E27FC236}">
                <a16:creationId xmlns:a16="http://schemas.microsoft.com/office/drawing/2014/main" id="{709191F6-1207-41FF-8A4E-C4B296F3A839}"/>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2729102"/>
            <a:ext cx="146031" cy="426248"/>
          </a:xfrm>
          <a:prstGeom prst="rect">
            <a:avLst/>
          </a:prstGeom>
        </p:spPr>
      </p:pic>
      <p:pic>
        <p:nvPicPr>
          <p:cNvPr id="88" name="Picture 87" descr="A picture containing diagram&#10;&#10;Description automatically generated">
            <a:extLst>
              <a:ext uri="{FF2B5EF4-FFF2-40B4-BE49-F238E27FC236}">
                <a16:creationId xmlns:a16="http://schemas.microsoft.com/office/drawing/2014/main" id="{CA432967-F77B-44A6-859D-C57184652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6460" y="3375697"/>
            <a:ext cx="210196" cy="463289"/>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530FAD5D-260F-4C20-A512-2DC010702794}"/>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8871" y="3381934"/>
            <a:ext cx="146031" cy="426248"/>
          </a:xfrm>
          <a:prstGeom prst="rect">
            <a:avLst/>
          </a:prstGeom>
        </p:spPr>
      </p:pic>
      <p:pic>
        <p:nvPicPr>
          <p:cNvPr id="90" name="Picture 89" descr="A picture containing diagram&#10;&#10;Description automatically generated">
            <a:extLst>
              <a:ext uri="{FF2B5EF4-FFF2-40B4-BE49-F238E27FC236}">
                <a16:creationId xmlns:a16="http://schemas.microsoft.com/office/drawing/2014/main" id="{F1C41118-50FE-4592-A835-509E69CC8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4043566"/>
            <a:ext cx="210196" cy="463289"/>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D9BE934F-F936-4E4E-BDBD-D3A3C7C7937E}"/>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4049803"/>
            <a:ext cx="146031" cy="426248"/>
          </a:xfrm>
          <a:prstGeom prst="rect">
            <a:avLst/>
          </a:prstGeom>
        </p:spPr>
      </p:pic>
      <p:pic>
        <p:nvPicPr>
          <p:cNvPr id="92" name="Picture 91" descr="A picture containing diagram&#10;&#10;Description automatically generated">
            <a:extLst>
              <a:ext uri="{FF2B5EF4-FFF2-40B4-BE49-F238E27FC236}">
                <a16:creationId xmlns:a16="http://schemas.microsoft.com/office/drawing/2014/main" id="{6EDA0AFE-94BE-480E-A84D-57A74E45E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4725094"/>
            <a:ext cx="210196" cy="463289"/>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AB68D789-38A8-4F90-BF34-6C5FC921E016}"/>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4731331"/>
            <a:ext cx="146031" cy="426248"/>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71596285-D212-47C7-A637-D39E05CD2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9211" y="5249136"/>
            <a:ext cx="210196" cy="463289"/>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17337EEA-2257-402E-96E2-966A2BC62CB7}"/>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501622" y="5255373"/>
            <a:ext cx="146031" cy="426248"/>
          </a:xfrm>
          <a:prstGeom prst="rect">
            <a:avLst/>
          </a:prstGeom>
        </p:spPr>
      </p:pic>
      <p:pic>
        <p:nvPicPr>
          <p:cNvPr id="99" name="Picture 98" descr="A picture containing diagram&#10;&#10;Description automatically generated">
            <a:extLst>
              <a:ext uri="{FF2B5EF4-FFF2-40B4-BE49-F238E27FC236}">
                <a16:creationId xmlns:a16="http://schemas.microsoft.com/office/drawing/2014/main" id="{9170B50B-8CD5-482D-9018-415022740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5811815"/>
            <a:ext cx="210196" cy="463289"/>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B8E0BACD-5B33-42A1-9A72-75ECC304C1A4}"/>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5818052"/>
            <a:ext cx="146031" cy="426248"/>
          </a:xfrm>
          <a:prstGeom prst="rect">
            <a:avLst/>
          </a:prstGeom>
        </p:spPr>
      </p:pic>
      <p:sp>
        <p:nvSpPr>
          <p:cNvPr id="102" name="Oval 101">
            <a:extLst>
              <a:ext uri="{FF2B5EF4-FFF2-40B4-BE49-F238E27FC236}">
                <a16:creationId xmlns:a16="http://schemas.microsoft.com/office/drawing/2014/main" id="{60CD95C1-98C0-4056-9E99-ED5950EDF1C7}"/>
              </a:ext>
            </a:extLst>
          </p:cNvPr>
          <p:cNvSpPr/>
          <p:nvPr/>
        </p:nvSpPr>
        <p:spPr>
          <a:xfrm>
            <a:off x="9369807" y="20944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60D008F8-4E45-4523-B35E-41BED8D9D967}"/>
              </a:ext>
            </a:extLst>
          </p:cNvPr>
          <p:cNvSpPr txBox="1"/>
          <p:nvPr/>
        </p:nvSpPr>
        <p:spPr>
          <a:xfrm>
            <a:off x="10344310" y="2158846"/>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Sofía</a:t>
            </a:r>
          </a:p>
        </p:txBody>
      </p:sp>
      <p:sp>
        <p:nvSpPr>
          <p:cNvPr id="104" name="Oval 103">
            <a:extLst>
              <a:ext uri="{FF2B5EF4-FFF2-40B4-BE49-F238E27FC236}">
                <a16:creationId xmlns:a16="http://schemas.microsoft.com/office/drawing/2014/main" id="{804597A8-07A3-4AD8-A53F-A2CB993930FD}"/>
              </a:ext>
            </a:extLst>
          </p:cNvPr>
          <p:cNvSpPr/>
          <p:nvPr/>
        </p:nvSpPr>
        <p:spPr>
          <a:xfrm>
            <a:off x="9810604" y="26834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3D936731-EA26-43E9-854E-F4F35661FF8C}"/>
              </a:ext>
            </a:extLst>
          </p:cNvPr>
          <p:cNvSpPr txBox="1"/>
          <p:nvPr/>
        </p:nvSpPr>
        <p:spPr>
          <a:xfrm>
            <a:off x="10487056" y="274753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alone</a:t>
            </a:r>
          </a:p>
        </p:txBody>
      </p:sp>
      <p:sp>
        <p:nvSpPr>
          <p:cNvPr id="106" name="Oval 105">
            <a:extLst>
              <a:ext uri="{FF2B5EF4-FFF2-40B4-BE49-F238E27FC236}">
                <a16:creationId xmlns:a16="http://schemas.microsoft.com/office/drawing/2014/main" id="{2C9E3F46-14EE-4545-98C1-7FB05B59A9BC}"/>
              </a:ext>
            </a:extLst>
          </p:cNvPr>
          <p:cNvSpPr/>
          <p:nvPr/>
        </p:nvSpPr>
        <p:spPr>
          <a:xfrm>
            <a:off x="9814533" y="336666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dad</a:t>
            </a:r>
          </a:p>
        </p:txBody>
      </p:sp>
      <p:sp>
        <p:nvSpPr>
          <p:cNvPr id="108" name="Oval 107">
            <a:extLst>
              <a:ext uri="{FF2B5EF4-FFF2-40B4-BE49-F238E27FC236}">
                <a16:creationId xmlns:a16="http://schemas.microsoft.com/office/drawing/2014/main" id="{285B5373-3B16-4233-94A0-68DDA5A7B043}"/>
              </a:ext>
            </a:extLst>
          </p:cNvPr>
          <p:cNvSpPr/>
          <p:nvPr/>
        </p:nvSpPr>
        <p:spPr>
          <a:xfrm>
            <a:off x="9776123" y="401115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EB118CC1-37F9-461F-BAC0-C7DAACF4BBA8}"/>
              </a:ext>
            </a:extLst>
          </p:cNvPr>
          <p:cNvSpPr txBox="1"/>
          <p:nvPr/>
        </p:nvSpPr>
        <p:spPr>
          <a:xfrm>
            <a:off x="10344310" y="4089539"/>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in his room</a:t>
            </a:r>
          </a:p>
        </p:txBody>
      </p:sp>
      <p:sp>
        <p:nvSpPr>
          <p:cNvPr id="110" name="Oval 109">
            <a:extLst>
              <a:ext uri="{FF2B5EF4-FFF2-40B4-BE49-F238E27FC236}">
                <a16:creationId xmlns:a16="http://schemas.microsoft.com/office/drawing/2014/main" id="{8CC14915-5986-457B-B3A8-C02BEEF208D3}"/>
              </a:ext>
            </a:extLst>
          </p:cNvPr>
          <p:cNvSpPr/>
          <p:nvPr/>
        </p:nvSpPr>
        <p:spPr>
          <a:xfrm>
            <a:off x="9816935" y="4694381"/>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a16="http://schemas.microsoft.com/office/drawing/2014/main" id="{65B8628E-BBAB-41DE-85FD-1FCD4CEECCFE}"/>
              </a:ext>
            </a:extLst>
          </p:cNvPr>
          <p:cNvSpPr txBox="1"/>
          <p:nvPr/>
        </p:nvSpPr>
        <p:spPr>
          <a:xfrm>
            <a:off x="10415683" y="4722887"/>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at home</a:t>
            </a:r>
          </a:p>
        </p:txBody>
      </p:sp>
      <p:sp>
        <p:nvSpPr>
          <p:cNvPr id="112" name="Oval 111">
            <a:extLst>
              <a:ext uri="{FF2B5EF4-FFF2-40B4-BE49-F238E27FC236}">
                <a16:creationId xmlns:a16="http://schemas.microsoft.com/office/drawing/2014/main" id="{4C413C8E-087A-481B-8849-0679B33A300A}"/>
              </a:ext>
            </a:extLst>
          </p:cNvPr>
          <p:cNvSpPr/>
          <p:nvPr/>
        </p:nvSpPr>
        <p:spPr>
          <a:xfrm>
            <a:off x="9831878" y="5246356"/>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6692D4E7-D5CB-4E73-B3CD-32BC461C3331}"/>
              </a:ext>
            </a:extLst>
          </p:cNvPr>
          <p:cNvSpPr txBox="1"/>
          <p:nvPr/>
        </p:nvSpPr>
        <p:spPr>
          <a:xfrm>
            <a:off x="10327594" y="5300620"/>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the kitchen</a:t>
            </a:r>
          </a:p>
        </p:txBody>
      </p:sp>
      <p:sp>
        <p:nvSpPr>
          <p:cNvPr id="114" name="Oval 113">
            <a:extLst>
              <a:ext uri="{FF2B5EF4-FFF2-40B4-BE49-F238E27FC236}">
                <a16:creationId xmlns:a16="http://schemas.microsoft.com/office/drawing/2014/main" id="{BBFC82F1-2455-4587-8F4E-9D84CDC79603}"/>
              </a:ext>
            </a:extLst>
          </p:cNvPr>
          <p:cNvSpPr/>
          <p:nvPr/>
        </p:nvSpPr>
        <p:spPr>
          <a:xfrm>
            <a:off x="9412258" y="578832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2D11716A-4347-404A-81C1-A45BD0EF238B}"/>
              </a:ext>
            </a:extLst>
          </p:cNvPr>
          <p:cNvSpPr txBox="1"/>
          <p:nvPr/>
        </p:nvSpPr>
        <p:spPr>
          <a:xfrm>
            <a:off x="10291142" y="5839171"/>
            <a:ext cx="200496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in the garden</a:t>
            </a:r>
          </a:p>
        </p:txBody>
      </p:sp>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Lee. </a:t>
            </a:r>
            <a:r>
              <a:rPr lang="en-GB" sz="2200" b="1" dirty="0" err="1">
                <a:solidFill>
                  <a:srgbClr val="002060"/>
                </a:solidFill>
                <a:latin typeface="Century Gothic" panose="020B0502020202020204" pitchFamily="34" charset="0"/>
              </a:rPr>
              <a:t>Rodea</a:t>
            </a:r>
            <a:r>
              <a:rPr lang="en-GB" sz="2200" b="1" dirty="0">
                <a:solidFill>
                  <a:srgbClr val="002060"/>
                </a:solidFill>
                <a:latin typeface="Century Gothic" panose="020B0502020202020204" pitchFamily="34" charset="0"/>
              </a:rPr>
              <a:t> la imagen y escribe la </a:t>
            </a:r>
            <a:r>
              <a:rPr lang="en-GB" sz="2200" b="1" dirty="0" err="1">
                <a:solidFill>
                  <a:srgbClr val="002060"/>
                </a:solidFill>
                <a:latin typeface="Century Gothic" panose="020B0502020202020204" pitchFamily="34" charset="0"/>
              </a:rPr>
              <a:t>información</a:t>
            </a:r>
            <a:r>
              <a:rPr lang="en-GB" sz="2200" b="1" dirty="0">
                <a:solidFill>
                  <a:srgbClr val="002060"/>
                </a:solidFill>
                <a:latin typeface="Century Gothic" panose="020B0502020202020204" pitchFamily="34" charset="0"/>
              </a:rPr>
              <a:t> extra en inglés.</a:t>
            </a:r>
            <a:endParaRPr lang="en-GB" sz="22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882925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69116"/>
            <a:ext cx="816961" cy="938928"/>
          </a:xfrm>
          <a:prstGeom prst="rect">
            <a:avLst/>
          </a:prstGeom>
        </p:spPr>
      </p:pic>
      <p:pic>
        <p:nvPicPr>
          <p:cNvPr id="119" name="Picture 2" descr="Pen, Write, Pencil, Writing Tool, Work, Message, Blue">
            <a:extLst>
              <a:ext uri="{FF2B5EF4-FFF2-40B4-BE49-F238E27FC236}">
                <a16:creationId xmlns:a16="http://schemas.microsoft.com/office/drawing/2014/main" id="{3ECC11C5-9360-49CB-9868-76C3AEEF48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1855" y="120493"/>
            <a:ext cx="706790" cy="7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heel(1)">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heel(1)">
                                      <p:cBhvr>
                                        <p:cTn id="17" dur="20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heel(1)">
                                      <p:cBhvr>
                                        <p:cTn id="27" dur="20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wheel(1)">
                                      <p:cBhvr>
                                        <p:cTn id="37" dur="20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heel(1)">
                                      <p:cBhvr>
                                        <p:cTn id="47" dur="20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wheel(1)">
                                      <p:cBhvr>
                                        <p:cTn id="57" dur="20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500"/>
                                        <p:tgtEl>
                                          <p:spTgt spid="113"/>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wheel(1)">
                                      <p:cBhvr>
                                        <p:cTn id="67" dur="20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4" grpId="0" animBg="1"/>
      <p:bldP spid="105" grpId="0"/>
      <p:bldP spid="106" grpId="0" animBg="1"/>
      <p:bldP spid="107" grpId="0"/>
      <p:bldP spid="108" grpId="0" animBg="1"/>
      <p:bldP spid="109" grpId="0"/>
      <p:bldP spid="110" grpId="0" animBg="1"/>
      <p:bldP spid="111" grpId="0"/>
      <p:bldP spid="112" grpId="0" animBg="1"/>
      <p:bldP spid="113" grpId="0"/>
      <p:bldP spid="114" grpId="0" animBg="1"/>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un e-mail a </a:t>
            </a: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18" y="1810170"/>
            <a:ext cx="7620274"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449708" y="2054835"/>
            <a:ext cx="5749324" cy="3285515"/>
          </a:xfrm>
          <a:prstGeom prst="rect">
            <a:avLst/>
          </a:prstGeom>
          <a:noFill/>
        </p:spPr>
        <p:txBody>
          <a:bodyPr wrap="square">
            <a:spAutoFit/>
          </a:bodyPr>
          <a:lstStyle/>
          <a:p>
            <a:pPr>
              <a:lnSpc>
                <a:spcPct val="150000"/>
              </a:lnSpc>
            </a:pPr>
            <a:r>
              <a:rPr lang="en-GB" sz="2000" b="1" dirty="0">
                <a:solidFill>
                  <a:srgbClr val="002060"/>
                </a:solidFill>
                <a:latin typeface="Segoe Print" panose="02000600000000000000" pitchFamily="2" charset="0"/>
              </a:rPr>
              <a:t>¡Hola </a:t>
            </a:r>
            <a:r>
              <a:rPr lang="en-GB" sz="2000" dirty="0" err="1">
                <a:solidFill>
                  <a:srgbClr val="002060"/>
                </a:solidFill>
                <a:latin typeface="Segoe Print" panose="02000600000000000000" pitchFamily="2" charset="0"/>
              </a:rPr>
              <a:t>Krina</a:t>
            </a:r>
            <a:r>
              <a:rPr lang="en-GB" sz="2000" dirty="0">
                <a:solidFill>
                  <a:srgbClr val="002060"/>
                </a:solidFill>
                <a:latin typeface="Segoe Print" panose="02000600000000000000" pitchFamily="2" charset="0"/>
              </a:rPr>
              <a:t>! ¿Qué hago </a:t>
            </a:r>
            <a:r>
              <a:rPr lang="en-GB" sz="2000" dirty="0" err="1">
                <a:solidFill>
                  <a:srgbClr val="002060"/>
                </a:solidFill>
                <a:latin typeface="Segoe Print" panose="02000600000000000000" pitchFamily="2" charset="0"/>
              </a:rPr>
              <a:t>normalmente</a:t>
            </a:r>
            <a:r>
              <a:rPr lang="en-GB" sz="2000" dirty="0">
                <a:solidFill>
                  <a:srgbClr val="002060"/>
                </a:solidFill>
                <a:latin typeface="Segoe Print" panose="02000600000000000000" pitchFamily="2" charset="0"/>
              </a:rPr>
              <a:t>? </a:t>
            </a:r>
          </a:p>
          <a:p>
            <a:pPr>
              <a:lnSpc>
                <a:spcPct val="150000"/>
              </a:lnSpc>
            </a:pPr>
            <a:r>
              <a:rPr lang="en-GB" sz="2000" dirty="0" err="1">
                <a:solidFill>
                  <a:srgbClr val="002060"/>
                </a:solidFill>
                <a:latin typeface="Segoe Print" panose="02000600000000000000" pitchFamily="2" charset="0"/>
              </a:rPr>
              <a:t>Pues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frío</a:t>
            </a:r>
            <a:r>
              <a:rPr lang="en-GB" sz="2000" dirty="0">
                <a:solidFill>
                  <a:srgbClr val="002060"/>
                </a:solidFill>
                <a:latin typeface="Segoe Print" panose="02000600000000000000" pitchFamily="2" charset="0"/>
              </a:rPr>
              <a:t> hago actividades en casa. Por ejemplo, </a:t>
            </a:r>
            <a:r>
              <a:rPr lang="en-GB" sz="2000" dirty="0" err="1">
                <a:solidFill>
                  <a:srgbClr val="002060"/>
                </a:solidFill>
                <a:latin typeface="Segoe Print" panose="02000600000000000000" pitchFamily="2" charset="0"/>
              </a:rPr>
              <a:t>limpio</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cocina</a:t>
            </a:r>
            <a:r>
              <a:rPr lang="en-GB" sz="2000" dirty="0">
                <a:solidFill>
                  <a:srgbClr val="002060"/>
                </a:solidFill>
                <a:latin typeface="Segoe Print" panose="02000600000000000000" pitchFamily="2" charset="0"/>
              </a:rPr>
              <a:t> o toco la </a:t>
            </a:r>
            <a:r>
              <a:rPr lang="en-GB" sz="2000" dirty="0" err="1">
                <a:solidFill>
                  <a:srgbClr val="002060"/>
                </a:solidFill>
                <a:latin typeface="Segoe Print" panose="02000600000000000000" pitchFamily="2" charset="0"/>
              </a:rPr>
              <a:t>guitarra</a:t>
            </a:r>
            <a:r>
              <a:rPr lang="en-GB" sz="2000" dirty="0">
                <a:solidFill>
                  <a:srgbClr val="002060"/>
                </a:solidFill>
                <a:latin typeface="Segoe Print" panose="02000600000000000000" pitchFamily="2" charset="0"/>
              </a:rPr>
              <a:t> solo.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cocino</a:t>
            </a:r>
            <a:r>
              <a:rPr lang="en-GB" sz="2000" dirty="0">
                <a:solidFill>
                  <a:srgbClr val="002060"/>
                </a:solidFill>
                <a:latin typeface="Segoe Print" panose="02000600000000000000" pitchFamily="2" charset="0"/>
              </a:rPr>
              <a:t> con papá o hago un </a:t>
            </a:r>
            <a:r>
              <a:rPr lang="en-GB" sz="2000" dirty="0" err="1">
                <a:solidFill>
                  <a:srgbClr val="002060"/>
                </a:solidFill>
                <a:latin typeface="Segoe Print" panose="02000600000000000000" pitchFamily="2" charset="0"/>
              </a:rPr>
              <a:t>dibujo</a:t>
            </a:r>
            <a:r>
              <a:rPr lang="en-GB" sz="2000" dirty="0">
                <a:solidFill>
                  <a:srgbClr val="002060"/>
                </a:solidFill>
                <a:latin typeface="Segoe Print" panose="02000600000000000000" pitchFamily="2" charset="0"/>
              </a:rPr>
              <a:t> en mi </a:t>
            </a:r>
            <a:r>
              <a:rPr lang="en-GB" sz="2000" dirty="0" err="1">
                <a:solidFill>
                  <a:srgbClr val="002060"/>
                </a:solidFill>
                <a:latin typeface="Segoe Print" panose="02000600000000000000" pitchFamily="2" charset="0"/>
              </a:rPr>
              <a:t>habitación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calor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bailo</a:t>
            </a:r>
            <a:r>
              <a:rPr lang="en-GB" sz="2000" dirty="0">
                <a:solidFill>
                  <a:srgbClr val="002060"/>
                </a:solidFill>
                <a:latin typeface="Segoe Print" panose="02000600000000000000" pitchFamily="2" charset="0"/>
              </a:rPr>
              <a:t> en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jardín</a:t>
            </a:r>
            <a:r>
              <a:rPr lang="en-GB" sz="2000" dirty="0">
                <a:solidFill>
                  <a:srgbClr val="002060"/>
                </a:solidFill>
                <a:latin typeface="Segoe Print" panose="02000600000000000000" pitchFamily="2" charset="0"/>
              </a:rPr>
              <a:t> o hago </a:t>
            </a:r>
            <a:r>
              <a:rPr lang="en-GB" sz="2000" dirty="0" err="1">
                <a:solidFill>
                  <a:srgbClr val="002060"/>
                </a:solidFill>
                <a:latin typeface="Segoe Print" panose="02000600000000000000" pitchFamily="2" charset="0"/>
              </a:rPr>
              <a:t>jardinería</a:t>
            </a:r>
            <a:r>
              <a:rPr lang="en-GB" sz="2000" dirty="0">
                <a:solidFill>
                  <a:srgbClr val="002060"/>
                </a:solidFill>
                <a:latin typeface="Segoe Print" panose="02000600000000000000" pitchFamily="2" charset="0"/>
              </a:rPr>
              <a:t> con Sofía. ¿Qué haces </a:t>
            </a:r>
            <a:r>
              <a:rPr lang="en-GB" sz="2000" dirty="0" err="1">
                <a:solidFill>
                  <a:srgbClr val="002060"/>
                </a:solidFill>
                <a:latin typeface="Segoe Print" panose="02000600000000000000" pitchFamily="2" charset="0"/>
              </a:rPr>
              <a:t>tú</a:t>
            </a:r>
            <a:r>
              <a:rPr lang="en-GB" sz="2000" dirty="0">
                <a:solidFill>
                  <a:srgbClr val="002060"/>
                </a:solidFill>
                <a:latin typeface="Segoe Print" panose="02000600000000000000" pitchFamily="2" charset="0"/>
              </a:rPr>
              <a:t>?</a:t>
            </a: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059321864"/>
              </p:ext>
            </p:extLst>
          </p:nvPr>
        </p:nvGraphicFramePr>
        <p:xfrm>
          <a:off x="6601772" y="1517164"/>
          <a:ext cx="5538710" cy="4536032"/>
        </p:xfrm>
        <a:graphic>
          <a:graphicData uri="http://schemas.openxmlformats.org/drawingml/2006/table">
            <a:tbl>
              <a:tblPr>
                <a:noFill/>
              </a:tblPr>
              <a:tblGrid>
                <a:gridCol w="2508537">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actividad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tiempo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extra info?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99348232"/>
                  </a:ext>
                </a:extLst>
              </a:tr>
            </a:tbl>
          </a:graphicData>
        </a:graphic>
      </p:graphicFrame>
      <p:sp>
        <p:nvSpPr>
          <p:cNvPr id="103" name="TextBox 102">
            <a:extLst>
              <a:ext uri="{FF2B5EF4-FFF2-40B4-BE49-F238E27FC236}">
                <a16:creationId xmlns:a16="http://schemas.microsoft.com/office/drawing/2014/main" id="{60D008F8-4E45-4523-B35E-41BED8D9D967}"/>
              </a:ext>
            </a:extLst>
          </p:cNvPr>
          <p:cNvSpPr txBox="1"/>
          <p:nvPr/>
        </p:nvSpPr>
        <p:spPr>
          <a:xfrm>
            <a:off x="10344310" y="2158846"/>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at home</a:t>
            </a:r>
          </a:p>
        </p:txBody>
      </p:sp>
      <p:sp>
        <p:nvSpPr>
          <p:cNvPr id="105" name="TextBox 104">
            <a:extLst>
              <a:ext uri="{FF2B5EF4-FFF2-40B4-BE49-F238E27FC236}">
                <a16:creationId xmlns:a16="http://schemas.microsoft.com/office/drawing/2014/main" id="{3D936731-EA26-43E9-854E-F4F35661FF8C}"/>
              </a:ext>
            </a:extLst>
          </p:cNvPr>
          <p:cNvSpPr txBox="1"/>
          <p:nvPr/>
        </p:nvSpPr>
        <p:spPr>
          <a:xfrm>
            <a:off x="10371145" y="274753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the kitchen</a:t>
            </a:r>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alone</a:t>
            </a:r>
          </a:p>
        </p:txBody>
      </p:sp>
      <p:sp>
        <p:nvSpPr>
          <p:cNvPr id="109" name="TextBox 108">
            <a:extLst>
              <a:ext uri="{FF2B5EF4-FFF2-40B4-BE49-F238E27FC236}">
                <a16:creationId xmlns:a16="http://schemas.microsoft.com/office/drawing/2014/main" id="{EB118CC1-37F9-461F-BAC0-C7DAACF4BBA8}"/>
              </a:ext>
            </a:extLst>
          </p:cNvPr>
          <p:cNvSpPr txBox="1"/>
          <p:nvPr/>
        </p:nvSpPr>
        <p:spPr>
          <a:xfrm>
            <a:off x="10344310" y="3963270"/>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dad</a:t>
            </a:r>
          </a:p>
        </p:txBody>
      </p:sp>
      <p:sp>
        <p:nvSpPr>
          <p:cNvPr id="111" name="TextBox 110">
            <a:extLst>
              <a:ext uri="{FF2B5EF4-FFF2-40B4-BE49-F238E27FC236}">
                <a16:creationId xmlns:a16="http://schemas.microsoft.com/office/drawing/2014/main" id="{65B8628E-BBAB-41DE-85FD-1FCD4CEECCFE}"/>
              </a:ext>
            </a:extLst>
          </p:cNvPr>
          <p:cNvSpPr txBox="1"/>
          <p:nvPr/>
        </p:nvSpPr>
        <p:spPr>
          <a:xfrm>
            <a:off x="10357727" y="4542328"/>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in his room</a:t>
            </a:r>
          </a:p>
        </p:txBody>
      </p:sp>
      <p:sp>
        <p:nvSpPr>
          <p:cNvPr id="113" name="TextBox 112">
            <a:extLst>
              <a:ext uri="{FF2B5EF4-FFF2-40B4-BE49-F238E27FC236}">
                <a16:creationId xmlns:a16="http://schemas.microsoft.com/office/drawing/2014/main" id="{6692D4E7-D5CB-4E73-B3CD-32BC461C3331}"/>
              </a:ext>
            </a:extLst>
          </p:cNvPr>
          <p:cNvSpPr txBox="1"/>
          <p:nvPr/>
        </p:nvSpPr>
        <p:spPr>
          <a:xfrm>
            <a:off x="10289821" y="5030714"/>
            <a:ext cx="203488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in the garden</a:t>
            </a:r>
          </a:p>
        </p:txBody>
      </p:sp>
      <p:sp>
        <p:nvSpPr>
          <p:cNvPr id="115" name="TextBox 114">
            <a:extLst>
              <a:ext uri="{FF2B5EF4-FFF2-40B4-BE49-F238E27FC236}">
                <a16:creationId xmlns:a16="http://schemas.microsoft.com/office/drawing/2014/main" id="{2D11716A-4347-404A-81C1-A45BD0EF238B}"/>
              </a:ext>
            </a:extLst>
          </p:cNvPr>
          <p:cNvSpPr txBox="1"/>
          <p:nvPr/>
        </p:nvSpPr>
        <p:spPr>
          <a:xfrm>
            <a:off x="10289821" y="5681836"/>
            <a:ext cx="200496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With Sofía</a:t>
            </a:r>
          </a:p>
        </p:txBody>
      </p:sp>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Lee. </a:t>
            </a:r>
            <a:r>
              <a:rPr lang="en-GB" sz="2200" b="1" dirty="0" err="1">
                <a:solidFill>
                  <a:srgbClr val="002060"/>
                </a:solidFill>
                <a:latin typeface="Century Gothic" panose="020B0502020202020204" pitchFamily="34" charset="0"/>
              </a:rPr>
              <a:t>Rodea</a:t>
            </a:r>
            <a:r>
              <a:rPr lang="en-GB" sz="2200" b="1" dirty="0">
                <a:solidFill>
                  <a:srgbClr val="002060"/>
                </a:solidFill>
                <a:latin typeface="Century Gothic" panose="020B0502020202020204" pitchFamily="34" charset="0"/>
              </a:rPr>
              <a:t> la imagen y escribe la </a:t>
            </a:r>
            <a:r>
              <a:rPr lang="en-GB" sz="2200" b="1" dirty="0" err="1">
                <a:solidFill>
                  <a:srgbClr val="002060"/>
                </a:solidFill>
                <a:latin typeface="Century Gothic" panose="020B0502020202020204" pitchFamily="34" charset="0"/>
              </a:rPr>
              <a:t>información</a:t>
            </a:r>
            <a:r>
              <a:rPr lang="en-GB" sz="2200" b="1" dirty="0">
                <a:solidFill>
                  <a:srgbClr val="002060"/>
                </a:solidFill>
                <a:latin typeface="Century Gothic" panose="020B0502020202020204" pitchFamily="34" charset="0"/>
              </a:rPr>
              <a:t> extra en inglés.</a:t>
            </a:r>
            <a:endParaRPr lang="en-GB" sz="22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882925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69116"/>
            <a:ext cx="816961" cy="938928"/>
          </a:xfrm>
          <a:prstGeom prst="rect">
            <a:avLst/>
          </a:prstGeom>
        </p:spPr>
      </p:pic>
      <p:sp>
        <p:nvSpPr>
          <p:cNvPr id="42" name="TextBox 41">
            <a:extLst>
              <a:ext uri="{FF2B5EF4-FFF2-40B4-BE49-F238E27FC236}">
                <a16:creationId xmlns:a16="http://schemas.microsoft.com/office/drawing/2014/main" id="{2AEDD521-2F29-467B-A94F-C03B7D1583C3}"/>
              </a:ext>
            </a:extLst>
          </p:cNvPr>
          <p:cNvSpPr txBox="1"/>
          <p:nvPr/>
        </p:nvSpPr>
        <p:spPr>
          <a:xfrm>
            <a:off x="6748904" y="2172816"/>
            <a:ext cx="2410214"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does activities </a:t>
            </a:r>
          </a:p>
        </p:txBody>
      </p:sp>
      <p:sp>
        <p:nvSpPr>
          <p:cNvPr id="43" name="TextBox 42">
            <a:extLst>
              <a:ext uri="{FF2B5EF4-FFF2-40B4-BE49-F238E27FC236}">
                <a16:creationId xmlns:a16="http://schemas.microsoft.com/office/drawing/2014/main" id="{281F7945-2C4C-4B9B-81C5-1AC4C08D3E23}"/>
              </a:ext>
            </a:extLst>
          </p:cNvPr>
          <p:cNvSpPr txBox="1"/>
          <p:nvPr/>
        </p:nvSpPr>
        <p:spPr>
          <a:xfrm>
            <a:off x="6994682" y="276150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cleans</a:t>
            </a:r>
          </a:p>
        </p:txBody>
      </p:sp>
      <p:sp>
        <p:nvSpPr>
          <p:cNvPr id="44" name="TextBox 43">
            <a:extLst>
              <a:ext uri="{FF2B5EF4-FFF2-40B4-BE49-F238E27FC236}">
                <a16:creationId xmlns:a16="http://schemas.microsoft.com/office/drawing/2014/main" id="{D044A056-4689-4201-9DD3-8269825A6B2C}"/>
              </a:ext>
            </a:extLst>
          </p:cNvPr>
          <p:cNvSpPr txBox="1"/>
          <p:nvPr/>
        </p:nvSpPr>
        <p:spPr>
          <a:xfrm>
            <a:off x="6601771" y="3420555"/>
            <a:ext cx="2464956"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plays the guitar</a:t>
            </a:r>
          </a:p>
        </p:txBody>
      </p:sp>
      <p:sp>
        <p:nvSpPr>
          <p:cNvPr id="45" name="TextBox 44">
            <a:extLst>
              <a:ext uri="{FF2B5EF4-FFF2-40B4-BE49-F238E27FC236}">
                <a16:creationId xmlns:a16="http://schemas.microsoft.com/office/drawing/2014/main" id="{ED0C5B8B-7C68-4871-9EA4-A183CDB0B286}"/>
              </a:ext>
            </a:extLst>
          </p:cNvPr>
          <p:cNvSpPr txBox="1"/>
          <p:nvPr/>
        </p:nvSpPr>
        <p:spPr>
          <a:xfrm>
            <a:off x="6721693" y="396327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cooks</a:t>
            </a:r>
          </a:p>
        </p:txBody>
      </p:sp>
      <p:sp>
        <p:nvSpPr>
          <p:cNvPr id="46" name="TextBox 45">
            <a:extLst>
              <a:ext uri="{FF2B5EF4-FFF2-40B4-BE49-F238E27FC236}">
                <a16:creationId xmlns:a16="http://schemas.microsoft.com/office/drawing/2014/main" id="{867A5BCA-31C5-4D4D-9D2B-280752DAFF84}"/>
              </a:ext>
            </a:extLst>
          </p:cNvPr>
          <p:cNvSpPr txBox="1"/>
          <p:nvPr/>
        </p:nvSpPr>
        <p:spPr>
          <a:xfrm>
            <a:off x="6605545" y="4359666"/>
            <a:ext cx="2759330" cy="707886"/>
          </a:xfrm>
          <a:prstGeom prst="rect">
            <a:avLst/>
          </a:prstGeom>
          <a:noFill/>
        </p:spPr>
        <p:txBody>
          <a:bodyPr wrap="square" rtlCol="0">
            <a:spAutoFit/>
          </a:bodyPr>
          <a:lstStyle/>
          <a:p>
            <a:r>
              <a:rPr lang="en-GB" sz="2000" dirty="0">
                <a:solidFill>
                  <a:srgbClr val="92D050"/>
                </a:solidFill>
                <a:latin typeface="Segoe Print" panose="02000600000000000000" pitchFamily="2" charset="0"/>
              </a:rPr>
              <a:t>does a drawing / draws</a:t>
            </a:r>
          </a:p>
        </p:txBody>
      </p:sp>
      <p:sp>
        <p:nvSpPr>
          <p:cNvPr id="47" name="TextBox 46">
            <a:extLst>
              <a:ext uri="{FF2B5EF4-FFF2-40B4-BE49-F238E27FC236}">
                <a16:creationId xmlns:a16="http://schemas.microsoft.com/office/drawing/2014/main" id="{3E3B6E50-E5A1-4F08-8B70-54CA172C3E67}"/>
              </a:ext>
            </a:extLst>
          </p:cNvPr>
          <p:cNvSpPr txBox="1"/>
          <p:nvPr/>
        </p:nvSpPr>
        <p:spPr>
          <a:xfrm>
            <a:off x="6642107" y="5095063"/>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dances</a:t>
            </a:r>
          </a:p>
        </p:txBody>
      </p:sp>
      <p:sp>
        <p:nvSpPr>
          <p:cNvPr id="48" name="TextBox 47">
            <a:extLst>
              <a:ext uri="{FF2B5EF4-FFF2-40B4-BE49-F238E27FC236}">
                <a16:creationId xmlns:a16="http://schemas.microsoft.com/office/drawing/2014/main" id="{CAF495D3-D53C-4B36-A095-02757C4EE39A}"/>
              </a:ext>
            </a:extLst>
          </p:cNvPr>
          <p:cNvSpPr txBox="1"/>
          <p:nvPr/>
        </p:nvSpPr>
        <p:spPr>
          <a:xfrm>
            <a:off x="6588353" y="5638316"/>
            <a:ext cx="3009663"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does gardening</a:t>
            </a:r>
          </a:p>
        </p:txBody>
      </p:sp>
      <p:pic>
        <p:nvPicPr>
          <p:cNvPr id="49" name="Picture 48" descr="A picture containing diagram&#10;&#10;Description automatically generated">
            <a:extLst>
              <a:ext uri="{FF2B5EF4-FFF2-40B4-BE49-F238E27FC236}">
                <a16:creationId xmlns:a16="http://schemas.microsoft.com/office/drawing/2014/main" id="{40A0492F-A0FC-4C69-9EE7-2651EC606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50" name="Picture 49" descr="A picture containing icon&#10;&#10;Description automatically generated">
            <a:extLst>
              <a:ext uri="{FF2B5EF4-FFF2-40B4-BE49-F238E27FC236}">
                <a16:creationId xmlns:a16="http://schemas.microsoft.com/office/drawing/2014/main" id="{7558ABFA-6B85-4AA3-8C86-93FEFE20BF47}"/>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51" name="Picture 50" descr="A picture containing diagram&#10;&#10;Description automatically generated">
            <a:extLst>
              <a:ext uri="{FF2B5EF4-FFF2-40B4-BE49-F238E27FC236}">
                <a16:creationId xmlns:a16="http://schemas.microsoft.com/office/drawing/2014/main" id="{3BC4663F-3582-488B-ABBC-EABF2983F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2697107"/>
            <a:ext cx="210196" cy="463289"/>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8914099D-2968-4150-9FF3-2EB1B7F5AAC2}"/>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2703344"/>
            <a:ext cx="146031" cy="426248"/>
          </a:xfrm>
          <a:prstGeom prst="rect">
            <a:avLst/>
          </a:prstGeom>
        </p:spPr>
      </p:pic>
      <p:pic>
        <p:nvPicPr>
          <p:cNvPr id="54" name="Picture 53" descr="A picture containing diagram&#10;&#10;Description automatically generated">
            <a:extLst>
              <a:ext uri="{FF2B5EF4-FFF2-40B4-BE49-F238E27FC236}">
                <a16:creationId xmlns:a16="http://schemas.microsoft.com/office/drawing/2014/main" id="{2681B3FA-52EA-4EF5-B092-9C663518E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6460" y="3324181"/>
            <a:ext cx="210196" cy="463289"/>
          </a:xfrm>
          <a:prstGeom prst="rect">
            <a:avLst/>
          </a:prstGeom>
        </p:spPr>
      </p:pic>
      <p:pic>
        <p:nvPicPr>
          <p:cNvPr id="55" name="Picture 54" descr="A picture containing icon&#10;&#10;Description automatically generated">
            <a:extLst>
              <a:ext uri="{FF2B5EF4-FFF2-40B4-BE49-F238E27FC236}">
                <a16:creationId xmlns:a16="http://schemas.microsoft.com/office/drawing/2014/main" id="{6AB4DD5C-F34F-4B3E-A854-502D4ED9E2DD}"/>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8871" y="3356176"/>
            <a:ext cx="146031" cy="426248"/>
          </a:xfrm>
          <a:prstGeom prst="rect">
            <a:avLst/>
          </a:prstGeom>
        </p:spPr>
      </p:pic>
      <p:pic>
        <p:nvPicPr>
          <p:cNvPr id="56" name="Picture 55" descr="A picture containing diagram&#10;&#10;Description automatically generated">
            <a:extLst>
              <a:ext uri="{FF2B5EF4-FFF2-40B4-BE49-F238E27FC236}">
                <a16:creationId xmlns:a16="http://schemas.microsoft.com/office/drawing/2014/main" id="{0BD8C5B8-D42E-4DBD-AFEB-5CB36A98C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3914776"/>
            <a:ext cx="210196" cy="463289"/>
          </a:xfrm>
          <a:prstGeom prst="rect">
            <a:avLst/>
          </a:prstGeom>
        </p:spPr>
      </p:pic>
      <p:pic>
        <p:nvPicPr>
          <p:cNvPr id="57" name="Picture 56" descr="A picture containing icon&#10;&#10;Description automatically generated">
            <a:extLst>
              <a:ext uri="{FF2B5EF4-FFF2-40B4-BE49-F238E27FC236}">
                <a16:creationId xmlns:a16="http://schemas.microsoft.com/office/drawing/2014/main" id="{43D9D5E0-137B-4406-96F3-56C8A77D7945}"/>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3921013"/>
            <a:ext cx="146031" cy="426248"/>
          </a:xfrm>
          <a:prstGeom prst="rect">
            <a:avLst/>
          </a:prstGeom>
        </p:spPr>
      </p:pic>
      <p:pic>
        <p:nvPicPr>
          <p:cNvPr id="58" name="Picture 57" descr="A picture containing diagram&#10;&#10;Description automatically generated">
            <a:extLst>
              <a:ext uri="{FF2B5EF4-FFF2-40B4-BE49-F238E27FC236}">
                <a16:creationId xmlns:a16="http://schemas.microsoft.com/office/drawing/2014/main" id="{E8E30FF8-BA76-41FF-8246-6BADB4A3B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4467514"/>
            <a:ext cx="210196" cy="463289"/>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95C3FCE9-E80A-49FD-81AF-4724BB3DEC55}"/>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4473751"/>
            <a:ext cx="146031" cy="426248"/>
          </a:xfrm>
          <a:prstGeom prst="rect">
            <a:avLst/>
          </a:prstGeom>
        </p:spPr>
      </p:pic>
      <p:pic>
        <p:nvPicPr>
          <p:cNvPr id="61" name="Picture 60" descr="A picture containing diagram&#10;&#10;Description automatically generated">
            <a:extLst>
              <a:ext uri="{FF2B5EF4-FFF2-40B4-BE49-F238E27FC236}">
                <a16:creationId xmlns:a16="http://schemas.microsoft.com/office/drawing/2014/main" id="{DCE3D9E6-ACB4-4BA4-8089-B04616323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9211" y="5017314"/>
            <a:ext cx="210196" cy="463289"/>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6655E04A-9E53-4BCA-B25F-25664DE8F7B0}"/>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501622" y="5049309"/>
            <a:ext cx="146031" cy="426248"/>
          </a:xfrm>
          <a:prstGeom prst="rect">
            <a:avLst/>
          </a:prstGeom>
        </p:spPr>
      </p:pic>
      <p:pic>
        <p:nvPicPr>
          <p:cNvPr id="63" name="Picture 62" descr="A picture containing diagram&#10;&#10;Description automatically generated">
            <a:extLst>
              <a:ext uri="{FF2B5EF4-FFF2-40B4-BE49-F238E27FC236}">
                <a16:creationId xmlns:a16="http://schemas.microsoft.com/office/drawing/2014/main" id="{58541F45-0BB3-4472-A91A-B9E1F929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5579993"/>
            <a:ext cx="210196" cy="463289"/>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B9FAF5E1-6A83-4C02-AAEC-89E1AD8C27F1}"/>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5586230"/>
            <a:ext cx="146031" cy="426248"/>
          </a:xfrm>
          <a:prstGeom prst="rect">
            <a:avLst/>
          </a:prstGeom>
        </p:spPr>
      </p:pic>
      <p:sp>
        <p:nvSpPr>
          <p:cNvPr id="65" name="Oval 64">
            <a:extLst>
              <a:ext uri="{FF2B5EF4-FFF2-40B4-BE49-F238E27FC236}">
                <a16:creationId xmlns:a16="http://schemas.microsoft.com/office/drawing/2014/main" id="{04F0AE16-212D-4031-B84E-28A530DA99A0}"/>
              </a:ext>
            </a:extLst>
          </p:cNvPr>
          <p:cNvSpPr/>
          <p:nvPr/>
        </p:nvSpPr>
        <p:spPr>
          <a:xfrm>
            <a:off x="9769052" y="20944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FA0EFB66-C18E-490D-AB67-31D2C51B82A2}"/>
              </a:ext>
            </a:extLst>
          </p:cNvPr>
          <p:cNvSpPr/>
          <p:nvPr/>
        </p:nvSpPr>
        <p:spPr>
          <a:xfrm>
            <a:off x="9784850" y="2657676"/>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8EBD1C1A-630A-4783-898D-C458492A32F7}"/>
              </a:ext>
            </a:extLst>
          </p:cNvPr>
          <p:cNvSpPr/>
          <p:nvPr/>
        </p:nvSpPr>
        <p:spPr>
          <a:xfrm>
            <a:off x="9791979" y="330368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006615F-394C-422F-A9CC-118201E607BF}"/>
              </a:ext>
            </a:extLst>
          </p:cNvPr>
          <p:cNvSpPr/>
          <p:nvPr/>
        </p:nvSpPr>
        <p:spPr>
          <a:xfrm>
            <a:off x="9777539" y="387019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62B3DF5E-23E7-4767-868D-9EACC272248B}"/>
              </a:ext>
            </a:extLst>
          </p:cNvPr>
          <p:cNvSpPr/>
          <p:nvPr/>
        </p:nvSpPr>
        <p:spPr>
          <a:xfrm>
            <a:off x="9816935" y="4436801"/>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9CA1195A-132F-4771-A52D-160331BD724C}"/>
              </a:ext>
            </a:extLst>
          </p:cNvPr>
          <p:cNvSpPr/>
          <p:nvPr/>
        </p:nvSpPr>
        <p:spPr>
          <a:xfrm>
            <a:off x="9831878" y="50145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686569FD-AF80-4654-9476-3DE2E0B8E9CE}"/>
              </a:ext>
            </a:extLst>
          </p:cNvPr>
          <p:cNvSpPr/>
          <p:nvPr/>
        </p:nvSpPr>
        <p:spPr>
          <a:xfrm>
            <a:off x="9807689" y="556999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itle 1">
            <a:extLst>
              <a:ext uri="{FF2B5EF4-FFF2-40B4-BE49-F238E27FC236}">
                <a16:creationId xmlns:a16="http://schemas.microsoft.com/office/drawing/2014/main" id="{6E978E51-D786-46E0-BD38-C995017F6C4A}"/>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8" name="Google Shape;282;p13" descr="Reading, Book, Symbol, Icon, Reader, Man">
            <a:extLst>
              <a:ext uri="{FF2B5EF4-FFF2-40B4-BE49-F238E27FC236}">
                <a16:creationId xmlns:a16="http://schemas.microsoft.com/office/drawing/2014/main" id="{DD82A4C0-2696-4EEF-975D-CBD75409711D}"/>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1855" y="120493"/>
            <a:ext cx="706790" cy="7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2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heel(1)">
                                      <p:cBhvr>
                                        <p:cTn id="12" dur="2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heel(1)">
                                      <p:cBhvr>
                                        <p:cTn id="42" dur="20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heel(1)">
                                      <p:cBhvr>
                                        <p:cTn id="57" dur="20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heel(1)">
                                      <p:cBhvr>
                                        <p:cTn id="72" dur="20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500"/>
                                        <p:tgtEl>
                                          <p:spTgt spid="1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heel(1)">
                                      <p:cBhvr>
                                        <p:cTn id="87" dur="2000"/>
                                        <p:tgtEl>
                                          <p:spTgt spid="7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heel(1)">
                                      <p:cBhvr>
                                        <p:cTn id="102" dur="20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07" grpId="0"/>
      <p:bldP spid="109" grpId="0"/>
      <p:bldP spid="111" grpId="0"/>
      <p:bldP spid="113" grpId="0"/>
      <p:bldP spid="115" grpId="0"/>
      <p:bldP spid="42" grpId="0"/>
      <p:bldP spid="43" grpId="0"/>
      <p:bldP spid="44" grpId="0"/>
      <p:bldP spid="45" grpId="0"/>
      <p:bldP spid="46" grpId="0"/>
      <p:bldP spid="47" grpId="0"/>
      <p:bldP spid="48" grpId="0"/>
      <p:bldP spid="65" grpId="0" animBg="1"/>
      <p:bldP spid="66" grpId="0" animBg="1"/>
      <p:bldP spid="67" grpId="0" animBg="1"/>
      <p:bldP spid="69" grpId="0" animBg="1"/>
      <p:bldP spid="70" grpId="0" animBg="1"/>
      <p:bldP spid="71" grpId="0"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Rectangle 2">
            <a:extLst>
              <a:ext uri="{FF2B5EF4-FFF2-40B4-BE49-F238E27FC236}">
                <a16:creationId xmlns:a16="http://schemas.microsoft.com/office/drawing/2014/main" id="{29B5B237-4C86-4BA0-9C2B-6CBB6BC83D25}"/>
              </a:ext>
            </a:extLst>
          </p:cNvPr>
          <p:cNvSpPr/>
          <p:nvPr/>
        </p:nvSpPr>
        <p:spPr>
          <a:xfrm>
            <a:off x="8333163" y="5651408"/>
            <a:ext cx="3539047" cy="1130375"/>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Negation</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[negative </a:t>
            </a:r>
            <a:r>
              <a:rPr lang="en-GB" sz="2800" b="1" dirty="0">
                <a:solidFill>
                  <a:srgbClr val="1E4E79"/>
                </a:solidFill>
                <a:latin typeface="Century Gothic"/>
                <a:ea typeface="Century Gothic"/>
                <a:cs typeface="Century Gothic"/>
                <a:sym typeface="Century Gothic"/>
              </a:rPr>
              <a:t>‘no’</a:t>
            </a:r>
            <a:r>
              <a:rPr lang="en-GB" sz="2400" dirty="0">
                <a:solidFill>
                  <a:srgbClr val="1E4E79"/>
                </a:solidFill>
                <a:latin typeface="Century Gothic"/>
                <a:ea typeface="Century Gothic"/>
                <a:cs typeface="Century Gothic"/>
                <a:sym typeface="Century Gothic"/>
              </a:rPr>
              <a:t>]</a:t>
            </a:r>
            <a:endParaRPr sz="280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64" name="Google Shape;172;p8">
            <a:extLst>
              <a:ext uri="{FF2B5EF4-FFF2-40B4-BE49-F238E27FC236}">
                <a16:creationId xmlns:a16="http://schemas.microsoft.com/office/drawing/2014/main" id="{369E1890-96DD-4425-A7EE-1222C39DA139}"/>
              </a:ext>
            </a:extLst>
          </p:cNvPr>
          <p:cNvSpPr txBox="1"/>
          <p:nvPr/>
        </p:nvSpPr>
        <p:spPr>
          <a:xfrm>
            <a:off x="623001" y="4215307"/>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hago</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deporte</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4416580" y="4223618"/>
            <a:ext cx="536207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haces</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baile</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4">
            <a:alphaModFix/>
          </a:blip>
          <a:srcRect/>
          <a:stretch/>
        </p:blipFill>
        <p:spPr>
          <a:xfrm>
            <a:off x="91035" y="4617542"/>
            <a:ext cx="502403" cy="627285"/>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599049" y="4721647"/>
            <a:ext cx="3399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do </a:t>
            </a:r>
            <a:r>
              <a:rPr lang="en-GB" sz="2800" i="0" u="none" strike="noStrike" cap="none" dirty="0">
                <a:solidFill>
                  <a:srgbClr val="002060"/>
                </a:solidFill>
                <a:latin typeface="Century Gothic"/>
                <a:ea typeface="Century Gothic"/>
                <a:cs typeface="Century Gothic"/>
                <a:sym typeface="Century Gothic"/>
              </a:rPr>
              <a:t>sport.</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4">
            <a:alphaModFix/>
          </a:blip>
          <a:srcRect/>
          <a:stretch/>
        </p:blipFill>
        <p:spPr>
          <a:xfrm>
            <a:off x="4103418" y="4733774"/>
            <a:ext cx="502404" cy="609863"/>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4480513" y="4742177"/>
            <a:ext cx="392921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You </a:t>
            </a:r>
            <a:r>
              <a:rPr lang="en-GB" sz="2800" b="1" dirty="0">
                <a:solidFill>
                  <a:srgbClr val="92D050"/>
                </a:solidFill>
                <a:latin typeface="Century Gothic"/>
                <a:ea typeface="Century Gothic"/>
                <a:cs typeface="Century Gothic"/>
                <a:sym typeface="Century Gothic"/>
              </a:rPr>
              <a:t>don’t do</a:t>
            </a:r>
            <a:r>
              <a:rPr lang="en-GB" sz="2800" dirty="0">
                <a:solidFill>
                  <a:srgbClr val="002060"/>
                </a:solidFill>
                <a:latin typeface="Century Gothic"/>
                <a:ea typeface="Century Gothic"/>
                <a:cs typeface="Century Gothic"/>
                <a:sym typeface="Century Gothic"/>
              </a:rPr>
              <a:t> dance.</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7649" y="2537411"/>
            <a:ext cx="696505" cy="1575058"/>
          </a:xfrm>
          <a:prstGeom prst="rect">
            <a:avLst/>
          </a:prstGeom>
        </p:spPr>
      </p:pic>
      <p:sp>
        <p:nvSpPr>
          <p:cNvPr id="74" name="Rectangle 73">
            <a:hlinkClick r:id="" action="ppaction://noaction">
              <a:snd r:embed="rId6" name="19_Eestaactivo.wav"/>
            </a:hlinkClick>
            <a:extLst>
              <a:ext uri="{FF2B5EF4-FFF2-40B4-BE49-F238E27FC236}">
                <a16:creationId xmlns:a16="http://schemas.microsoft.com/office/drawing/2014/main" id="{8BEBF78C-529A-4B69-B086-61A91AF04D53}"/>
              </a:ext>
            </a:extLst>
          </p:cNvPr>
          <p:cNvSpPr/>
          <p:nvPr/>
        </p:nvSpPr>
        <p:spPr>
          <a:xfrm>
            <a:off x="1494249" y="2879209"/>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6" name="19_Eestaactivo.wav"/>
            </a:hlinkClick>
            <a:extLst>
              <a:ext uri="{FF2B5EF4-FFF2-40B4-BE49-F238E27FC236}">
                <a16:creationId xmlns:a16="http://schemas.microsoft.com/office/drawing/2014/main" id="{8179509E-96F1-43A1-AC3D-97AC4A7858F5}"/>
              </a:ext>
            </a:extLst>
          </p:cNvPr>
          <p:cNvSpPr/>
          <p:nvPr/>
        </p:nvSpPr>
        <p:spPr>
          <a:xfrm>
            <a:off x="4977004" y="2874309"/>
            <a:ext cx="2081960"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80" name="TextBox 79">
            <a:extLst>
              <a:ext uri="{FF2B5EF4-FFF2-40B4-BE49-F238E27FC236}">
                <a16:creationId xmlns:a16="http://schemas.microsoft.com/office/drawing/2014/main" id="{0DC949B1-7D3E-4B81-BD06-A7D04C2B7154}"/>
              </a:ext>
            </a:extLst>
          </p:cNvPr>
          <p:cNvSpPr txBox="1"/>
          <p:nvPr/>
        </p:nvSpPr>
        <p:spPr>
          <a:xfrm>
            <a:off x="146242" y="1550149"/>
            <a:ext cx="12045758" cy="1077218"/>
          </a:xfrm>
          <a:prstGeom prst="rect">
            <a:avLst/>
          </a:prstGeom>
          <a:noFill/>
        </p:spPr>
        <p:txBody>
          <a:bodyPr wrap="square">
            <a:spAutoFit/>
          </a:bodyPr>
          <a:lstStyle/>
          <a:p>
            <a:pPr>
              <a:buClr>
                <a:srgbClr val="002060"/>
              </a:buClr>
              <a:buSzPts val="2800"/>
            </a:pPr>
            <a:r>
              <a:rPr lang="en-GB" sz="3200" dirty="0">
                <a:solidFill>
                  <a:srgbClr val="4472C4">
                    <a:lumMod val="50000"/>
                  </a:srgbClr>
                </a:solidFill>
                <a:latin typeface="Century Gothic" panose="020B0502020202020204" pitchFamily="34" charset="0"/>
              </a:rPr>
              <a:t>Remember that to make a sentence negative, we simply put ‘</a:t>
            </a:r>
            <a:r>
              <a:rPr lang="en-GB" sz="3200" b="1" dirty="0">
                <a:solidFill>
                  <a:srgbClr val="4472C4">
                    <a:lumMod val="50000"/>
                  </a:srgbClr>
                </a:solidFill>
                <a:latin typeface="Century Gothic" panose="020B0502020202020204" pitchFamily="34" charset="0"/>
              </a:rPr>
              <a:t>no</a:t>
            </a:r>
            <a:r>
              <a:rPr lang="en-GB" sz="3200" dirty="0">
                <a:solidFill>
                  <a:srgbClr val="4472C4">
                    <a:lumMod val="50000"/>
                  </a:srgbClr>
                </a:solidFill>
                <a:latin typeface="Century Gothic" panose="020B0502020202020204" pitchFamily="34" charset="0"/>
              </a:rPr>
              <a:t>’ before the verb.</a:t>
            </a:r>
          </a:p>
        </p:txBody>
      </p:sp>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6304366" y="668072"/>
            <a:ext cx="3293235" cy="729585"/>
          </a:xfrm>
          <a:prstGeom prst="wedgeRoundRectCallout">
            <a:avLst>
              <a:gd name="adj1" fmla="val -14393"/>
              <a:gd name="adj2" fmla="val 8075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works with any person of the verb.</a:t>
            </a:r>
          </a:p>
        </p:txBody>
      </p:sp>
      <p:pic>
        <p:nvPicPr>
          <p:cNvPr id="25" name="Picture 24">
            <a:extLst>
              <a:ext uri="{FF2B5EF4-FFF2-40B4-BE49-F238E27FC236}">
                <a16:creationId xmlns:a16="http://schemas.microsoft.com/office/drawing/2014/main" id="{44DF2166-0A47-40AE-812B-0C90D2407A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986" y="2563933"/>
            <a:ext cx="634523" cy="1666701"/>
          </a:xfrm>
          <a:prstGeom prst="rect">
            <a:avLst/>
          </a:prstGeom>
        </p:spPr>
      </p:pic>
      <p:cxnSp>
        <p:nvCxnSpPr>
          <p:cNvPr id="4" name="Straight Arrow Connector 3">
            <a:extLst>
              <a:ext uri="{FF2B5EF4-FFF2-40B4-BE49-F238E27FC236}">
                <a16:creationId xmlns:a16="http://schemas.microsoft.com/office/drawing/2014/main" id="{8FBA54E7-1C3C-46AB-AEDF-4BD95909C5C2}"/>
              </a:ext>
            </a:extLst>
          </p:cNvPr>
          <p:cNvCxnSpPr/>
          <p:nvPr/>
        </p:nvCxnSpPr>
        <p:spPr>
          <a:xfrm flipV="1">
            <a:off x="7664132" y="3362590"/>
            <a:ext cx="399245" cy="29665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74;p8">
            <a:extLst>
              <a:ext uri="{FF2B5EF4-FFF2-40B4-BE49-F238E27FC236}">
                <a16:creationId xmlns:a16="http://schemas.microsoft.com/office/drawing/2014/main" id="{172A6C30-F453-439A-84FB-29EED7982C78}"/>
              </a:ext>
            </a:extLst>
          </p:cNvPr>
          <p:cNvSpPr txBox="1"/>
          <p:nvPr/>
        </p:nvSpPr>
        <p:spPr>
          <a:xfrm>
            <a:off x="8822662" y="4223618"/>
            <a:ext cx="536207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baile</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29" name="Google Shape;183;p8">
            <a:extLst>
              <a:ext uri="{FF2B5EF4-FFF2-40B4-BE49-F238E27FC236}">
                <a16:creationId xmlns:a16="http://schemas.microsoft.com/office/drawing/2014/main" id="{A84E3BAF-CF88-4BB5-8901-7BF4B17BCB18}"/>
              </a:ext>
            </a:extLst>
          </p:cNvPr>
          <p:cNvPicPr preferRelativeResize="0"/>
          <p:nvPr/>
        </p:nvPicPr>
        <p:blipFill rotWithShape="1">
          <a:blip r:embed="rId4">
            <a:alphaModFix/>
          </a:blip>
          <a:srcRect/>
          <a:stretch/>
        </p:blipFill>
        <p:spPr>
          <a:xfrm>
            <a:off x="8473661" y="4697341"/>
            <a:ext cx="463592" cy="593643"/>
          </a:xfrm>
          <a:prstGeom prst="rect">
            <a:avLst/>
          </a:prstGeom>
          <a:noFill/>
          <a:ln>
            <a:noFill/>
          </a:ln>
        </p:spPr>
      </p:pic>
      <p:sp>
        <p:nvSpPr>
          <p:cNvPr id="30" name="Google Shape;172;p8">
            <a:extLst>
              <a:ext uri="{FF2B5EF4-FFF2-40B4-BE49-F238E27FC236}">
                <a16:creationId xmlns:a16="http://schemas.microsoft.com/office/drawing/2014/main" id="{F49B88C4-8F03-4EBE-8FAE-DC4063226E01}"/>
              </a:ext>
            </a:extLst>
          </p:cNvPr>
          <p:cNvSpPr txBox="1"/>
          <p:nvPr/>
        </p:nvSpPr>
        <p:spPr>
          <a:xfrm>
            <a:off x="8893462" y="4697341"/>
            <a:ext cx="3281875"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S/he </a:t>
            </a:r>
            <a:r>
              <a:rPr lang="en-GB" sz="2800" b="1" dirty="0">
                <a:solidFill>
                  <a:srgbClr val="92D050"/>
                </a:solidFill>
                <a:latin typeface="Century Gothic"/>
                <a:ea typeface="Century Gothic"/>
                <a:cs typeface="Century Gothic"/>
                <a:sym typeface="Century Gothic"/>
              </a:rPr>
              <a:t>doesn’t do</a:t>
            </a:r>
            <a:r>
              <a:rPr lang="en-GB" sz="2800" dirty="0">
                <a:solidFill>
                  <a:srgbClr val="002060"/>
                </a:solidFill>
                <a:latin typeface="Century Gothic"/>
                <a:ea typeface="Century Gothic"/>
                <a:cs typeface="Century Gothic"/>
                <a:sym typeface="Century Gothic"/>
              </a:rPr>
              <a:t> dance.</a:t>
            </a:r>
            <a:endParaRPr lang="en-GB" sz="2800" dirty="0"/>
          </a:p>
        </p:txBody>
      </p:sp>
      <p:sp>
        <p:nvSpPr>
          <p:cNvPr id="31" name="Rectangle 30">
            <a:hlinkClick r:id="" action="ppaction://noaction">
              <a:snd r:embed="rId6" name="19_Eestaactivo.wav"/>
            </a:hlinkClick>
            <a:extLst>
              <a:ext uri="{FF2B5EF4-FFF2-40B4-BE49-F238E27FC236}">
                <a16:creationId xmlns:a16="http://schemas.microsoft.com/office/drawing/2014/main" id="{9A30B084-492C-4573-B5D0-B042A1CDF5B1}"/>
              </a:ext>
            </a:extLst>
          </p:cNvPr>
          <p:cNvSpPr/>
          <p:nvPr/>
        </p:nvSpPr>
        <p:spPr>
          <a:xfrm>
            <a:off x="9386799" y="2920455"/>
            <a:ext cx="2081960"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S/he </a:t>
            </a:r>
            <a:endParaRPr lang="en-GB" sz="2800" b="1" dirty="0">
              <a:latin typeface="Century Gothic" panose="020B0502020202020204" pitchFamily="34" charset="0"/>
            </a:endParaRPr>
          </a:p>
        </p:txBody>
      </p:sp>
      <p:sp>
        <p:nvSpPr>
          <p:cNvPr id="32" name="Google Shape;174;p8">
            <a:extLst>
              <a:ext uri="{FF2B5EF4-FFF2-40B4-BE49-F238E27FC236}">
                <a16:creationId xmlns:a16="http://schemas.microsoft.com/office/drawing/2014/main" id="{0FB81908-A7FD-42A6-95EA-5949245FAAEB}"/>
              </a:ext>
            </a:extLst>
          </p:cNvPr>
          <p:cNvSpPr txBox="1"/>
          <p:nvPr/>
        </p:nvSpPr>
        <p:spPr>
          <a:xfrm>
            <a:off x="8959190" y="5746870"/>
            <a:ext cx="260096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frío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3" name="Google Shape;183;p8">
            <a:extLst>
              <a:ext uri="{FF2B5EF4-FFF2-40B4-BE49-F238E27FC236}">
                <a16:creationId xmlns:a16="http://schemas.microsoft.com/office/drawing/2014/main" id="{2A297640-C544-428D-8FA2-1843DCC9441A}"/>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8429593" y="6196764"/>
            <a:ext cx="497787" cy="597413"/>
          </a:xfrm>
          <a:prstGeom prst="rect">
            <a:avLst/>
          </a:prstGeom>
          <a:noFill/>
          <a:ln>
            <a:noFill/>
          </a:ln>
        </p:spPr>
      </p:pic>
      <p:sp>
        <p:nvSpPr>
          <p:cNvPr id="34" name="Google Shape;172;p8">
            <a:extLst>
              <a:ext uri="{FF2B5EF4-FFF2-40B4-BE49-F238E27FC236}">
                <a16:creationId xmlns:a16="http://schemas.microsoft.com/office/drawing/2014/main" id="{8214C284-8221-4D2E-8278-7E12FF877325}"/>
              </a:ext>
            </a:extLst>
          </p:cNvPr>
          <p:cNvSpPr txBox="1"/>
          <p:nvPr/>
        </p:nvSpPr>
        <p:spPr>
          <a:xfrm>
            <a:off x="9016431" y="6258603"/>
            <a:ext cx="328187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It’s not</a:t>
            </a:r>
            <a:r>
              <a:rPr lang="en-GB" sz="2800" dirty="0">
                <a:solidFill>
                  <a:srgbClr val="002060"/>
                </a:solidFill>
                <a:latin typeface="Century Gothic"/>
                <a:ea typeface="Century Gothic"/>
                <a:cs typeface="Century Gothic"/>
                <a:sym typeface="Century Gothic"/>
              </a:rPr>
              <a:t> cold.</a:t>
            </a:r>
            <a:endParaRPr lang="en-GB" sz="2800" dirty="0"/>
          </a:p>
        </p:txBody>
      </p:sp>
      <p:pic>
        <p:nvPicPr>
          <p:cNvPr id="38" name="Picture 37" descr="A picture containing diagram&#10;&#10;Description automatically generated">
            <a:extLst>
              <a:ext uri="{FF2B5EF4-FFF2-40B4-BE49-F238E27FC236}">
                <a16:creationId xmlns:a16="http://schemas.microsoft.com/office/drawing/2014/main" id="{3D1E3B36-06B1-4FDA-AE6D-C0E0D338B0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84931" y="5915971"/>
            <a:ext cx="210196" cy="463289"/>
          </a:xfrm>
          <a:prstGeom prst="rect">
            <a:avLst/>
          </a:prstGeom>
        </p:spPr>
      </p:pic>
      <p:sp>
        <p:nvSpPr>
          <p:cNvPr id="5" name="Multiplication Sign 4">
            <a:extLst>
              <a:ext uri="{FF2B5EF4-FFF2-40B4-BE49-F238E27FC236}">
                <a16:creationId xmlns:a16="http://schemas.microsoft.com/office/drawing/2014/main" id="{2FF56F9B-89E7-4A77-A72C-3B40AA08C2A8}"/>
              </a:ext>
            </a:extLst>
          </p:cNvPr>
          <p:cNvSpPr/>
          <p:nvPr/>
        </p:nvSpPr>
        <p:spPr>
          <a:xfrm>
            <a:off x="11305173" y="5854269"/>
            <a:ext cx="634523" cy="671647"/>
          </a:xfrm>
          <a:prstGeom prst="mathMultiply">
            <a:avLst>
              <a:gd name="adj1" fmla="val 108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81183" y="2829275"/>
            <a:ext cx="708677" cy="1346183"/>
          </a:xfrm>
          <a:prstGeom prst="rect">
            <a:avLst/>
          </a:prstGeom>
        </p:spPr>
      </p:pic>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par>
                                <p:cTn id="102" presetID="10" presetClass="entr" presetSubtype="0" fill="hold"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4" grpId="0"/>
      <p:bldP spid="67" grpId="0"/>
      <p:bldP spid="69" grpId="0"/>
      <p:bldP spid="71" grpId="0"/>
      <p:bldP spid="74" grpId="0" animBg="1"/>
      <p:bldP spid="75" grpId="0" animBg="1"/>
      <p:bldP spid="80" grpId="0"/>
      <p:bldP spid="84" grpId="0" animBg="1"/>
      <p:bldP spid="28" grpId="0"/>
      <p:bldP spid="30" grpId="0"/>
      <p:bldP spid="31" grpId="0" animBg="1"/>
      <p:bldP spid="32" grpId="0"/>
      <p:bldP spid="3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summer it is not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80603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97060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1367944" y="39182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no</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5308442" y="594492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invierno</a:t>
            </a:r>
            <a:endParaRPr lang="en-GB" sz="3200"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35138" y="3102255"/>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verano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frío</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4558"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1/6</a:t>
            </a:r>
            <a:r>
              <a:rPr lang="en-GB" sz="3600" b="1" dirty="0">
                <a:solidFill>
                  <a:srgbClr val="002060"/>
                </a:solidFill>
                <a:latin typeface="Century Gothic" panose="020B0502020202020204" pitchFamily="34" charset="0"/>
              </a:rPr>
              <a:t>]</a:t>
            </a:r>
          </a:p>
        </p:txBody>
      </p:sp>
      <p:sp>
        <p:nvSpPr>
          <p:cNvPr id="43" name="Rectangle: Rounded Corners 42">
            <a:extLst>
              <a:ext uri="{FF2B5EF4-FFF2-40B4-BE49-F238E27FC236}">
                <a16:creationId xmlns:a16="http://schemas.microsoft.com/office/drawing/2014/main" id="{2F9A19E2-8A51-434D-93D2-05E256C15DC3}"/>
              </a:ext>
            </a:extLst>
          </p:cNvPr>
          <p:cNvSpPr/>
          <p:nvPr/>
        </p:nvSpPr>
        <p:spPr>
          <a:xfrm>
            <a:off x="8297720" y="538304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verano</a:t>
            </a:r>
            <a:r>
              <a:rPr lang="en-GB" sz="3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subTnLst>
                                    <p:audio>
                                      <p:cMediaNode>
                                        <p:cTn display="0" masterRel="sameClick">
                                          <p:stCondLst>
                                            <p:cond evt="begin" delay="0">
                                              <p:tn val="19"/>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7"/>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hold" grpId="0" nodeType="clickEffect">
                                  <p:stCondLst>
                                    <p:cond delay="0"/>
                                  </p:stCondLst>
                                  <p:childTnLst>
                                    <p:anim calcmode="lin" valueType="num">
                                      <p:cBhvr additive="base">
                                        <p:cTn id="28" dur="25000"/>
                                        <p:tgtEl>
                                          <p:spTgt spid="118"/>
                                        </p:tgtEl>
                                        <p:attrNameLst>
                                          <p:attrName>ppt_y</p:attrName>
                                        </p:attrNameLst>
                                      </p:cBhvr>
                                      <p:tavLst>
                                        <p:tav tm="0">
                                          <p:val>
                                            <p:strVal val="#ppt_y"/>
                                          </p:val>
                                        </p:tav>
                                        <p:tav tm="100000">
                                          <p:val>
                                            <p:strVal val="#ppt_y+#ppt_h*1.125000"/>
                                          </p:val>
                                        </p:tav>
                                      </p:tavLst>
                                    </p:anim>
                                    <p:animEffect transition="out" filter="wipe(down)">
                                      <p:cBhvr>
                                        <p:cTn id="29" dur="25000"/>
                                        <p:tgtEl>
                                          <p:spTgt spid="118"/>
                                        </p:tgtEl>
                                      </p:cBhvr>
                                    </p:animEffect>
                                    <p:set>
                                      <p:cBhvr>
                                        <p:cTn id="30"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8" grpId="0" animBg="1"/>
      <p:bldP spid="26" grpId="0" animBg="1"/>
      <p:bldP spid="28" grpId="0" animBg="1"/>
      <p:bldP spid="33"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autumn it is not hot.</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660106" y="2170661"/>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363911" y="351418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63911"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7210123" y="5858478"/>
            <a:ext cx="338335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primavera</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19898" y="3117495"/>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otoño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calor</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4094344" y="57996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siempre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402316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44" name="Google Shape;387;p19">
            <a:extLst>
              <a:ext uri="{FF2B5EF4-FFF2-40B4-BE49-F238E27FC236}">
                <a16:creationId xmlns:a16="http://schemas.microsoft.com/office/drawing/2014/main" id="{1524FB02-2CF9-4357-860A-D3BCA88FD3E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5" name="Google Shape;395;p19">
            <a:extLst>
              <a:ext uri="{FF2B5EF4-FFF2-40B4-BE49-F238E27FC236}">
                <a16:creationId xmlns:a16="http://schemas.microsoft.com/office/drawing/2014/main" id="{0FA0042C-4035-4D9D-AF54-439BA39FFC9E}"/>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6" name="Google Shape;388;p19">
            <a:extLst>
              <a:ext uri="{FF2B5EF4-FFF2-40B4-BE49-F238E27FC236}">
                <a16:creationId xmlns:a16="http://schemas.microsoft.com/office/drawing/2014/main" id="{345907DE-D0E0-476A-9D01-83412347BA54}"/>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7" name="Google Shape;157;p2">
            <a:extLst>
              <a:ext uri="{FF2B5EF4-FFF2-40B4-BE49-F238E27FC236}">
                <a16:creationId xmlns:a16="http://schemas.microsoft.com/office/drawing/2014/main" id="{2CA3DB6A-3E65-45A1-9F7F-425D5A783B8C}"/>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2968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6"/>
                                        </p:tgtEl>
                                        <p:attrNameLst>
                                          <p:attrName>ppt_y</p:attrName>
                                        </p:attrNameLst>
                                      </p:cBhvr>
                                      <p:tavLst>
                                        <p:tav tm="0">
                                          <p:val>
                                            <p:strVal val="#ppt_y"/>
                                          </p:val>
                                        </p:tav>
                                        <p:tav tm="100000">
                                          <p:val>
                                            <p:strVal val="#ppt_y+#ppt_h*1.125000"/>
                                          </p:val>
                                        </p:tav>
                                      </p:tavLst>
                                    </p:anim>
                                    <p:animEffect transition="out" filter="wipe(down)">
                                      <p:cBhvr>
                                        <p:cTn id="32" dur="25000"/>
                                        <p:tgtEl>
                                          <p:spTgt spid="46"/>
                                        </p:tgtEl>
                                      </p:cBhvr>
                                    </p:animEffect>
                                    <p:set>
                                      <p:cBhvr>
                                        <p:cTn id="33" dur="1" fill="hold">
                                          <p:stCondLst>
                                            <p:cond delay="2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6" grpId="0" animBg="1"/>
      <p:bldP spid="28" grpId="0" animBg="1"/>
      <p:bldP spid="32" grpId="0" animBg="1"/>
      <p:bldP spid="37" grpId="0" animBg="1"/>
      <p:bldP spid="38" grpId="0" animBg="1"/>
      <p:bldP spid="42"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don’t make a cake. </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pollo</a:t>
            </a: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97720" y="420107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11363" y="536592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tarta</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19898" y="3118504"/>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haces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tarta</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un</a:t>
            </a:r>
          </a:p>
        </p:txBody>
      </p:sp>
      <p:sp>
        <p:nvSpPr>
          <p:cNvPr id="30" name="Google Shape;387;p19">
            <a:extLst>
              <a:ext uri="{FF2B5EF4-FFF2-40B4-BE49-F238E27FC236}">
                <a16:creationId xmlns:a16="http://schemas.microsoft.com/office/drawing/2014/main" id="{EA7EEF48-8AE7-4A9A-9F1F-4AC7DBDDE607}"/>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A8B03950-DBF5-4A50-B8E6-D68CEA1C1B1D}"/>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07846357-12C5-4390-910E-9D176232AC8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13A95337-34A0-4C57-98DF-B0CA98285347}"/>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1245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25000"/>
                                        <p:tgtEl>
                                          <p:spTgt spid="43"/>
                                        </p:tgtEl>
                                        <p:attrNameLst>
                                          <p:attrName>ppt_y</p:attrName>
                                        </p:attrNameLst>
                                      </p:cBhvr>
                                      <p:tavLst>
                                        <p:tav tm="0">
                                          <p:val>
                                            <p:strVal val="#ppt_y"/>
                                          </p:val>
                                        </p:tav>
                                        <p:tav tm="100000">
                                          <p:val>
                                            <p:strVal val="#ppt_y+#ppt_h*1.125000"/>
                                          </p:val>
                                        </p:tav>
                                      </p:tavLst>
                                    </p:anim>
                                    <p:animEffect transition="out" filter="wipe(down)">
                                      <p:cBhvr>
                                        <p:cTn id="35" dur="25000"/>
                                        <p:tgtEl>
                                          <p:spTgt spid="43"/>
                                        </p:tgtEl>
                                      </p:cBhvr>
                                    </p:animEffect>
                                    <p:set>
                                      <p:cBhvr>
                                        <p:cTn id="36"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6" grpId="0" animBg="1"/>
      <p:bldP spid="32" grpId="0" animBg="1"/>
      <p:bldP spid="33" grpId="0" animBg="1"/>
      <p:bldP spid="36" grpId="0" animBg="1"/>
      <p:bldP spid="38" grpId="0" animBg="1"/>
      <p:bldP spid="27" grpId="0" animBg="1"/>
      <p:bldP spid="29"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 don’t do a race.</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dibujos</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97720" y="420107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carrera</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11363" y="536592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tarjeta</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7936" y="3102068"/>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hago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carrera</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un</a:t>
            </a:r>
          </a:p>
        </p:txBody>
      </p:sp>
      <p:sp>
        <p:nvSpPr>
          <p:cNvPr id="30" name="Google Shape;387;p19">
            <a:extLst>
              <a:ext uri="{FF2B5EF4-FFF2-40B4-BE49-F238E27FC236}">
                <a16:creationId xmlns:a16="http://schemas.microsoft.com/office/drawing/2014/main" id="{5BF9D1E8-CD5E-44E7-AF23-5C15AF96A2D9}"/>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7599E632-AAAF-4CC5-A946-FE012D8488F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37" name="Google Shape;388;p19">
            <a:extLst>
              <a:ext uri="{FF2B5EF4-FFF2-40B4-BE49-F238E27FC236}">
                <a16:creationId xmlns:a16="http://schemas.microsoft.com/office/drawing/2014/main" id="{BFF565F9-FA23-4718-A88B-60CD1F01E5CF}"/>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3" name="Google Shape;157;p2">
            <a:extLst>
              <a:ext uri="{FF2B5EF4-FFF2-40B4-BE49-F238E27FC236}">
                <a16:creationId xmlns:a16="http://schemas.microsoft.com/office/drawing/2014/main" id="{5C3C883D-F095-4951-BE73-131506253CBC}"/>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629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25000"/>
                                        <p:tgtEl>
                                          <p:spTgt spid="37"/>
                                        </p:tgtEl>
                                        <p:attrNameLst>
                                          <p:attrName>ppt_y</p:attrName>
                                        </p:attrNameLst>
                                      </p:cBhvr>
                                      <p:tavLst>
                                        <p:tav tm="0">
                                          <p:val>
                                            <p:strVal val="#ppt_y"/>
                                          </p:val>
                                        </p:tav>
                                        <p:tav tm="100000">
                                          <p:val>
                                            <p:strVal val="#ppt_y+#ppt_h*1.125000"/>
                                          </p:val>
                                        </p:tav>
                                      </p:tavLst>
                                    </p:anim>
                                    <p:animEffect transition="out" filter="wipe(down)">
                                      <p:cBhvr>
                                        <p:cTn id="35" dur="25000"/>
                                        <p:tgtEl>
                                          <p:spTgt spid="37"/>
                                        </p:tgtEl>
                                      </p:cBhvr>
                                    </p:animEffect>
                                    <p:set>
                                      <p:cBhvr>
                                        <p:cTn id="36" dur="1" fill="hold">
                                          <p:stCondLst>
                                            <p:cond delay="2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6" grpId="0" animBg="1"/>
      <p:bldP spid="28" grpId="0" animBg="1"/>
      <p:bldP spid="32" grpId="0" animBg="1"/>
      <p:bldP spid="34" grpId="0" animBg="1"/>
      <p:bldP spid="36" grpId="0" animBg="1"/>
      <p:bldP spid="38" grpId="0" animBg="1"/>
      <p:bldP spid="29"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don’t do dance when it’s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77741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229523"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6988284" y="5854676"/>
            <a:ext cx="338335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carrera</a:t>
            </a:r>
            <a:endParaRPr lang="en-GB" sz="3200"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1646" y="3109567"/>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haces </a:t>
            </a:r>
            <a:r>
              <a:rPr lang="en-GB" sz="2800" dirty="0" err="1">
                <a:solidFill>
                  <a:srgbClr val="002060"/>
                </a:solidFill>
                <a:latin typeface="Century Gothic" panose="020B0502020202020204" pitchFamily="34" charset="0"/>
              </a:rPr>
              <a:t>baile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cuando</a:t>
            </a:r>
            <a:r>
              <a:rPr lang="en-GB" sz="2800" dirty="0">
                <a:solidFill>
                  <a:srgbClr val="002060"/>
                </a:solidFill>
                <a:latin typeface="Century Gothic" panose="020B0502020202020204" pitchFamily="34" charset="0"/>
              </a:rPr>
              <a:t> hace </a:t>
            </a:r>
            <a:r>
              <a:rPr lang="en-GB" sz="2800" dirty="0" err="1">
                <a:solidFill>
                  <a:srgbClr val="002060"/>
                </a:solidFill>
                <a:latin typeface="Century Gothic" panose="020B0502020202020204" pitchFamily="34" charset="0"/>
              </a:rPr>
              <a:t>frío</a:t>
            </a:r>
            <a:endParaRPr lang="en-GB" sz="28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4094344" y="57996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baile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89437" y="4862929"/>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cuando</a:t>
            </a:r>
            <a:endParaRPr lang="en-GB" sz="3200"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13CA39B6-8A5B-437B-BD3E-E41C0B05683F}"/>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A5FEF5DB-DB72-4FD9-A1E3-D42973AF3FC2}"/>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7360C654-3C89-47C9-BC17-52DD93D787D8}"/>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3961E3F3-77C7-4226-B388-6EFCA437A006}"/>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593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3"/>
                                        </p:tgtEl>
                                        <p:attrNameLst>
                                          <p:attrName>ppt_y</p:attrName>
                                        </p:attrNameLst>
                                      </p:cBhvr>
                                      <p:tavLst>
                                        <p:tav tm="0">
                                          <p:val>
                                            <p:strVal val="#ppt_y"/>
                                          </p:val>
                                        </p:tav>
                                        <p:tav tm="100000">
                                          <p:val>
                                            <p:strVal val="#ppt_y+#ppt_h*1.125000"/>
                                          </p:val>
                                        </p:tav>
                                      </p:tavLst>
                                    </p:anim>
                                    <p:animEffect transition="out" filter="wipe(down)">
                                      <p:cBhvr>
                                        <p:cTn id="32" dur="25000"/>
                                        <p:tgtEl>
                                          <p:spTgt spid="43"/>
                                        </p:tgtEl>
                                      </p:cBhvr>
                                    </p:animEffect>
                                    <p:set>
                                      <p:cBhvr>
                                        <p:cTn id="33"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33" grpId="0" animBg="1"/>
      <p:bldP spid="34" grpId="0" animBg="1"/>
      <p:bldP spid="36" grpId="0" animBg="1"/>
      <p:bldP spid="37" grpId="0" animBg="1"/>
      <p:bldP spid="38" grpId="0" animBg="1"/>
      <p:bldP spid="27"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 go* swimming when it’s not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77741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229523"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cuando</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8036416" y="5854676"/>
            <a:ext cx="2335217"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34525" y="3107259"/>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Hago </a:t>
            </a:r>
            <a:r>
              <a:rPr lang="en-GB" sz="2800" dirty="0" err="1">
                <a:solidFill>
                  <a:srgbClr val="002060"/>
                </a:solidFill>
                <a:latin typeface="Century Gothic" panose="020B0502020202020204" pitchFamily="34" charset="0"/>
              </a:rPr>
              <a:t>natación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cuando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frío</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deporte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natación</a:t>
            </a:r>
            <a:endParaRPr lang="en-GB" sz="3200"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E01B5F26-6516-4647-B922-DCC2516131CD}"/>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113CE8F0-6CC1-40C7-B98E-0CED34545131}"/>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5B3571F3-D7B5-4B7F-911F-C23680890F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105F334D-D95C-44D2-B20C-B490F5696B7D}"/>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248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3"/>
                                        </p:tgtEl>
                                        <p:attrNameLst>
                                          <p:attrName>ppt_y</p:attrName>
                                        </p:attrNameLst>
                                      </p:cBhvr>
                                      <p:tavLst>
                                        <p:tav tm="0">
                                          <p:val>
                                            <p:strVal val="#ppt_y"/>
                                          </p:val>
                                        </p:tav>
                                        <p:tav tm="100000">
                                          <p:val>
                                            <p:strVal val="#ppt_y+#ppt_h*1.125000"/>
                                          </p:val>
                                        </p:tav>
                                      </p:tavLst>
                                    </p:anim>
                                    <p:animEffect transition="out" filter="wipe(down)">
                                      <p:cBhvr>
                                        <p:cTn id="32" dur="25000"/>
                                        <p:tgtEl>
                                          <p:spTgt spid="43"/>
                                        </p:tgtEl>
                                      </p:cBhvr>
                                    </p:animEffect>
                                    <p:set>
                                      <p:cBhvr>
                                        <p:cTn id="33"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8" grpId="0" animBg="1"/>
      <p:bldP spid="33" grpId="0" animBg="1"/>
      <p:bldP spid="36" grpId="0" animBg="1"/>
      <p:bldP spid="38" grpId="0" animBg="1"/>
      <p:bldP spid="42" grpId="0" animBg="1"/>
      <p:bldP spid="27"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563681755"/>
              </p:ext>
            </p:extLst>
          </p:nvPr>
        </p:nvGraphicFramePr>
        <p:xfrm>
          <a:off x="226727" y="2006090"/>
          <a:ext cx="10133815" cy="4440786"/>
        </p:xfrm>
        <a:graphic>
          <a:graphicData uri="http://schemas.openxmlformats.org/drawingml/2006/table">
            <a:tbl>
              <a:tblPr>
                <a:noFill/>
              </a:tblPr>
              <a:tblGrid>
                <a:gridCol w="850071">
                  <a:extLst>
                    <a:ext uri="{9D8B030D-6E8A-4147-A177-3AD203B41FA5}">
                      <a16:colId xmlns:a16="http://schemas.microsoft.com/office/drawing/2014/main" val="3922332982"/>
                    </a:ext>
                  </a:extLst>
                </a:gridCol>
                <a:gridCol w="9283744">
                  <a:extLst>
                    <a:ext uri="{9D8B030D-6E8A-4147-A177-3AD203B41FA5}">
                      <a16:colId xmlns:a16="http://schemas.microsoft.com/office/drawing/2014/main" val="570337413"/>
                    </a:ext>
                  </a:extLst>
                </a:gridCol>
              </a:tblGrid>
              <a:tr h="777590">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En       , </a:t>
                      </a:r>
                      <a:r>
                        <a:rPr lang="en-GB" sz="2800" b="1" dirty="0">
                          <a:solidFill>
                            <a:srgbClr val="002060"/>
                          </a:solidFill>
                          <a:latin typeface="Century Gothic" panose="020B0502020202020204" pitchFamily="34" charset="0"/>
                          <a:ea typeface="Montserrat"/>
                          <a:cs typeface="Montserrat"/>
                          <a:sym typeface="Montserrat"/>
                        </a:rPr>
                        <a:t>[I  do]</a:t>
                      </a:r>
                      <a:r>
                        <a:rPr lang="en-GB" sz="2800" b="0" dirty="0">
                          <a:solidFill>
                            <a:srgbClr val="002060"/>
                          </a:solidFill>
                          <a:latin typeface="Century Gothic" panose="020B0502020202020204" pitchFamily="34" charset="0"/>
                          <a:ea typeface="Montserrat"/>
                          <a:cs typeface="Montserrat"/>
                          <a:sym typeface="Montserrat"/>
                        </a:rPr>
                        <a:t>          con mi clase.</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874792">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Cuando</a:t>
                      </a:r>
                      <a:r>
                        <a:rPr lang="en-GB" sz="2800" b="0" dirty="0">
                          <a:solidFill>
                            <a:srgbClr val="002060"/>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 [I don’t do]           </a:t>
                      </a:r>
                      <a:r>
                        <a:rPr lang="en-GB" sz="2800" b="0" dirty="0">
                          <a:solidFill>
                            <a:srgbClr val="002060"/>
                          </a:solidFill>
                          <a:latin typeface="Century Gothic" panose="020B0502020202020204" pitchFamily="34" charset="0"/>
                          <a:ea typeface="Montserrat"/>
                          <a:cs typeface="Montserrat"/>
                          <a:sym typeface="Montserrat"/>
                        </a:rPr>
                        <a:t>en mi </a:t>
                      </a:r>
                      <a:r>
                        <a:rPr lang="en-GB" sz="2800" b="0" dirty="0" err="1">
                          <a:solidFill>
                            <a:srgbClr val="002060"/>
                          </a:solidFill>
                          <a:latin typeface="Century Gothic" panose="020B0502020202020204" pitchFamily="34" charset="0"/>
                          <a:ea typeface="Montserrat"/>
                          <a:cs typeface="Montserrat"/>
                          <a:sym typeface="Montserrat"/>
                        </a:rPr>
                        <a:t>habitación</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87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En       ,</a:t>
                      </a:r>
                      <a:r>
                        <a:rPr lang="en-GB" sz="2800" b="1" dirty="0">
                          <a:solidFill>
                            <a:srgbClr val="002060"/>
                          </a:solidFill>
                          <a:latin typeface="Century Gothic" panose="020B0502020202020204" pitchFamily="34" charset="0"/>
                          <a:ea typeface="Montserrat"/>
                          <a:cs typeface="Montserrat"/>
                          <a:sym typeface="Montserrat"/>
                        </a:rPr>
                        <a:t>  [s/he does]            </a:t>
                      </a:r>
                      <a:r>
                        <a:rPr lang="en-GB" sz="2800" b="0" dirty="0" err="1">
                          <a:solidFill>
                            <a:srgbClr val="002060"/>
                          </a:solidFill>
                          <a:latin typeface="Century Gothic" panose="020B0502020202020204" pitchFamily="34" charset="0"/>
                          <a:ea typeface="Montserrat"/>
                          <a:cs typeface="Montserrat"/>
                          <a:sym typeface="Montserrat"/>
                        </a:rPr>
                        <a:t>por</a:t>
                      </a:r>
                      <a:r>
                        <a:rPr lang="en-GB" sz="2800" b="0" dirty="0">
                          <a:solidFill>
                            <a:srgbClr val="002060"/>
                          </a:solidFill>
                          <a:latin typeface="Century Gothic" panose="020B0502020202020204" pitchFamily="34" charset="0"/>
                          <a:ea typeface="Montserrat"/>
                          <a:cs typeface="Montserrat"/>
                          <a:sym typeface="Montserrat"/>
                        </a:rPr>
                        <a:t> la </a:t>
                      </a:r>
                      <a:r>
                        <a:rPr lang="en-GB" sz="2800" b="0" dirty="0" err="1">
                          <a:solidFill>
                            <a:srgbClr val="002060"/>
                          </a:solidFill>
                          <a:latin typeface="Century Gothic" panose="020B0502020202020204" pitchFamily="34" charset="0"/>
                          <a:ea typeface="Montserrat"/>
                          <a:cs typeface="Montserrat"/>
                          <a:sym typeface="Montserrat"/>
                        </a:rPr>
                        <a:t>mañana</a:t>
                      </a:r>
                      <a:r>
                        <a:rPr lang="en-GB" sz="2800" b="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87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Cuando</a:t>
                      </a:r>
                      <a:r>
                        <a:rPr lang="en-GB" sz="2800" b="0" dirty="0">
                          <a:solidFill>
                            <a:srgbClr val="002060"/>
                          </a:solidFill>
                          <a:latin typeface="Century Gothic" panose="020B0502020202020204" pitchFamily="34" charset="0"/>
                          <a:ea typeface="Montserrat"/>
                          <a:cs typeface="Montserrat"/>
                          <a:sym typeface="Montserrat"/>
                        </a:rPr>
                        <a:t>     , </a:t>
                      </a:r>
                      <a:r>
                        <a:rPr lang="en-GB" sz="2800" b="1" dirty="0">
                          <a:solidFill>
                            <a:srgbClr val="002060"/>
                          </a:solidFill>
                          <a:latin typeface="Century Gothic" panose="020B0502020202020204" pitchFamily="34" charset="0"/>
                          <a:ea typeface="Montserrat"/>
                          <a:cs typeface="Montserrat"/>
                          <a:sym typeface="Montserrat"/>
                        </a:rPr>
                        <a:t>[s/he doesn’t do] </a:t>
                      </a:r>
                      <a:r>
                        <a:rPr lang="en-GB" sz="2800" b="0" dirty="0">
                          <a:solidFill>
                            <a:srgbClr val="002060"/>
                          </a:solidFill>
                          <a:latin typeface="Century Gothic" panose="020B0502020202020204" pitchFamily="34" charset="0"/>
                          <a:ea typeface="Montserrat"/>
                          <a:cs typeface="Montserrat"/>
                          <a:sym typeface="Montserrat"/>
                        </a:rPr>
                        <a:t>actividades </a:t>
                      </a:r>
                      <a:r>
                        <a:rPr lang="en-GB" sz="2800" b="0" dirty="0" err="1">
                          <a:solidFill>
                            <a:srgbClr val="002060"/>
                          </a:solidFill>
                          <a:latin typeface="Century Gothic" panose="020B0502020202020204" pitchFamily="34" charset="0"/>
                          <a:ea typeface="Montserrat"/>
                          <a:cs typeface="Montserrat"/>
                          <a:sym typeface="Montserrat"/>
                        </a:rPr>
                        <a:t>fuera</a:t>
                      </a:r>
                      <a:r>
                        <a:rPr lang="en-GB" sz="2800" b="0" dirty="0">
                          <a:solidFill>
                            <a:srgbClr val="002060"/>
                          </a:solidFill>
                          <a:latin typeface="Century Gothic" panose="020B0502020202020204" pitchFamily="34" charset="0"/>
                          <a:ea typeface="Montserrat"/>
                          <a:cs typeface="Montserrat"/>
                          <a:sym typeface="Montserrat"/>
                        </a:rPr>
                        <a:t>.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38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In Spring, when it’s cold, I don’t do sport.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Escribe las frases en español.</a:t>
            </a:r>
            <a:endParaRPr lang="en-GB" sz="22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F5A819-260B-4345-9DCE-52B7BE568200}"/>
              </a:ext>
            </a:extLst>
          </p:cNvPr>
          <p:cNvPicPr>
            <a:picLocks noChangeAspect="1"/>
          </p:cNvPicPr>
          <p:nvPr/>
        </p:nvPicPr>
        <p:blipFill>
          <a:blip r:embed="rId6"/>
          <a:stretch>
            <a:fillRect/>
          </a:stretch>
        </p:blipFill>
        <p:spPr>
          <a:xfrm>
            <a:off x="1638043" y="2080856"/>
            <a:ext cx="513319" cy="515234"/>
          </a:xfrm>
          <a:prstGeom prst="rect">
            <a:avLst/>
          </a:prstGeom>
        </p:spPr>
      </p:pic>
      <p:pic>
        <p:nvPicPr>
          <p:cNvPr id="121" name="Picture 12" descr="Road Trip, Camioneta, Pareja, Viaje">
            <a:extLst>
              <a:ext uri="{FF2B5EF4-FFF2-40B4-BE49-F238E27FC236}">
                <a16:creationId xmlns:a16="http://schemas.microsoft.com/office/drawing/2014/main" id="{D3C87345-8607-434F-ABFE-ADFC84B261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025"/>
          <a:stretch/>
        </p:blipFill>
        <p:spPr bwMode="auto">
          <a:xfrm>
            <a:off x="3621405" y="2115263"/>
            <a:ext cx="513319" cy="457918"/>
          </a:xfrm>
          <a:prstGeom prst="roundRect">
            <a:avLst/>
          </a:prstGeom>
          <a:noFill/>
          <a:extLst>
            <a:ext uri="{909E8E84-426E-40DD-AFC4-6F175D3DCCD1}">
              <a14:hiddenFill xmlns:a14="http://schemas.microsoft.com/office/drawing/2010/main">
                <a:solidFill>
                  <a:srgbClr val="FFFFFF"/>
                </a:solidFill>
              </a14:hiddenFill>
            </a:ext>
          </a:extLst>
        </p:spPr>
      </p:pic>
      <p:pic>
        <p:nvPicPr>
          <p:cNvPr id="123" name="Picture 122" descr="A picture containing icon&#10;&#10;Description automatically generated">
            <a:extLst>
              <a:ext uri="{FF2B5EF4-FFF2-40B4-BE49-F238E27FC236}">
                <a16:creationId xmlns:a16="http://schemas.microsoft.com/office/drawing/2014/main" id="{699AFC16-0704-44C7-AE8D-F5C748B088EC}"/>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2680731" y="2975816"/>
            <a:ext cx="146031" cy="426248"/>
          </a:xfrm>
          <a:prstGeom prst="rect">
            <a:avLst/>
          </a:prstGeom>
        </p:spPr>
      </p:pic>
      <p:pic>
        <p:nvPicPr>
          <p:cNvPr id="124" name="Picture 2" descr="Música, Danza, Tango, Hombre, Bailarín">
            <a:extLst>
              <a:ext uri="{FF2B5EF4-FFF2-40B4-BE49-F238E27FC236}">
                <a16:creationId xmlns:a16="http://schemas.microsoft.com/office/drawing/2014/main" id="{6E2A341B-BBC2-43C0-A614-B7E931CF68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2929" y="2971227"/>
            <a:ext cx="573887" cy="495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11C864-8F9D-4E06-8446-739D7CEACCA0}"/>
              </a:ext>
            </a:extLst>
          </p:cNvPr>
          <p:cNvPicPr>
            <a:picLocks noChangeAspect="1"/>
          </p:cNvPicPr>
          <p:nvPr/>
        </p:nvPicPr>
        <p:blipFill>
          <a:blip r:embed="rId10"/>
          <a:stretch>
            <a:fillRect/>
          </a:stretch>
        </p:blipFill>
        <p:spPr>
          <a:xfrm>
            <a:off x="1522908" y="3760880"/>
            <a:ext cx="653345" cy="683315"/>
          </a:xfrm>
          <a:prstGeom prst="rect">
            <a:avLst/>
          </a:prstGeom>
        </p:spPr>
      </p:pic>
      <p:pic>
        <p:nvPicPr>
          <p:cNvPr id="125" name="Picture 8" descr="Jardinero, Jardinería, Jardín, Primavera">
            <a:extLst>
              <a:ext uri="{FF2B5EF4-FFF2-40B4-BE49-F238E27FC236}">
                <a16:creationId xmlns:a16="http://schemas.microsoft.com/office/drawing/2014/main" id="{3535441E-5E23-4187-851B-43C2BA090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0497" y="3869388"/>
            <a:ext cx="579653" cy="495695"/>
          </a:xfrm>
          <a:prstGeom prst="rect">
            <a:avLst/>
          </a:prstGeom>
          <a:solidFill>
            <a:schemeClr val="bg1"/>
          </a:solidFill>
        </p:spPr>
      </p:pic>
      <p:pic>
        <p:nvPicPr>
          <p:cNvPr id="126" name="Picture 125" descr="A picture containing diagram&#10;&#10;Description automatically generated">
            <a:extLst>
              <a:ext uri="{FF2B5EF4-FFF2-40B4-BE49-F238E27FC236}">
                <a16:creationId xmlns:a16="http://schemas.microsoft.com/office/drawing/2014/main" id="{06FB0857-593B-44CC-BF9A-414BBEB311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070" y="4739227"/>
            <a:ext cx="210196" cy="463289"/>
          </a:xfrm>
          <a:prstGeom prst="rect">
            <a:avLst/>
          </a:prstGeom>
        </p:spPr>
      </p:pic>
      <p:sp>
        <p:nvSpPr>
          <p:cNvPr id="103" name="TextBox 102">
            <a:extLst>
              <a:ext uri="{FF2B5EF4-FFF2-40B4-BE49-F238E27FC236}">
                <a16:creationId xmlns:a16="http://schemas.microsoft.com/office/drawing/2014/main" id="{60D008F8-4E45-4523-B35E-41BED8D9D967}"/>
              </a:ext>
            </a:extLst>
          </p:cNvPr>
          <p:cNvSpPr txBox="1"/>
          <p:nvPr/>
        </p:nvSpPr>
        <p:spPr>
          <a:xfrm>
            <a:off x="1094547" y="2080969"/>
            <a:ext cx="8410062" cy="523220"/>
          </a:xfrm>
          <a:prstGeom prst="rect">
            <a:avLst/>
          </a:prstGeom>
          <a:solidFill>
            <a:schemeClr val="bg1"/>
          </a:solidFill>
        </p:spPr>
        <p:txBody>
          <a:bodyPr wrap="square" rtlCol="0">
            <a:spAutoFit/>
          </a:bodyPr>
          <a:lstStyle/>
          <a:p>
            <a:r>
              <a:rPr lang="en-GB" sz="2800" dirty="0">
                <a:solidFill>
                  <a:srgbClr val="92D050"/>
                </a:solidFill>
                <a:latin typeface="Segoe Print" panose="02000600000000000000" pitchFamily="2" charset="0"/>
              </a:rPr>
              <a:t>En </a:t>
            </a:r>
            <a:r>
              <a:rPr lang="en-GB" sz="2800" dirty="0" err="1">
                <a:solidFill>
                  <a:srgbClr val="92D050"/>
                </a:solidFill>
                <a:latin typeface="Segoe Print" panose="02000600000000000000" pitchFamily="2" charset="0"/>
              </a:rPr>
              <a:t>invierno</a:t>
            </a:r>
            <a:r>
              <a:rPr lang="en-GB" sz="2800" dirty="0">
                <a:solidFill>
                  <a:srgbClr val="92D050"/>
                </a:solidFill>
                <a:latin typeface="Segoe Print" panose="02000600000000000000" pitchFamily="2" charset="0"/>
              </a:rPr>
              <a:t>, hago un </a:t>
            </a:r>
            <a:r>
              <a:rPr lang="en-GB" sz="2800" dirty="0" err="1">
                <a:solidFill>
                  <a:srgbClr val="92D050"/>
                </a:solidFill>
                <a:latin typeface="Segoe Print" panose="02000600000000000000" pitchFamily="2" charset="0"/>
              </a:rPr>
              <a:t>viaje</a:t>
            </a:r>
            <a:r>
              <a:rPr lang="en-GB" sz="2800" dirty="0">
                <a:solidFill>
                  <a:srgbClr val="92D050"/>
                </a:solidFill>
                <a:latin typeface="Segoe Print" panose="02000600000000000000" pitchFamily="2" charset="0"/>
              </a:rPr>
              <a:t> con mi clase.</a:t>
            </a:r>
          </a:p>
        </p:txBody>
      </p:sp>
      <p:sp>
        <p:nvSpPr>
          <p:cNvPr id="127" name="TextBox 126">
            <a:extLst>
              <a:ext uri="{FF2B5EF4-FFF2-40B4-BE49-F238E27FC236}">
                <a16:creationId xmlns:a16="http://schemas.microsoft.com/office/drawing/2014/main" id="{E1F9A391-2C79-4D2A-B4C8-7432E46BE42B}"/>
              </a:ext>
            </a:extLst>
          </p:cNvPr>
          <p:cNvSpPr txBox="1"/>
          <p:nvPr/>
        </p:nvSpPr>
        <p:spPr>
          <a:xfrm>
            <a:off x="1094547" y="2971227"/>
            <a:ext cx="9144157" cy="507831"/>
          </a:xfrm>
          <a:prstGeom prst="rect">
            <a:avLst/>
          </a:prstGeom>
          <a:solidFill>
            <a:schemeClr val="bg1"/>
          </a:solidFill>
        </p:spPr>
        <p:txBody>
          <a:bodyPr wrap="square" rtlCol="0">
            <a:spAutoFit/>
          </a:bodyPr>
          <a:lstStyle/>
          <a:p>
            <a:r>
              <a:rPr lang="en-GB" sz="2700" dirty="0" err="1">
                <a:solidFill>
                  <a:srgbClr val="92D050"/>
                </a:solidFill>
                <a:latin typeface="Segoe Print" panose="02000600000000000000" pitchFamily="2" charset="0"/>
              </a:rPr>
              <a:t>Cuando</a:t>
            </a:r>
            <a:r>
              <a:rPr lang="en-GB" sz="2700" dirty="0">
                <a:solidFill>
                  <a:srgbClr val="92D050"/>
                </a:solidFill>
                <a:latin typeface="Segoe Print" panose="02000600000000000000" pitchFamily="2" charset="0"/>
              </a:rPr>
              <a:t> hace </a:t>
            </a:r>
            <a:r>
              <a:rPr lang="en-GB" sz="2700" dirty="0" err="1">
                <a:solidFill>
                  <a:srgbClr val="92D050"/>
                </a:solidFill>
                <a:latin typeface="Segoe Print" panose="02000600000000000000" pitchFamily="2" charset="0"/>
              </a:rPr>
              <a:t>calor</a:t>
            </a:r>
            <a:r>
              <a:rPr lang="en-GB" sz="2700" dirty="0">
                <a:solidFill>
                  <a:srgbClr val="92D050"/>
                </a:solidFill>
                <a:latin typeface="Segoe Print" panose="02000600000000000000" pitchFamily="2" charset="0"/>
              </a:rPr>
              <a:t>, no hago </a:t>
            </a:r>
            <a:r>
              <a:rPr lang="en-GB" sz="2700" dirty="0" err="1">
                <a:solidFill>
                  <a:srgbClr val="92D050"/>
                </a:solidFill>
                <a:latin typeface="Segoe Print" panose="02000600000000000000" pitchFamily="2" charset="0"/>
              </a:rPr>
              <a:t>baile</a:t>
            </a:r>
            <a:r>
              <a:rPr lang="en-GB" sz="2700" dirty="0">
                <a:solidFill>
                  <a:srgbClr val="92D050"/>
                </a:solidFill>
                <a:latin typeface="Segoe Print" panose="02000600000000000000" pitchFamily="2" charset="0"/>
              </a:rPr>
              <a:t> en mi </a:t>
            </a:r>
            <a:r>
              <a:rPr lang="en-GB" sz="2700" dirty="0" err="1">
                <a:solidFill>
                  <a:srgbClr val="92D050"/>
                </a:solidFill>
                <a:latin typeface="Segoe Print" panose="02000600000000000000" pitchFamily="2" charset="0"/>
              </a:rPr>
              <a:t>habitación</a:t>
            </a:r>
            <a:r>
              <a:rPr lang="en-GB" sz="2700" dirty="0">
                <a:solidFill>
                  <a:srgbClr val="92D050"/>
                </a:solidFill>
                <a:latin typeface="Segoe Print" panose="02000600000000000000" pitchFamily="2" charset="0"/>
              </a:rPr>
              <a:t>.</a:t>
            </a:r>
          </a:p>
        </p:txBody>
      </p:sp>
      <p:sp>
        <p:nvSpPr>
          <p:cNvPr id="128" name="TextBox 127">
            <a:extLst>
              <a:ext uri="{FF2B5EF4-FFF2-40B4-BE49-F238E27FC236}">
                <a16:creationId xmlns:a16="http://schemas.microsoft.com/office/drawing/2014/main" id="{FD3149FD-A0D2-48C9-911B-8C7430EB6C0C}"/>
              </a:ext>
            </a:extLst>
          </p:cNvPr>
          <p:cNvSpPr txBox="1"/>
          <p:nvPr/>
        </p:nvSpPr>
        <p:spPr>
          <a:xfrm>
            <a:off x="1107426" y="3789462"/>
            <a:ext cx="9144157" cy="584775"/>
          </a:xfrm>
          <a:prstGeom prst="rect">
            <a:avLst/>
          </a:prstGeom>
          <a:solidFill>
            <a:schemeClr val="bg1"/>
          </a:solidFill>
        </p:spPr>
        <p:txBody>
          <a:bodyPr wrap="square" rtlCol="0">
            <a:spAutoFit/>
          </a:bodyPr>
          <a:lstStyle/>
          <a:p>
            <a:r>
              <a:rPr lang="en-GB" sz="3200" dirty="0">
                <a:solidFill>
                  <a:srgbClr val="92D050"/>
                </a:solidFill>
                <a:latin typeface="Segoe Print" panose="02000600000000000000" pitchFamily="2" charset="0"/>
              </a:rPr>
              <a:t>En </a:t>
            </a:r>
            <a:r>
              <a:rPr lang="en-GB" sz="3200" dirty="0" err="1">
                <a:solidFill>
                  <a:srgbClr val="92D050"/>
                </a:solidFill>
                <a:latin typeface="Segoe Print" panose="02000600000000000000" pitchFamily="2" charset="0"/>
              </a:rPr>
              <a:t>verano</a:t>
            </a:r>
            <a:r>
              <a:rPr lang="en-GB" sz="3200" dirty="0">
                <a:solidFill>
                  <a:srgbClr val="92D050"/>
                </a:solidFill>
                <a:latin typeface="Segoe Print" panose="02000600000000000000" pitchFamily="2" charset="0"/>
              </a:rPr>
              <a:t>, hace </a:t>
            </a:r>
            <a:r>
              <a:rPr lang="en-GB" sz="3200" dirty="0" err="1">
                <a:solidFill>
                  <a:srgbClr val="92D050"/>
                </a:solidFill>
                <a:latin typeface="Segoe Print" panose="02000600000000000000" pitchFamily="2" charset="0"/>
              </a:rPr>
              <a:t>jardinería</a:t>
            </a:r>
            <a:r>
              <a:rPr lang="en-GB" sz="3200" dirty="0">
                <a:solidFill>
                  <a:srgbClr val="92D050"/>
                </a:solidFill>
                <a:latin typeface="Segoe Print" panose="02000600000000000000" pitchFamily="2" charset="0"/>
              </a:rPr>
              <a:t> </a:t>
            </a:r>
            <a:r>
              <a:rPr lang="en-GB" sz="3200" dirty="0" err="1">
                <a:solidFill>
                  <a:srgbClr val="92D050"/>
                </a:solidFill>
                <a:latin typeface="Segoe Print" panose="02000600000000000000" pitchFamily="2" charset="0"/>
              </a:rPr>
              <a:t>por</a:t>
            </a:r>
            <a:r>
              <a:rPr lang="en-GB" sz="3200" dirty="0">
                <a:solidFill>
                  <a:srgbClr val="92D050"/>
                </a:solidFill>
                <a:latin typeface="Segoe Print" panose="02000600000000000000" pitchFamily="2" charset="0"/>
              </a:rPr>
              <a:t> la </a:t>
            </a:r>
            <a:r>
              <a:rPr lang="en-GB" sz="3200" dirty="0" err="1">
                <a:solidFill>
                  <a:srgbClr val="92D050"/>
                </a:solidFill>
                <a:latin typeface="Segoe Print" panose="02000600000000000000" pitchFamily="2" charset="0"/>
              </a:rPr>
              <a:t>mañana</a:t>
            </a:r>
            <a:r>
              <a:rPr lang="en-GB" sz="3200" dirty="0">
                <a:solidFill>
                  <a:srgbClr val="92D050"/>
                </a:solidFill>
                <a:latin typeface="Segoe Print" panose="02000600000000000000" pitchFamily="2" charset="0"/>
              </a:rPr>
              <a:t>.</a:t>
            </a:r>
          </a:p>
        </p:txBody>
      </p:sp>
      <p:sp>
        <p:nvSpPr>
          <p:cNvPr id="129" name="TextBox 128">
            <a:extLst>
              <a:ext uri="{FF2B5EF4-FFF2-40B4-BE49-F238E27FC236}">
                <a16:creationId xmlns:a16="http://schemas.microsoft.com/office/drawing/2014/main" id="{D249F593-0847-463F-9749-DED0D05101E5}"/>
              </a:ext>
            </a:extLst>
          </p:cNvPr>
          <p:cNvSpPr txBox="1"/>
          <p:nvPr/>
        </p:nvSpPr>
        <p:spPr>
          <a:xfrm>
            <a:off x="1138654" y="4739038"/>
            <a:ext cx="8309957" cy="523220"/>
          </a:xfrm>
          <a:prstGeom prst="rect">
            <a:avLst/>
          </a:prstGeom>
          <a:solidFill>
            <a:schemeClr val="bg1"/>
          </a:solidFill>
        </p:spPr>
        <p:txBody>
          <a:bodyPr wrap="square" rtlCol="0">
            <a:spAutoFit/>
          </a:bodyPr>
          <a:lstStyle/>
          <a:p>
            <a:r>
              <a:rPr lang="en-GB" sz="2800" dirty="0" err="1">
                <a:solidFill>
                  <a:srgbClr val="92D050"/>
                </a:solidFill>
                <a:latin typeface="Segoe Print" panose="02000600000000000000" pitchFamily="2" charset="0"/>
              </a:rPr>
              <a:t>Cuando</a:t>
            </a:r>
            <a:r>
              <a:rPr lang="en-GB" sz="2800" dirty="0">
                <a:solidFill>
                  <a:srgbClr val="92D050"/>
                </a:solidFill>
                <a:latin typeface="Segoe Print" panose="02000600000000000000" pitchFamily="2" charset="0"/>
              </a:rPr>
              <a:t> hace </a:t>
            </a:r>
            <a:r>
              <a:rPr lang="en-GB" sz="2800" dirty="0" err="1">
                <a:solidFill>
                  <a:srgbClr val="92D050"/>
                </a:solidFill>
                <a:latin typeface="Segoe Print" panose="02000600000000000000" pitchFamily="2" charset="0"/>
              </a:rPr>
              <a:t>frío</a:t>
            </a:r>
            <a:r>
              <a:rPr lang="en-GB" sz="2800" dirty="0">
                <a:solidFill>
                  <a:srgbClr val="92D050"/>
                </a:solidFill>
                <a:latin typeface="Segoe Print" panose="02000600000000000000" pitchFamily="2" charset="0"/>
              </a:rPr>
              <a:t>, no hace actividades </a:t>
            </a:r>
            <a:r>
              <a:rPr lang="en-GB" sz="2800" dirty="0" err="1">
                <a:solidFill>
                  <a:srgbClr val="92D050"/>
                </a:solidFill>
                <a:latin typeface="Segoe Print" panose="02000600000000000000" pitchFamily="2" charset="0"/>
              </a:rPr>
              <a:t>fuera</a:t>
            </a:r>
            <a:r>
              <a:rPr lang="en-GB" sz="2800" dirty="0">
                <a:solidFill>
                  <a:srgbClr val="92D050"/>
                </a:solidFill>
                <a:latin typeface="Segoe Print" panose="02000600000000000000" pitchFamily="2" charset="0"/>
              </a:rPr>
              <a:t>.</a:t>
            </a:r>
          </a:p>
        </p:txBody>
      </p:sp>
      <p:sp>
        <p:nvSpPr>
          <p:cNvPr id="130" name="TextBox 129">
            <a:extLst>
              <a:ext uri="{FF2B5EF4-FFF2-40B4-BE49-F238E27FC236}">
                <a16:creationId xmlns:a16="http://schemas.microsoft.com/office/drawing/2014/main" id="{F991F208-4D89-45FE-BFB2-8D42B1E9BE43}"/>
              </a:ext>
            </a:extLst>
          </p:cNvPr>
          <p:cNvSpPr txBox="1"/>
          <p:nvPr/>
        </p:nvSpPr>
        <p:spPr>
          <a:xfrm>
            <a:off x="1138655" y="5503793"/>
            <a:ext cx="8309957" cy="892552"/>
          </a:xfrm>
          <a:prstGeom prst="rect">
            <a:avLst/>
          </a:prstGeom>
          <a:solidFill>
            <a:schemeClr val="bg1"/>
          </a:solidFill>
        </p:spPr>
        <p:txBody>
          <a:bodyPr wrap="square" rtlCol="0">
            <a:spAutoFit/>
          </a:bodyPr>
          <a:lstStyle/>
          <a:p>
            <a:r>
              <a:rPr lang="en-GB" sz="2600" dirty="0">
                <a:solidFill>
                  <a:srgbClr val="92D050"/>
                </a:solidFill>
                <a:latin typeface="Segoe Print" panose="02000600000000000000" pitchFamily="2" charset="0"/>
              </a:rPr>
              <a:t>En primavera, </a:t>
            </a:r>
            <a:r>
              <a:rPr lang="en-GB" sz="2600" dirty="0" err="1">
                <a:solidFill>
                  <a:srgbClr val="92D050"/>
                </a:solidFill>
                <a:latin typeface="Segoe Print" panose="02000600000000000000" pitchFamily="2" charset="0"/>
              </a:rPr>
              <a:t>cuando</a:t>
            </a:r>
            <a:r>
              <a:rPr lang="en-GB" sz="2600" dirty="0">
                <a:solidFill>
                  <a:srgbClr val="92D050"/>
                </a:solidFill>
                <a:latin typeface="Segoe Print" panose="02000600000000000000" pitchFamily="2" charset="0"/>
              </a:rPr>
              <a:t> hace </a:t>
            </a:r>
            <a:r>
              <a:rPr lang="en-GB" sz="2600" dirty="0" err="1">
                <a:solidFill>
                  <a:srgbClr val="92D050"/>
                </a:solidFill>
                <a:latin typeface="Segoe Print" panose="02000600000000000000" pitchFamily="2" charset="0"/>
              </a:rPr>
              <a:t>frío</a:t>
            </a:r>
            <a:r>
              <a:rPr lang="en-GB" sz="2600" dirty="0">
                <a:solidFill>
                  <a:srgbClr val="92D050"/>
                </a:solidFill>
                <a:latin typeface="Segoe Print" panose="02000600000000000000" pitchFamily="2" charset="0"/>
              </a:rPr>
              <a:t>, no hago </a:t>
            </a:r>
            <a:r>
              <a:rPr lang="en-GB" sz="2600" dirty="0" err="1">
                <a:solidFill>
                  <a:srgbClr val="92D050"/>
                </a:solidFill>
                <a:latin typeface="Segoe Print" panose="02000600000000000000" pitchFamily="2" charset="0"/>
              </a:rPr>
              <a:t>deporte</a:t>
            </a:r>
            <a:r>
              <a:rPr lang="en-GB" sz="2600" dirty="0">
                <a:solidFill>
                  <a:srgbClr val="92D050"/>
                </a:solidFill>
                <a:latin typeface="Segoe Print" panose="02000600000000000000" pitchFamily="2" charset="0"/>
              </a:rPr>
              <a:t>.</a:t>
            </a:r>
          </a:p>
        </p:txBody>
      </p:sp>
      <p:sp>
        <p:nvSpPr>
          <p:cNvPr id="131" name="Rectangle 130">
            <a:hlinkClick r:id="" action="ppaction://noaction">
              <a:snd r:embed="rId13" name="f 2_1.wav"/>
            </a:hlinkClick>
            <a:extLst>
              <a:ext uri="{FF2B5EF4-FFF2-40B4-BE49-F238E27FC236}">
                <a16:creationId xmlns:a16="http://schemas.microsoft.com/office/drawing/2014/main" id="{B79E4720-3110-44EA-AA0E-53921EB7E420}"/>
              </a:ext>
            </a:extLst>
          </p:cNvPr>
          <p:cNvSpPr/>
          <p:nvPr/>
        </p:nvSpPr>
        <p:spPr>
          <a:xfrm>
            <a:off x="389462" y="21152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136" name="Rectangle 135">
            <a:hlinkClick r:id="" action="ppaction://noaction">
              <a:snd r:embed="rId13" name="f 2_1.wav"/>
            </a:hlinkClick>
            <a:extLst>
              <a:ext uri="{FF2B5EF4-FFF2-40B4-BE49-F238E27FC236}">
                <a16:creationId xmlns:a16="http://schemas.microsoft.com/office/drawing/2014/main" id="{BF370E22-0E76-4E9B-89EB-D5E1548B40B6}"/>
              </a:ext>
            </a:extLst>
          </p:cNvPr>
          <p:cNvSpPr/>
          <p:nvPr/>
        </p:nvSpPr>
        <p:spPr>
          <a:xfrm>
            <a:off x="388233" y="295835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37" name="Rectangle 136">
            <a:hlinkClick r:id="" action="ppaction://noaction">
              <a:snd r:embed="rId13" name="f 2_1.wav"/>
            </a:hlinkClick>
            <a:extLst>
              <a:ext uri="{FF2B5EF4-FFF2-40B4-BE49-F238E27FC236}">
                <a16:creationId xmlns:a16="http://schemas.microsoft.com/office/drawing/2014/main" id="{194FD7E4-282B-408A-B155-BF35D579DF90}"/>
              </a:ext>
            </a:extLst>
          </p:cNvPr>
          <p:cNvSpPr/>
          <p:nvPr/>
        </p:nvSpPr>
        <p:spPr>
          <a:xfrm>
            <a:off x="388233" y="381986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38" name="Rectangle 137">
            <a:hlinkClick r:id="" action="ppaction://noaction">
              <a:snd r:embed="rId13" name="f 2_1.wav"/>
            </a:hlinkClick>
            <a:extLst>
              <a:ext uri="{FF2B5EF4-FFF2-40B4-BE49-F238E27FC236}">
                <a16:creationId xmlns:a16="http://schemas.microsoft.com/office/drawing/2014/main" id="{4DA245B6-C7C7-4037-AE71-82B75AA623F4}"/>
              </a:ext>
            </a:extLst>
          </p:cNvPr>
          <p:cNvSpPr/>
          <p:nvPr/>
        </p:nvSpPr>
        <p:spPr>
          <a:xfrm>
            <a:off x="388233" y="4739227"/>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39" name="Rectangle 138">
            <a:hlinkClick r:id="" action="ppaction://noaction">
              <a:snd r:embed="rId13" name="f 2_1.wav"/>
            </a:hlinkClick>
            <a:extLst>
              <a:ext uri="{FF2B5EF4-FFF2-40B4-BE49-F238E27FC236}">
                <a16:creationId xmlns:a16="http://schemas.microsoft.com/office/drawing/2014/main" id="{BA8410B3-BCDC-421F-B0D7-2F561BACBB55}"/>
              </a:ext>
            </a:extLst>
          </p:cNvPr>
          <p:cNvSpPr/>
          <p:nvPr/>
        </p:nvSpPr>
        <p:spPr>
          <a:xfrm>
            <a:off x="399847" y="558005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500"/>
                                        <p:tgtEl>
                                          <p:spTgt spid="1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27" grpId="0" animBg="1"/>
      <p:bldP spid="128" grpId="0" animBg="1"/>
      <p:bldP spid="129" grpId="0" animBg="1"/>
      <p:bldP spid="1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348B5B1-8122-48EB-A551-AF44208E41E2}"/>
              </a:ext>
            </a:extLst>
          </p:cNvPr>
          <p:cNvGraphicFramePr>
            <a:graphicFrameLocks noGrp="1"/>
          </p:cNvGraphicFramePr>
          <p:nvPr>
            <p:extLst>
              <p:ext uri="{D42A27DB-BD31-4B8C-83A1-F6EECF244321}">
                <p14:modId xmlns:p14="http://schemas.microsoft.com/office/powerpoint/2010/main" val="3811240673"/>
              </p:ext>
            </p:extLst>
          </p:nvPr>
        </p:nvGraphicFramePr>
        <p:xfrm>
          <a:off x="3439594" y="1836204"/>
          <a:ext cx="1326523" cy="4923189"/>
        </p:xfrm>
        <a:graphic>
          <a:graphicData uri="http://schemas.openxmlformats.org/drawingml/2006/table">
            <a:tbl>
              <a:tblPr>
                <a:noFill/>
              </a:tblPr>
              <a:tblGrid>
                <a:gridCol w="1326523">
                  <a:extLst>
                    <a:ext uri="{9D8B030D-6E8A-4147-A177-3AD203B41FA5}">
                      <a16:colId xmlns:a16="http://schemas.microsoft.com/office/drawing/2014/main" val="1297662"/>
                    </a:ext>
                  </a:extLst>
                </a:gridCol>
              </a:tblGrid>
              <a:tr h="492317">
                <a:tc>
                  <a:txBody>
                    <a:bodyPr/>
                    <a:lstStyle/>
                    <a:p>
                      <a:pPr marL="0" lvl="0" indent="0" algn="ctr" rtl="0">
                        <a:spcBef>
                          <a:spcPts val="0"/>
                        </a:spcBef>
                        <a:spcAft>
                          <a:spcPts val="0"/>
                        </a:spcAft>
                        <a:buNone/>
                      </a:pPr>
                      <a:r>
                        <a:rPr lang="en-GB" sz="2400" b="0" dirty="0" err="1">
                          <a:solidFill>
                            <a:srgbClr val="002060"/>
                          </a:solidFill>
                          <a:latin typeface="Century Gothic" panose="020B0502020202020204" pitchFamily="34" charset="0"/>
                          <a:ea typeface="Montserrat"/>
                          <a:cs typeface="Montserrat"/>
                          <a:sym typeface="Montserrat"/>
                        </a:rPr>
                        <a:t>acento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378129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4234645"/>
                  </a:ext>
                </a:extLst>
              </a:tr>
              <a:tr h="553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900918"/>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8338749"/>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475773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735854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6567745"/>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316106"/>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035510"/>
                  </a:ext>
                </a:extLst>
              </a:tr>
            </a:tbl>
          </a:graphicData>
        </a:graphic>
      </p:graphicFrame>
      <p:pic>
        <p:nvPicPr>
          <p:cNvPr id="54" name="Google Shape;111;p3"/>
          <p:cNvPicPr/>
          <p:nvPr/>
        </p:nvPicPr>
        <p:blipFill>
          <a:blip r:embed="rId3"/>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3480" y="8917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extLst>
              <p:ext uri="{D42A27DB-BD31-4B8C-83A1-F6EECF244321}">
                <p14:modId xmlns:p14="http://schemas.microsoft.com/office/powerpoint/2010/main" val="1512844319"/>
              </p:ext>
            </p:extLst>
          </p:nvPr>
        </p:nvGraphicFramePr>
        <p:xfrm>
          <a:off x="363749" y="1821810"/>
          <a:ext cx="2959000" cy="493758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2208971">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6" name="TextBox 5">
            <a:extLst>
              <a:ext uri="{FF2B5EF4-FFF2-40B4-BE49-F238E27FC236}">
                <a16:creationId xmlns:a16="http://schemas.microsoft.com/office/drawing/2014/main" id="{916A8F14-D8E7-4606-BC0D-E4D8A109A264}"/>
              </a:ext>
            </a:extLst>
          </p:cNvPr>
          <p:cNvSpPr txBox="1"/>
          <p:nvPr/>
        </p:nvSpPr>
        <p:spPr>
          <a:xfrm>
            <a:off x="1489894" y="2327299"/>
            <a:ext cx="180369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Gomez</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1056694" y="1894347"/>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638489" y="2871438"/>
            <a:ext cx="1326197"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Soto</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3065846" y="269727"/>
            <a:ext cx="4056800"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gr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256" y="2441438"/>
            <a:ext cx="384106" cy="400110"/>
          </a:xfrm>
          <a:prstGeom prst="rect">
            <a:avLst/>
          </a:prstGeom>
        </p:spPr>
      </p:pic>
      <p:sp>
        <p:nvSpPr>
          <p:cNvPr id="57" name="TextBox 56">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Escucha y escribe la palabra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8235"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529511" y="3419130"/>
            <a:ext cx="1447832"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Silva</a:t>
            </a: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4587"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453730" y="3962377"/>
            <a:ext cx="1587486"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Rojas</a:t>
            </a:r>
          </a:p>
        </p:txBody>
      </p:sp>
      <p:sp>
        <p:nvSpPr>
          <p:cNvPr id="65" name="TextBox 64">
            <a:extLst>
              <a:ext uri="{FF2B5EF4-FFF2-40B4-BE49-F238E27FC236}">
                <a16:creationId xmlns:a16="http://schemas.microsoft.com/office/drawing/2014/main" id="{757A6796-9493-43E4-8B58-9F61451806B6}"/>
              </a:ext>
            </a:extLst>
          </p:cNvPr>
          <p:cNvSpPr txBox="1"/>
          <p:nvPr/>
        </p:nvSpPr>
        <p:spPr>
          <a:xfrm>
            <a:off x="1466997" y="4549818"/>
            <a:ext cx="1635384"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Angel</a:t>
            </a: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2363"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637786" y="5101463"/>
            <a:ext cx="1225015"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Eric</a:t>
            </a: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664058" y="4014901"/>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8020"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496222" y="5629325"/>
            <a:ext cx="1436996"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Nora</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570"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444469" y="6194358"/>
            <a:ext cx="177042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Perez </a:t>
            </a: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923922" y="5743076"/>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7601"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8">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5289591" y="1851659"/>
            <a:ext cx="4857540" cy="1947314"/>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Remember that words with penultimate (second-last) syllable stress that end in any consonants other than ‘n’ or ‘s’ need an accent.</a:t>
            </a:r>
          </a:p>
        </p:txBody>
      </p:sp>
      <p:pic>
        <p:nvPicPr>
          <p:cNvPr id="63" name="Picture 62" descr="Shape, arrow&#10;&#10;Description automatically generated">
            <a:extLst>
              <a:ext uri="{FF2B5EF4-FFF2-40B4-BE49-F238E27FC236}">
                <a16:creationId xmlns:a16="http://schemas.microsoft.com/office/drawing/2014/main" id="{24B39DDC-9644-4995-A76F-AFC5107FE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2351" y="4169680"/>
            <a:ext cx="515444" cy="350341"/>
          </a:xfrm>
          <a:prstGeom prst="rect">
            <a:avLst/>
          </a:prstGeom>
        </p:spPr>
      </p:pic>
      <p:sp>
        <p:nvSpPr>
          <p:cNvPr id="71" name="TextBox 70">
            <a:extLst>
              <a:ext uri="{FF2B5EF4-FFF2-40B4-BE49-F238E27FC236}">
                <a16:creationId xmlns:a16="http://schemas.microsoft.com/office/drawing/2014/main" id="{80829ECC-838D-4FE5-8246-454891975639}"/>
              </a:ext>
            </a:extLst>
          </p:cNvPr>
          <p:cNvSpPr txBox="1"/>
          <p:nvPr/>
        </p:nvSpPr>
        <p:spPr>
          <a:xfrm rot="1020148" flipH="1" flipV="1">
            <a:off x="878093" y="4567027"/>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72" name="TextBox 71">
            <a:extLst>
              <a:ext uri="{FF2B5EF4-FFF2-40B4-BE49-F238E27FC236}">
                <a16:creationId xmlns:a16="http://schemas.microsoft.com/office/drawing/2014/main" id="{A788033A-9C3E-47C2-985E-CD861A0F68B1}"/>
              </a:ext>
            </a:extLst>
          </p:cNvPr>
          <p:cNvSpPr txBox="1"/>
          <p:nvPr/>
        </p:nvSpPr>
        <p:spPr>
          <a:xfrm>
            <a:off x="5450234" y="2736008"/>
            <a:ext cx="5856940"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combinaciones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con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compañero</a:t>
            </a:r>
            <a:r>
              <a:rPr lang="en-GB" sz="2800" dirty="0">
                <a:solidFill>
                  <a:srgbClr val="002060"/>
                </a:solidFill>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73" name="Google Shape;169;p8">
            <a:extLst>
              <a:ext uri="{FF2B5EF4-FFF2-40B4-BE49-F238E27FC236}">
                <a16:creationId xmlns:a16="http://schemas.microsoft.com/office/drawing/2014/main" id="{7EC47D2A-DBD9-4F79-902E-AFE337A733D8}"/>
              </a:ext>
            </a:extLst>
          </p:cNvPr>
          <p:cNvSpPr txBox="1"/>
          <p:nvPr/>
        </p:nvSpPr>
        <p:spPr>
          <a:xfrm>
            <a:off x="6112554" y="5686547"/>
            <a:ext cx="4889978"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a:solidFill>
                  <a:srgbClr val="002060"/>
                </a:solidFill>
                <a:latin typeface="Century Gothic" panose="020B0502020202020204" pitchFamily="34" charset="0"/>
              </a:rPr>
              <a:t>The tradition in is for a child</a:t>
            </a:r>
          </a:p>
          <a:p>
            <a:pPr lvl="0">
              <a:buClr>
                <a:srgbClr val="1E4E79"/>
              </a:buClr>
              <a:buSzPts val="2800"/>
              <a:defRPr/>
            </a:pPr>
            <a:r>
              <a:rPr lang="en-GB" sz="2000" dirty="0">
                <a:solidFill>
                  <a:srgbClr val="002060"/>
                </a:solidFill>
                <a:latin typeface="Century Gothic" panose="020B0502020202020204" pitchFamily="34" charset="0"/>
              </a:rPr>
              <a:t>to take on the surname of their father and mother, usually in that order. </a:t>
            </a:r>
            <a:endParaRPr lang="en-GB" sz="2000" dirty="0">
              <a:solidFill>
                <a:srgbClr val="002060"/>
              </a:solidFill>
              <a:latin typeface="Century Gothic" panose="020B0502020202020204" pitchFamily="34" charset="0"/>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211274" y="4991855"/>
            <a:ext cx="960660" cy="992251"/>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81" name="Speech Bubble: Rectangle with Corners Rounded 80">
            <a:extLst>
              <a:ext uri="{FF2B5EF4-FFF2-40B4-BE49-F238E27FC236}">
                <a16:creationId xmlns:a16="http://schemas.microsoft.com/office/drawing/2014/main" id="{71D4804F-ABD0-467A-BB6D-DD7FB2A37439}"/>
              </a:ext>
            </a:extLst>
          </p:cNvPr>
          <p:cNvSpPr/>
          <p:nvPr/>
        </p:nvSpPr>
        <p:spPr>
          <a:xfrm>
            <a:off x="5313650" y="1620893"/>
            <a:ext cx="6669641" cy="674563"/>
          </a:xfrm>
          <a:prstGeom prst="wedgeRoundRectCallout">
            <a:avLst>
              <a:gd name="adj1" fmla="val -42257"/>
              <a:gd name="adj2" fmla="val 86699"/>
              <a:gd name="adj3" fmla="val 16667"/>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españoles.</a:t>
            </a:r>
          </a:p>
        </p:txBody>
      </p:sp>
      <p:sp>
        <p:nvSpPr>
          <p:cNvPr id="8" name="Rectangle 7">
            <a:extLst>
              <a:ext uri="{FF2B5EF4-FFF2-40B4-BE49-F238E27FC236}">
                <a16:creationId xmlns:a16="http://schemas.microsoft.com/office/drawing/2014/main" id="{71293717-3D26-4353-8EE7-1D4A5781C63D}"/>
              </a:ext>
            </a:extLst>
          </p:cNvPr>
          <p:cNvSpPr/>
          <p:nvPr/>
        </p:nvSpPr>
        <p:spPr>
          <a:xfrm>
            <a:off x="4789468" y="2066220"/>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2" name="Rectangle 81">
            <a:extLst>
              <a:ext uri="{FF2B5EF4-FFF2-40B4-BE49-F238E27FC236}">
                <a16:creationId xmlns:a16="http://schemas.microsoft.com/office/drawing/2014/main" id="{EFC4025F-871C-491A-B3AF-2CCCA9DDF8F1}"/>
              </a:ext>
            </a:extLst>
          </p:cNvPr>
          <p:cNvSpPr/>
          <p:nvPr/>
        </p:nvSpPr>
        <p:spPr>
          <a:xfrm>
            <a:off x="4803493" y="2640856"/>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3" name="Rectangle 82">
            <a:extLst>
              <a:ext uri="{FF2B5EF4-FFF2-40B4-BE49-F238E27FC236}">
                <a16:creationId xmlns:a16="http://schemas.microsoft.com/office/drawing/2014/main" id="{FC657781-F048-423B-850E-4B963DE27268}"/>
              </a:ext>
            </a:extLst>
          </p:cNvPr>
          <p:cNvSpPr/>
          <p:nvPr/>
        </p:nvSpPr>
        <p:spPr>
          <a:xfrm>
            <a:off x="4803492" y="3191118"/>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4" name="Rectangle 83">
            <a:extLst>
              <a:ext uri="{FF2B5EF4-FFF2-40B4-BE49-F238E27FC236}">
                <a16:creationId xmlns:a16="http://schemas.microsoft.com/office/drawing/2014/main" id="{51A00435-6F5C-415B-B0A3-184C8156F964}"/>
              </a:ext>
            </a:extLst>
          </p:cNvPr>
          <p:cNvSpPr/>
          <p:nvPr/>
        </p:nvSpPr>
        <p:spPr>
          <a:xfrm>
            <a:off x="4840867" y="3765754"/>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5" name="Rectangle 84">
            <a:extLst>
              <a:ext uri="{FF2B5EF4-FFF2-40B4-BE49-F238E27FC236}">
                <a16:creationId xmlns:a16="http://schemas.microsoft.com/office/drawing/2014/main" id="{F77A924B-09AE-4BBD-850C-47E07E0A2922}"/>
              </a:ext>
            </a:extLst>
          </p:cNvPr>
          <p:cNvSpPr/>
          <p:nvPr/>
        </p:nvSpPr>
        <p:spPr>
          <a:xfrm>
            <a:off x="4825637" y="434755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6" name="Rectangle 85">
            <a:extLst>
              <a:ext uri="{FF2B5EF4-FFF2-40B4-BE49-F238E27FC236}">
                <a16:creationId xmlns:a16="http://schemas.microsoft.com/office/drawing/2014/main" id="{9708DF1F-44ED-4C40-A87D-876C47BC0E48}"/>
              </a:ext>
            </a:extLst>
          </p:cNvPr>
          <p:cNvSpPr/>
          <p:nvPr/>
        </p:nvSpPr>
        <p:spPr>
          <a:xfrm>
            <a:off x="4812758" y="4864959"/>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7" name="Rectangle 86">
            <a:extLst>
              <a:ext uri="{FF2B5EF4-FFF2-40B4-BE49-F238E27FC236}">
                <a16:creationId xmlns:a16="http://schemas.microsoft.com/office/drawing/2014/main" id="{33CC693B-7051-4C20-A0C6-ABBBB2009008}"/>
              </a:ext>
            </a:extLst>
          </p:cNvPr>
          <p:cNvSpPr/>
          <p:nvPr/>
        </p:nvSpPr>
        <p:spPr>
          <a:xfrm>
            <a:off x="4822255" y="538973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0" name="Rectangle 89">
            <a:extLst>
              <a:ext uri="{FF2B5EF4-FFF2-40B4-BE49-F238E27FC236}">
                <a16:creationId xmlns:a16="http://schemas.microsoft.com/office/drawing/2014/main" id="{862D1E8E-77FB-4C26-8BCD-0F36125C2A8C}"/>
              </a:ext>
            </a:extLst>
          </p:cNvPr>
          <p:cNvSpPr/>
          <p:nvPr/>
        </p:nvSpPr>
        <p:spPr>
          <a:xfrm>
            <a:off x="4846981" y="5938315"/>
            <a:ext cx="532518"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1" name="TextBox 90">
            <a:extLst>
              <a:ext uri="{FF2B5EF4-FFF2-40B4-BE49-F238E27FC236}">
                <a16:creationId xmlns:a16="http://schemas.microsoft.com/office/drawing/2014/main" id="{88C1C733-BEF2-4F8F-88CE-590E922CE6C2}"/>
              </a:ext>
            </a:extLst>
          </p:cNvPr>
          <p:cNvSpPr txBox="1"/>
          <p:nvPr/>
        </p:nvSpPr>
        <p:spPr>
          <a:xfrm>
            <a:off x="5530483" y="4054070"/>
            <a:ext cx="7525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Ejemplo:</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Ángel</a:t>
            </a:r>
            <a:r>
              <a:rPr lang="en-GB" sz="2800" dirty="0">
                <a:solidFill>
                  <a:srgbClr val="002060"/>
                </a:solidFill>
                <a:latin typeface="Century Gothic" panose="020B0502020202020204" pitchFamily="34" charset="0"/>
              </a:rPr>
              <a:t> Gómez Soto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387;p19">
            <a:extLst>
              <a:ext uri="{FF2B5EF4-FFF2-40B4-BE49-F238E27FC236}">
                <a16:creationId xmlns:a16="http://schemas.microsoft.com/office/drawing/2014/main" id="{639DA545-0AE4-46CB-985C-650E27A23798}"/>
              </a:ext>
            </a:extLst>
          </p:cNvPr>
          <p:cNvSpPr/>
          <p:nvPr/>
        </p:nvSpPr>
        <p:spPr>
          <a:xfrm>
            <a:off x="11438299" y="290099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215758" y="637997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434172" y="290098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214736" y="2415709"/>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12717" y="211718"/>
            <a:ext cx="3033241"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apellido</a:t>
            </a:r>
            <a:r>
              <a:rPr lang="en-GB" sz="2000" dirty="0">
                <a:solidFill>
                  <a:srgbClr val="002060"/>
                </a:solidFill>
                <a:latin typeface="Century Gothic" panose="020B0502020202020204" pitchFamily="34" charset="0"/>
              </a:rPr>
              <a:t> – surname</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first name</a:t>
            </a:r>
          </a:p>
        </p:txBody>
      </p:sp>
      <p:sp>
        <p:nvSpPr>
          <p:cNvPr id="64" name="Rectangle 63">
            <a:hlinkClick r:id="" action="ppaction://noaction">
              <a:snd r:embed="rId11" name="1_6.wav"/>
            </a:hlinkClick>
            <a:extLst>
              <a:ext uri="{FF2B5EF4-FFF2-40B4-BE49-F238E27FC236}">
                <a16:creationId xmlns:a16="http://schemas.microsoft.com/office/drawing/2014/main" id="{3D3FA275-1271-4BE5-900A-F938A50807E3}"/>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95" name="Rectangle 94">
            <a:hlinkClick r:id="" action="ppaction://noaction">
              <a:snd r:embed="rId12" name="1_7.wav"/>
            </a:hlinkClick>
            <a:extLst>
              <a:ext uri="{FF2B5EF4-FFF2-40B4-BE49-F238E27FC236}">
                <a16:creationId xmlns:a16="http://schemas.microsoft.com/office/drawing/2014/main" id="{DA096BED-A099-4517-A613-1EA8D770FAD6}"/>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01" name="Rectangle 100">
            <a:hlinkClick r:id="" action="ppaction://noaction">
              <a:snd r:embed="rId13" name="1_8.wav"/>
            </a:hlinkClick>
            <a:extLst>
              <a:ext uri="{FF2B5EF4-FFF2-40B4-BE49-F238E27FC236}">
                <a16:creationId xmlns:a16="http://schemas.microsoft.com/office/drawing/2014/main" id="{6E9AC987-F5CC-46EB-8BCE-92217A075F69}"/>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02" name="Rectangle 101">
            <a:hlinkClick r:id="" action="ppaction://noaction">
              <a:snd r:embed="rId14" name="1_10.wav"/>
            </a:hlinkClick>
            <a:extLst>
              <a:ext uri="{FF2B5EF4-FFF2-40B4-BE49-F238E27FC236}">
                <a16:creationId xmlns:a16="http://schemas.microsoft.com/office/drawing/2014/main" id="{ED79FBFE-C995-4D60-A85B-9C9AC1885E72}"/>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3" name="Rectangle 102">
            <a:hlinkClick r:id="" action="ppaction://noaction">
              <a:snd r:embed="rId15" name="1_11.wav"/>
            </a:hlinkClick>
            <a:extLst>
              <a:ext uri="{FF2B5EF4-FFF2-40B4-BE49-F238E27FC236}">
                <a16:creationId xmlns:a16="http://schemas.microsoft.com/office/drawing/2014/main" id="{4AF27B1F-E620-4304-869C-C656236EA1B8}"/>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04" name="Rectangle 103">
            <a:hlinkClick r:id="" action="ppaction://noaction">
              <a:snd r:embed="rId16" name="1_12.wav"/>
            </a:hlinkClick>
            <a:extLst>
              <a:ext uri="{FF2B5EF4-FFF2-40B4-BE49-F238E27FC236}">
                <a16:creationId xmlns:a16="http://schemas.microsoft.com/office/drawing/2014/main" id="{BCB910F8-C73E-4AEE-B9CF-352E6ECE1FC4}"/>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105" name="Rectangle 104">
            <a:hlinkClick r:id="" action="ppaction://noaction">
              <a:snd r:embed="rId17" name="1_13.wav"/>
            </a:hlinkClick>
            <a:extLst>
              <a:ext uri="{FF2B5EF4-FFF2-40B4-BE49-F238E27FC236}">
                <a16:creationId xmlns:a16="http://schemas.microsoft.com/office/drawing/2014/main" id="{AEE1140E-7601-4358-B20E-938FFD434AE4}"/>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106" name="Rectangle 105">
            <a:hlinkClick r:id="" action="ppaction://noaction">
              <a:snd r:embed="rId18" name="1_9.wav"/>
            </a:hlinkClick>
            <a:extLst>
              <a:ext uri="{FF2B5EF4-FFF2-40B4-BE49-F238E27FC236}">
                <a16:creationId xmlns:a16="http://schemas.microsoft.com/office/drawing/2014/main" id="{74527752-2B43-4E1B-92F8-0E4C4D0F597D}"/>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9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3"/>
                                        </p:tgtEl>
                                        <p:attrNameLst>
                                          <p:attrName>style.visibility</p:attrName>
                                        </p:attrNameLst>
                                      </p:cBhvr>
                                      <p:to>
                                        <p:strVal val="visible"/>
                                      </p:to>
                                    </p:set>
                                    <p:animEffect transition="in" filter="fade">
                                      <p:cBhvr>
                                        <p:cTn id="110" dur="500"/>
                                        <p:tgtEl>
                                          <p:spTgt spid="9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97"/>
                                        </p:tgtEl>
                                      </p:cBhvr>
                                    </p:animEffect>
                                    <p:set>
                                      <p:cBhvr>
                                        <p:cTn id="115" dur="1" fill="hold">
                                          <p:stCondLst>
                                            <p:cond delay="499"/>
                                          </p:stCondLst>
                                        </p:cTn>
                                        <p:tgtEl>
                                          <p:spTgt spid="97"/>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81"/>
                                        </p:tgtEl>
                                        <p:attrNameLst>
                                          <p:attrName>style.visibility</p:attrName>
                                        </p:attrNameLst>
                                      </p:cBhvr>
                                      <p:to>
                                        <p:strVal val="visible"/>
                                      </p:to>
                                    </p:set>
                                    <p:animEffect transition="in" filter="fade">
                                      <p:cBhvr>
                                        <p:cTn id="118" dur="500"/>
                                        <p:tgtEl>
                                          <p:spTgt spid="8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fade">
                                      <p:cBhvr>
                                        <p:cTn id="121" dur="500"/>
                                        <p:tgtEl>
                                          <p:spTgt spid="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fade">
                                      <p:cBhvr>
                                        <p:cTn id="124" dur="500"/>
                                        <p:tgtEl>
                                          <p:spTgt spid="8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fade">
                                      <p:cBhvr>
                                        <p:cTn id="127" dur="500"/>
                                        <p:tgtEl>
                                          <p:spTgt spid="8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4"/>
                                        </p:tgtEl>
                                        <p:attrNameLst>
                                          <p:attrName>style.visibility</p:attrName>
                                        </p:attrNameLst>
                                      </p:cBhvr>
                                      <p:to>
                                        <p:strVal val="visible"/>
                                      </p:to>
                                    </p:set>
                                    <p:animEffect transition="in" filter="fade">
                                      <p:cBhvr>
                                        <p:cTn id="130" dur="500"/>
                                        <p:tgtEl>
                                          <p:spTgt spid="8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fade">
                                      <p:cBhvr>
                                        <p:cTn id="133" dur="500"/>
                                        <p:tgtEl>
                                          <p:spTgt spid="8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6"/>
                                        </p:tgtEl>
                                        <p:attrNameLst>
                                          <p:attrName>style.visibility</p:attrName>
                                        </p:attrNameLst>
                                      </p:cBhvr>
                                      <p:to>
                                        <p:strVal val="visible"/>
                                      </p:to>
                                    </p:set>
                                    <p:animEffect transition="in" filter="fade">
                                      <p:cBhvr>
                                        <p:cTn id="136" dur="500"/>
                                        <p:tgtEl>
                                          <p:spTgt spid="8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fade">
                                      <p:cBhvr>
                                        <p:cTn id="139" dur="500"/>
                                        <p:tgtEl>
                                          <p:spTgt spid="8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fade">
                                      <p:cBhvr>
                                        <p:cTn id="142" dur="500"/>
                                        <p:tgtEl>
                                          <p:spTgt spid="9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fade">
                                      <p:cBhvr>
                                        <p:cTn id="147" dur="500"/>
                                        <p:tgtEl>
                                          <p:spTgt spid="73"/>
                                        </p:tgtEl>
                                      </p:cBhvr>
                                    </p:animEffect>
                                  </p:childTnLst>
                                </p:cTn>
                              </p:par>
                              <p:par>
                                <p:cTn id="148" presetID="10" presetClass="entr" presetSubtype="0"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fade">
                                      <p:cBhvr>
                                        <p:cTn id="150" dur="500"/>
                                        <p:tgtEl>
                                          <p:spTgt spid="74"/>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visible"/>
                                      </p:to>
                                    </p:set>
                                    <p:animEffect transition="in" filter="fade">
                                      <p:cBhvr>
                                        <p:cTn id="155" dur="500"/>
                                        <p:tgtEl>
                                          <p:spTgt spid="72"/>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fade">
                                      <p:cBhvr>
                                        <p:cTn id="160" dur="500"/>
                                        <p:tgtEl>
                                          <p:spTgt spid="91"/>
                                        </p:tgtEl>
                                      </p:cBhvr>
                                    </p:animEffect>
                                  </p:childTnLst>
                                </p:cTn>
                              </p:par>
                              <p:par>
                                <p:cTn id="161" presetID="1" presetClass="entr" presetSubtype="0" fill="hold" grpId="0" nodeType="withEffect">
                                  <p:stCondLst>
                                    <p:cond delay="0"/>
                                  </p:stCondLst>
                                  <p:childTnLst>
                                    <p:set>
                                      <p:cBhvr>
                                        <p:cTn id="162" dur="1" fill="hold">
                                          <p:stCondLst>
                                            <p:cond delay="0"/>
                                          </p:stCondLst>
                                        </p:cTn>
                                        <p:tgtEl>
                                          <p:spTgt spid="99"/>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9" restart="whenNotActive" fill="hold" evtFilter="cancelBubble" nodeType="interactiveSeq">
                <p:stCondLst>
                  <p:cond evt="onClick" delay="0">
                    <p:tgtEl>
                      <p:spTgt spid="98"/>
                    </p:tgtEl>
                  </p:cond>
                </p:stCondLst>
                <p:endSync evt="end" delay="0">
                  <p:rtn val="all"/>
                </p:endSync>
                <p:childTnLst>
                  <p:par>
                    <p:cTn id="170" fill="hold">
                      <p:stCondLst>
                        <p:cond delay="0"/>
                      </p:stCondLst>
                      <p:childTnLst>
                        <p:par>
                          <p:cTn id="171" fill="hold">
                            <p:stCondLst>
                              <p:cond delay="0"/>
                            </p:stCondLst>
                            <p:childTnLst>
                              <p:par>
                                <p:cTn id="172" presetID="12" presetClass="exit" presetSubtype="4" fill="hold" grpId="1" nodeType="clickEffect">
                                  <p:stCondLst>
                                    <p:cond delay="0"/>
                                  </p:stCondLst>
                                  <p:childTnLst>
                                    <p:anim calcmode="lin" valueType="num">
                                      <p:cBhvr additive="base">
                                        <p:cTn id="173" dur="59000"/>
                                        <p:tgtEl>
                                          <p:spTgt spid="99"/>
                                        </p:tgtEl>
                                        <p:attrNameLst>
                                          <p:attrName>ppt_y</p:attrName>
                                        </p:attrNameLst>
                                      </p:cBhvr>
                                      <p:tavLst>
                                        <p:tav tm="0">
                                          <p:val>
                                            <p:strVal val="#ppt_y"/>
                                          </p:val>
                                        </p:tav>
                                        <p:tav tm="100000">
                                          <p:val>
                                            <p:strVal val="#ppt_y+#ppt_h*1.125000"/>
                                          </p:val>
                                        </p:tav>
                                      </p:tavLst>
                                    </p:anim>
                                    <p:animEffect transition="out" filter="wipe(down)">
                                      <p:cBhvr>
                                        <p:cTn id="174" dur="59000"/>
                                        <p:tgtEl>
                                          <p:spTgt spid="99"/>
                                        </p:tgtEl>
                                      </p:cBhvr>
                                    </p:animEffect>
                                    <p:set>
                                      <p:cBhvr>
                                        <p:cTn id="175"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6" grpId="0"/>
      <p:bldP spid="43" grpId="0"/>
      <p:bldP spid="44" grpId="0"/>
      <p:bldP spid="59" grpId="0"/>
      <p:bldP spid="61" grpId="0"/>
      <p:bldP spid="65" grpId="0"/>
      <p:bldP spid="68" grpId="0"/>
      <p:bldP spid="69" grpId="0"/>
      <p:bldP spid="88" grpId="0"/>
      <p:bldP spid="92" grpId="0"/>
      <p:bldP spid="93" grpId="0"/>
      <p:bldP spid="97" grpId="0" animBg="1"/>
      <p:bldP spid="97" grpId="1" animBg="1"/>
      <p:bldP spid="71" grpId="0"/>
      <p:bldP spid="72" grpId="0" animBg="1"/>
      <p:bldP spid="73" grpId="0" animBg="1"/>
      <p:bldP spid="81" grpId="0" animBg="1"/>
      <p:bldP spid="8" grpId="0"/>
      <p:bldP spid="82" grpId="0"/>
      <p:bldP spid="83" grpId="0"/>
      <p:bldP spid="84" grpId="0"/>
      <p:bldP spid="85" grpId="0"/>
      <p:bldP spid="86" grpId="0"/>
      <p:bldP spid="87" grpId="0"/>
      <p:bldP spid="90" grpId="0"/>
      <p:bldP spid="91" grpId="0"/>
      <p:bldP spid="66" grpId="0" animBg="1"/>
      <p:bldP spid="98" grpId="0" animBg="1"/>
      <p:bldP spid="99" grpId="0" animBg="1"/>
      <p:bldP spid="99" grpId="1" animBg="1"/>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44844" y="678969"/>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5200156" y="98136"/>
            <a:ext cx="4632440" cy="1420148"/>
            <a:chOff x="8587144" y="228599"/>
            <a:chExt cx="2390980" cy="161557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4" y="228599"/>
              <a:ext cx="2362258" cy="1615573"/>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2390979" cy="1200329"/>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on holiday. </a:t>
              </a:r>
              <a:b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Write any six sentences about your activities. </a:t>
              </a:r>
              <a:endParaRPr lang="en-GB" dirty="0"/>
            </a:p>
          </p:txBody>
        </p:sp>
      </p:grpSp>
      <p:pic>
        <p:nvPicPr>
          <p:cNvPr id="56" name="Picture 55" descr="A picture containing icon&#10;&#10;Description automatically generated">
            <a:extLst>
              <a:ext uri="{FF2B5EF4-FFF2-40B4-BE49-F238E27FC236}">
                <a16:creationId xmlns:a16="http://schemas.microsoft.com/office/drawing/2014/main" id="{0F567832-20F6-4EF4-885E-87D492FB80AF}"/>
              </a:ext>
            </a:extLst>
          </p:cNvPr>
          <p:cNvPicPr>
            <a:picLocks noChangeAspect="1"/>
          </p:cNvPicPr>
          <p:nvPr/>
        </p:nvPicPr>
        <p:blipFill rotWithShape="1">
          <a:blip r:embed="rId3">
            <a:extLst>
              <a:ext uri="{28A0092B-C50C-407E-A947-70E740481C1C}">
                <a14:useLocalDpi xmlns:a14="http://schemas.microsoft.com/office/drawing/2010/main" val="0"/>
              </a:ext>
            </a:extLst>
          </a:blip>
          <a:srcRect r="80114"/>
          <a:stretch/>
        </p:blipFill>
        <p:spPr>
          <a:xfrm>
            <a:off x="4640362" y="3330385"/>
            <a:ext cx="559793" cy="1633974"/>
          </a:xfrm>
          <a:prstGeom prst="rect">
            <a:avLst/>
          </a:prstGeom>
        </p:spPr>
      </p:pic>
      <p:pic>
        <p:nvPicPr>
          <p:cNvPr id="25" name="Picture 24" descr="A picture containing text, stationary&#10;&#10;Description automatically generated">
            <a:extLst>
              <a:ext uri="{FF2B5EF4-FFF2-40B4-BE49-F238E27FC236}">
                <a16:creationId xmlns:a16="http://schemas.microsoft.com/office/drawing/2014/main" id="{D5AC4948-3766-4829-A692-1FDB35265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42" y="3290322"/>
            <a:ext cx="1943705" cy="1574031"/>
          </a:xfrm>
          <a:prstGeom prst="rect">
            <a:avLst/>
          </a:prstGeom>
          <a:solidFill>
            <a:schemeClr val="bg1"/>
          </a:solidFill>
        </p:spPr>
      </p:pic>
      <p:pic>
        <p:nvPicPr>
          <p:cNvPr id="26" name="Picture 2" descr="Checklist, Task, To Do, List, Plan, Work">
            <a:extLst>
              <a:ext uri="{FF2B5EF4-FFF2-40B4-BE49-F238E27FC236}">
                <a16:creationId xmlns:a16="http://schemas.microsoft.com/office/drawing/2014/main" id="{33795F53-DA77-4B33-9A69-F6B624F85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323" y="1645740"/>
            <a:ext cx="1755432" cy="1417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Jardinero, Jardinería, Jardín, Primavera">
            <a:extLst>
              <a:ext uri="{FF2B5EF4-FFF2-40B4-BE49-F238E27FC236}">
                <a16:creationId xmlns:a16="http://schemas.microsoft.com/office/drawing/2014/main" id="{9926BB37-20B1-4641-867C-A4CA804F0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0850" y="3334561"/>
            <a:ext cx="1792411" cy="1532794"/>
          </a:xfrm>
          <a:prstGeom prst="rect">
            <a:avLst/>
          </a:prstGeom>
          <a:solidFill>
            <a:schemeClr val="bg1"/>
          </a:solidFill>
        </p:spPr>
      </p:pic>
      <p:pic>
        <p:nvPicPr>
          <p:cNvPr id="30" name="Picture 2" descr="Música, Danza, Tango, Hombre, Bailarín">
            <a:extLst>
              <a:ext uri="{FF2B5EF4-FFF2-40B4-BE49-F238E27FC236}">
                <a16:creationId xmlns:a16="http://schemas.microsoft.com/office/drawing/2014/main" id="{B4DD3B14-9D0E-4DE9-A456-4F311D6FB1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2389" y="5007888"/>
            <a:ext cx="1905437" cy="164428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EB57EA59-1D52-4A98-866E-DA0C4E6548C7}"/>
              </a:ext>
            </a:extLst>
          </p:cNvPr>
          <p:cNvGrpSpPr/>
          <p:nvPr/>
        </p:nvGrpSpPr>
        <p:grpSpPr>
          <a:xfrm>
            <a:off x="6588614" y="5533494"/>
            <a:ext cx="2000811" cy="1127724"/>
            <a:chOff x="5458425" y="8835686"/>
            <a:chExt cx="2297569" cy="1373934"/>
          </a:xfrm>
        </p:grpSpPr>
        <p:pic>
          <p:nvPicPr>
            <p:cNvPr id="32" name="Picture 4" descr="Comenzar, Bloques, Masculino, Raza">
              <a:extLst>
                <a:ext uri="{FF2B5EF4-FFF2-40B4-BE49-F238E27FC236}">
                  <a16:creationId xmlns:a16="http://schemas.microsoft.com/office/drawing/2014/main" id="{F8865398-F587-453B-9A7E-59777A11E5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36" name="Picture 6" descr="Banderas De Inspector">
              <a:extLst>
                <a:ext uri="{FF2B5EF4-FFF2-40B4-BE49-F238E27FC236}">
                  <a16:creationId xmlns:a16="http://schemas.microsoft.com/office/drawing/2014/main" id="{8B0A22BB-6205-4877-9CB1-63264BDA7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pic>
        <p:nvPicPr>
          <p:cNvPr id="37" name="Picture 10" descr="Chico, Nadar, Clases De Natación">
            <a:extLst>
              <a:ext uri="{FF2B5EF4-FFF2-40B4-BE49-F238E27FC236}">
                <a16:creationId xmlns:a16="http://schemas.microsoft.com/office/drawing/2014/main" id="{B737CBCC-2B6F-4387-A58E-5EF9736398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388" y="5143952"/>
            <a:ext cx="2095811" cy="12611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Road Trip, Camioneta, Pareja, Viaje">
            <a:extLst>
              <a:ext uri="{FF2B5EF4-FFF2-40B4-BE49-F238E27FC236}">
                <a16:creationId xmlns:a16="http://schemas.microsoft.com/office/drawing/2014/main" id="{C3027535-98F6-498F-AB1D-9C5DADA475F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1025"/>
          <a:stretch/>
        </p:blipFill>
        <p:spPr bwMode="auto">
          <a:xfrm>
            <a:off x="6577311" y="1566057"/>
            <a:ext cx="1667905" cy="1487893"/>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4" descr="Pastel, Cumpleaños, Postre, Celebracion">
            <a:extLst>
              <a:ext uri="{FF2B5EF4-FFF2-40B4-BE49-F238E27FC236}">
                <a16:creationId xmlns:a16="http://schemas.microsoft.com/office/drawing/2014/main" id="{6C89CC06-1D19-4153-B03B-DE50A9A774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1299" y="1844577"/>
            <a:ext cx="1542099" cy="12605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ate Of Birth, Background, Birthday Card">
            <a:extLst>
              <a:ext uri="{FF2B5EF4-FFF2-40B4-BE49-F238E27FC236}">
                <a16:creationId xmlns:a16="http://schemas.microsoft.com/office/drawing/2014/main" id="{6DA473B2-F0F0-4E5F-B7C2-1BB224BF7C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24270">
            <a:off x="4313671" y="5228619"/>
            <a:ext cx="995058" cy="1171297"/>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78C04822-4D49-4985-B5FF-A41094E093B4}"/>
              </a:ext>
            </a:extLst>
          </p:cNvPr>
          <p:cNvPicPr>
            <a:picLocks noChangeAspect="1"/>
          </p:cNvPicPr>
          <p:nvPr/>
        </p:nvPicPr>
        <p:blipFill>
          <a:blip r:embed="rId15"/>
          <a:stretch>
            <a:fillRect/>
          </a:stretch>
        </p:blipFill>
        <p:spPr>
          <a:xfrm>
            <a:off x="6374590" y="3537096"/>
            <a:ext cx="1255125" cy="1127724"/>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80C95262-5C0B-4253-B3BF-16E788F797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9385" y="1895596"/>
            <a:ext cx="773674" cy="1705239"/>
          </a:xfrm>
          <a:prstGeom prst="rect">
            <a:avLst/>
          </a:prstGeom>
        </p:spPr>
      </p:pic>
      <p:pic>
        <p:nvPicPr>
          <p:cNvPr id="46" name="Picture 45" descr="A picture containing shape&#10;&#10;Description automatically generated">
            <a:extLst>
              <a:ext uri="{FF2B5EF4-FFF2-40B4-BE49-F238E27FC236}">
                <a16:creationId xmlns:a16="http://schemas.microsoft.com/office/drawing/2014/main" id="{63D5D054-0ECF-4179-B763-9FF007C24579}"/>
              </a:ext>
            </a:extLst>
          </p:cNvPr>
          <p:cNvPicPr>
            <a:picLocks noChangeAspect="1"/>
          </p:cNvPicPr>
          <p:nvPr/>
        </p:nvPicPr>
        <p:blipFill rotWithShape="1">
          <a:blip r:embed="rId17">
            <a:extLst>
              <a:ext uri="{28A0092B-C50C-407E-A947-70E740481C1C}">
                <a14:useLocalDpi xmlns:a14="http://schemas.microsoft.com/office/drawing/2010/main" val="0"/>
              </a:ext>
            </a:extLst>
          </a:blip>
          <a:srcRect l="49957" t="50000"/>
          <a:stretch/>
        </p:blipFill>
        <p:spPr>
          <a:xfrm>
            <a:off x="10270866" y="2106733"/>
            <a:ext cx="614161" cy="614596"/>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5AD31055-897A-4A59-A09F-3710F6703F1A}"/>
              </a:ext>
            </a:extLst>
          </p:cNvPr>
          <p:cNvPicPr>
            <a:picLocks noChangeAspect="1"/>
          </p:cNvPicPr>
          <p:nvPr/>
        </p:nvPicPr>
        <p:blipFill rotWithShape="1">
          <a:blip r:embed="rId17">
            <a:extLst>
              <a:ext uri="{28A0092B-C50C-407E-A947-70E740481C1C}">
                <a14:useLocalDpi xmlns:a14="http://schemas.microsoft.com/office/drawing/2010/main" val="0"/>
              </a:ext>
            </a:extLst>
          </a:blip>
          <a:srcRect t="49743" r="49634"/>
          <a:stretch/>
        </p:blipFill>
        <p:spPr>
          <a:xfrm>
            <a:off x="8481705" y="3710674"/>
            <a:ext cx="565520" cy="565181"/>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93247098-7E28-4EB4-A3A4-E9A9A4BB54C2}"/>
              </a:ext>
            </a:extLst>
          </p:cNvPr>
          <p:cNvPicPr>
            <a:picLocks noChangeAspect="1"/>
          </p:cNvPicPr>
          <p:nvPr/>
        </p:nvPicPr>
        <p:blipFill rotWithShape="1">
          <a:blip r:embed="rId17">
            <a:extLst>
              <a:ext uri="{28A0092B-C50C-407E-A947-70E740481C1C}">
                <a14:useLocalDpi xmlns:a14="http://schemas.microsoft.com/office/drawing/2010/main" val="0"/>
              </a:ext>
            </a:extLst>
          </a:blip>
          <a:srcRect l="49885" b="49665"/>
          <a:stretch/>
        </p:blipFill>
        <p:spPr>
          <a:xfrm>
            <a:off x="3380335" y="3378669"/>
            <a:ext cx="610964" cy="614596"/>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A8FCEE72-0717-43ED-BC6B-DF40FA2E66A8}"/>
              </a:ext>
            </a:extLst>
          </p:cNvPr>
          <p:cNvPicPr>
            <a:picLocks noChangeAspect="1"/>
          </p:cNvPicPr>
          <p:nvPr/>
        </p:nvPicPr>
        <p:blipFill rotWithShape="1">
          <a:blip r:embed="rId17">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98357" y="1692257"/>
            <a:ext cx="583130" cy="584775"/>
          </a:xfrm>
          <a:prstGeom prst="rect">
            <a:avLst/>
          </a:prstGeom>
        </p:spPr>
      </p:pic>
    </p:spTree>
    <p:extLst>
      <p:ext uri="{BB962C8B-B14F-4D97-AF65-F5344CB8AC3E}">
        <p14:creationId xmlns:p14="http://schemas.microsoft.com/office/powerpoint/2010/main" val="240579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02958939"/>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to look, looking</a:t>
                      </a:r>
                    </a:p>
                  </a:txBody>
                  <a:tcPr/>
                </a:tc>
                <a:tc>
                  <a:txBody>
                    <a:bodyPr/>
                    <a:lstStyle/>
                    <a:p>
                      <a:r>
                        <a:rPr lang="en-GB" sz="2000" b="1" dirty="0">
                          <a:solidFill>
                            <a:srgbClr val="00B0F0"/>
                          </a:solidFill>
                          <a:latin typeface="Century Gothic" panose="020B0502020202020204" pitchFamily="34" charset="0"/>
                        </a:rPr>
                        <a:t>to cook, cooking</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there is/are</a:t>
                      </a:r>
                    </a:p>
                  </a:txBody>
                  <a:tcPr/>
                </a:tc>
                <a:tc>
                  <a:txBody>
                    <a:bodyPr/>
                    <a:lstStyle/>
                    <a:p>
                      <a:r>
                        <a:rPr lang="en-GB" sz="2400" b="1" dirty="0">
                          <a:solidFill>
                            <a:srgbClr val="00B0F0"/>
                          </a:solidFill>
                          <a:latin typeface="Century Gothic" panose="020B0502020202020204" pitchFamily="34" charset="0"/>
                        </a:rPr>
                        <a:t>to send, sending</a:t>
                      </a:r>
                    </a:p>
                  </a:txBody>
                  <a:tcPr/>
                </a:tc>
                <a:tc>
                  <a:txBody>
                    <a:bodyPr/>
                    <a:lstStyle/>
                    <a:p>
                      <a:r>
                        <a:rPr lang="en-GB" sz="2400" b="1" dirty="0">
                          <a:solidFill>
                            <a:srgbClr val="00B0F0"/>
                          </a:solidFill>
                          <a:latin typeface="Century Gothic" panose="020B0502020202020204" pitchFamily="34" charset="0"/>
                        </a:rPr>
                        <a:t>15</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s/he does, makes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800" b="1" dirty="0">
                          <a:solidFill>
                            <a:srgbClr val="92D050"/>
                          </a:solidFill>
                          <a:latin typeface="Century Gothic" panose="020B0502020202020204" pitchFamily="34" charset="0"/>
                        </a:rPr>
                        <a:t>You 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card</a:t>
                      </a:r>
                    </a:p>
                  </a:txBody>
                  <a:tcPr/>
                </a:tc>
                <a:tc>
                  <a:txBody>
                    <a:bodyPr/>
                    <a:lstStyle/>
                    <a:p>
                      <a:r>
                        <a:rPr lang="en-GB" sz="2800" b="1" dirty="0">
                          <a:solidFill>
                            <a:srgbClr val="92D050"/>
                          </a:solidFill>
                          <a:latin typeface="Century Gothic" panose="020B0502020202020204" pitchFamily="34" charset="0"/>
                        </a:rPr>
                        <a:t>right</a:t>
                      </a:r>
                    </a:p>
                  </a:txBody>
                  <a:tcPr/>
                </a:tc>
                <a:tc>
                  <a:txBody>
                    <a:bodyPr/>
                    <a:lstStyle/>
                    <a:p>
                      <a:r>
                        <a:rPr lang="en-GB" sz="2800" b="1" dirty="0">
                          <a:solidFill>
                            <a:srgbClr val="92D050"/>
                          </a:solidFill>
                          <a:latin typeface="Century Gothic" panose="020B0502020202020204" pitchFamily="34" charset="0"/>
                        </a:rPr>
                        <a:t>left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Winter </a:t>
                      </a:r>
                    </a:p>
                  </a:txBody>
                  <a:tcPr/>
                </a:tc>
                <a:tc>
                  <a:txBody>
                    <a:bodyPr/>
                    <a:lstStyle/>
                    <a:p>
                      <a:r>
                        <a:rPr lang="en-GB" sz="2800" b="1" dirty="0">
                          <a:solidFill>
                            <a:srgbClr val="FF3399"/>
                          </a:solidFill>
                          <a:latin typeface="Century Gothic" panose="020B0502020202020204" pitchFamily="34" charset="0"/>
                        </a:rPr>
                        <a:t>Summer </a:t>
                      </a:r>
                    </a:p>
                  </a:txBody>
                  <a:tcPr/>
                </a:tc>
                <a:tc>
                  <a:txBody>
                    <a:bodyPr/>
                    <a:lstStyle/>
                    <a:p>
                      <a:r>
                        <a:rPr lang="en-GB" sz="2800" b="1" dirty="0">
                          <a:solidFill>
                            <a:srgbClr val="FF3399"/>
                          </a:solidFill>
                          <a:latin typeface="Century Gothic" panose="020B0502020202020204" pitchFamily="34" charset="0"/>
                        </a:rPr>
                        <a:t>Autumn</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Spring </a:t>
                      </a:r>
                    </a:p>
                  </a:txBody>
                  <a:tcPr/>
                </a:tc>
                <a:tc>
                  <a:txBody>
                    <a:bodyPr/>
                    <a:lstStyle/>
                    <a:p>
                      <a:r>
                        <a:rPr lang="en-GB" sz="2800" b="1" dirty="0">
                          <a:solidFill>
                            <a:srgbClr val="FF3399"/>
                          </a:solidFill>
                          <a:latin typeface="Century Gothic" panose="020B0502020202020204" pitchFamily="34" charset="0"/>
                        </a:rPr>
                        <a:t>cold</a:t>
                      </a:r>
                    </a:p>
                  </a:txBody>
                  <a:tcPr/>
                </a:tc>
                <a:tc>
                  <a:txBody>
                    <a:bodyPr/>
                    <a:lstStyle/>
                    <a:p>
                      <a:r>
                        <a:rPr lang="en-GB" sz="2800" b="1" dirty="0">
                          <a:solidFill>
                            <a:srgbClr val="FF3399"/>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37635" y="6019556"/>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primavera</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frío</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invierno</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verano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otoño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derecha</a:t>
            </a:r>
            <a:endParaRPr lang="en-GB" sz="22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izquierda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3326599" y="333249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haces</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337635" y="243623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quince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treinta</a:t>
            </a:r>
            <a:endParaRPr lang="en-GB" sz="20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mirar</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cocinar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8" name="Picture 7" descr="A picture containing shape&#10;&#10;Description automatically generated">
            <a:extLst>
              <a:ext uri="{FF2B5EF4-FFF2-40B4-BE49-F238E27FC236}">
                <a16:creationId xmlns:a16="http://schemas.microsoft.com/office/drawing/2014/main" id="{04F3744E-ECF1-495C-80DA-DB8FE8109894}"/>
              </a:ext>
            </a:extLst>
          </p:cNvPr>
          <p:cNvPicPr>
            <a:picLocks noChangeAspect="1"/>
          </p:cNvPicPr>
          <p:nvPr/>
        </p:nvPicPr>
        <p:blipFill rotWithShape="1">
          <a:blip r:embed="rId4">
            <a:extLst>
              <a:ext uri="{28A0092B-C50C-407E-A947-70E740481C1C}">
                <a14:useLocalDpi xmlns:a14="http://schemas.microsoft.com/office/drawing/2010/main" val="0"/>
              </a:ext>
            </a:extLst>
          </a:blip>
          <a:srcRect l="49957" t="50000"/>
          <a:stretch/>
        </p:blipFill>
        <p:spPr>
          <a:xfrm>
            <a:off x="2362084" y="4197596"/>
            <a:ext cx="1760657" cy="176190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9C27ED25-8947-49F9-A16D-FA9547FCCAC0}"/>
              </a:ext>
            </a:extLst>
          </p:cNvPr>
          <p:cNvPicPr>
            <a:picLocks noChangeAspect="1"/>
          </p:cNvPicPr>
          <p:nvPr/>
        </p:nvPicPr>
        <p:blipFill rotWithShape="1">
          <a:blip r:embed="rId4">
            <a:extLst>
              <a:ext uri="{28A0092B-C50C-407E-A947-70E740481C1C}">
                <a14:useLocalDpi xmlns:a14="http://schemas.microsoft.com/office/drawing/2010/main" val="0"/>
              </a:ext>
            </a:extLst>
          </a:blip>
          <a:srcRect t="49743" r="49634"/>
          <a:stretch/>
        </p:blipFill>
        <p:spPr>
          <a:xfrm>
            <a:off x="276985" y="4736488"/>
            <a:ext cx="1742333" cy="1741288"/>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4E9225EF-6B2C-47E2-BEDC-AD8D513079C9}"/>
              </a:ext>
            </a:extLst>
          </p:cNvPr>
          <p:cNvPicPr>
            <a:picLocks noChangeAspect="1"/>
          </p:cNvPicPr>
          <p:nvPr/>
        </p:nvPicPr>
        <p:blipFill rotWithShape="1">
          <a:blip r:embed="rId4">
            <a:extLst>
              <a:ext uri="{28A0092B-C50C-407E-A947-70E740481C1C}">
                <a14:useLocalDpi xmlns:a14="http://schemas.microsoft.com/office/drawing/2010/main" val="0"/>
              </a:ext>
            </a:extLst>
          </a:blip>
          <a:srcRect l="49885" b="49665"/>
          <a:stretch/>
        </p:blipFill>
        <p:spPr>
          <a:xfrm>
            <a:off x="2391744" y="608770"/>
            <a:ext cx="1730997" cy="1741288"/>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89A7AF85-7237-45C9-A7C1-AD9CBCFD057D}"/>
              </a:ext>
            </a:extLst>
          </p:cNvPr>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77029" y="379504"/>
            <a:ext cx="1730997" cy="17358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4" name="2_2.wav"/>
            </a:hlinkClick>
            <a:extLst>
              <a:ext uri="{FF2B5EF4-FFF2-40B4-BE49-F238E27FC236}">
                <a16:creationId xmlns:a16="http://schemas.microsoft.com/office/drawing/2014/main" id="{489BD0E6-764A-47EF-8762-55FD6BC0D9C8}"/>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5" name="2_3.wav"/>
            </a:hlinkClick>
            <a:extLst>
              <a:ext uri="{FF2B5EF4-FFF2-40B4-BE49-F238E27FC236}">
                <a16:creationId xmlns:a16="http://schemas.microsoft.com/office/drawing/2014/main" id="{207D0A98-139A-4F10-8520-F9E412E8D098}"/>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21" name="Table 3">
            <a:extLst>
              <a:ext uri="{FF2B5EF4-FFF2-40B4-BE49-F238E27FC236}">
                <a16:creationId xmlns:a16="http://schemas.microsoft.com/office/drawing/2014/main" id="{C18B71C7-8601-4D1F-ACBC-0F4D77B8968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23" name="Picture 22" descr="A picture containing text, clipart, tableware, light&#10;&#10;Description automatically generated">
            <a:extLst>
              <a:ext uri="{FF2B5EF4-FFF2-40B4-BE49-F238E27FC236}">
                <a16:creationId xmlns:a16="http://schemas.microsoft.com/office/drawing/2014/main" id="{AFBEFA6B-1204-4D02-BE1B-11BC8E4CD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25" name="Picture 24" descr="Logo&#10;&#10;Description automatically generated">
            <a:extLst>
              <a:ext uri="{FF2B5EF4-FFF2-40B4-BE49-F238E27FC236}">
                <a16:creationId xmlns:a16="http://schemas.microsoft.com/office/drawing/2014/main" id="{4897B6C3-39BD-45EF-B18F-053357836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28" name="Picture 27" descr="Logo, icon&#10;&#10;Description automatically generated">
            <a:extLst>
              <a:ext uri="{FF2B5EF4-FFF2-40B4-BE49-F238E27FC236}">
                <a16:creationId xmlns:a16="http://schemas.microsoft.com/office/drawing/2014/main" id="{7C539BFF-E551-4F21-901E-1B38313F07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B1A73BF4-2F94-40DC-A55B-7ADC851DC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30" name="Oval 29">
            <a:extLst>
              <a:ext uri="{FF2B5EF4-FFF2-40B4-BE49-F238E27FC236}">
                <a16:creationId xmlns:a16="http://schemas.microsoft.com/office/drawing/2014/main" id="{0CBA89BA-BA06-4402-AF76-AC81A4AA93D3}"/>
              </a:ext>
            </a:extLst>
          </p:cNvPr>
          <p:cNvSpPr/>
          <p:nvPr/>
        </p:nvSpPr>
        <p:spPr>
          <a:xfrm>
            <a:off x="1907717" y="4371969"/>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18BED01-AD71-47BD-9753-E139F2C7FC21}"/>
              </a:ext>
            </a:extLst>
          </p:cNvPr>
          <p:cNvPicPr>
            <a:picLocks noChangeAspect="1"/>
          </p:cNvPicPr>
          <p:nvPr/>
        </p:nvPicPr>
        <p:blipFill>
          <a:blip r:embed="rId10"/>
          <a:stretch>
            <a:fillRect/>
          </a:stretch>
        </p:blipFill>
        <p:spPr>
          <a:xfrm>
            <a:off x="8319466" y="3009944"/>
            <a:ext cx="2998994" cy="2793800"/>
          </a:xfrm>
          <a:prstGeom prst="rect">
            <a:avLst/>
          </a:prstGeom>
        </p:spPr>
      </p:pic>
      <p:sp>
        <p:nvSpPr>
          <p:cNvPr id="16" name="TextBox 15">
            <a:hlinkClick r:id="" action="ppaction://noaction">
              <a:snd r:embed="rId11" name="2_1.wav"/>
            </a:hlinkClick>
            <a:extLst>
              <a:ext uri="{FF2B5EF4-FFF2-40B4-BE49-F238E27FC236}">
                <a16:creationId xmlns:a16="http://schemas.microsoft.com/office/drawing/2014/main" id="{D117B57F-5058-485B-AA75-990281425D4C}"/>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[1/6]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4.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543714" y="2395726"/>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10;&#10;Description automatically generated">
            <a:extLst>
              <a:ext uri="{FF2B5EF4-FFF2-40B4-BE49-F238E27FC236}">
                <a16:creationId xmlns:a16="http://schemas.microsoft.com/office/drawing/2014/main" id="{A4680BF2-140E-4AAE-B4C6-ECE39AF29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A71BCBC1-1C5D-4098-BB18-9863566E0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22" name="Picture 21" descr="A picture containing text, light, clipart&#10;&#10;Description automatically generated">
            <a:extLst>
              <a:ext uri="{FF2B5EF4-FFF2-40B4-BE49-F238E27FC236}">
                <a16:creationId xmlns:a16="http://schemas.microsoft.com/office/drawing/2014/main" id="{A09B7EF9-3A32-41A6-A980-1006E5D8A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15" name="Picture 6" descr="Pollo Asado, Pollo, Comida, Alimentos, Almorzar">
            <a:extLst>
              <a:ext uri="{FF2B5EF4-FFF2-40B4-BE49-F238E27FC236}">
                <a16:creationId xmlns:a16="http://schemas.microsoft.com/office/drawing/2014/main" id="{5B7CF57B-B61D-456A-B93E-1C698B03BE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6135" y="3429000"/>
            <a:ext cx="3381616" cy="1859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icon&#10;&#10;Description automatically generated">
            <a:extLst>
              <a:ext uri="{FF2B5EF4-FFF2-40B4-BE49-F238E27FC236}">
                <a16:creationId xmlns:a16="http://schemas.microsoft.com/office/drawing/2014/main" id="{0258F052-28C9-4511-9A0D-F1FEFC71C5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66" y="4462274"/>
            <a:ext cx="1498413" cy="1346032"/>
          </a:xfrm>
          <a:prstGeom prst="rect">
            <a:avLst/>
          </a:prstGeom>
        </p:spPr>
      </p:pic>
      <p:sp>
        <p:nvSpPr>
          <p:cNvPr id="18" name="TextBox 17">
            <a:hlinkClick r:id="" action="ppaction://noaction">
              <a:snd r:embed="rId10" name="2_1.wav"/>
            </a:hlinkClick>
            <a:extLst>
              <a:ext uri="{FF2B5EF4-FFF2-40B4-BE49-F238E27FC236}">
                <a16:creationId xmlns:a16="http://schemas.microsoft.com/office/drawing/2014/main" id="{037F9810-41B3-442D-8F3A-B87A2112863C}"/>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Google Shape;108;p3">
            <a:hlinkClick r:id="" action="ppaction://noaction">
              <a:snd r:embed="rId11" name="2_2.wav"/>
            </a:hlinkClick>
            <a:extLst>
              <a:ext uri="{FF2B5EF4-FFF2-40B4-BE49-F238E27FC236}">
                <a16:creationId xmlns:a16="http://schemas.microsoft.com/office/drawing/2014/main" id="{7AB049B4-4D69-48AA-AA71-514CE101F32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506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5.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698932" y="4306108"/>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A98D37D-4FAF-4DE7-8723-B9901A3A1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E011622D-57B8-48FA-846A-9677E534D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9" name="Picture 8" descr="Logo&#10;&#10;Description automatically generated">
            <a:extLst>
              <a:ext uri="{FF2B5EF4-FFF2-40B4-BE49-F238E27FC236}">
                <a16:creationId xmlns:a16="http://schemas.microsoft.com/office/drawing/2014/main" id="{6B658626-59B9-4235-AD2B-70B143DEFC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D825276D-7FA0-4B4F-A90C-AD4818E7B7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5" name="Picture 10" descr="Antecedentes, Tarjeta, Navidad, Fondo De Navidad">
            <a:extLst>
              <a:ext uri="{FF2B5EF4-FFF2-40B4-BE49-F238E27FC236}">
                <a16:creationId xmlns:a16="http://schemas.microsoft.com/office/drawing/2014/main" id="{701C98F9-824E-4669-A5E9-FC2DFD61C5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t="1103" b="49667"/>
          <a:stretch/>
        </p:blipFill>
        <p:spPr bwMode="auto">
          <a:xfrm>
            <a:off x="8225250" y="2154371"/>
            <a:ext cx="2185397" cy="2151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te Of Birth, Background, Birthday Card">
            <a:extLst>
              <a:ext uri="{FF2B5EF4-FFF2-40B4-BE49-F238E27FC236}">
                <a16:creationId xmlns:a16="http://schemas.microsoft.com/office/drawing/2014/main" id="{F2C550B2-B516-42AF-888E-8ED0DEC86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24270">
            <a:off x="9576529" y="3638332"/>
            <a:ext cx="1956313" cy="23028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 action="ppaction://noaction">
              <a:snd r:embed="rId11" name="2_1.wav"/>
            </a:hlinkClick>
            <a:extLst>
              <a:ext uri="{FF2B5EF4-FFF2-40B4-BE49-F238E27FC236}">
                <a16:creationId xmlns:a16="http://schemas.microsoft.com/office/drawing/2014/main" id="{DF5A5616-E9F2-4221-A50B-EC63015FCD96}"/>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Google Shape;108;p3">
            <a:hlinkClick r:id="" action="ppaction://noaction">
              <a:snd r:embed="rId12" name="2_2.wav"/>
            </a:hlinkClick>
            <a:extLst>
              <a:ext uri="{FF2B5EF4-FFF2-40B4-BE49-F238E27FC236}">
                <a16:creationId xmlns:a16="http://schemas.microsoft.com/office/drawing/2014/main" id="{A4295BF1-1EC4-416F-9DB9-16E33F6F99A7}"/>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439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6.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73468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923334E-3A8E-46AC-AAE6-46B0AA74C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644B64C-5F59-4615-A561-7AFD0BCE8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4" name="Picture 13" descr="Logo&#10;&#10;Description automatically generated">
            <a:extLst>
              <a:ext uri="{FF2B5EF4-FFF2-40B4-BE49-F238E27FC236}">
                <a16:creationId xmlns:a16="http://schemas.microsoft.com/office/drawing/2014/main" id="{EB40A79F-D11F-45F6-806D-FF3907918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6" name="Picture 15">
            <a:extLst>
              <a:ext uri="{FF2B5EF4-FFF2-40B4-BE49-F238E27FC236}">
                <a16:creationId xmlns:a16="http://schemas.microsoft.com/office/drawing/2014/main" id="{2DDBD6A3-E838-4DC1-BDB3-ADE11E736F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sp>
        <p:nvSpPr>
          <p:cNvPr id="22" name="TextBox 21">
            <a:hlinkClick r:id="" action="ppaction://noaction">
              <a:snd r:embed="rId9" name="2_1.wav"/>
            </a:hlinkClick>
            <a:extLst>
              <a:ext uri="{FF2B5EF4-FFF2-40B4-BE49-F238E27FC236}">
                <a16:creationId xmlns:a16="http://schemas.microsoft.com/office/drawing/2014/main" id="{D6528236-9CA3-42B6-BEF6-B64FBB54F0B4}"/>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Google Shape;108;p3">
            <a:hlinkClick r:id="" action="ppaction://noaction">
              <a:snd r:embed="rId10" name="2_2.wav"/>
            </a:hlinkClick>
            <a:extLst>
              <a:ext uri="{FF2B5EF4-FFF2-40B4-BE49-F238E27FC236}">
                <a16:creationId xmlns:a16="http://schemas.microsoft.com/office/drawing/2014/main" id="{A3DD6E24-2320-407C-82D2-04B5368B42A8}"/>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a:extLst>
              <a:ext uri="{FF2B5EF4-FFF2-40B4-BE49-F238E27FC236}">
                <a16:creationId xmlns:a16="http://schemas.microsoft.com/office/drawing/2014/main" id="{98EA6837-F4D0-4FF6-97BA-DC64A7DDF944}"/>
              </a:ext>
            </a:extLst>
          </p:cNvPr>
          <p:cNvPicPr>
            <a:picLocks noChangeAspect="1"/>
          </p:cNvPicPr>
          <p:nvPr/>
        </p:nvPicPr>
        <p:blipFill>
          <a:blip r:embed="rId11"/>
          <a:stretch>
            <a:fillRect/>
          </a:stretch>
        </p:blipFill>
        <p:spPr>
          <a:xfrm>
            <a:off x="8652618" y="2414275"/>
            <a:ext cx="2481057" cy="3113026"/>
          </a:xfrm>
          <a:prstGeom prst="rect">
            <a:avLst/>
          </a:prstGeom>
        </p:spPr>
      </p:pic>
    </p:spTree>
    <p:extLst>
      <p:ext uri="{BB962C8B-B14F-4D97-AF65-F5344CB8AC3E}">
        <p14:creationId xmlns:p14="http://schemas.microsoft.com/office/powerpoint/2010/main" val="22621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8" name="Picture 17" descr="A picture containing text, stationary&#10;&#10;Description automatically generated">
            <a:extLst>
              <a:ext uri="{FF2B5EF4-FFF2-40B4-BE49-F238E27FC236}">
                <a16:creationId xmlns:a16="http://schemas.microsoft.com/office/drawing/2014/main" id="{70CA4EF7-E826-4509-8FCD-A2FB0D5D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348" y="4542106"/>
            <a:ext cx="2564120" cy="1861658"/>
          </a:xfrm>
          <a:prstGeom prst="rect">
            <a:avLst/>
          </a:prstGeom>
        </p:spPr>
      </p:pic>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2_7.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730295" y="2493527"/>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text, light, clipart&#10;&#10;Description automatically generated">
            <a:extLst>
              <a:ext uri="{FF2B5EF4-FFF2-40B4-BE49-F238E27FC236}">
                <a16:creationId xmlns:a16="http://schemas.microsoft.com/office/drawing/2014/main" id="{37E7DF42-3943-434A-AAEF-FF866C6FA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5" name="Picture 4">
            <a:extLst>
              <a:ext uri="{FF2B5EF4-FFF2-40B4-BE49-F238E27FC236}">
                <a16:creationId xmlns:a16="http://schemas.microsoft.com/office/drawing/2014/main" id="{9DBF8EBF-B330-4EC0-9450-C0C0CB74D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882BEA37-7DF6-4961-A610-E1892743A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sp>
        <p:nvSpPr>
          <p:cNvPr id="21" name="Speech Bubble: Rectangle with Corners Rounded 20">
            <a:extLst>
              <a:ext uri="{FF2B5EF4-FFF2-40B4-BE49-F238E27FC236}">
                <a16:creationId xmlns:a16="http://schemas.microsoft.com/office/drawing/2014/main" id="{D0CEFF0A-61F3-4E4A-961A-3AEA106FB7A6}"/>
              </a:ext>
            </a:extLst>
          </p:cNvPr>
          <p:cNvSpPr/>
          <p:nvPr/>
        </p:nvSpPr>
        <p:spPr>
          <a:xfrm>
            <a:off x="7801971" y="1562531"/>
            <a:ext cx="4163153" cy="2475209"/>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rgbClr val="002060"/>
                </a:solidFill>
                <a:latin typeface="Century Gothic" panose="020B0502020202020204" pitchFamily="34" charset="0"/>
              </a:rPr>
              <a:t>Treinta y uno </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becomes </a:t>
            </a:r>
            <a:r>
              <a:rPr lang="en-GB" sz="2400" b="1" noProof="0"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reinta</a:t>
            </a:r>
            <a:r>
              <a:rPr lang="en-GB" sz="2400" b="1" dirty="0">
                <a:solidFill>
                  <a:srgbClr val="002060"/>
                </a:solidFill>
                <a:latin typeface="Century Gothic" panose="020B0502020202020204" pitchFamily="34" charset="0"/>
              </a:rPr>
              <a:t> y un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before a masculine noun. E.g., Hay </a:t>
            </a:r>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un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dibujos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clipart, tableware, light&#10;&#10;Description automatically generated">
            <a:extLst>
              <a:ext uri="{FF2B5EF4-FFF2-40B4-BE49-F238E27FC236}">
                <a16:creationId xmlns:a16="http://schemas.microsoft.com/office/drawing/2014/main" id="{EFD148A3-3224-4EF8-B801-7772553F89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95" y="4436060"/>
            <a:ext cx="1511111" cy="1346032"/>
          </a:xfrm>
          <a:prstGeom prst="rect">
            <a:avLst/>
          </a:prstGeom>
        </p:spPr>
      </p:pic>
      <p:sp>
        <p:nvSpPr>
          <p:cNvPr id="19" name="TextBox 18">
            <a:hlinkClick r:id="" action="ppaction://noaction">
              <a:snd r:embed="rId10" name="2_1.wav"/>
            </a:hlinkClick>
            <a:extLst>
              <a:ext uri="{FF2B5EF4-FFF2-40B4-BE49-F238E27FC236}">
                <a16:creationId xmlns:a16="http://schemas.microsoft.com/office/drawing/2014/main" id="{4C1FA30D-E1E8-4130-B844-1D990D4ADD99}"/>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Google Shape;108;p3">
            <a:hlinkClick r:id="" action="ppaction://noaction">
              <a:snd r:embed="rId11" name="2_2.wav"/>
            </a:hlinkClick>
            <a:extLst>
              <a:ext uri="{FF2B5EF4-FFF2-40B4-BE49-F238E27FC236}">
                <a16:creationId xmlns:a16="http://schemas.microsoft.com/office/drawing/2014/main" id="{82C2D91C-7EEC-4C27-B68B-76DACB649B4C}"/>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1535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8.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736444" y="4304832"/>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86F56AE-31AA-4A69-8EDD-E6D025F48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70AA5377-76AA-4537-8DD2-3417FBC2F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F20D1016-5B5F-4877-AB5D-076B5EE33F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5" name="Picture 14">
            <a:extLst>
              <a:ext uri="{FF2B5EF4-FFF2-40B4-BE49-F238E27FC236}">
                <a16:creationId xmlns:a16="http://schemas.microsoft.com/office/drawing/2014/main" id="{1218B9E7-D187-41C8-95FC-B9CA28932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26" name="Picture 2" descr="Casas, Hogares, Propiedad, Inmuebles">
            <a:extLst>
              <a:ext uri="{FF2B5EF4-FFF2-40B4-BE49-F238E27FC236}">
                <a16:creationId xmlns:a16="http://schemas.microsoft.com/office/drawing/2014/main" id="{B938B746-F3B6-4FA5-9C65-577FE5229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4499" y="3321709"/>
            <a:ext cx="3474613" cy="17373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 action="ppaction://noaction">
              <a:snd r:embed="rId10" name="2_1.wav"/>
            </a:hlinkClick>
            <a:extLst>
              <a:ext uri="{FF2B5EF4-FFF2-40B4-BE49-F238E27FC236}">
                <a16:creationId xmlns:a16="http://schemas.microsoft.com/office/drawing/2014/main" id="{994CBCA3-8E52-4DAC-95D5-2C592DEBE194}"/>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Google Shape;108;p3">
            <a:hlinkClick r:id="" action="ppaction://noaction">
              <a:snd r:embed="rId11" name="2_2.wav"/>
            </a:hlinkClick>
            <a:extLst>
              <a:ext uri="{FF2B5EF4-FFF2-40B4-BE49-F238E27FC236}">
                <a16:creationId xmlns:a16="http://schemas.microsoft.com/office/drawing/2014/main" id="{5EF53A63-68DE-4ABF-BC77-69C05DF6448E}"/>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281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3a:</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57" name="CustomShape 23">
            <a:hlinkClick r:id="" action="ppaction://noaction">
              <a:snd r:embed="rId4" name="3_2.wav"/>
            </a:hlinkClick>
            <a:extLst>
              <a:ext uri="{FF2B5EF4-FFF2-40B4-BE49-F238E27FC236}">
                <a16:creationId xmlns:a16="http://schemas.microsoft.com/office/drawing/2014/main" id="{59EE4A8E-173B-4BCE-AEA8-F1F3903CB4EF}"/>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8" name="CustomShape 23">
            <a:hlinkClick r:id="" action="ppaction://noaction">
              <a:snd r:embed="rId5" name="3_3.wav"/>
            </a:hlinkClick>
            <a:extLst>
              <a:ext uri="{FF2B5EF4-FFF2-40B4-BE49-F238E27FC236}">
                <a16:creationId xmlns:a16="http://schemas.microsoft.com/office/drawing/2014/main" id="{D13AFD2E-BA14-4CAD-8D3D-08F36022B20A}"/>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9" name="CustomShape 23">
            <a:hlinkClick r:id="" action="ppaction://noaction">
              <a:snd r:embed="rId6" name="3_4.wav"/>
            </a:hlinkClick>
            <a:extLst>
              <a:ext uri="{FF2B5EF4-FFF2-40B4-BE49-F238E27FC236}">
                <a16:creationId xmlns:a16="http://schemas.microsoft.com/office/drawing/2014/main" id="{81FDD876-DEFA-4463-8419-B80528144A51}"/>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0" name="CustomShape 23">
            <a:hlinkClick r:id="" action="ppaction://noaction">
              <a:snd r:embed="rId7" name="3_5.wav"/>
            </a:hlinkClick>
            <a:extLst>
              <a:ext uri="{FF2B5EF4-FFF2-40B4-BE49-F238E27FC236}">
                <a16:creationId xmlns:a16="http://schemas.microsoft.com/office/drawing/2014/main" id="{D90AC277-BE97-4615-B5D4-F5C69B5E105B}"/>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1" name="CustomShape 23">
            <a:hlinkClick r:id="" action="ppaction://noaction">
              <a:snd r:embed="rId8" name="3_6.wav"/>
            </a:hlinkClick>
            <a:extLst>
              <a:ext uri="{FF2B5EF4-FFF2-40B4-BE49-F238E27FC236}">
                <a16:creationId xmlns:a16="http://schemas.microsoft.com/office/drawing/2014/main" id="{79C1D87D-75D1-475E-B3D9-1FBF9BE0C66D}"/>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Speech Bubble: Rectangle with Corners Rounded 61">
            <a:extLst>
              <a:ext uri="{FF2B5EF4-FFF2-40B4-BE49-F238E27FC236}">
                <a16:creationId xmlns:a16="http://schemas.microsoft.com/office/drawing/2014/main" id="{0751A20B-5DA7-428B-AC7B-4B78F2261E7D}"/>
              </a:ext>
            </a:extLst>
          </p:cNvPr>
          <p:cNvSpPr/>
          <p:nvPr/>
        </p:nvSpPr>
        <p:spPr>
          <a:xfrm>
            <a:off x="1725769" y="1263828"/>
            <a:ext cx="8154831" cy="1301572"/>
          </a:xfrm>
          <a:prstGeom prst="wedgeRoundRectCallout">
            <a:avLst>
              <a:gd name="adj1" fmla="val -38486"/>
              <a:gd name="adj2" fmla="val 71048"/>
              <a:gd name="adj3" fmla="val 16667"/>
            </a:avLst>
          </a:prstGeom>
          <a:noFill/>
          <a:ln w="38100">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CustomShape 23">
            <a:hlinkClick r:id="" action="ppaction://noaction">
              <a:snd r:embed="rId9" name="3_7.wav"/>
            </a:hlinkClick>
            <a:extLst>
              <a:ext uri="{FF2B5EF4-FFF2-40B4-BE49-F238E27FC236}">
                <a16:creationId xmlns:a16="http://schemas.microsoft.com/office/drawing/2014/main" id="{284F6E61-6E0B-4278-AE6E-2B964174EE18}"/>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0" name="3_8.wav"/>
            </a:hlinkClick>
            <a:extLst>
              <a:ext uri="{FF2B5EF4-FFF2-40B4-BE49-F238E27FC236}">
                <a16:creationId xmlns:a16="http://schemas.microsoft.com/office/drawing/2014/main" id="{66C124EC-DB5D-4D0B-B325-4D37F88B4783}"/>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5" name="CustomShape 23">
            <a:hlinkClick r:id="" action="ppaction://noaction">
              <a:snd r:embed="rId11" name="3_9.wav"/>
            </a:hlinkClick>
            <a:extLst>
              <a:ext uri="{FF2B5EF4-FFF2-40B4-BE49-F238E27FC236}">
                <a16:creationId xmlns:a16="http://schemas.microsoft.com/office/drawing/2014/main" id="{E2036771-ADA4-4CBE-A8AE-7862BB40DC91}"/>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6" name="CustomShape 23">
            <a:hlinkClick r:id="" action="ppaction://noaction">
              <a:snd r:embed="rId12" name="3_10.wav"/>
            </a:hlinkClick>
            <a:extLst>
              <a:ext uri="{FF2B5EF4-FFF2-40B4-BE49-F238E27FC236}">
                <a16:creationId xmlns:a16="http://schemas.microsoft.com/office/drawing/2014/main" id="{E381D886-1C12-4930-8F9C-FD610F214C1A}"/>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67" name="Table 3">
            <a:extLst>
              <a:ext uri="{FF2B5EF4-FFF2-40B4-BE49-F238E27FC236}">
                <a16:creationId xmlns:a16="http://schemas.microsoft.com/office/drawing/2014/main" id="{F5AFF683-F0CD-495E-8290-41023B8297FD}"/>
              </a:ext>
            </a:extLst>
          </p:cNvPr>
          <p:cNvGraphicFramePr>
            <a:graphicFrameLocks noGrp="1"/>
          </p:cNvGraphicFramePr>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68" name="Picture 67" descr="A picture containing diagram&#10;&#10;Description automatically generated">
            <a:extLst>
              <a:ext uri="{FF2B5EF4-FFF2-40B4-BE49-F238E27FC236}">
                <a16:creationId xmlns:a16="http://schemas.microsoft.com/office/drawing/2014/main" id="{6B4F3E53-AEAC-41A0-905C-1E02F542CF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BA200A33-5B94-4E50-ADFA-C79ED756C7B7}"/>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sp>
        <p:nvSpPr>
          <p:cNvPr id="82" name="CustomShape 23">
            <a:extLst>
              <a:ext uri="{FF2B5EF4-FFF2-40B4-BE49-F238E27FC236}">
                <a16:creationId xmlns:a16="http://schemas.microsoft.com/office/drawing/2014/main" id="{19AC1F72-FE76-455C-9253-7C2074A4A0C1}"/>
              </a:ext>
            </a:extLst>
          </p:cNvPr>
          <p:cNvSpPr/>
          <p:nvPr/>
        </p:nvSpPr>
        <p:spPr>
          <a:xfrm>
            <a:off x="2058082"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3" name="CustomShape 23">
            <a:extLst>
              <a:ext uri="{FF2B5EF4-FFF2-40B4-BE49-F238E27FC236}">
                <a16:creationId xmlns:a16="http://schemas.microsoft.com/office/drawing/2014/main" id="{B502BAB8-6257-4956-8AEA-D3FA721CDDEB}"/>
              </a:ext>
            </a:extLst>
          </p:cNvPr>
          <p:cNvSpPr/>
          <p:nvPr/>
        </p:nvSpPr>
        <p:spPr>
          <a:xfrm>
            <a:off x="2943282"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4" name="CustomShape 23">
            <a:extLst>
              <a:ext uri="{FF2B5EF4-FFF2-40B4-BE49-F238E27FC236}">
                <a16:creationId xmlns:a16="http://schemas.microsoft.com/office/drawing/2014/main" id="{DD745A61-FF32-4B8D-9E5F-4064C0298496}"/>
              </a:ext>
            </a:extLst>
          </p:cNvPr>
          <p:cNvSpPr/>
          <p:nvPr/>
        </p:nvSpPr>
        <p:spPr>
          <a:xfrm>
            <a:off x="3804076" y="1789347"/>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5" name="CustomShape 23">
            <a:extLst>
              <a:ext uri="{FF2B5EF4-FFF2-40B4-BE49-F238E27FC236}">
                <a16:creationId xmlns:a16="http://schemas.microsoft.com/office/drawing/2014/main" id="{A157B15E-E97F-4ED1-95D9-43CF63ACFCB9}"/>
              </a:ext>
            </a:extLst>
          </p:cNvPr>
          <p:cNvSpPr/>
          <p:nvPr/>
        </p:nvSpPr>
        <p:spPr>
          <a:xfrm>
            <a:off x="4663506"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6" name="CustomShape 23">
            <a:extLst>
              <a:ext uri="{FF2B5EF4-FFF2-40B4-BE49-F238E27FC236}">
                <a16:creationId xmlns:a16="http://schemas.microsoft.com/office/drawing/2014/main" id="{8473FB6B-613D-47FF-A813-BCA0327B61C5}"/>
              </a:ext>
            </a:extLst>
          </p:cNvPr>
          <p:cNvSpPr/>
          <p:nvPr/>
        </p:nvSpPr>
        <p:spPr>
          <a:xfrm>
            <a:off x="5565794"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7" name="CustomShape 23">
            <a:extLst>
              <a:ext uri="{FF2B5EF4-FFF2-40B4-BE49-F238E27FC236}">
                <a16:creationId xmlns:a16="http://schemas.microsoft.com/office/drawing/2014/main" id="{2E40ABA9-4D61-49CE-91F1-FA608555268F}"/>
              </a:ext>
            </a:extLst>
          </p:cNvPr>
          <p:cNvSpPr/>
          <p:nvPr/>
        </p:nvSpPr>
        <p:spPr>
          <a:xfrm>
            <a:off x="6486967" y="1789347"/>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8" name="CustomShape 23">
            <a:extLst>
              <a:ext uri="{FF2B5EF4-FFF2-40B4-BE49-F238E27FC236}">
                <a16:creationId xmlns:a16="http://schemas.microsoft.com/office/drawing/2014/main" id="{32AB83E9-DF98-4511-9742-638896EB7AFC}"/>
              </a:ext>
            </a:extLst>
          </p:cNvPr>
          <p:cNvSpPr/>
          <p:nvPr/>
        </p:nvSpPr>
        <p:spPr>
          <a:xfrm>
            <a:off x="7356161"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9" name="CustomShape 23">
            <a:extLst>
              <a:ext uri="{FF2B5EF4-FFF2-40B4-BE49-F238E27FC236}">
                <a16:creationId xmlns:a16="http://schemas.microsoft.com/office/drawing/2014/main" id="{1E37CEEB-590B-4D03-8505-575DA471D177}"/>
              </a:ext>
            </a:extLst>
          </p:cNvPr>
          <p:cNvSpPr/>
          <p:nvPr/>
        </p:nvSpPr>
        <p:spPr>
          <a:xfrm>
            <a:off x="8207337"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90" name="CustomShape 23">
            <a:extLst>
              <a:ext uri="{FF2B5EF4-FFF2-40B4-BE49-F238E27FC236}">
                <a16:creationId xmlns:a16="http://schemas.microsoft.com/office/drawing/2014/main" id="{A4D37CA7-59ED-4A8D-AE18-1582D91A0C88}"/>
              </a:ext>
            </a:extLst>
          </p:cNvPr>
          <p:cNvSpPr/>
          <p:nvPr/>
        </p:nvSpPr>
        <p:spPr>
          <a:xfrm>
            <a:off x="9109479"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91" name="TextBox 90">
            <a:hlinkClick r:id="" action="ppaction://noaction">
              <a:snd r:embed="rId15" name="3_1.wav"/>
            </a:hlinkClick>
            <a:extLst>
              <a:ext uri="{FF2B5EF4-FFF2-40B4-BE49-F238E27FC236}">
                <a16:creationId xmlns:a16="http://schemas.microsoft.com/office/drawing/2014/main" id="{1E9C5F7F-7323-437E-8D3F-3B79663167DE}"/>
              </a:ext>
            </a:extLst>
          </p:cNvPr>
          <p:cNvSpPr txBox="1"/>
          <p:nvPr/>
        </p:nvSpPr>
        <p:spPr>
          <a:xfrm>
            <a:off x="4384027" y="155403"/>
            <a:ext cx="6411315" cy="954107"/>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Escucha. ¿Qué imagen es? Escribe la </a:t>
            </a:r>
            <a:r>
              <a:rPr lang="en-GB" sz="2800" b="1" dirty="0" err="1">
                <a:solidFill>
                  <a:srgbClr val="002060"/>
                </a:solidFill>
                <a:latin typeface="Century Gothic" panose="020B0502020202020204" pitchFamily="34" charset="0"/>
              </a:rPr>
              <a:t>letra</a:t>
            </a:r>
            <a:r>
              <a:rPr lang="en-GB" sz="2800" b="1" dirty="0">
                <a:solidFill>
                  <a:srgbClr val="002060"/>
                </a:solidFill>
                <a:latin typeface="Century Gothic" panose="020B0502020202020204" pitchFamily="34" charset="0"/>
              </a:rPr>
              <a:t> que </a:t>
            </a:r>
            <a:r>
              <a:rPr lang="en-GB" sz="2800" b="1" dirty="0" err="1">
                <a:solidFill>
                  <a:srgbClr val="002060"/>
                </a:solidFill>
                <a:latin typeface="Century Gothic" panose="020B0502020202020204" pitchFamily="34" charset="0"/>
              </a:rPr>
              <a:t>corresponde</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92" name="Speech Bubble: Rectangle with Corners Rounded 91">
            <a:extLst>
              <a:ext uri="{FF2B5EF4-FFF2-40B4-BE49-F238E27FC236}">
                <a16:creationId xmlns:a16="http://schemas.microsoft.com/office/drawing/2014/main" id="{CABF4617-06E9-4171-BA79-5972878AF61B}"/>
              </a:ext>
            </a:extLst>
          </p:cNvPr>
          <p:cNvSpPr/>
          <p:nvPr/>
        </p:nvSpPr>
        <p:spPr>
          <a:xfrm>
            <a:off x="4376887" y="176695"/>
            <a:ext cx="6411315" cy="918700"/>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3" name="Graphic 92" descr="Teacher">
            <a:extLst>
              <a:ext uri="{FF2B5EF4-FFF2-40B4-BE49-F238E27FC236}">
                <a16:creationId xmlns:a16="http://schemas.microsoft.com/office/drawing/2014/main" id="{08C8F989-71E2-45D2-964A-4184438CE9B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31816" y="27422"/>
            <a:ext cx="816961" cy="938928"/>
          </a:xfrm>
          <a:prstGeom prst="rect">
            <a:avLst/>
          </a:prstGeom>
        </p:spPr>
      </p:pic>
      <p:pic>
        <p:nvPicPr>
          <p:cNvPr id="7" name="Picture 6">
            <a:extLst>
              <a:ext uri="{FF2B5EF4-FFF2-40B4-BE49-F238E27FC236}">
                <a16:creationId xmlns:a16="http://schemas.microsoft.com/office/drawing/2014/main" id="{16BA9309-274E-4906-8259-B7F7D6FFFB9C}"/>
              </a:ext>
            </a:extLst>
          </p:cNvPr>
          <p:cNvPicPr>
            <a:picLocks noChangeAspect="1"/>
          </p:cNvPicPr>
          <p:nvPr/>
        </p:nvPicPr>
        <p:blipFill>
          <a:blip r:embed="rId18"/>
          <a:stretch>
            <a:fillRect/>
          </a:stretch>
        </p:blipFill>
        <p:spPr>
          <a:xfrm>
            <a:off x="5496624" y="4340448"/>
            <a:ext cx="963387" cy="865599"/>
          </a:xfrm>
          <a:prstGeom prst="rect">
            <a:avLst/>
          </a:prstGeom>
        </p:spPr>
      </p:pic>
      <p:pic>
        <p:nvPicPr>
          <p:cNvPr id="96" name="Picture 12" descr="Road Trip, Camioneta, Pareja, Viaje">
            <a:extLst>
              <a:ext uri="{FF2B5EF4-FFF2-40B4-BE49-F238E27FC236}">
                <a16:creationId xmlns:a16="http://schemas.microsoft.com/office/drawing/2014/main" id="{8DE010EB-A3EB-41E3-8E81-E4D68BEC552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1025"/>
          <a:stretch/>
        </p:blipFill>
        <p:spPr bwMode="auto">
          <a:xfrm>
            <a:off x="6970505" y="4394139"/>
            <a:ext cx="841296" cy="750497"/>
          </a:xfrm>
          <a:prstGeom prst="roundRect">
            <a:avLst/>
          </a:prstGeom>
          <a:noFill/>
          <a:extLst>
            <a:ext uri="{909E8E84-426E-40DD-AFC4-6F175D3DCCD1}">
              <a14:hiddenFill xmlns:a14="http://schemas.microsoft.com/office/drawing/2010/main">
                <a:solidFill>
                  <a:srgbClr val="FFFFFF"/>
                </a:solidFill>
              </a14:hiddenFill>
            </a:ext>
          </a:extLst>
        </p:spPr>
      </p:pic>
      <p:pic>
        <p:nvPicPr>
          <p:cNvPr id="97" name="Picture 2" descr="Música, Danza, Tango, Hombre, Bailarín">
            <a:extLst>
              <a:ext uri="{FF2B5EF4-FFF2-40B4-BE49-F238E27FC236}">
                <a16:creationId xmlns:a16="http://schemas.microsoft.com/office/drawing/2014/main" id="{8948CAB6-6A9B-4DA0-A29E-81EBFF7438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8777" y="5659103"/>
            <a:ext cx="816590" cy="704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140C74-D86E-4BC5-B0E2-079420D605F1}"/>
              </a:ext>
            </a:extLst>
          </p:cNvPr>
          <p:cNvPicPr>
            <a:picLocks noChangeAspect="1"/>
          </p:cNvPicPr>
          <p:nvPr/>
        </p:nvPicPr>
        <p:blipFill>
          <a:blip r:embed="rId21"/>
          <a:stretch>
            <a:fillRect/>
          </a:stretch>
        </p:blipFill>
        <p:spPr>
          <a:xfrm>
            <a:off x="6661040" y="5780746"/>
            <a:ext cx="1373441" cy="617053"/>
          </a:xfrm>
          <a:prstGeom prst="rect">
            <a:avLst/>
          </a:prstGeom>
        </p:spPr>
      </p:pic>
      <p:pic>
        <p:nvPicPr>
          <p:cNvPr id="102" name="Picture 2" descr="Cama, Hospital, Médico, Salud, Paciente">
            <a:extLst>
              <a:ext uri="{FF2B5EF4-FFF2-40B4-BE49-F238E27FC236}">
                <a16:creationId xmlns:a16="http://schemas.microsoft.com/office/drawing/2014/main" id="{0C4BF9B5-1B2B-4F0E-95CE-CC175A5FADA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1593" y="3255974"/>
            <a:ext cx="1326763" cy="74933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Regalo, Isométrico, Cumpleaños, Navidad">
            <a:extLst>
              <a:ext uri="{FF2B5EF4-FFF2-40B4-BE49-F238E27FC236}">
                <a16:creationId xmlns:a16="http://schemas.microsoft.com/office/drawing/2014/main" id="{4C94D82B-2E64-4162-9E06-1DB5D131F25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74547" y="5718070"/>
            <a:ext cx="652361" cy="74933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Chico, Nadar, Clases De Natación">
            <a:extLst>
              <a:ext uri="{FF2B5EF4-FFF2-40B4-BE49-F238E27FC236}">
                <a16:creationId xmlns:a16="http://schemas.microsoft.com/office/drawing/2014/main" id="{45FD4F50-71DF-41E4-9BFC-8F8631B13B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67625" y="3271333"/>
            <a:ext cx="1160271" cy="69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up)">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up)">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up)">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up)">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up)">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up)">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wipe(up)">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up)">
                                      <p:cBhvr>
                                        <p:cTn id="4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2629</TotalTime>
  <Words>3235</Words>
  <Application>Microsoft Office PowerPoint</Application>
  <PresentationFormat>Widescreen</PresentationFormat>
  <Paragraphs>564</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docs-Century Gothic</vt:lpstr>
      <vt:lpstr>Dreaming Outloud Pro</vt:lpstr>
      <vt:lpstr>Arial</vt:lpstr>
      <vt:lpstr>Calibri</vt:lpstr>
      <vt:lpstr>Calibri Light</vt:lpstr>
      <vt:lpstr>Century Gothic</vt:lpstr>
      <vt:lpstr>Modern Love</vt:lpstr>
      <vt:lpstr>Segoe Print</vt:lpstr>
      <vt:lpstr>Office Theme</vt:lpstr>
      <vt:lpstr>Saying what I and others do</vt:lpstr>
      <vt:lpstr>pronunciar</vt:lpstr>
      <vt:lpstr>PowerPoint Presentation</vt:lpstr>
      <vt:lpstr>PowerPoint Presentation</vt:lpstr>
      <vt:lpstr>PowerPoint Presentation</vt:lpstr>
      <vt:lpstr>PowerPoint Presentation</vt:lpstr>
      <vt:lpstr>PowerPoint Presentation</vt:lpstr>
      <vt:lpstr>PowerPoint Presentation</vt:lpstr>
      <vt:lpstr>Follow up 3a:</vt:lpstr>
      <vt:lpstr>Follow up 3b: </vt:lpstr>
      <vt:lpstr>Follow up 3: </vt:lpstr>
      <vt:lpstr>Follow up 4: </vt:lpstr>
      <vt:lpstr>Follow up 4 : </vt:lpstr>
      <vt:lpstr>Follow up 4 : </vt:lpstr>
      <vt:lpstr>Follow up 4 : </vt:lpstr>
      <vt:lpstr>Follow up 4 : </vt:lpstr>
      <vt:lpstr>Follow up 4 : </vt:lpstr>
      <vt:lpstr>Follow up 4 : </vt:lpstr>
      <vt:lpstr>Follow up 5: </vt:lpstr>
      <vt:lpstr>Follow up 5: </vt:lpstr>
      <vt:lpstr>follow up extra: </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44</cp:revision>
  <dcterms:created xsi:type="dcterms:W3CDTF">2022-01-14T14:50:57Z</dcterms:created>
  <dcterms:modified xsi:type="dcterms:W3CDTF">2022-06-25T19:43:52Z</dcterms:modified>
</cp:coreProperties>
</file>