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950" r:id="rId3"/>
    <p:sldId id="365" r:id="rId4"/>
    <p:sldId id="949" r:id="rId5"/>
    <p:sldId id="943" r:id="rId6"/>
    <p:sldId id="835" r:id="rId7"/>
    <p:sldId id="946" r:id="rId8"/>
    <p:sldId id="944" r:id="rId9"/>
    <p:sldId id="816" r:id="rId10"/>
    <p:sldId id="945" r:id="rId11"/>
    <p:sldId id="947" r:id="rId12"/>
    <p:sldId id="948" r:id="rId13"/>
    <p:sldId id="934" r:id="rId14"/>
    <p:sldId id="93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D2"/>
    <a:srgbClr val="FF84B6"/>
    <a:srgbClr val="FFFFFF"/>
    <a:srgbClr val="996633"/>
    <a:srgbClr val="CC99FF"/>
    <a:srgbClr val="CCCCFF"/>
    <a:srgbClr val="FF9933"/>
    <a:srgbClr val="22A7CC"/>
    <a:srgbClr val="FF0066"/>
    <a:srgbClr val="C4E5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34" autoAdjust="0"/>
    <p:restoredTop sz="68148" autoAdjust="0"/>
  </p:normalViewPr>
  <p:slideViewPr>
    <p:cSldViewPr snapToGrid="0">
      <p:cViewPr>
        <p:scale>
          <a:sx n="53" d="100"/>
          <a:sy n="53" d="100"/>
        </p:scale>
        <p:origin x="1632" y="618"/>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03/05/2022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hacer [26] </a:t>
            </a:r>
            <a:r>
              <a:rPr lang="en-GB" sz="1200" b="1" i="0" u="none" strike="noStrike" dirty="0">
                <a:solidFill>
                  <a:srgbClr val="002060"/>
                </a:solidFill>
                <a:effectLst/>
                <a:latin typeface="Century Gothic" panose="020B0502020202020204" pitchFamily="34" charset="0"/>
              </a:rPr>
              <a:t>haces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dibujo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[1726] </a:t>
            </a:r>
            <a:r>
              <a:rPr lang="en-GB" sz="1200" b="0" i="0" u="none" strike="noStrike" dirty="0" err="1">
                <a:solidFill>
                  <a:srgbClr val="FF0000"/>
                </a:solidFill>
                <a:effectLst/>
                <a:latin typeface="Century Gothic" panose="020B0502020202020204" pitchFamily="34" charset="0"/>
              </a:rPr>
              <a:t>foto</a:t>
            </a:r>
            <a:r>
              <a:rPr lang="en-GB" sz="1200" b="1" i="0" u="none" strike="noStrike" dirty="0">
                <a:solidFill>
                  <a:srgbClr val="FF0000"/>
                </a:solidFill>
                <a:effectLst/>
                <a:latin typeface="Century Gothic" panose="020B0502020202020204" pitchFamily="34" charset="0"/>
              </a:rPr>
              <a:t> </a:t>
            </a:r>
            <a:r>
              <a:rPr lang="en-GB" sz="1200" b="0" i="0" u="none" strike="noStrike" dirty="0">
                <a:solidFill>
                  <a:srgbClr val="FF0000"/>
                </a:solidFill>
                <a:effectLst/>
                <a:latin typeface="Century Gothic" panose="020B0502020202020204" pitchFamily="34" charset="0"/>
              </a:rPr>
              <a:t>[882]</a:t>
            </a:r>
            <a:r>
              <a:rPr lang="en-GB" sz="1200" b="1" i="0" u="none" strike="noStrike" dirty="0">
                <a:solidFill>
                  <a:srgbClr val="FF0000"/>
                </a:solidFill>
                <a:effectLst/>
                <a:latin typeface="Century Gothic" panose="020B0502020202020204" pitchFamily="34" charset="0"/>
              </a:rPr>
              <a:t> imagen </a:t>
            </a:r>
            <a:r>
              <a:rPr lang="en-GB" sz="1200" b="0" i="0" u="none" strike="noStrike" dirty="0">
                <a:solidFill>
                  <a:srgbClr val="FF0000"/>
                </a:solidFill>
                <a:effectLst/>
                <a:latin typeface="Century Gothic" panose="020B0502020202020204" pitchFamily="34" charset="0"/>
              </a:rPr>
              <a:t>[384] </a:t>
            </a:r>
            <a:r>
              <a:rPr lang="en-GB" sz="1200" b="1" i="0" u="none" strike="noStrike" dirty="0" err="1">
                <a:solidFill>
                  <a:srgbClr val="002060"/>
                </a:solidFill>
                <a:effectLst/>
                <a:latin typeface="Century Gothic" panose="020B0502020202020204" pitchFamily="34" charset="0"/>
              </a:rPr>
              <a:t>derecha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[1573] </a:t>
            </a:r>
            <a:r>
              <a:rPr lang="en-GB" sz="1200" b="1" i="0" u="none" strike="noStrike" dirty="0" err="1">
                <a:solidFill>
                  <a:srgbClr val="002060"/>
                </a:solidFill>
                <a:effectLst/>
                <a:latin typeface="Century Gothic" panose="020B0502020202020204" pitchFamily="34" charset="0"/>
              </a:rPr>
              <a:t>izquierda</a:t>
            </a:r>
            <a:r>
              <a:rPr lang="en-GB" sz="1200" b="0" i="0" u="none" strike="noStrike" dirty="0">
                <a:solidFill>
                  <a:srgbClr val="002060"/>
                </a:solidFill>
                <a:effectLst/>
                <a:latin typeface="Century Gothic" panose="020B0502020202020204" pitchFamily="34" charset="0"/>
              </a:rPr>
              <a:t> [1352] </a:t>
            </a:r>
            <a:r>
              <a:rPr lang="en-GB" sz="1200" b="0" i="0" u="none" strike="noStrike" dirty="0" err="1">
                <a:solidFill>
                  <a:srgbClr val="002060"/>
                </a:solidFill>
                <a:effectLst/>
                <a:latin typeface="Century Gothic" panose="020B0502020202020204" pitchFamily="34" charset="0"/>
              </a:rPr>
              <a:t>tarjeta</a:t>
            </a:r>
            <a:r>
              <a:rPr lang="en-GB" sz="1200" b="0" i="0" u="none" strike="noStrike" dirty="0">
                <a:solidFill>
                  <a:srgbClr val="002060"/>
                </a:solidFill>
                <a:effectLst/>
                <a:latin typeface="Century Gothic" panose="020B0502020202020204" pitchFamily="34" charset="0"/>
              </a:rPr>
              <a:t> [1958] a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1</a:t>
            </a:r>
            <a:r>
              <a:rPr lang="es-ES_tradnl" sz="1200" kern="1200" dirty="0">
                <a:solidFill>
                  <a:schemeClr val="tx1"/>
                </a:solidFill>
                <a:effectLst/>
                <a:latin typeface="+mn-lt"/>
                <a:ea typeface="+mn-ea"/>
                <a:cs typeface="+mn-cs"/>
              </a:rPr>
              <a:t>:</a:t>
            </a:r>
            <a:r>
              <a:rPr lang="es-ES_tradnl" sz="1200" b="1"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ir [33] voy  vas va estar [21] estoy estás está cine [952] costa [896] mercado [487] teatro [605] </a:t>
            </a:r>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Revisit 2: </a:t>
            </a:r>
            <a:r>
              <a:rPr lang="es-ES" sz="1200" b="0" kern="1200" dirty="0">
                <a:solidFill>
                  <a:schemeClr val="tx1"/>
                </a:solidFill>
                <a:effectLst/>
                <a:latin typeface="+mn-lt"/>
                <a:ea typeface="+mn-ea"/>
                <a:cs typeface="+mn-cs"/>
              </a:rPr>
              <a:t>aprender [428] beber [1085] comer [347] correr [343] hacer [26] leer [209] vender [528] ver [38] dinero [364] más [23]</a:t>
            </a: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effectLst/>
                <a:latin typeface="Arial"/>
                <a:ea typeface="Calibri" panose="020F0502020204030204" pitchFamily="34" charset="0"/>
                <a:cs typeface="Nirmala UI" panose="020B0502040204020203" pitchFamily="34" charset="0"/>
              </a:rPr>
              <a:t>ciudad</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[178] </a:t>
            </a:r>
            <a:r>
              <a:rPr lang="en-GB" sz="1200" b="1" strike="noStrike" spc="-1" dirty="0">
                <a:solidFill>
                  <a:srgbClr val="002060"/>
                </a:solidFill>
                <a:effectLst/>
                <a:latin typeface="Arial"/>
                <a:ea typeface="Calibri" panose="020F0502020204030204" pitchFamily="34" charset="0"/>
                <a:cs typeface="Nirmala UI" panose="020B0502040204020203" pitchFamily="34" charset="0"/>
              </a:rPr>
              <a:t>País</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[109]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[4/5]</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54610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[5/5]</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72408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2B</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81114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 (two slides)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pupil’s awareness of word stress with unknown words (Spanish surnames)/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Teacher gives the instruction and clarifies ‘</a:t>
            </a:r>
            <a:r>
              <a:rPr lang="en-GB" b="0" dirty="0" err="1"/>
              <a:t>estrés</a:t>
            </a:r>
            <a:r>
              <a:rPr lang="en-GB" b="0" dirty="0"/>
              <a:t>’. </a:t>
            </a:r>
          </a:p>
          <a:p>
            <a:pPr marL="0" lvl="0" indent="0" algn="l" rtl="0">
              <a:spcBef>
                <a:spcPts val="0"/>
              </a:spcBef>
              <a:spcAft>
                <a:spcPts val="0"/>
              </a:spcAft>
              <a:buNone/>
            </a:pPr>
            <a:r>
              <a:rPr lang="en-GB" b="0" dirty="0"/>
              <a:t>2. Pupils listen out for identifying the number of syllables in each word (ensure they understand these are all unknown words for them). </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Listen one more time to focus on where the stress falls in the word – most linguistically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may</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want</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to</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try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to</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write</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the</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whole</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word</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b="0" dirty="0"/>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5. Elicit the answers in the two gapped sentences.  Click to reveal the answers.  Click on each sentence to hear it pronounced.</a:t>
            </a:r>
            <a:br>
              <a:rPr lang="en-GB" sz="1200" b="0" strike="noStrike" spc="-1" dirty="0">
                <a:latin typeface="Arial"/>
              </a:rPr>
            </a:b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 Perú</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Badajoz</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dibujar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avión</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inglés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León</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Ecuador </a:t>
            </a: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r>
              <a:rPr lang="en-GB" sz="1200" b="0" strike="noStrike" spc="-1" dirty="0">
                <a:solidFill>
                  <a:srgbClr val="002060"/>
                </a:solidFill>
                <a:effectLst/>
                <a:latin typeface="Arial"/>
                <a:ea typeface="Calibri" panose="020F0502020204030204" pitchFamily="34" charset="0"/>
                <a:cs typeface="Nirmala UI" panose="020B0502040204020203" pitchFamily="34" charset="0"/>
              </a:rPr>
              <a:t>7 </a:t>
            </a:r>
            <a:r>
              <a:rPr lang="en-GB" sz="1200" b="0" strike="noStrike" spc="-1" dirty="0" err="1">
                <a:solidFill>
                  <a:srgbClr val="002060"/>
                </a:solidFill>
                <a:effectLst/>
                <a:latin typeface="Arial"/>
                <a:ea typeface="Calibri" panose="020F0502020204030204" pitchFamily="34" charset="0"/>
                <a:cs typeface="Nirmala UI" panose="020B0502040204020203" pitchFamily="34" charset="0"/>
              </a:rPr>
              <a:t>corazón</a:t>
            </a: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r>
              <a:rPr lang="en-GB" sz="1200" b="1" strike="noStrike" spc="-1" dirty="0">
                <a:solidFill>
                  <a:srgbClr val="002060"/>
                </a:solidFill>
                <a:effectLst/>
                <a:latin typeface="Arial"/>
                <a:ea typeface="Calibri" panose="020F0502020204030204" pitchFamily="34" charset="0"/>
                <a:cs typeface="Nirmala UI" panose="020B0502040204020203" pitchFamily="34" charset="0"/>
              </a:rPr>
              <a:t>ciudad</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[178] </a:t>
            </a:r>
            <a:r>
              <a:rPr lang="en-GB" sz="1200" b="1" strike="noStrike" spc="-1" dirty="0">
                <a:solidFill>
                  <a:srgbClr val="002060"/>
                </a:solidFill>
                <a:effectLst/>
                <a:latin typeface="Arial"/>
                <a:ea typeface="Calibri" panose="020F0502020204030204" pitchFamily="34" charset="0"/>
                <a:cs typeface="Nirmala UI" panose="020B0502040204020203" pitchFamily="34" charset="0"/>
              </a:rPr>
              <a:t>País</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[109]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introduce 3 items of vocabulary (this slide) and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Procedure:</a:t>
            </a:r>
            <a:br>
              <a:rPr lang="en-GB" b="1" dirty="0"/>
            </a:br>
            <a:r>
              <a:rPr lang="en-GB" b="0" dirty="0"/>
              <a:t>Part 1 [3 minutes[</a:t>
            </a:r>
          </a:p>
          <a:p>
            <a:pPr marL="0" indent="0">
              <a:buNone/>
            </a:pPr>
            <a:endParaRPr lang="en-GB" b="0" dirty="0"/>
          </a:p>
          <a:p>
            <a:pPr marL="228600" indent="-228600">
              <a:buAutoNum type="arabicPeriod"/>
            </a:pPr>
            <a:r>
              <a:rPr lang="en-US" b="0" baseline="0" dirty="0"/>
              <a:t>Give pupils 2-3 minutes to read the sentences with a partner and find the Spanish meanings for the six English words.</a:t>
            </a:r>
          </a:p>
          <a:p>
            <a:pPr marL="228600" indent="-228600">
              <a:buAutoNum type="arabicPeriod"/>
            </a:pPr>
            <a:r>
              <a:rPr lang="en-US" b="0" baseline="0" dirty="0">
                <a:sym typeface="Wingdings" panose="05000000000000000000" pitchFamily="2" charset="2"/>
              </a:rPr>
              <a:t>Pupils could be asked to read the text aloud in pairs, taking it in turns to read alternate sentences. </a:t>
            </a:r>
          </a:p>
          <a:p>
            <a:pPr marL="228600" indent="-228600">
              <a:buAutoNum type="arabicPeriod"/>
            </a:pPr>
            <a:r>
              <a:rPr lang="en-US" b="0" baseline="0" dirty="0">
                <a:sym typeface="Wingdings" panose="05000000000000000000" pitchFamily="2" charset="2"/>
              </a:rPr>
              <a:t>Click the audio buttons to hear each sentence, if desired.</a:t>
            </a:r>
            <a:endParaRPr lang="en-US" b="0" baseline="0" dirty="0"/>
          </a:p>
          <a:p>
            <a:pPr marL="228600" indent="-228600">
              <a:buAutoNum type="arabicPeriod"/>
            </a:pPr>
            <a:r>
              <a:rPr lang="en-US" b="0" baseline="0" dirty="0">
                <a:sym typeface="Wingdings" panose="05000000000000000000" pitchFamily="2" charset="2"/>
              </a:rPr>
              <a:t>Click on each English word to reveal the Spanish translation.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Part 2 [7 minutes]</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0573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Use this slide before Follow up 3</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use of ‘a’ to mean ‘on’ when describing location on the left and right.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Spanish translations for the English examples.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4023735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comprehension of hacer + positions </a:t>
            </a:r>
            <a:endParaRPr lang="en-GB" b="1" dirty="0"/>
          </a:p>
          <a:p>
            <a:endParaRPr lang="en-GB" b="1" dirty="0"/>
          </a:p>
          <a:p>
            <a:r>
              <a:rPr lang="en-GB" b="1" dirty="0"/>
              <a:t>Procedure:</a:t>
            </a:r>
          </a:p>
          <a:p>
            <a:pPr>
              <a:buAutoNum type="arabicPeriod"/>
            </a:pPr>
            <a:r>
              <a:rPr lang="en-GB" b="0" dirty="0"/>
              <a:t> Tell pupils that there are mistakes in the ENGLISH sentences.</a:t>
            </a:r>
          </a:p>
          <a:p>
            <a:pPr>
              <a:buAutoNum type="arabicPeriod"/>
            </a:pPr>
            <a:r>
              <a:rPr lang="en-GB" b="0" dirty="0"/>
              <a:t> Pupils read the Spanish and write the corrections for the English sentence.  They can just write the corrections rather than the full sentences. </a:t>
            </a:r>
          </a:p>
          <a:p>
            <a:pPr>
              <a:buAutoNum type="arabicPeriod"/>
            </a:pPr>
            <a:r>
              <a:rPr lang="en-GB" b="0" dirty="0"/>
              <a:t> Click to correct.</a:t>
            </a:r>
          </a:p>
          <a:p>
            <a:pPr>
              <a:buAutoNum type="arabicPeriod"/>
            </a:pPr>
            <a:r>
              <a:rPr lang="en-GB" b="0" dirty="0"/>
              <a:t> If desired, click on the numbers to hear the Spanish sentences.</a:t>
            </a:r>
          </a:p>
          <a:p>
            <a:pPr>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 [5 slides]</a:t>
            </a:r>
          </a:p>
          <a:p>
            <a:endParaRPr lang="en-GB" b="1" dirty="0"/>
          </a:p>
          <a:p>
            <a:r>
              <a:rPr lang="en-GB" b="1" dirty="0"/>
              <a:t>Aim: </a:t>
            </a:r>
            <a:r>
              <a:rPr lang="en-GB" b="0" dirty="0"/>
              <a:t>to practise written or spoken production of vocabulary and grammar learned this week and last week.</a:t>
            </a:r>
            <a:endParaRPr lang="en-GB" b="1" dirty="0"/>
          </a:p>
          <a:p>
            <a:endParaRPr lang="en-GB" b="1" dirty="0"/>
          </a:p>
          <a:p>
            <a:r>
              <a:rPr lang="en-GB" b="1" dirty="0"/>
              <a:t>Procedure:</a:t>
            </a:r>
          </a:p>
          <a:p>
            <a:pPr marL="228600" indent="-228600">
              <a:buAutoNum type="arabicPeriod"/>
            </a:pPr>
            <a:r>
              <a:rPr lang="en-GB" b="0" dirty="0"/>
              <a:t>Pupils write or say the Spanish.</a:t>
            </a:r>
          </a:p>
          <a:p>
            <a:pPr marL="228600" indent="-228600">
              <a:buAutoNum type="arabicPeriod"/>
            </a:pPr>
            <a:r>
              <a:rPr lang="en-GB" b="0" dirty="0"/>
              <a:t>Click to bring up answers (position, verb, complements).</a:t>
            </a:r>
          </a:p>
          <a:p>
            <a:pPr marL="228600" indent="-228600">
              <a:buAutoNum type="arabicPeriod"/>
            </a:pPr>
            <a:r>
              <a:rPr lang="en-GB" b="0" dirty="0"/>
              <a:t>In the audio version, audio is animated to sync with the final word of the sentence, to allow for elicitation from pupils first.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27413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[2/5]</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80268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[3/5]</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03/05/2022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03/05/2022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03/05/2022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03/05/2022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03/05/2022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03/05/2022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03/05/2022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03/05/2022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03/05/2022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03/05/2022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03/05/2022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03/05/2022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audio35.wav"/><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19.gif"/></Relationships>
</file>

<file path=ppt/slides/_rels/slide11.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audio36.wav"/><Relationship Id="rId7" Type="http://schemas.openxmlformats.org/officeDocument/2006/relationships/image" Target="../media/image7.png"/><Relationship Id="rId12"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svg"/><Relationship Id="rId11" Type="http://schemas.openxmlformats.org/officeDocument/2006/relationships/image" Target="../media/image20.gif"/><Relationship Id="rId5" Type="http://schemas.openxmlformats.org/officeDocument/2006/relationships/image" Target="../media/image30.png"/><Relationship Id="rId10" Type="http://schemas.openxmlformats.org/officeDocument/2006/relationships/image" Target="../media/image40.png"/><Relationship Id="rId4" Type="http://schemas.openxmlformats.org/officeDocument/2006/relationships/image" Target="../media/image29.png"/><Relationship Id="rId9" Type="http://schemas.openxmlformats.org/officeDocument/2006/relationships/image" Target="../media/image19.gif"/></Relationships>
</file>

<file path=ppt/slides/_rels/slide12.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18" Type="http://schemas.openxmlformats.org/officeDocument/2006/relationships/audio" Target="../media/audio52.wav"/><Relationship Id="rId3" Type="http://schemas.openxmlformats.org/officeDocument/2006/relationships/audio" Target="../media/audio37.wav"/><Relationship Id="rId21" Type="http://schemas.openxmlformats.org/officeDocument/2006/relationships/image" Target="../media/image15.png"/><Relationship Id="rId7" Type="http://schemas.openxmlformats.org/officeDocument/2006/relationships/audio" Target="../media/audio41.wav"/><Relationship Id="rId12" Type="http://schemas.openxmlformats.org/officeDocument/2006/relationships/audio" Target="../media/audio46.wav"/><Relationship Id="rId17" Type="http://schemas.openxmlformats.org/officeDocument/2006/relationships/audio" Target="../media/audio51.wav"/><Relationship Id="rId25" Type="http://schemas.openxmlformats.org/officeDocument/2006/relationships/image" Target="../media/image25.png"/><Relationship Id="rId2" Type="http://schemas.openxmlformats.org/officeDocument/2006/relationships/notesSlide" Target="../notesSlides/notesSlide12.xml"/><Relationship Id="rId16" Type="http://schemas.openxmlformats.org/officeDocument/2006/relationships/audio" Target="../media/audio50.wav"/><Relationship Id="rId20" Type="http://schemas.openxmlformats.org/officeDocument/2006/relationships/audio" Target="../media/audio54.wav"/><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audio" Target="../media/audio45.wav"/><Relationship Id="rId24" Type="http://schemas.openxmlformats.org/officeDocument/2006/relationships/image" Target="../media/image24.png"/><Relationship Id="rId5" Type="http://schemas.openxmlformats.org/officeDocument/2006/relationships/audio" Target="../media/audio39.wav"/><Relationship Id="rId15" Type="http://schemas.openxmlformats.org/officeDocument/2006/relationships/audio" Target="../media/audio49.wav"/><Relationship Id="rId23" Type="http://schemas.openxmlformats.org/officeDocument/2006/relationships/image" Target="../media/image23.png"/><Relationship Id="rId10" Type="http://schemas.openxmlformats.org/officeDocument/2006/relationships/audio" Target="../media/audio44.wav"/><Relationship Id="rId19" Type="http://schemas.openxmlformats.org/officeDocument/2006/relationships/audio" Target="../media/audio53.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48.wav"/><Relationship Id="rId22" Type="http://schemas.openxmlformats.org/officeDocument/2006/relationships/audio" Target="../media/audio55.wav"/></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2.png"/><Relationship Id="rId3" Type="http://schemas.openxmlformats.org/officeDocument/2006/relationships/audio" Target="../media/audio1.wav"/><Relationship Id="rId21" Type="http://schemas.openxmlformats.org/officeDocument/2006/relationships/image" Target="../media/image13.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audio" Target="../media/audio10.wav"/><Relationship Id="rId20"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audio" Target="../media/audio6.wav"/><Relationship Id="rId5" Type="http://schemas.openxmlformats.org/officeDocument/2006/relationships/image" Target="../media/image8.png"/><Relationship Id="rId15" Type="http://schemas.openxmlformats.org/officeDocument/2006/relationships/image" Target="../media/image10.png"/><Relationship Id="rId10" Type="http://schemas.openxmlformats.org/officeDocument/2006/relationships/audio" Target="../media/audio5.wav"/><Relationship Id="rId19" Type="http://schemas.openxmlformats.org/officeDocument/2006/relationships/audio" Target="../media/audio11.wav"/><Relationship Id="rId4" Type="http://schemas.openxmlformats.org/officeDocument/2006/relationships/image" Target="../media/image7.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18.png"/><Relationship Id="rId18" Type="http://schemas.openxmlformats.org/officeDocument/2006/relationships/audio" Target="../media/audio20.wav"/><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image" Target="../media/image17.png"/><Relationship Id="rId17" Type="http://schemas.openxmlformats.org/officeDocument/2006/relationships/image" Target="../media/image21.gif"/><Relationship Id="rId2" Type="http://schemas.openxmlformats.org/officeDocument/2006/relationships/notesSlide" Target="../notesSlides/notesSlide3.xml"/><Relationship Id="rId16" Type="http://schemas.openxmlformats.org/officeDocument/2006/relationships/image" Target="../media/image20.gif"/><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image" Target="../media/image16.png"/><Relationship Id="rId5" Type="http://schemas.openxmlformats.org/officeDocument/2006/relationships/audio" Target="../media/audio15.wav"/><Relationship Id="rId15" Type="http://schemas.openxmlformats.org/officeDocument/2006/relationships/image" Target="../media/image4.png"/><Relationship Id="rId10" Type="http://schemas.openxmlformats.org/officeDocument/2006/relationships/audio" Target="../media/audio19.wav"/><Relationship Id="rId19" Type="http://schemas.openxmlformats.org/officeDocument/2006/relationships/image" Target="../media/image22.png"/><Relationship Id="rId4" Type="http://schemas.openxmlformats.org/officeDocument/2006/relationships/audio" Target="../media/audio14.wav"/><Relationship Id="rId9" Type="http://schemas.openxmlformats.org/officeDocument/2006/relationships/image" Target="../media/image15.png"/><Relationship Id="rId14" Type="http://schemas.openxmlformats.org/officeDocument/2006/relationships/image" Target="../media/image19.gi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21.wav"/></Relationships>
</file>

<file path=ppt/slides/_rels/slide5.xml.rels><?xml version="1.0" encoding="UTF-8" standalone="yes"?>
<Relationships xmlns="http://schemas.openxmlformats.org/package/2006/relationships"><Relationship Id="rId3" Type="http://schemas.openxmlformats.org/officeDocument/2006/relationships/audio" Target="../media/audio22.wav"/><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audio" Target="../media/audio23.wav"/></Relationships>
</file>

<file path=ppt/slides/_rels/slide6.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28.png"/><Relationship Id="rId7" Type="http://schemas.openxmlformats.org/officeDocument/2006/relationships/audio" Target="../media/audio27.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6.wav"/><Relationship Id="rId11" Type="http://schemas.microsoft.com/office/2007/relationships/hdphoto" Target="../media/hdphoto1.wdp"/><Relationship Id="rId5" Type="http://schemas.openxmlformats.org/officeDocument/2006/relationships/audio" Target="../media/audio25.wav"/><Relationship Id="rId10" Type="http://schemas.openxmlformats.org/officeDocument/2006/relationships/image" Target="../media/image22.png"/><Relationship Id="rId4" Type="http://schemas.openxmlformats.org/officeDocument/2006/relationships/audio" Target="../media/audio24.wav"/><Relationship Id="rId9" Type="http://schemas.openxmlformats.org/officeDocument/2006/relationships/audio" Target="../media/audio29.wav"/></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audio" Target="../media/audio30.wav"/><Relationship Id="rId7" Type="http://schemas.openxmlformats.org/officeDocument/2006/relationships/image" Target="../media/image30.png"/><Relationship Id="rId12"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image" Target="../media/image32.png"/><Relationship Id="rId5" Type="http://schemas.openxmlformats.org/officeDocument/2006/relationships/audio" Target="../media/audio31.wav"/><Relationship Id="rId10" Type="http://schemas.openxmlformats.org/officeDocument/2006/relationships/image" Target="../media/image21.gif"/><Relationship Id="rId4" Type="http://schemas.openxmlformats.org/officeDocument/2006/relationships/image" Target="../media/image29.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audio33.wav"/><Relationship Id="rId7" Type="http://schemas.openxmlformats.org/officeDocument/2006/relationships/image" Target="../media/image7.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1.sv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19.gif"/></Relationships>
</file>

<file path=ppt/slides/_rels/slide9.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audio" Target="../media/audio34.wav"/><Relationship Id="rId7" Type="http://schemas.openxmlformats.org/officeDocument/2006/relationships/image" Target="../media/image7.png"/><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svg"/><Relationship Id="rId11" Type="http://schemas.openxmlformats.org/officeDocument/2006/relationships/image" Target="../media/image21.gif"/><Relationship Id="rId5" Type="http://schemas.openxmlformats.org/officeDocument/2006/relationships/image" Target="../media/image30.png"/><Relationship Id="rId10"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10" name="TextBox 9">
            <a:extLst>
              <a:ext uri="{FF2B5EF4-FFF2-40B4-BE49-F238E27FC236}">
                <a16:creationId xmlns:a16="http://schemas.microsoft.com/office/drawing/2014/main" id="{26953028-8F16-4DCA-B407-704422E29840}"/>
              </a:ext>
            </a:extLst>
          </p:cNvPr>
          <p:cNvSpPr txBox="1"/>
          <p:nvPr/>
        </p:nvSpPr>
        <p:spPr>
          <a:xfrm>
            <a:off x="385726" y="1996292"/>
            <a:ext cx="3962401" cy="1283910"/>
          </a:xfrm>
          <a:prstGeom prst="wave">
            <a:avLst/>
          </a:prstGeom>
          <a:solidFill>
            <a:srgbClr val="FFFFFF">
              <a:alpha val="60000"/>
            </a:srgb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3600" b="1" i="0" u="none" strike="noStrike" kern="0" cap="none" spc="0" normalizeH="0" baseline="0" noProof="0" dirty="0">
                <a:ln>
                  <a:noFill/>
                </a:ln>
                <a:solidFill>
                  <a:srgbClr val="FF000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 E</a:t>
            </a:r>
            <a:r>
              <a:rPr kumimoji="0" lang="en-GB" sz="3600" b="1" i="0" u="none" strike="noStrike" kern="0" cap="none" spc="0" normalizeH="0" baseline="0" noProof="0" dirty="0">
                <a:ln>
                  <a:noFill/>
                </a:ln>
                <a:solidFill>
                  <a:srgbClr val="FF9933"/>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l</a:t>
            </a:r>
            <a:r>
              <a:rPr kumimoji="0" lang="en-GB" sz="3600" b="1" i="0" u="none" strike="noStrike" kern="0" cap="none" spc="0" normalizeH="0" baseline="0" noProof="0" dirty="0">
                <a:ln>
                  <a:noFill/>
                </a:ln>
                <a:solidFill>
                  <a:srgbClr val="FFFFFF"/>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 </a:t>
            </a:r>
            <a:r>
              <a:rPr kumimoji="0" lang="en-GB" sz="3600" b="1" i="0" u="none" strike="noStrike" kern="0" cap="none" spc="0" normalizeH="0" baseline="0" noProof="0" dirty="0" err="1">
                <a:ln>
                  <a:noFill/>
                </a:ln>
                <a:solidFill>
                  <a:srgbClr val="FFC00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c</a:t>
            </a:r>
            <a:r>
              <a:rPr kumimoji="0" lang="en-GB" sz="3600" b="1" i="0" u="none" strike="noStrike" kern="0" cap="none" spc="0" normalizeH="0" baseline="0" noProof="0" dirty="0" err="1">
                <a:ln>
                  <a:noFill/>
                </a:ln>
                <a:solidFill>
                  <a:srgbClr val="92D05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u</a:t>
            </a:r>
            <a:r>
              <a:rPr kumimoji="0" lang="en-GB" sz="3600" b="1" i="0" u="none" strike="noStrike" kern="0" cap="none" spc="0" normalizeH="0" baseline="0" noProof="0" dirty="0" err="1">
                <a:ln>
                  <a:noFill/>
                </a:ln>
                <a:solidFill>
                  <a:srgbClr val="00B05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m</a:t>
            </a:r>
            <a:r>
              <a:rPr kumimoji="0" lang="en-GB" sz="3600" b="1" i="0" u="none" strike="noStrike" kern="0" cap="none" spc="0" normalizeH="0" baseline="0" noProof="0" dirty="0" err="1">
                <a:ln>
                  <a:noFill/>
                </a:ln>
                <a:solidFill>
                  <a:srgbClr val="00B0F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p</a:t>
            </a:r>
            <a:r>
              <a:rPr kumimoji="0" lang="en-GB" sz="3600" b="1" i="0" u="none" strike="noStrike" kern="0" cap="none" spc="0" normalizeH="0" baseline="0" noProof="0" dirty="0" err="1">
                <a:ln>
                  <a:noFill/>
                </a:ln>
                <a:solidFill>
                  <a:srgbClr val="00206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l</a:t>
            </a:r>
            <a:r>
              <a:rPr kumimoji="0" lang="en-GB" sz="3600" b="1" i="0" u="none" strike="noStrike" kern="0" cap="none" spc="0" normalizeH="0" baseline="0" noProof="0" dirty="0" err="1">
                <a:ln>
                  <a:noFill/>
                </a:ln>
                <a:solidFill>
                  <a:srgbClr val="7030A0"/>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e</a:t>
            </a:r>
            <a:r>
              <a:rPr kumimoji="0" lang="en-GB" sz="3600" b="1" i="0" u="none" strike="noStrike" kern="0" cap="none" spc="0" normalizeH="0" baseline="0" noProof="0" dirty="0" err="1">
                <a:ln>
                  <a:noFill/>
                </a:ln>
                <a:solidFill>
                  <a:srgbClr val="CC99FF"/>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a</a:t>
            </a:r>
            <a:r>
              <a:rPr kumimoji="0" lang="en-GB" sz="3600" b="1" i="0" u="none" strike="noStrike" kern="0" cap="none" spc="0" normalizeH="0" baseline="0" noProof="0" dirty="0" err="1">
                <a:ln>
                  <a:noFill/>
                </a:ln>
                <a:solidFill>
                  <a:srgbClr val="996633"/>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ñ</a:t>
            </a:r>
            <a:r>
              <a:rPr kumimoji="0" lang="en-GB" sz="3600" b="1" i="0" u="none" strike="noStrike" kern="0" cap="none" spc="0" normalizeH="0" baseline="0" noProof="0" dirty="0" err="1">
                <a:ln>
                  <a:noFill/>
                </a:ln>
                <a:solidFill>
                  <a:schemeClr val="tx1">
                    <a:lumMod val="75000"/>
                    <a:lumOff val="25000"/>
                  </a:schemeClr>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o</a:t>
            </a:r>
            <a:r>
              <a:rPr kumimoji="0" lang="en-GB" sz="3600" b="1" i="0" u="none" strike="noStrike" kern="0" cap="none" spc="0" normalizeH="0" baseline="0" noProof="0" dirty="0" err="1">
                <a:ln>
                  <a:noFill/>
                </a:ln>
                <a:solidFill>
                  <a:schemeClr val="bg1">
                    <a:lumMod val="65000"/>
                  </a:schemeClr>
                </a:solidFill>
                <a:effectLst/>
                <a:uLnTx/>
                <a:uFillTx/>
                <a:latin typeface="Dreaming Outloud Script Pro" panose="03050502040304050704" pitchFamily="66" charset="0"/>
                <a:ea typeface="Century Gothic"/>
                <a:cs typeface="Dreaming Outloud Script Pro" panose="03050502040304050704" pitchFamily="66" charset="0"/>
                <a:sym typeface="Century Gothic"/>
              </a:rPr>
              <a:t>s</a:t>
            </a:r>
            <a:endParaRPr kumimoji="0" lang="en-GB" sz="3600" b="1" i="0" u="none" strike="noStrike" kern="0" cap="none" spc="0" normalizeH="0" baseline="0" noProof="0" dirty="0">
              <a:ln>
                <a:noFill/>
              </a:ln>
              <a:solidFill>
                <a:schemeClr val="bg1">
                  <a:lumMod val="65000"/>
                </a:schemeClr>
              </a:solidFill>
              <a:effectLst/>
              <a:uLnTx/>
              <a:uFillTx/>
              <a:latin typeface="Dreaming Outloud Script Pro" panose="03050502040304050704" pitchFamily="66" charset="0"/>
              <a:ea typeface="Century Gothic"/>
              <a:cs typeface="Dreaming Outloud Script Pro" panose="03050502040304050704" pitchFamily="66" charset="0"/>
              <a:sym typeface="Century Gothic"/>
            </a:endParaRPr>
          </a:p>
        </p:txBody>
      </p:sp>
      <p:pic>
        <p:nvPicPr>
          <p:cNvPr id="1030" name="Picture 6" descr="Verderón, Bandera, Guirnalda, Diseño">
            <a:extLst>
              <a:ext uri="{FF2B5EF4-FFF2-40B4-BE49-F238E27FC236}">
                <a16:creationId xmlns:a16="http://schemas.microsoft.com/office/drawing/2014/main" id="{26A4F587-85C1-45DF-94EF-92BC385F4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3508778"/>
            <a:ext cx="3058632" cy="10388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D1566BE1-7D5E-49FB-835D-E94B65E9F41F}"/>
              </a:ext>
            </a:extLst>
          </p:cNvPr>
          <p:cNvCxnSpPr>
            <a:cxnSpLocks/>
          </p:cNvCxnSpPr>
          <p:nvPr/>
        </p:nvCxnSpPr>
        <p:spPr>
          <a:xfrm flipH="1" flipV="1">
            <a:off x="0" y="6075236"/>
            <a:ext cx="4348127" cy="43032"/>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32" name="Picture 8" descr="Regalo, Isométrico, Cumpleaños, Navidad">
            <a:extLst>
              <a:ext uri="{FF2B5EF4-FFF2-40B4-BE49-F238E27FC236}">
                <a16:creationId xmlns:a16="http://schemas.microsoft.com/office/drawing/2014/main" id="{BD20E3E0-A9C9-4178-B130-D00BE8BBA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898" y="5553075"/>
            <a:ext cx="566681" cy="6509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echa De Nacimiento, Pastel, Velas">
            <a:extLst>
              <a:ext uri="{FF2B5EF4-FFF2-40B4-BE49-F238E27FC236}">
                <a16:creationId xmlns:a16="http://schemas.microsoft.com/office/drawing/2014/main" id="{6CEB3B98-8B06-422B-B4BF-875275ED57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326" y="4770528"/>
            <a:ext cx="2417002" cy="18140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lloon, Party, Celebration, Transparent">
            <a:extLst>
              <a:ext uri="{FF2B5EF4-FFF2-40B4-BE49-F238E27FC236}">
                <a16:creationId xmlns:a16="http://schemas.microsoft.com/office/drawing/2014/main" id="{243B510E-68B5-4760-8C95-E0E4F17B75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31358">
            <a:off x="3649625" y="1455479"/>
            <a:ext cx="1459830" cy="2469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toy, doll&#10;&#10;Description automatically generated">
            <a:extLst>
              <a:ext uri="{FF2B5EF4-FFF2-40B4-BE49-F238E27FC236}">
                <a16:creationId xmlns:a16="http://schemas.microsoft.com/office/drawing/2014/main" id="{5E614995-49E3-4A21-B1EF-CED9F3B892D7}"/>
              </a:ext>
            </a:extLst>
          </p:cNvPr>
          <p:cNvPicPr>
            <a:picLocks noChangeAspect="1"/>
          </p:cNvPicPr>
          <p:nvPr/>
        </p:nvPicPr>
        <p:blipFill>
          <a:blip r:embed="rId8"/>
          <a:stretch>
            <a:fillRect/>
          </a:stretch>
        </p:blipFill>
        <p:spPr>
          <a:xfrm>
            <a:off x="2729427" y="3195787"/>
            <a:ext cx="1800128" cy="29252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 name="Picture 9">
            <a:extLst>
              <a:ext uri="{FF2B5EF4-FFF2-40B4-BE49-F238E27FC236}">
                <a16:creationId xmlns:a16="http://schemas.microsoft.com/office/drawing/2014/main" id="{8D1114FB-1AF2-48A5-A8AB-AD8FF9F9DCB6}"/>
              </a:ext>
            </a:extLst>
          </p:cNvPr>
          <p:cNvPicPr>
            <a:picLocks noChangeAspect="1"/>
          </p:cNvPicPr>
          <p:nvPr/>
        </p:nvPicPr>
        <p:blipFill>
          <a:blip r:embed="rId4"/>
          <a:stretch>
            <a:fillRect/>
          </a:stretch>
        </p:blipFill>
        <p:spPr>
          <a:xfrm rot="21305820">
            <a:off x="2560197" y="917574"/>
            <a:ext cx="5340365" cy="4943415"/>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sp>
        <p:nvSpPr>
          <p:cNvPr id="54" name="TextBox 53">
            <a:extLst>
              <a:ext uri="{FF2B5EF4-FFF2-40B4-BE49-F238E27FC236}">
                <a16:creationId xmlns:a16="http://schemas.microsoft.com/office/drawing/2014/main" id="{92D404C1-E4CB-49C4-BBB7-4061AF67EFA1}"/>
              </a:ext>
            </a:extLst>
          </p:cNvPr>
          <p:cNvSpPr txBox="1"/>
          <p:nvPr/>
        </p:nvSpPr>
        <p:spPr>
          <a:xfrm>
            <a:off x="1209077" y="1033968"/>
            <a:ext cx="9577366" cy="523220"/>
          </a:xfrm>
          <a:prstGeom prst="rect">
            <a:avLst/>
          </a:prstGeom>
          <a:noFill/>
          <a:ln>
            <a:noFill/>
          </a:ln>
        </p:spPr>
        <p:txBody>
          <a:bodyPr wrap="square" rtlCol="0">
            <a:spAutoFit/>
          </a:bodyPr>
          <a:lstStyle/>
          <a:p>
            <a:r>
              <a:rPr lang="en-GB" sz="2800" b="1" dirty="0" err="1">
                <a:solidFill>
                  <a:srgbClr val="002060"/>
                </a:solidFill>
                <a:latin typeface="Century Gothic" panose="020B0502020202020204" pitchFamily="34" charset="0"/>
              </a:rPr>
              <a:t>Observa</a:t>
            </a:r>
            <a:r>
              <a:rPr lang="en-GB" sz="2800" b="1" dirty="0">
                <a:solidFill>
                  <a:srgbClr val="002060"/>
                </a:solidFill>
                <a:latin typeface="Century Gothic" panose="020B0502020202020204" pitchFamily="34" charset="0"/>
              </a:rPr>
              <a:t> las </a:t>
            </a:r>
            <a:r>
              <a:rPr lang="en-GB" sz="2800" b="1" dirty="0" err="1">
                <a:solidFill>
                  <a:srgbClr val="002060"/>
                </a:solidFill>
                <a:latin typeface="Century Gothic" panose="020B0502020202020204" pitchFamily="34" charset="0"/>
              </a:rPr>
              <a:t>imágenes</a:t>
            </a:r>
            <a:r>
              <a:rPr lang="en-GB" sz="2800" b="1" dirty="0">
                <a:solidFill>
                  <a:srgbClr val="002060"/>
                </a:solidFill>
                <a:latin typeface="Century Gothic" panose="020B0502020202020204" pitchFamily="34" charset="0"/>
              </a:rPr>
              <a:t> y </a:t>
            </a:r>
            <a:r>
              <a:rPr lang="en-GB" sz="2800" b="1" dirty="0" err="1">
                <a:solidFill>
                  <a:srgbClr val="002060"/>
                </a:solidFill>
                <a:latin typeface="Century Gothic" panose="020B0502020202020204" pitchFamily="34" charset="0"/>
              </a:rPr>
              <a:t>habla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4/5</a:t>
            </a:r>
            <a:r>
              <a:rPr lang="en-GB" sz="2800" dirty="0">
                <a:solidFill>
                  <a:srgbClr val="002060"/>
                </a:solidFill>
                <a:latin typeface="Century Gothic" panose="020B0502020202020204" pitchFamily="34" charset="0"/>
              </a:rPr>
              <a:t>]. </a:t>
            </a:r>
          </a:p>
        </p:txBody>
      </p:sp>
      <p:sp>
        <p:nvSpPr>
          <p:cNvPr id="52" name="Speech Bubble: Rectangle with Corners Rounded 51">
            <a:extLst>
              <a:ext uri="{FF2B5EF4-FFF2-40B4-BE49-F238E27FC236}">
                <a16:creationId xmlns:a16="http://schemas.microsoft.com/office/drawing/2014/main" id="{A0306A0D-09A3-4485-8A0C-6A730A305E4B}"/>
              </a:ext>
            </a:extLst>
          </p:cNvPr>
          <p:cNvSpPr/>
          <p:nvPr/>
        </p:nvSpPr>
        <p:spPr>
          <a:xfrm>
            <a:off x="1181943" y="1055259"/>
            <a:ext cx="6515394" cy="518040"/>
          </a:xfrm>
          <a:prstGeom prst="wedgeRoundRectCallout">
            <a:avLst>
              <a:gd name="adj1" fmla="val -53155"/>
              <a:gd name="adj2" fmla="val 25196"/>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7" name="Graphic 56" descr="Teacher">
            <a:extLst>
              <a:ext uri="{FF2B5EF4-FFF2-40B4-BE49-F238E27FC236}">
                <a16:creationId xmlns:a16="http://schemas.microsoft.com/office/drawing/2014/main" id="{517A3241-6C9C-4A61-B0D2-81AB4BA9CC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915" y="903920"/>
            <a:ext cx="914400" cy="914400"/>
          </a:xfrm>
          <a:prstGeom prst="rect">
            <a:avLst/>
          </a:prstGeom>
        </p:spPr>
      </p:pic>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7">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13" name="TextBox 12">
            <a:extLst>
              <a:ext uri="{FF2B5EF4-FFF2-40B4-BE49-F238E27FC236}">
                <a16:creationId xmlns:a16="http://schemas.microsoft.com/office/drawing/2014/main" id="{B1464485-6AA8-41B5-B886-97E065DE34FE}"/>
              </a:ext>
            </a:extLst>
          </p:cNvPr>
          <p:cNvSpPr txBox="1"/>
          <p:nvPr/>
        </p:nvSpPr>
        <p:spPr>
          <a:xfrm>
            <a:off x="190305" y="5771256"/>
            <a:ext cx="7891574"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On the left I’m doing a race and</a:t>
            </a:r>
          </a:p>
          <a:p>
            <a:r>
              <a:rPr lang="en-GB" sz="2800" dirty="0">
                <a:solidFill>
                  <a:srgbClr val="002060"/>
                </a:solidFill>
                <a:latin typeface="Century Gothic" panose="020B0502020202020204" pitchFamily="34" charset="0"/>
              </a:rPr>
              <a:t>on the right you’re doing a drawing.</a:t>
            </a:r>
          </a:p>
        </p:txBody>
      </p:sp>
      <p:pic>
        <p:nvPicPr>
          <p:cNvPr id="111" name="Picture 110">
            <a:extLst>
              <a:ext uri="{FF2B5EF4-FFF2-40B4-BE49-F238E27FC236}">
                <a16:creationId xmlns:a16="http://schemas.microsoft.com/office/drawing/2014/main" id="{788B3DE0-4471-4FB5-8D83-3436B6983D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3854" y="1789658"/>
            <a:ext cx="1949891" cy="5121775"/>
          </a:xfrm>
          <a:prstGeom prst="rect">
            <a:avLst/>
          </a:prstGeom>
        </p:spPr>
      </p:pic>
      <p:sp>
        <p:nvSpPr>
          <p:cNvPr id="116" name="Google Shape;387;p19">
            <a:extLst>
              <a:ext uri="{FF2B5EF4-FFF2-40B4-BE49-F238E27FC236}">
                <a16:creationId xmlns:a16="http://schemas.microsoft.com/office/drawing/2014/main" id="{BAC41A00-D01E-437C-894D-659ACD52DA03}"/>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7" name="Google Shape;395;p19">
            <a:extLst>
              <a:ext uri="{FF2B5EF4-FFF2-40B4-BE49-F238E27FC236}">
                <a16:creationId xmlns:a16="http://schemas.microsoft.com/office/drawing/2014/main" id="{3530863B-D4DF-4731-93EB-43C1F7D23C79}"/>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18" name="Google Shape;388;p19">
            <a:extLst>
              <a:ext uri="{FF2B5EF4-FFF2-40B4-BE49-F238E27FC236}">
                <a16:creationId xmlns:a16="http://schemas.microsoft.com/office/drawing/2014/main" id="{9F49529C-791D-4247-8523-37F9D7A6BE95}"/>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9" name="Google Shape;157;p2">
            <a:extLst>
              <a:ext uri="{FF2B5EF4-FFF2-40B4-BE49-F238E27FC236}">
                <a16:creationId xmlns:a16="http://schemas.microsoft.com/office/drawing/2014/main" id="{92745A3B-A502-496B-BD74-AABA29BAE11B}"/>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0" name="TextBox 119">
            <a:extLst>
              <a:ext uri="{FF2B5EF4-FFF2-40B4-BE49-F238E27FC236}">
                <a16:creationId xmlns:a16="http://schemas.microsoft.com/office/drawing/2014/main" id="{BFA24B84-2475-40DF-97BC-647FE3A70E5E}"/>
              </a:ext>
            </a:extLst>
          </p:cNvPr>
          <p:cNvSpPr txBox="1"/>
          <p:nvPr/>
        </p:nvSpPr>
        <p:spPr>
          <a:xfrm>
            <a:off x="0" y="5795874"/>
            <a:ext cx="281071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rPr>
              <a:t>A la</a:t>
            </a:r>
            <a:r>
              <a:rPr kumimoji="0" lang="en-GB" sz="2800" b="1" i="0" u="none" strike="noStrike" kern="1200" cap="none" spc="0" normalizeH="0" noProof="0" dirty="0">
                <a:ln>
                  <a:noFill/>
                </a:ln>
                <a:solidFill>
                  <a:srgbClr val="92D050"/>
                </a:solidFill>
                <a:effectLst/>
                <a:uLnTx/>
                <a:uFillTx/>
                <a:latin typeface="Segoe Print" panose="02000600000000000000" pitchFamily="2" charset="0"/>
              </a:rPr>
              <a:t> </a:t>
            </a:r>
            <a:r>
              <a:rPr kumimoji="0" lang="en-GB" sz="2800" b="1" i="0" u="none" strike="noStrike" kern="1200" cap="none" spc="0" normalizeH="0" noProof="0" dirty="0" err="1">
                <a:ln>
                  <a:noFill/>
                </a:ln>
                <a:solidFill>
                  <a:srgbClr val="92D050"/>
                </a:solidFill>
                <a:effectLst/>
                <a:uLnTx/>
                <a:uFillTx/>
                <a:latin typeface="Segoe Print" panose="02000600000000000000" pitchFamily="2" charset="0"/>
              </a:rPr>
              <a:t>izquierda</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121" name="TextBox 120">
            <a:extLst>
              <a:ext uri="{FF2B5EF4-FFF2-40B4-BE49-F238E27FC236}">
                <a16:creationId xmlns:a16="http://schemas.microsoft.com/office/drawing/2014/main" id="{EFD2B142-2219-422E-B1A7-AEF7D802ADD3}"/>
              </a:ext>
            </a:extLst>
          </p:cNvPr>
          <p:cNvSpPr txBox="1"/>
          <p:nvPr/>
        </p:nvSpPr>
        <p:spPr>
          <a:xfrm>
            <a:off x="2713864" y="5789530"/>
            <a:ext cx="4473476" cy="523220"/>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hago </a:t>
            </a:r>
            <a:r>
              <a:rPr lang="en-GB" sz="2800" b="1" dirty="0" err="1">
                <a:solidFill>
                  <a:srgbClr val="92D050"/>
                </a:solidFill>
                <a:latin typeface="Segoe Print" panose="02000600000000000000" pitchFamily="2" charset="0"/>
              </a:rPr>
              <a:t>una</a:t>
            </a:r>
            <a:r>
              <a:rPr lang="en-GB" sz="2800" b="1" dirty="0">
                <a:solidFill>
                  <a:srgbClr val="92D050"/>
                </a:solidFill>
                <a:latin typeface="Segoe Print" panose="02000600000000000000" pitchFamily="2" charset="0"/>
              </a:rPr>
              <a:t> </a:t>
            </a:r>
            <a:r>
              <a:rPr lang="en-GB" sz="2800" b="1" dirty="0" err="1">
                <a:solidFill>
                  <a:srgbClr val="92D050"/>
                </a:solidFill>
                <a:latin typeface="Segoe Print" panose="02000600000000000000" pitchFamily="2" charset="0"/>
              </a:rPr>
              <a:t>carrera</a:t>
            </a:r>
            <a:r>
              <a:rPr lang="en-GB" sz="2800" b="1" dirty="0">
                <a:solidFill>
                  <a:srgbClr val="92D050"/>
                </a:solidFill>
                <a:latin typeface="Segoe Print" panose="02000600000000000000" pitchFamily="2" charset="0"/>
              </a:rPr>
              <a:t> y</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123" name="TextBox 122">
            <a:extLst>
              <a:ext uri="{FF2B5EF4-FFF2-40B4-BE49-F238E27FC236}">
                <a16:creationId xmlns:a16="http://schemas.microsoft.com/office/drawing/2014/main" id="{C52A438C-7F27-47EA-B525-5027985D7EFE}"/>
              </a:ext>
            </a:extLst>
          </p:cNvPr>
          <p:cNvSpPr txBox="1"/>
          <p:nvPr/>
        </p:nvSpPr>
        <p:spPr>
          <a:xfrm>
            <a:off x="55915" y="6235589"/>
            <a:ext cx="260101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a la </a:t>
            </a:r>
            <a:r>
              <a:rPr lang="en-GB" sz="2800" b="1" dirty="0" err="1">
                <a:solidFill>
                  <a:srgbClr val="92D050"/>
                </a:solidFill>
                <a:latin typeface="Segoe Print" panose="02000600000000000000" pitchFamily="2" charset="0"/>
              </a:rPr>
              <a:t>derecha</a:t>
            </a:r>
            <a:r>
              <a:rPr lang="en-GB" sz="2800" b="1" dirty="0">
                <a:solidFill>
                  <a:srgbClr val="92D050"/>
                </a:solidFill>
                <a:latin typeface="Segoe Print" panose="02000600000000000000" pitchFamily="2" charset="0"/>
              </a:rPr>
              <a:t> </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124" name="TextBox 123">
            <a:extLst>
              <a:ext uri="{FF2B5EF4-FFF2-40B4-BE49-F238E27FC236}">
                <a16:creationId xmlns:a16="http://schemas.microsoft.com/office/drawing/2014/main" id="{16E159C7-062E-4AF3-B817-F499C3EA36D8}"/>
              </a:ext>
            </a:extLst>
          </p:cNvPr>
          <p:cNvSpPr txBox="1"/>
          <p:nvPr/>
        </p:nvSpPr>
        <p:spPr>
          <a:xfrm>
            <a:off x="2616236" y="6230859"/>
            <a:ext cx="3976804" cy="523220"/>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haces un </a:t>
            </a:r>
            <a:r>
              <a:rPr lang="en-GB" sz="2800" b="1" dirty="0" err="1">
                <a:solidFill>
                  <a:srgbClr val="92D050"/>
                </a:solidFill>
                <a:latin typeface="Segoe Print" panose="02000600000000000000" pitchFamily="2" charset="0"/>
              </a:rPr>
              <a:t>dibujo</a:t>
            </a:r>
            <a:r>
              <a:rPr lang="en-GB" sz="2800" b="1" dirty="0">
                <a:solidFill>
                  <a:srgbClr val="92D050"/>
                </a:solidFill>
                <a:latin typeface="Segoe Print" panose="02000600000000000000" pitchFamily="2" charset="0"/>
              </a:rPr>
              <a:t>.</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pic>
        <p:nvPicPr>
          <p:cNvPr id="27" name="Picture 26" descr="A picture containing toy, doll&#10;&#10;Description automatically generated">
            <a:extLst>
              <a:ext uri="{FF2B5EF4-FFF2-40B4-BE49-F238E27FC236}">
                <a16:creationId xmlns:a16="http://schemas.microsoft.com/office/drawing/2014/main" id="{33AD857B-CA0E-4D8E-B1F6-0FA5AE6AC0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2155" y="2578042"/>
            <a:ext cx="916180" cy="2071825"/>
          </a:xfrm>
          <a:prstGeom prst="rect">
            <a:avLst/>
          </a:prstGeom>
        </p:spPr>
      </p:pic>
      <p:pic>
        <p:nvPicPr>
          <p:cNvPr id="26" name="Picture 25">
            <a:extLst>
              <a:ext uri="{FF2B5EF4-FFF2-40B4-BE49-F238E27FC236}">
                <a16:creationId xmlns:a16="http://schemas.microsoft.com/office/drawing/2014/main" id="{453281AE-5B37-4083-9F01-66D455BBA9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871" y="2455969"/>
            <a:ext cx="851379" cy="2236316"/>
          </a:xfrm>
          <a:prstGeom prst="rect">
            <a:avLst/>
          </a:prstGeom>
        </p:spPr>
      </p:pic>
      <p:sp>
        <p:nvSpPr>
          <p:cNvPr id="3" name="TextBox 2">
            <a:extLst>
              <a:ext uri="{FF2B5EF4-FFF2-40B4-BE49-F238E27FC236}">
                <a16:creationId xmlns:a16="http://schemas.microsoft.com/office/drawing/2014/main" id="{A08EDB5A-6D13-4A54-BB04-C8BAAA4FBFAF}"/>
              </a:ext>
            </a:extLst>
          </p:cNvPr>
          <p:cNvSpPr txBox="1"/>
          <p:nvPr/>
        </p:nvSpPr>
        <p:spPr>
          <a:xfrm>
            <a:off x="3743681" y="2038472"/>
            <a:ext cx="156485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 race]</a:t>
            </a:r>
          </a:p>
        </p:txBody>
      </p:sp>
      <p:pic>
        <p:nvPicPr>
          <p:cNvPr id="28" name="Picture 27" descr="A picture containing text, stationary&#10;&#10;Description automatically generated">
            <a:extLst>
              <a:ext uri="{FF2B5EF4-FFF2-40B4-BE49-F238E27FC236}">
                <a16:creationId xmlns:a16="http://schemas.microsoft.com/office/drawing/2014/main" id="{4DD34FA1-0185-4476-9EB0-5F4557BB4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6028" y="2210093"/>
            <a:ext cx="639706" cy="518040"/>
          </a:xfrm>
          <a:prstGeom prst="rect">
            <a:avLst/>
          </a:prstGeom>
          <a:solidFill>
            <a:schemeClr val="bg1"/>
          </a:solidFill>
        </p:spPr>
      </p:pic>
      <p:sp>
        <p:nvSpPr>
          <p:cNvPr id="25" name="TextBox 24">
            <a:extLst>
              <a:ext uri="{FF2B5EF4-FFF2-40B4-BE49-F238E27FC236}">
                <a16:creationId xmlns:a16="http://schemas.microsoft.com/office/drawing/2014/main" id="{62DFF3F9-F7CA-4E3D-822B-5DC596B5586A}"/>
              </a:ext>
            </a:extLst>
          </p:cNvPr>
          <p:cNvSpPr txBox="1"/>
          <p:nvPr/>
        </p:nvSpPr>
        <p:spPr>
          <a:xfrm>
            <a:off x="3270222" y="121847"/>
            <a:ext cx="87240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Quique describe las </a:t>
            </a:r>
            <a:r>
              <a:rPr lang="en-GB" sz="2800" dirty="0" err="1">
                <a:solidFill>
                  <a:srgbClr val="002060"/>
                </a:solidFill>
                <a:latin typeface="Century Gothic" panose="020B0502020202020204" pitchFamily="34" charset="0"/>
              </a:rPr>
              <a:t>fotos</a:t>
            </a:r>
            <a:r>
              <a:rPr lang="en-GB" sz="2800" dirty="0">
                <a:solidFill>
                  <a:srgbClr val="002060"/>
                </a:solidFill>
                <a:latin typeface="Century Gothic" panose="020B0502020202020204" pitchFamily="34" charset="0"/>
              </a:rPr>
              <a:t> a </a:t>
            </a:r>
            <a:r>
              <a:rPr lang="en-GB" sz="2800" dirty="0" err="1">
                <a:solidFill>
                  <a:srgbClr val="002060"/>
                </a:solidFill>
                <a:latin typeface="Century Gothic" panose="020B0502020202020204" pitchFamily="34" charset="0"/>
              </a:rPr>
              <a:t>Ángela</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22552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fade">
                                      <p:cBhvr>
                                        <p:cTn id="17" dur="500"/>
                                        <p:tgtEl>
                                          <p:spTgt spid="1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fade">
                                      <p:cBhvr>
                                        <p:cTn id="27" dur="500"/>
                                        <p:tgtEl>
                                          <p:spTgt spid="1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fade">
                                      <p:cBhvr>
                                        <p:cTn id="32" dur="500"/>
                                        <p:tgtEl>
                                          <p:spTgt spid="124"/>
                                        </p:tgtEl>
                                      </p:cBhvr>
                                    </p:animEffect>
                                  </p:childTnLst>
                                  <p:subTnLst>
                                    <p:audio>
                                      <p:cMediaNode>
                                        <p:cTn display="0" masterRel="sameClick">
                                          <p:stCondLst>
                                            <p:cond evt="begin" delay="0">
                                              <p:tn val="30"/>
                                            </p:cond>
                                          </p:stCondLst>
                                          <p:endCondLst>
                                            <p:cond evt="onStopAudio" delay="0">
                                              <p:tgtEl>
                                                <p:sldTgt/>
                                              </p:tgtEl>
                                            </p:cond>
                                          </p:endCondLst>
                                        </p:cTn>
                                        <p:tgtEl>
                                          <p:sndTgt r:embed="rId3" name="4.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7"/>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grpId="1" nodeType="clickEffect">
                                  <p:stCondLst>
                                    <p:cond delay="0"/>
                                  </p:stCondLst>
                                  <p:childTnLst>
                                    <p:anim calcmode="lin" valueType="num">
                                      <p:cBhvr additive="base">
                                        <p:cTn id="37" dur="25000"/>
                                        <p:tgtEl>
                                          <p:spTgt spid="118"/>
                                        </p:tgtEl>
                                        <p:attrNameLst>
                                          <p:attrName>ppt_y</p:attrName>
                                        </p:attrNameLst>
                                      </p:cBhvr>
                                      <p:tavLst>
                                        <p:tav tm="0">
                                          <p:val>
                                            <p:strVal val="#ppt_y"/>
                                          </p:val>
                                        </p:tav>
                                        <p:tav tm="100000">
                                          <p:val>
                                            <p:strVal val="#ppt_y+#ppt_h*1.125000"/>
                                          </p:val>
                                        </p:tav>
                                      </p:tavLst>
                                    </p:anim>
                                    <p:animEffect transition="out" filter="wipe(down)">
                                      <p:cBhvr>
                                        <p:cTn id="38" dur="25000"/>
                                        <p:tgtEl>
                                          <p:spTgt spid="118"/>
                                        </p:tgtEl>
                                      </p:cBhvr>
                                    </p:animEffect>
                                    <p:set>
                                      <p:cBhvr>
                                        <p:cTn id="39" dur="1" fill="hold">
                                          <p:stCondLst>
                                            <p:cond delay="249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childTnLst>
        </p:cTn>
      </p:par>
    </p:tnLst>
    <p:bldLst>
      <p:bldP spid="116" grpId="0" animBg="1"/>
      <p:bldP spid="117" grpId="0" animBg="1"/>
      <p:bldP spid="118" grpId="0" animBg="1"/>
      <p:bldP spid="118" grpId="1" animBg="1"/>
      <p:bldP spid="119" grpId="0"/>
      <p:bldP spid="120" grpId="0" animBg="1"/>
      <p:bldP spid="121" grpId="0" animBg="1"/>
      <p:bldP spid="123" grpId="0" animBg="1"/>
      <p:bldP spid="1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 name="Picture 9">
            <a:extLst>
              <a:ext uri="{FF2B5EF4-FFF2-40B4-BE49-F238E27FC236}">
                <a16:creationId xmlns:a16="http://schemas.microsoft.com/office/drawing/2014/main" id="{8D1114FB-1AF2-48A5-A8AB-AD8FF9F9DCB6}"/>
              </a:ext>
            </a:extLst>
          </p:cNvPr>
          <p:cNvPicPr>
            <a:picLocks noChangeAspect="1"/>
          </p:cNvPicPr>
          <p:nvPr/>
        </p:nvPicPr>
        <p:blipFill>
          <a:blip r:embed="rId4"/>
          <a:stretch>
            <a:fillRect/>
          </a:stretch>
        </p:blipFill>
        <p:spPr>
          <a:xfrm rot="21305820">
            <a:off x="2560197" y="917574"/>
            <a:ext cx="5340365" cy="4943415"/>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sp>
        <p:nvSpPr>
          <p:cNvPr id="54" name="TextBox 53">
            <a:extLst>
              <a:ext uri="{FF2B5EF4-FFF2-40B4-BE49-F238E27FC236}">
                <a16:creationId xmlns:a16="http://schemas.microsoft.com/office/drawing/2014/main" id="{92D404C1-E4CB-49C4-BBB7-4061AF67EFA1}"/>
              </a:ext>
            </a:extLst>
          </p:cNvPr>
          <p:cNvSpPr txBox="1"/>
          <p:nvPr/>
        </p:nvSpPr>
        <p:spPr>
          <a:xfrm>
            <a:off x="1209077" y="1033968"/>
            <a:ext cx="9577366" cy="523220"/>
          </a:xfrm>
          <a:prstGeom prst="rect">
            <a:avLst/>
          </a:prstGeom>
          <a:noFill/>
          <a:ln>
            <a:noFill/>
          </a:ln>
        </p:spPr>
        <p:txBody>
          <a:bodyPr wrap="square" rtlCol="0">
            <a:spAutoFit/>
          </a:bodyPr>
          <a:lstStyle/>
          <a:p>
            <a:r>
              <a:rPr lang="en-GB" sz="2800" b="1" dirty="0" err="1">
                <a:solidFill>
                  <a:srgbClr val="002060"/>
                </a:solidFill>
                <a:latin typeface="Century Gothic" panose="020B0502020202020204" pitchFamily="34" charset="0"/>
              </a:rPr>
              <a:t>Observa</a:t>
            </a:r>
            <a:r>
              <a:rPr lang="en-GB" sz="2800" b="1" dirty="0">
                <a:solidFill>
                  <a:srgbClr val="002060"/>
                </a:solidFill>
                <a:latin typeface="Century Gothic" panose="020B0502020202020204" pitchFamily="34" charset="0"/>
              </a:rPr>
              <a:t> las </a:t>
            </a:r>
            <a:r>
              <a:rPr lang="en-GB" sz="2800" b="1" dirty="0" err="1">
                <a:solidFill>
                  <a:srgbClr val="002060"/>
                </a:solidFill>
                <a:latin typeface="Century Gothic" panose="020B0502020202020204" pitchFamily="34" charset="0"/>
              </a:rPr>
              <a:t>imágenes</a:t>
            </a:r>
            <a:r>
              <a:rPr lang="en-GB" sz="2800" b="1" dirty="0">
                <a:solidFill>
                  <a:srgbClr val="002060"/>
                </a:solidFill>
                <a:latin typeface="Century Gothic" panose="020B0502020202020204" pitchFamily="34" charset="0"/>
              </a:rPr>
              <a:t> y </a:t>
            </a:r>
            <a:r>
              <a:rPr lang="en-GB" sz="2800" b="1" dirty="0" err="1">
                <a:solidFill>
                  <a:srgbClr val="002060"/>
                </a:solidFill>
                <a:latin typeface="Century Gothic" panose="020B0502020202020204" pitchFamily="34" charset="0"/>
              </a:rPr>
              <a:t>habla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5/5</a:t>
            </a:r>
            <a:r>
              <a:rPr lang="en-GB" sz="2800" dirty="0">
                <a:solidFill>
                  <a:srgbClr val="002060"/>
                </a:solidFill>
                <a:latin typeface="Century Gothic" panose="020B0502020202020204" pitchFamily="34" charset="0"/>
              </a:rPr>
              <a:t>]. </a:t>
            </a:r>
          </a:p>
        </p:txBody>
      </p:sp>
      <p:sp>
        <p:nvSpPr>
          <p:cNvPr id="52" name="Speech Bubble: Rectangle with Corners Rounded 51">
            <a:extLst>
              <a:ext uri="{FF2B5EF4-FFF2-40B4-BE49-F238E27FC236}">
                <a16:creationId xmlns:a16="http://schemas.microsoft.com/office/drawing/2014/main" id="{A0306A0D-09A3-4485-8A0C-6A730A305E4B}"/>
              </a:ext>
            </a:extLst>
          </p:cNvPr>
          <p:cNvSpPr/>
          <p:nvPr/>
        </p:nvSpPr>
        <p:spPr>
          <a:xfrm>
            <a:off x="1181943" y="1055259"/>
            <a:ext cx="6515394" cy="518040"/>
          </a:xfrm>
          <a:prstGeom prst="wedgeRoundRectCallout">
            <a:avLst>
              <a:gd name="adj1" fmla="val -53155"/>
              <a:gd name="adj2" fmla="val 25196"/>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7" name="Graphic 56" descr="Teacher">
            <a:extLst>
              <a:ext uri="{FF2B5EF4-FFF2-40B4-BE49-F238E27FC236}">
                <a16:creationId xmlns:a16="http://schemas.microsoft.com/office/drawing/2014/main" id="{517A3241-6C9C-4A61-B0D2-81AB4BA9CC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915" y="903920"/>
            <a:ext cx="914400" cy="914400"/>
          </a:xfrm>
          <a:prstGeom prst="rect">
            <a:avLst/>
          </a:prstGeom>
        </p:spPr>
      </p:pic>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7">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13" name="TextBox 12">
            <a:extLst>
              <a:ext uri="{FF2B5EF4-FFF2-40B4-BE49-F238E27FC236}">
                <a16:creationId xmlns:a16="http://schemas.microsoft.com/office/drawing/2014/main" id="{B1464485-6AA8-41B5-B886-97E065DE34FE}"/>
              </a:ext>
            </a:extLst>
          </p:cNvPr>
          <p:cNvSpPr txBox="1"/>
          <p:nvPr/>
        </p:nvSpPr>
        <p:spPr>
          <a:xfrm>
            <a:off x="246758" y="5824032"/>
            <a:ext cx="7297509"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You’re dancing on the left and on the right Sofía is making a cake.</a:t>
            </a:r>
          </a:p>
        </p:txBody>
      </p:sp>
      <p:pic>
        <p:nvPicPr>
          <p:cNvPr id="111" name="Picture 110">
            <a:extLst>
              <a:ext uri="{FF2B5EF4-FFF2-40B4-BE49-F238E27FC236}">
                <a16:creationId xmlns:a16="http://schemas.microsoft.com/office/drawing/2014/main" id="{788B3DE0-4471-4FB5-8D83-3436B6983D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8384" y="1711576"/>
            <a:ext cx="1949891" cy="5121775"/>
          </a:xfrm>
          <a:prstGeom prst="rect">
            <a:avLst/>
          </a:prstGeom>
        </p:spPr>
      </p:pic>
      <p:sp>
        <p:nvSpPr>
          <p:cNvPr id="116" name="Google Shape;387;p19">
            <a:extLst>
              <a:ext uri="{FF2B5EF4-FFF2-40B4-BE49-F238E27FC236}">
                <a16:creationId xmlns:a16="http://schemas.microsoft.com/office/drawing/2014/main" id="{BAC41A00-D01E-437C-894D-659ACD52DA03}"/>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7" name="Google Shape;395;p19">
            <a:extLst>
              <a:ext uri="{FF2B5EF4-FFF2-40B4-BE49-F238E27FC236}">
                <a16:creationId xmlns:a16="http://schemas.microsoft.com/office/drawing/2014/main" id="{3530863B-D4DF-4731-93EB-43C1F7D23C79}"/>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18" name="Google Shape;388;p19">
            <a:extLst>
              <a:ext uri="{FF2B5EF4-FFF2-40B4-BE49-F238E27FC236}">
                <a16:creationId xmlns:a16="http://schemas.microsoft.com/office/drawing/2014/main" id="{9F49529C-791D-4247-8523-37F9D7A6BE95}"/>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9" name="Google Shape;157;p2">
            <a:extLst>
              <a:ext uri="{FF2B5EF4-FFF2-40B4-BE49-F238E27FC236}">
                <a16:creationId xmlns:a16="http://schemas.microsoft.com/office/drawing/2014/main" id="{92745A3B-A502-496B-BD74-AABA29BAE11B}"/>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1" name="TextBox 120">
            <a:extLst>
              <a:ext uri="{FF2B5EF4-FFF2-40B4-BE49-F238E27FC236}">
                <a16:creationId xmlns:a16="http://schemas.microsoft.com/office/drawing/2014/main" id="{EFD2B142-2219-422E-B1A7-AEF7D802ADD3}"/>
              </a:ext>
            </a:extLst>
          </p:cNvPr>
          <p:cNvSpPr txBox="1"/>
          <p:nvPr/>
        </p:nvSpPr>
        <p:spPr>
          <a:xfrm>
            <a:off x="156869" y="5817915"/>
            <a:ext cx="6832654" cy="523220"/>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err="1">
                <a:solidFill>
                  <a:srgbClr val="92D050"/>
                </a:solidFill>
                <a:latin typeface="Segoe Print" panose="02000600000000000000" pitchFamily="2" charset="0"/>
              </a:rPr>
              <a:t>Haces</a:t>
            </a:r>
            <a:r>
              <a:rPr lang="en-GB" sz="2800" b="1" dirty="0">
                <a:solidFill>
                  <a:srgbClr val="92D050"/>
                </a:solidFill>
                <a:latin typeface="Segoe Print" panose="02000600000000000000" pitchFamily="2" charset="0"/>
              </a:rPr>
              <a:t> </a:t>
            </a:r>
            <a:r>
              <a:rPr lang="en-GB" sz="2800" b="1" dirty="0" err="1">
                <a:solidFill>
                  <a:srgbClr val="92D050"/>
                </a:solidFill>
                <a:latin typeface="Segoe Print" panose="02000600000000000000" pitchFamily="2" charset="0"/>
              </a:rPr>
              <a:t>baile</a:t>
            </a:r>
            <a:r>
              <a:rPr lang="en-GB" sz="2800" b="1" dirty="0">
                <a:solidFill>
                  <a:srgbClr val="92D050"/>
                </a:solidFill>
                <a:latin typeface="Segoe Print" panose="02000600000000000000" pitchFamily="2" charset="0"/>
              </a:rPr>
              <a:t> a la </a:t>
            </a:r>
            <a:r>
              <a:rPr lang="en-GB" sz="2800" b="1" dirty="0" err="1">
                <a:solidFill>
                  <a:srgbClr val="92D050"/>
                </a:solidFill>
                <a:latin typeface="Segoe Print" panose="02000600000000000000" pitchFamily="2" charset="0"/>
              </a:rPr>
              <a:t>izquierda</a:t>
            </a:r>
            <a:r>
              <a:rPr lang="en-GB" sz="2800" b="1" dirty="0">
                <a:solidFill>
                  <a:srgbClr val="92D050"/>
                </a:solidFill>
                <a:latin typeface="Segoe Print" panose="02000600000000000000" pitchFamily="2" charset="0"/>
              </a:rPr>
              <a:t> y</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123" name="TextBox 122">
            <a:extLst>
              <a:ext uri="{FF2B5EF4-FFF2-40B4-BE49-F238E27FC236}">
                <a16:creationId xmlns:a16="http://schemas.microsoft.com/office/drawing/2014/main" id="{C52A438C-7F27-47EA-B525-5027985D7EFE}"/>
              </a:ext>
            </a:extLst>
          </p:cNvPr>
          <p:cNvSpPr txBox="1"/>
          <p:nvPr/>
        </p:nvSpPr>
        <p:spPr>
          <a:xfrm>
            <a:off x="86440" y="6290666"/>
            <a:ext cx="260101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a la </a:t>
            </a:r>
            <a:r>
              <a:rPr lang="en-GB" sz="2800" b="1" dirty="0" err="1">
                <a:solidFill>
                  <a:srgbClr val="92D050"/>
                </a:solidFill>
                <a:latin typeface="Segoe Print" panose="02000600000000000000" pitchFamily="2" charset="0"/>
              </a:rPr>
              <a:t>derecha</a:t>
            </a:r>
            <a:r>
              <a:rPr lang="en-GB" sz="2800" b="1" dirty="0">
                <a:solidFill>
                  <a:srgbClr val="92D050"/>
                </a:solidFill>
                <a:latin typeface="Segoe Print" panose="02000600000000000000" pitchFamily="2" charset="0"/>
              </a:rPr>
              <a:t> </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124" name="TextBox 123">
            <a:extLst>
              <a:ext uri="{FF2B5EF4-FFF2-40B4-BE49-F238E27FC236}">
                <a16:creationId xmlns:a16="http://schemas.microsoft.com/office/drawing/2014/main" id="{16E159C7-062E-4AF3-B817-F499C3EA36D8}"/>
              </a:ext>
            </a:extLst>
          </p:cNvPr>
          <p:cNvSpPr txBox="1"/>
          <p:nvPr/>
        </p:nvSpPr>
        <p:spPr>
          <a:xfrm>
            <a:off x="2687450" y="6290145"/>
            <a:ext cx="3976804" cy="523220"/>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Sofía </a:t>
            </a:r>
            <a:r>
              <a:rPr lang="en-GB" sz="2800" b="1" dirty="0" err="1">
                <a:solidFill>
                  <a:srgbClr val="92D050"/>
                </a:solidFill>
                <a:latin typeface="Segoe Print" panose="02000600000000000000" pitchFamily="2" charset="0"/>
              </a:rPr>
              <a:t>hace</a:t>
            </a:r>
            <a:r>
              <a:rPr lang="en-GB" sz="2800" b="1" dirty="0">
                <a:solidFill>
                  <a:srgbClr val="92D050"/>
                </a:solidFill>
                <a:latin typeface="Segoe Print" panose="02000600000000000000" pitchFamily="2" charset="0"/>
              </a:rPr>
              <a:t> una </a:t>
            </a:r>
            <a:r>
              <a:rPr lang="en-GB" sz="2800" b="1" dirty="0" err="1">
                <a:solidFill>
                  <a:srgbClr val="92D050"/>
                </a:solidFill>
                <a:latin typeface="Segoe Print" panose="02000600000000000000" pitchFamily="2" charset="0"/>
              </a:rPr>
              <a:t>tarta</a:t>
            </a:r>
            <a:r>
              <a:rPr lang="en-GB" sz="2800" b="1" dirty="0">
                <a:solidFill>
                  <a:srgbClr val="92D050"/>
                </a:solidFill>
                <a:latin typeface="Segoe Print" panose="02000600000000000000" pitchFamily="2" charset="0"/>
              </a:rPr>
              <a:t>.</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pic>
        <p:nvPicPr>
          <p:cNvPr id="27" name="Picture 26" descr="A picture containing toy, doll&#10;&#10;Description automatically generated">
            <a:extLst>
              <a:ext uri="{FF2B5EF4-FFF2-40B4-BE49-F238E27FC236}">
                <a16:creationId xmlns:a16="http://schemas.microsoft.com/office/drawing/2014/main" id="{33AD857B-CA0E-4D8E-B1F6-0FA5AE6AC0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8464" y="2561692"/>
            <a:ext cx="916180" cy="2071825"/>
          </a:xfrm>
          <a:prstGeom prst="rect">
            <a:avLst/>
          </a:prstGeom>
        </p:spPr>
      </p:pic>
      <p:pic>
        <p:nvPicPr>
          <p:cNvPr id="11266" name="Picture 2" descr="Silueta, Musical, Nota, Clave, Bajo, Triplicar, Música">
            <a:extLst>
              <a:ext uri="{FF2B5EF4-FFF2-40B4-BE49-F238E27FC236}">
                <a16:creationId xmlns:a16="http://schemas.microsoft.com/office/drawing/2014/main" id="{FF437DA8-1861-4D3C-9F26-D84F9B664B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6952" y="2305389"/>
            <a:ext cx="813427" cy="3794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icture containing text, toy, doll&#10;&#10;Description automatically generated">
            <a:extLst>
              <a:ext uri="{FF2B5EF4-FFF2-40B4-BE49-F238E27FC236}">
                <a16:creationId xmlns:a16="http://schemas.microsoft.com/office/drawing/2014/main" id="{AB178833-0818-4A06-BBC4-A8D1F46473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44692" y="2621278"/>
            <a:ext cx="813427" cy="2143368"/>
          </a:xfrm>
          <a:prstGeom prst="rect">
            <a:avLst/>
          </a:prstGeom>
        </p:spPr>
      </p:pic>
      <p:pic>
        <p:nvPicPr>
          <p:cNvPr id="30" name="Picture 2" descr="Fecha De Nacimiento, Pastel, Velas">
            <a:extLst>
              <a:ext uri="{FF2B5EF4-FFF2-40B4-BE49-F238E27FC236}">
                <a16:creationId xmlns:a16="http://schemas.microsoft.com/office/drawing/2014/main" id="{E5FD5F39-67A8-4CBB-A7A3-0ADC798848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9323" y="4049536"/>
            <a:ext cx="1004368" cy="7538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CB8AE62-C1F1-4A20-934E-8B51E21FB96A}"/>
              </a:ext>
            </a:extLst>
          </p:cNvPr>
          <p:cNvSpPr txBox="1"/>
          <p:nvPr/>
        </p:nvSpPr>
        <p:spPr>
          <a:xfrm>
            <a:off x="3270222" y="121847"/>
            <a:ext cx="87240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Quique describe las </a:t>
            </a:r>
            <a:r>
              <a:rPr lang="en-GB" sz="2800" dirty="0" err="1">
                <a:solidFill>
                  <a:srgbClr val="002060"/>
                </a:solidFill>
                <a:latin typeface="Century Gothic" panose="020B0502020202020204" pitchFamily="34" charset="0"/>
              </a:rPr>
              <a:t>fotos</a:t>
            </a:r>
            <a:r>
              <a:rPr lang="en-GB" sz="2800" dirty="0">
                <a:solidFill>
                  <a:srgbClr val="002060"/>
                </a:solidFill>
                <a:latin typeface="Century Gothic" panose="020B0502020202020204" pitchFamily="34" charset="0"/>
              </a:rPr>
              <a:t> a </a:t>
            </a:r>
            <a:r>
              <a:rPr lang="en-GB" sz="2800" dirty="0" err="1">
                <a:solidFill>
                  <a:srgbClr val="002060"/>
                </a:solidFill>
                <a:latin typeface="Century Gothic" panose="020B0502020202020204" pitchFamily="34" charset="0"/>
              </a:rPr>
              <a:t>Ángela</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1316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fade">
                                      <p:cBhvr>
                                        <p:cTn id="17" dur="500"/>
                                        <p:tgtEl>
                                          <p:spTgt spid="1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500"/>
                                        <p:tgtEl>
                                          <p:spTgt spid="1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500"/>
                                        <p:tgtEl>
                                          <p:spTgt spid="124"/>
                                        </p:tgtEl>
                                      </p:cBhvr>
                                    </p:animEffect>
                                  </p:childTnLst>
                                  <p:subTnLst>
                                    <p:audio>
                                      <p:cMediaNode>
                                        <p:cTn display="0" masterRel="sameClick">
                                          <p:stCondLst>
                                            <p:cond evt="begin" delay="0">
                                              <p:tn val="25"/>
                                            </p:cond>
                                          </p:stCondLst>
                                          <p:endCondLst>
                                            <p:cond evt="onStopAudio" delay="0">
                                              <p:tgtEl>
                                                <p:sldTgt/>
                                              </p:tgtEl>
                                            </p:cond>
                                          </p:endCondLst>
                                        </p:cTn>
                                        <p:tgtEl>
                                          <p:sndTgt r:embed="rId3" name="4.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7"/>
                    </p:tgtEl>
                  </p:cond>
                </p:stCondLst>
                <p:endSync evt="end" delay="0">
                  <p:rtn val="all"/>
                </p:endSync>
                <p:childTnLst>
                  <p:par>
                    <p:cTn id="29" fill="hold">
                      <p:stCondLst>
                        <p:cond delay="0"/>
                      </p:stCondLst>
                      <p:childTnLst>
                        <p:par>
                          <p:cTn id="30" fill="hold">
                            <p:stCondLst>
                              <p:cond delay="0"/>
                            </p:stCondLst>
                            <p:childTnLst>
                              <p:par>
                                <p:cTn id="31" presetID="12" presetClass="exit" presetSubtype="4" fill="hold" grpId="1" nodeType="clickEffect">
                                  <p:stCondLst>
                                    <p:cond delay="0"/>
                                  </p:stCondLst>
                                  <p:childTnLst>
                                    <p:anim calcmode="lin" valueType="num">
                                      <p:cBhvr additive="base">
                                        <p:cTn id="32" dur="25000"/>
                                        <p:tgtEl>
                                          <p:spTgt spid="118"/>
                                        </p:tgtEl>
                                        <p:attrNameLst>
                                          <p:attrName>ppt_y</p:attrName>
                                        </p:attrNameLst>
                                      </p:cBhvr>
                                      <p:tavLst>
                                        <p:tav tm="0">
                                          <p:val>
                                            <p:strVal val="#ppt_y"/>
                                          </p:val>
                                        </p:tav>
                                        <p:tav tm="100000">
                                          <p:val>
                                            <p:strVal val="#ppt_y+#ppt_h*1.125000"/>
                                          </p:val>
                                        </p:tav>
                                      </p:tavLst>
                                    </p:anim>
                                    <p:animEffect transition="out" filter="wipe(down)">
                                      <p:cBhvr>
                                        <p:cTn id="33" dur="25000"/>
                                        <p:tgtEl>
                                          <p:spTgt spid="118"/>
                                        </p:tgtEl>
                                      </p:cBhvr>
                                    </p:animEffect>
                                    <p:set>
                                      <p:cBhvr>
                                        <p:cTn id="34" dur="1" fill="hold">
                                          <p:stCondLst>
                                            <p:cond delay="249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childTnLst>
        </p:cTn>
      </p:par>
    </p:tnLst>
    <p:bldLst>
      <p:bldP spid="116" grpId="0" animBg="1"/>
      <p:bldP spid="117" grpId="0" animBg="1"/>
      <p:bldP spid="118" grpId="0" animBg="1"/>
      <p:bldP spid="118" grpId="1" animBg="1"/>
      <p:bldP spid="119" grpId="0"/>
      <p:bldP spid="121" grpId="0" animBg="1"/>
      <p:bldP spid="123" grpId="0" animBg="1"/>
      <p:bldP spid="1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53324085"/>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money</a:t>
                      </a:r>
                    </a:p>
                  </a:txBody>
                  <a:tcPr/>
                </a:tc>
                <a:tc>
                  <a:txBody>
                    <a:bodyPr/>
                    <a:lstStyle/>
                    <a:p>
                      <a:r>
                        <a:rPr lang="en-GB" sz="2400" b="1" dirty="0">
                          <a:solidFill>
                            <a:srgbClr val="00B0F0"/>
                          </a:solidFill>
                          <a:latin typeface="Century Gothic" panose="020B0502020202020204" pitchFamily="34" charset="0"/>
                        </a:rPr>
                        <a:t>more</a:t>
                      </a:r>
                    </a:p>
                  </a:txBody>
                  <a:tcPr/>
                </a:tc>
                <a:tc>
                  <a:txBody>
                    <a:bodyPr/>
                    <a:lstStyle/>
                    <a:p>
                      <a:r>
                        <a:rPr lang="en-GB" sz="2800" b="1" dirty="0">
                          <a:solidFill>
                            <a:srgbClr val="00B0F0"/>
                          </a:solidFill>
                          <a:latin typeface="Century Gothic" panose="020B0502020202020204" pitchFamily="34" charset="0"/>
                        </a:rPr>
                        <a:t>to eat, eating</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run, running</a:t>
                      </a:r>
                    </a:p>
                  </a:txBody>
                  <a:tcPr/>
                </a:tc>
                <a:tc>
                  <a:txBody>
                    <a:bodyPr/>
                    <a:lstStyle/>
                    <a:p>
                      <a:r>
                        <a:rPr lang="en-GB" sz="2400" b="1" dirty="0">
                          <a:solidFill>
                            <a:srgbClr val="00B0F0"/>
                          </a:solidFill>
                          <a:latin typeface="Century Gothic" panose="020B0502020202020204" pitchFamily="34" charset="0"/>
                        </a:rPr>
                        <a:t>to sell, selling</a:t>
                      </a:r>
                    </a:p>
                  </a:txBody>
                  <a:tcPr/>
                </a:tc>
                <a:tc>
                  <a:txBody>
                    <a:bodyPr/>
                    <a:lstStyle/>
                    <a:p>
                      <a:r>
                        <a:rPr lang="en-GB" sz="2400" b="1" dirty="0">
                          <a:solidFill>
                            <a:srgbClr val="00B0F0"/>
                          </a:solidFill>
                          <a:latin typeface="Century Gothic" panose="020B0502020202020204" pitchFamily="34" charset="0"/>
                        </a:rPr>
                        <a:t>to see, seeing</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go, going </a:t>
                      </a:r>
                    </a:p>
                  </a:txBody>
                  <a:tcPr/>
                </a:tc>
                <a:tc>
                  <a:txBody>
                    <a:bodyPr/>
                    <a:lstStyle/>
                    <a:p>
                      <a:r>
                        <a:rPr lang="en-GB" sz="2800" b="1" dirty="0">
                          <a:solidFill>
                            <a:srgbClr val="92D050"/>
                          </a:solidFill>
                          <a:latin typeface="Century Gothic" panose="020B0502020202020204" pitchFamily="34" charset="0"/>
                        </a:rPr>
                        <a:t>s/he, it is </a:t>
                      </a:r>
                      <a:r>
                        <a:rPr lang="en-GB" sz="1800" b="1" dirty="0">
                          <a:solidFill>
                            <a:srgbClr val="92D050"/>
                          </a:solidFill>
                          <a:latin typeface="Century Gothic" panose="020B0502020202020204" pitchFamily="34" charset="0"/>
                        </a:rPr>
                        <a:t>(location)</a:t>
                      </a:r>
                      <a:endParaRPr lang="en-GB" sz="2800" b="1" dirty="0">
                        <a:solidFill>
                          <a:srgbClr val="92D050"/>
                        </a:solidFill>
                        <a:latin typeface="Century Gothic" panose="020B0502020202020204" pitchFamily="34" charset="0"/>
                      </a:endParaRPr>
                    </a:p>
                  </a:txBody>
                  <a:tcPr/>
                </a:tc>
                <a:tc>
                  <a:txBody>
                    <a:bodyPr/>
                    <a:lstStyle/>
                    <a:p>
                      <a:r>
                        <a:rPr lang="en-GB" sz="1800" b="1" dirty="0">
                          <a:solidFill>
                            <a:srgbClr val="92D050"/>
                          </a:solidFill>
                          <a:latin typeface="Century Gothic" panose="020B0502020202020204" pitchFamily="34" charset="0"/>
                        </a:rPr>
                        <a:t>to be, being </a:t>
                      </a:r>
                      <a:r>
                        <a:rPr lang="en-GB" sz="1600" b="1" dirty="0">
                          <a:solidFill>
                            <a:srgbClr val="92D050"/>
                          </a:solidFill>
                          <a:latin typeface="Century Gothic" panose="020B0502020202020204" pitchFamily="34" charset="0"/>
                        </a:rPr>
                        <a:t>(location)</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the coast</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theatre</a:t>
                      </a:r>
                    </a:p>
                  </a:txBody>
                  <a:tcPr/>
                </a:tc>
                <a:tc>
                  <a:txBody>
                    <a:bodyPr/>
                    <a:lstStyle/>
                    <a:p>
                      <a:r>
                        <a:rPr lang="en-GB" sz="2400" b="1" dirty="0">
                          <a:solidFill>
                            <a:srgbClr val="92D050"/>
                          </a:solidFill>
                          <a:latin typeface="Century Gothic" panose="020B0502020202020204" pitchFamily="34" charset="0"/>
                        </a:rPr>
                        <a:t>I go</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the left</a:t>
                      </a:r>
                    </a:p>
                  </a:txBody>
                  <a:tcPr/>
                </a:tc>
                <a:tc>
                  <a:txBody>
                    <a:bodyPr/>
                    <a:lstStyle/>
                    <a:p>
                      <a:r>
                        <a:rPr lang="en-GB" sz="2800" b="1" dirty="0">
                          <a:solidFill>
                            <a:srgbClr val="FF3399"/>
                          </a:solidFill>
                          <a:latin typeface="Century Gothic" panose="020B0502020202020204" pitchFamily="34" charset="0"/>
                        </a:rPr>
                        <a:t>the journey</a:t>
                      </a:r>
                    </a:p>
                  </a:txBody>
                  <a:tcPr/>
                </a:tc>
                <a:tc>
                  <a:txBody>
                    <a:bodyPr/>
                    <a:lstStyle/>
                    <a:p>
                      <a:r>
                        <a:rPr lang="en-GB" sz="2800" b="1" dirty="0">
                          <a:solidFill>
                            <a:srgbClr val="FF3399"/>
                          </a:solidFill>
                          <a:latin typeface="Century Gothic" panose="020B0502020202020204" pitchFamily="34" charset="0"/>
                        </a:rPr>
                        <a:t>the dance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do, make</a:t>
                      </a:r>
                    </a:p>
                  </a:txBody>
                  <a:tcPr/>
                </a:tc>
                <a:tc>
                  <a:txBody>
                    <a:bodyPr/>
                    <a:lstStyle/>
                    <a:p>
                      <a:r>
                        <a:rPr lang="en-GB" sz="2800" b="1" dirty="0">
                          <a:solidFill>
                            <a:srgbClr val="FF3399"/>
                          </a:solidFill>
                          <a:latin typeface="Century Gothic" panose="020B0502020202020204" pitchFamily="34" charset="0"/>
                        </a:rPr>
                        <a:t>the image</a:t>
                      </a:r>
                    </a:p>
                  </a:txBody>
                  <a:tcPr/>
                </a:tc>
                <a:tc>
                  <a:txBody>
                    <a:bodyPr/>
                    <a:lstStyle/>
                    <a:p>
                      <a:r>
                        <a:rPr lang="en-GB" sz="2800" b="1" dirty="0">
                          <a:solidFill>
                            <a:srgbClr val="FF3399"/>
                          </a:solidFill>
                          <a:latin typeface="Century Gothic" panose="020B0502020202020204" pitchFamily="34" charset="0"/>
                        </a:rPr>
                        <a:t>the right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imagen</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derecha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izquierda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viaje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baile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costa</a:t>
            </a: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teatro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estar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vender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48195" y="232037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dinero</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p:txBody>
      </p:sp>
    </p:spTree>
    <p:extLst>
      <p:ext uri="{BB962C8B-B14F-4D97-AF65-F5344CB8AC3E}">
        <p14:creationId xmlns:p14="http://schemas.microsoft.com/office/powerpoint/2010/main" val="41347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Handout 2a</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7754" y="-30281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644870" y="66554"/>
            <a:ext cx="66735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22" name="Title 1">
            <a:extLst>
              <a:ext uri="{FF2B5EF4-FFF2-40B4-BE49-F238E27FC236}">
                <a16:creationId xmlns:a16="http://schemas.microsoft.com/office/drawing/2014/main" id="{19D041AE-E31A-4E1C-890F-5D682E9DEF51}"/>
              </a:ext>
            </a:extLst>
          </p:cNvPr>
          <p:cNvSpPr txBox="1">
            <a:spLocks/>
          </p:cNvSpPr>
          <p:nvPr/>
        </p:nvSpPr>
        <p:spPr>
          <a:xfrm>
            <a:off x="644539" y="75766"/>
            <a:ext cx="2866431"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Handout 2b: </a:t>
            </a:r>
            <a:endPar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graphicFrame>
        <p:nvGraphicFramePr>
          <p:cNvPr id="26" name="Table 4">
            <a:extLst>
              <a:ext uri="{FF2B5EF4-FFF2-40B4-BE49-F238E27FC236}">
                <a16:creationId xmlns:a16="http://schemas.microsoft.com/office/drawing/2014/main" id="{BD3FA2C3-6DC0-48FC-91F6-10B10A9978DE}"/>
              </a:ext>
            </a:extLst>
          </p:cNvPr>
          <p:cNvGraphicFramePr>
            <a:graphicFrameLocks noGrp="1"/>
          </p:cNvGraphicFramePr>
          <p:nvPr>
            <p:extLst>
              <p:ext uri="{D42A27DB-BD31-4B8C-83A1-F6EECF244321}">
                <p14:modId xmlns:p14="http://schemas.microsoft.com/office/powerpoint/2010/main" val="3955059270"/>
              </p:ext>
            </p:extLst>
          </p:nvPr>
        </p:nvGraphicFramePr>
        <p:xfrm>
          <a:off x="621132" y="952292"/>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vender</a:t>
                      </a:r>
                    </a:p>
                  </a:txBody>
                  <a:tcPr/>
                </a:tc>
                <a:tc>
                  <a:txBody>
                    <a:bodyPr/>
                    <a:lstStyle/>
                    <a:p>
                      <a:r>
                        <a:rPr lang="en-GB" sz="2400" b="1" dirty="0" err="1">
                          <a:solidFill>
                            <a:srgbClr val="002060"/>
                          </a:solidFill>
                          <a:latin typeface="Century Gothic" panose="020B0502020202020204" pitchFamily="34" charset="0"/>
                        </a:rPr>
                        <a:t>correr</a:t>
                      </a:r>
                      <a:endParaRPr lang="en-GB" sz="24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más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comer</a:t>
                      </a:r>
                    </a:p>
                  </a:txBody>
                  <a:tcPr/>
                </a:tc>
                <a:tc>
                  <a:txBody>
                    <a:bodyPr/>
                    <a:lstStyle/>
                    <a:p>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dinero</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teatro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costa</a:t>
                      </a:r>
                    </a:p>
                  </a:txBody>
                  <a:tcPr/>
                </a:tc>
                <a:tc>
                  <a:txBody>
                    <a:bodyPr/>
                    <a:lstStyle/>
                    <a:p>
                      <a:r>
                        <a:rPr lang="en-GB" sz="3200" b="1" dirty="0" err="1">
                          <a:solidFill>
                            <a:srgbClr val="002060"/>
                          </a:solidFill>
                          <a:latin typeface="Century Gothic" panose="020B0502020202020204" pitchFamily="34" charset="0"/>
                        </a:rPr>
                        <a:t>ir</a:t>
                      </a:r>
                      <a:endParaRPr lang="en-GB" sz="4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voy</a:t>
                      </a:r>
                      <a:endParaRPr lang="en-GB" sz="3200" b="1" dirty="0">
                        <a:solidFill>
                          <a:srgbClr val="002060"/>
                        </a:solidFill>
                        <a:latin typeface="Century Gothic" panose="020B0502020202020204" pitchFamily="34" charset="0"/>
                      </a:endParaRPr>
                    </a:p>
                  </a:txBody>
                  <a:tcPr/>
                </a:tc>
                <a:tc>
                  <a:txBody>
                    <a:bodyPr/>
                    <a:lstStyle/>
                    <a:p>
                      <a:r>
                        <a:rPr lang="en-GB" sz="3200" b="1" dirty="0" err="1">
                          <a:solidFill>
                            <a:srgbClr val="002060"/>
                          </a:solidFill>
                          <a:latin typeface="Century Gothic" panose="020B0502020202020204" pitchFamily="34" charset="0"/>
                        </a:rPr>
                        <a:t>está</a:t>
                      </a:r>
                      <a:endParaRPr lang="en-GB" sz="32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estar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002060"/>
                          </a:solidFill>
                          <a:latin typeface="Century Gothic" panose="020B0502020202020204" pitchFamily="34" charset="0"/>
                        </a:rPr>
                        <a:t>haces</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imagen</a:t>
                      </a: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derecha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baile</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izquierda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viaje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7" name="Picture 26">
            <a:extLst>
              <a:ext uri="{FF2B5EF4-FFF2-40B4-BE49-F238E27FC236}">
                <a16:creationId xmlns:a16="http://schemas.microsoft.com/office/drawing/2014/main" id="{AD5BBCEE-A117-4095-8D6F-7A4CF383425A}"/>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9" name="Picture 28" descr="Icon&#10;&#10;Description automatically generated">
            <a:extLst>
              <a:ext uri="{FF2B5EF4-FFF2-40B4-BE49-F238E27FC236}">
                <a16:creationId xmlns:a16="http://schemas.microsoft.com/office/drawing/2014/main" id="{9461471C-5A4B-4E81-8E10-5448FAE29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0" name="Picture 29">
            <a:extLst>
              <a:ext uri="{FF2B5EF4-FFF2-40B4-BE49-F238E27FC236}">
                <a16:creationId xmlns:a16="http://schemas.microsoft.com/office/drawing/2014/main" id="{B9003D4F-DDC9-42FD-AB58-0402F747C428}"/>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1" name="TextBox 30">
            <a:extLst>
              <a:ext uri="{FF2B5EF4-FFF2-40B4-BE49-F238E27FC236}">
                <a16:creationId xmlns:a16="http://schemas.microsoft.com/office/drawing/2014/main" id="{1015033B-E748-4974-B2A3-AA6358D5C21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2" name="TextBox 31">
            <a:extLst>
              <a:ext uri="{FF2B5EF4-FFF2-40B4-BE49-F238E27FC236}">
                <a16:creationId xmlns:a16="http://schemas.microsoft.com/office/drawing/2014/main" id="{6010D0A7-A31F-4032-894E-22E2CB47658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4" name="TextBox 33">
            <a:extLst>
              <a:ext uri="{FF2B5EF4-FFF2-40B4-BE49-F238E27FC236}">
                <a16:creationId xmlns:a16="http://schemas.microsoft.com/office/drawing/2014/main" id="{22D305D1-9986-4307-93AD-4FD141F0EC51}"/>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624667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16" name="Table 4">
            <a:extLst>
              <a:ext uri="{FF2B5EF4-FFF2-40B4-BE49-F238E27FC236}">
                <a16:creationId xmlns:a16="http://schemas.microsoft.com/office/drawing/2014/main" id="{7D5B2E66-9D03-4E51-A3A7-6E1D5503BD3A}"/>
              </a:ext>
            </a:extLst>
          </p:cNvPr>
          <p:cNvGraphicFramePr>
            <a:graphicFrameLocks noGrp="1"/>
          </p:cNvGraphicFramePr>
          <p:nvPr>
            <p:extLst>
              <p:ext uri="{D42A27DB-BD31-4B8C-83A1-F6EECF244321}">
                <p14:modId xmlns:p14="http://schemas.microsoft.com/office/powerpoint/2010/main" val="2737508076"/>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money</a:t>
                      </a:r>
                    </a:p>
                  </a:txBody>
                  <a:tcPr/>
                </a:tc>
                <a:tc>
                  <a:txBody>
                    <a:bodyPr/>
                    <a:lstStyle/>
                    <a:p>
                      <a:r>
                        <a:rPr lang="en-GB" sz="2400" b="1" dirty="0">
                          <a:solidFill>
                            <a:srgbClr val="002060"/>
                          </a:solidFill>
                          <a:latin typeface="Century Gothic" panose="020B0502020202020204" pitchFamily="34" charset="0"/>
                        </a:rPr>
                        <a:t>more</a:t>
                      </a:r>
                    </a:p>
                  </a:txBody>
                  <a:tcPr/>
                </a:tc>
                <a:tc>
                  <a:txBody>
                    <a:bodyPr/>
                    <a:lstStyle/>
                    <a:p>
                      <a:r>
                        <a:rPr lang="en-GB" sz="2800" b="1" dirty="0">
                          <a:solidFill>
                            <a:srgbClr val="002060"/>
                          </a:solidFill>
                          <a:latin typeface="Century Gothic" panose="020B0502020202020204" pitchFamily="34" charset="0"/>
                        </a:rPr>
                        <a:t>to eat, eating</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run, running</a:t>
                      </a:r>
                    </a:p>
                  </a:txBody>
                  <a:tcPr/>
                </a:tc>
                <a:tc>
                  <a:txBody>
                    <a:bodyPr/>
                    <a:lstStyle/>
                    <a:p>
                      <a:r>
                        <a:rPr lang="en-GB" sz="2400" b="1" dirty="0">
                          <a:solidFill>
                            <a:srgbClr val="002060"/>
                          </a:solidFill>
                          <a:latin typeface="Century Gothic" panose="020B0502020202020204" pitchFamily="34" charset="0"/>
                        </a:rPr>
                        <a:t>to sell, selling</a:t>
                      </a:r>
                    </a:p>
                  </a:txBody>
                  <a:tcPr/>
                </a:tc>
                <a:tc>
                  <a:txBody>
                    <a:bodyPr/>
                    <a:lstStyle/>
                    <a:p>
                      <a:r>
                        <a:rPr lang="en-GB" sz="2400" b="1" dirty="0">
                          <a:solidFill>
                            <a:srgbClr val="002060"/>
                          </a:solidFill>
                          <a:latin typeface="Century Gothic" panose="020B0502020202020204" pitchFamily="34" charset="0"/>
                        </a:rPr>
                        <a:t>to see, seeing</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go, going </a:t>
                      </a:r>
                    </a:p>
                  </a:txBody>
                  <a:tcPr/>
                </a:tc>
                <a:tc>
                  <a:txBody>
                    <a:bodyPr/>
                    <a:lstStyle/>
                    <a:p>
                      <a:r>
                        <a:rPr lang="en-GB" sz="2800" b="1" dirty="0">
                          <a:solidFill>
                            <a:srgbClr val="002060"/>
                          </a:solidFill>
                          <a:latin typeface="Century Gothic" panose="020B0502020202020204" pitchFamily="34" charset="0"/>
                        </a:rPr>
                        <a:t>s/he, it is </a:t>
                      </a:r>
                      <a:r>
                        <a:rPr lang="en-GB" sz="1800" b="1" dirty="0">
                          <a:solidFill>
                            <a:srgbClr val="002060"/>
                          </a:solidFill>
                          <a:latin typeface="Century Gothic" panose="020B0502020202020204" pitchFamily="34" charset="0"/>
                        </a:rPr>
                        <a:t>(location)</a:t>
                      </a:r>
                      <a:endParaRPr lang="en-GB" sz="2800" b="1" dirty="0">
                        <a:solidFill>
                          <a:srgbClr val="002060"/>
                        </a:solidFill>
                        <a:latin typeface="Century Gothic" panose="020B0502020202020204" pitchFamily="34" charset="0"/>
                      </a:endParaRPr>
                    </a:p>
                  </a:txBody>
                  <a:tcPr/>
                </a:tc>
                <a:tc>
                  <a:txBody>
                    <a:bodyPr/>
                    <a:lstStyle/>
                    <a:p>
                      <a:r>
                        <a:rPr lang="en-GB" sz="1800" b="1" dirty="0">
                          <a:solidFill>
                            <a:srgbClr val="002060"/>
                          </a:solidFill>
                          <a:latin typeface="Century Gothic" panose="020B0502020202020204" pitchFamily="34" charset="0"/>
                        </a:rPr>
                        <a:t>to be, being </a:t>
                      </a:r>
                      <a:r>
                        <a:rPr lang="en-GB" sz="1600" b="1" dirty="0">
                          <a:solidFill>
                            <a:srgbClr val="002060"/>
                          </a:solidFill>
                          <a:latin typeface="Century Gothic" panose="020B0502020202020204" pitchFamily="34" charset="0"/>
                        </a:rPr>
                        <a:t>(location)</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the coast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theatre</a:t>
                      </a:r>
                    </a:p>
                  </a:txBody>
                  <a:tcPr/>
                </a:tc>
                <a:tc>
                  <a:txBody>
                    <a:bodyPr/>
                    <a:lstStyle/>
                    <a:p>
                      <a:r>
                        <a:rPr lang="en-GB" sz="2400" b="1" dirty="0">
                          <a:solidFill>
                            <a:srgbClr val="002060"/>
                          </a:solidFill>
                          <a:latin typeface="Century Gothic" panose="020B0502020202020204" pitchFamily="34" charset="0"/>
                        </a:rPr>
                        <a:t>I go</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the left</a:t>
                      </a:r>
                    </a:p>
                  </a:txBody>
                  <a:tcPr/>
                </a:tc>
                <a:tc>
                  <a:txBody>
                    <a:bodyPr/>
                    <a:lstStyle/>
                    <a:p>
                      <a:r>
                        <a:rPr lang="en-GB" sz="2800" b="1" dirty="0">
                          <a:solidFill>
                            <a:srgbClr val="002060"/>
                          </a:solidFill>
                          <a:latin typeface="Century Gothic" panose="020B0502020202020204" pitchFamily="34" charset="0"/>
                        </a:rPr>
                        <a:t>the journey</a:t>
                      </a:r>
                    </a:p>
                  </a:txBody>
                  <a:tcPr/>
                </a:tc>
                <a:tc>
                  <a:txBody>
                    <a:bodyPr/>
                    <a:lstStyle/>
                    <a:p>
                      <a:r>
                        <a:rPr lang="en-GB" sz="2800" b="1" dirty="0">
                          <a:solidFill>
                            <a:srgbClr val="002060"/>
                          </a:solidFill>
                          <a:latin typeface="Century Gothic" panose="020B0502020202020204" pitchFamily="34" charset="0"/>
                        </a:rPr>
                        <a:t>the dance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do, make</a:t>
                      </a:r>
                    </a:p>
                  </a:txBody>
                  <a:tcPr/>
                </a:tc>
                <a:tc>
                  <a:txBody>
                    <a:bodyPr/>
                    <a:lstStyle/>
                    <a:p>
                      <a:r>
                        <a:rPr lang="en-GB" sz="2800" b="1" dirty="0">
                          <a:solidFill>
                            <a:srgbClr val="002060"/>
                          </a:solidFill>
                          <a:latin typeface="Century Gothic" panose="020B0502020202020204" pitchFamily="34" charset="0"/>
                        </a:rPr>
                        <a:t>the image</a:t>
                      </a:r>
                    </a:p>
                  </a:txBody>
                  <a:tcPr/>
                </a:tc>
                <a:tc>
                  <a:txBody>
                    <a:bodyPr/>
                    <a:lstStyle/>
                    <a:p>
                      <a:r>
                        <a:rPr lang="en-GB" sz="2800" b="1" dirty="0">
                          <a:solidFill>
                            <a:srgbClr val="002060"/>
                          </a:solidFill>
                          <a:latin typeface="Century Gothic" panose="020B0502020202020204" pitchFamily="34" charset="0"/>
                        </a:rPr>
                        <a:t>the right</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08EF0B09-E9FB-4EF1-84E1-036414BE7632}"/>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EDF50728-C533-42D2-A37E-55904B0F8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1" name="Picture 20">
            <a:extLst>
              <a:ext uri="{FF2B5EF4-FFF2-40B4-BE49-F238E27FC236}">
                <a16:creationId xmlns:a16="http://schemas.microsoft.com/office/drawing/2014/main" id="{1023E986-5D34-4476-84B6-1D92F8B16D3E}"/>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2" name="TextBox 21">
            <a:extLst>
              <a:ext uri="{FF2B5EF4-FFF2-40B4-BE49-F238E27FC236}">
                <a16:creationId xmlns:a16="http://schemas.microsoft.com/office/drawing/2014/main" id="{EA1E52D4-2283-491A-9766-E9152815D6FF}"/>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92DC0341-4C3D-4CE1-B163-D849C2C2A438}"/>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318E9F98-A775-4A79-8286-6A5B3904CA83}"/>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709408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477281" y="182903"/>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72125" y="14195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 up 1</a:t>
            </a:r>
          </a:p>
        </p:txBody>
      </p:sp>
      <p:grpSp>
        <p:nvGrpSpPr>
          <p:cNvPr id="38" name="Group 37">
            <a:extLst>
              <a:ext uri="{FF2B5EF4-FFF2-40B4-BE49-F238E27FC236}">
                <a16:creationId xmlns:a16="http://schemas.microsoft.com/office/drawing/2014/main" id="{C37F7E9A-BCF8-4544-AA8C-F3231ACF5E32}"/>
              </a:ext>
            </a:extLst>
          </p:cNvPr>
          <p:cNvGrpSpPr/>
          <p:nvPr/>
        </p:nvGrpSpPr>
        <p:grpSpPr>
          <a:xfrm>
            <a:off x="4966733" y="281775"/>
            <a:ext cx="4566398" cy="525942"/>
            <a:chOff x="1140978" y="6269194"/>
            <a:chExt cx="3983338" cy="525942"/>
          </a:xfrm>
        </p:grpSpPr>
        <p:sp>
          <p:nvSpPr>
            <p:cNvPr id="39" name="Speech Bubble: Rectangle with Corners Rounded 38">
              <a:extLst>
                <a:ext uri="{FF2B5EF4-FFF2-40B4-BE49-F238E27FC236}">
                  <a16:creationId xmlns:a16="http://schemas.microsoft.com/office/drawing/2014/main" id="{A551100E-65C5-416C-8C44-9718728C4580}"/>
                </a:ext>
              </a:extLst>
            </p:cNvPr>
            <p:cNvSpPr/>
            <p:nvPr/>
          </p:nvSpPr>
          <p:spPr>
            <a:xfrm>
              <a:off x="1173502" y="6277096"/>
              <a:ext cx="3842036"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TextBox 39">
              <a:extLst>
                <a:ext uri="{FF2B5EF4-FFF2-40B4-BE49-F238E27FC236}">
                  <a16:creationId xmlns:a16="http://schemas.microsoft.com/office/drawing/2014/main" id="{6059D452-C48E-4061-A76A-8F029F7366CC}"/>
                </a:ext>
              </a:extLst>
            </p:cNvPr>
            <p:cNvSpPr txBox="1"/>
            <p:nvPr/>
          </p:nvSpPr>
          <p:spPr>
            <a:xfrm>
              <a:off x="1140978" y="6269194"/>
              <a:ext cx="3983338"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Cuántas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sílabas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tiene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pSp>
      <p:pic>
        <p:nvPicPr>
          <p:cNvPr id="41" name="Graphic 40" descr="Teacher">
            <a:extLst>
              <a:ext uri="{FF2B5EF4-FFF2-40B4-BE49-F238E27FC236}">
                <a16:creationId xmlns:a16="http://schemas.microsoft.com/office/drawing/2014/main" id="{9BEF6785-F5A4-44C8-AB5C-A7FE66B01C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3248" y="163230"/>
            <a:ext cx="914400" cy="914400"/>
          </a:xfrm>
          <a:prstGeom prst="rect">
            <a:avLst/>
          </a:prstGeom>
        </p:spPr>
      </p:pic>
      <p:graphicFrame>
        <p:nvGraphicFramePr>
          <p:cNvPr id="29" name="Table 28">
            <a:extLst>
              <a:ext uri="{FF2B5EF4-FFF2-40B4-BE49-F238E27FC236}">
                <a16:creationId xmlns:a16="http://schemas.microsoft.com/office/drawing/2014/main" id="{E5EF1EEA-1020-44C4-938F-D2863E5E1EA4}"/>
              </a:ext>
            </a:extLst>
          </p:cNvPr>
          <p:cNvGraphicFramePr>
            <a:graphicFrameLocks noGrp="1"/>
          </p:cNvGraphicFramePr>
          <p:nvPr/>
        </p:nvGraphicFramePr>
        <p:xfrm>
          <a:off x="363750" y="1821810"/>
          <a:ext cx="3756982" cy="4937580"/>
        </p:xfrm>
        <a:graphic>
          <a:graphicData uri="http://schemas.openxmlformats.org/drawingml/2006/table">
            <a:tbl>
              <a:tblPr>
                <a:noFill/>
              </a:tblPr>
              <a:tblGrid>
                <a:gridCol w="657527">
                  <a:extLst>
                    <a:ext uri="{9D8B030D-6E8A-4147-A177-3AD203B41FA5}">
                      <a16:colId xmlns:a16="http://schemas.microsoft.com/office/drawing/2014/main" val="1523036112"/>
                    </a:ext>
                  </a:extLst>
                </a:gridCol>
                <a:gridCol w="2550225">
                  <a:extLst>
                    <a:ext uri="{9D8B030D-6E8A-4147-A177-3AD203B41FA5}">
                      <a16:colId xmlns:a16="http://schemas.microsoft.com/office/drawing/2014/main" val="3922332982"/>
                    </a:ext>
                  </a:extLst>
                </a:gridCol>
                <a:gridCol w="549230">
                  <a:extLst>
                    <a:ext uri="{9D8B030D-6E8A-4147-A177-3AD203B41FA5}">
                      <a16:colId xmlns:a16="http://schemas.microsoft.com/office/drawing/2014/main" val="1733901055"/>
                    </a:ext>
                  </a:extLst>
                </a:gridCol>
              </a:tblGrid>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palabra</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_ _ _ _ _ _ _ </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_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3433347"/>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9629853"/>
                  </a:ext>
                </a:extLst>
              </a:tr>
            </a:tbl>
          </a:graphicData>
        </a:graphic>
      </p:graphicFrame>
      <p:sp>
        <p:nvSpPr>
          <p:cNvPr id="32" name="Rectangle 31">
            <a:hlinkClick r:id="" action="ppaction://noaction">
              <a:snd r:embed="rId7" name="p.1.wav"/>
            </a:hlinkClick>
            <a:extLst>
              <a:ext uri="{FF2B5EF4-FFF2-40B4-BE49-F238E27FC236}">
                <a16:creationId xmlns:a16="http://schemas.microsoft.com/office/drawing/2014/main" id="{8F2D41A7-088F-4358-8DE0-57E59484CC49}"/>
              </a:ext>
            </a:extLst>
          </p:cNvPr>
          <p:cNvSpPr/>
          <p:nvPr/>
        </p:nvSpPr>
        <p:spPr>
          <a:xfrm>
            <a:off x="510149" y="24306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3" name="Rectangle 32">
            <a:hlinkClick r:id="" action="ppaction://noaction">
              <a:snd r:embed="rId8" name="p.2.wav"/>
            </a:hlinkClick>
            <a:extLst>
              <a:ext uri="{FF2B5EF4-FFF2-40B4-BE49-F238E27FC236}">
                <a16:creationId xmlns:a16="http://schemas.microsoft.com/office/drawing/2014/main" id="{E21AD3D3-04FC-419E-8034-E06B8331BDF8}"/>
              </a:ext>
            </a:extLst>
          </p:cNvPr>
          <p:cNvSpPr/>
          <p:nvPr/>
        </p:nvSpPr>
        <p:spPr>
          <a:xfrm>
            <a:off x="510149" y="2973630"/>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Rectangle 33">
            <a:hlinkClick r:id="" action="ppaction://noaction">
              <a:snd r:embed="rId9" name="p.3.wav"/>
            </a:hlinkClick>
            <a:extLst>
              <a:ext uri="{FF2B5EF4-FFF2-40B4-BE49-F238E27FC236}">
                <a16:creationId xmlns:a16="http://schemas.microsoft.com/office/drawing/2014/main" id="{B62F73B8-0EEA-49E5-B9D5-50A84871A2F4}"/>
              </a:ext>
            </a:extLst>
          </p:cNvPr>
          <p:cNvSpPr/>
          <p:nvPr/>
        </p:nvSpPr>
        <p:spPr>
          <a:xfrm>
            <a:off x="509500" y="351776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Rectangle 34">
            <a:hlinkClick r:id="" action="ppaction://noaction">
              <a:snd r:embed="rId10" name="p.4.wav"/>
            </a:hlinkClick>
            <a:extLst>
              <a:ext uri="{FF2B5EF4-FFF2-40B4-BE49-F238E27FC236}">
                <a16:creationId xmlns:a16="http://schemas.microsoft.com/office/drawing/2014/main" id="{3F574D30-8A41-483A-9027-B28E9F5A404C}"/>
              </a:ext>
            </a:extLst>
          </p:cNvPr>
          <p:cNvSpPr/>
          <p:nvPr/>
        </p:nvSpPr>
        <p:spPr>
          <a:xfrm>
            <a:off x="509500" y="4060768"/>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Rectangle 36">
            <a:hlinkClick r:id="" action="ppaction://noaction">
              <a:snd r:embed="rId11" name="p.5.wav"/>
            </a:hlinkClick>
            <a:extLst>
              <a:ext uri="{FF2B5EF4-FFF2-40B4-BE49-F238E27FC236}">
                <a16:creationId xmlns:a16="http://schemas.microsoft.com/office/drawing/2014/main" id="{8B6062D6-4CB2-4F2B-81BF-CAABF4FCDC80}"/>
              </a:ext>
            </a:extLst>
          </p:cNvPr>
          <p:cNvSpPr/>
          <p:nvPr/>
        </p:nvSpPr>
        <p:spPr>
          <a:xfrm>
            <a:off x="509500" y="463071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2" name="Rectangle 41">
            <a:hlinkClick r:id="" action="ppaction://noaction">
              <a:snd r:embed="rId12" name="p.6.wav"/>
            </a:hlinkClick>
            <a:extLst>
              <a:ext uri="{FF2B5EF4-FFF2-40B4-BE49-F238E27FC236}">
                <a16:creationId xmlns:a16="http://schemas.microsoft.com/office/drawing/2014/main" id="{6F81350D-DFE0-4A0A-89D2-C9665F0E9B84}"/>
              </a:ext>
            </a:extLst>
          </p:cNvPr>
          <p:cNvSpPr/>
          <p:nvPr/>
        </p:nvSpPr>
        <p:spPr>
          <a:xfrm>
            <a:off x="498633" y="517330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 name="TextBox 5">
            <a:extLst>
              <a:ext uri="{FF2B5EF4-FFF2-40B4-BE49-F238E27FC236}">
                <a16:creationId xmlns:a16="http://schemas.microsoft.com/office/drawing/2014/main" id="{916A8F14-D8E7-4606-BC0D-E4D8A109A264}"/>
              </a:ext>
            </a:extLst>
          </p:cNvPr>
          <p:cNvSpPr txBox="1"/>
          <p:nvPr/>
        </p:nvSpPr>
        <p:spPr>
          <a:xfrm>
            <a:off x="1528531" y="2327299"/>
            <a:ext cx="13263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Peru</a:t>
            </a:r>
          </a:p>
        </p:txBody>
      </p:sp>
      <p:sp>
        <p:nvSpPr>
          <p:cNvPr id="43" name="TextBox 42">
            <a:extLst>
              <a:ext uri="{FF2B5EF4-FFF2-40B4-BE49-F238E27FC236}">
                <a16:creationId xmlns:a16="http://schemas.microsoft.com/office/drawing/2014/main" id="{188535AD-6834-469C-BEE1-D6D3E4B34505}"/>
              </a:ext>
            </a:extLst>
          </p:cNvPr>
          <p:cNvSpPr txBox="1"/>
          <p:nvPr/>
        </p:nvSpPr>
        <p:spPr>
          <a:xfrm rot="1020148" flipH="1" flipV="1">
            <a:off x="1540349" y="1904713"/>
            <a:ext cx="12372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a:t>
            </a:r>
          </a:p>
        </p:txBody>
      </p:sp>
      <p:sp>
        <p:nvSpPr>
          <p:cNvPr id="44" name="TextBox 43">
            <a:extLst>
              <a:ext uri="{FF2B5EF4-FFF2-40B4-BE49-F238E27FC236}">
                <a16:creationId xmlns:a16="http://schemas.microsoft.com/office/drawing/2014/main" id="{B2E6FC28-B1F1-402B-8A77-EF7F99D5AC71}"/>
              </a:ext>
            </a:extLst>
          </p:cNvPr>
          <p:cNvSpPr txBox="1"/>
          <p:nvPr/>
        </p:nvSpPr>
        <p:spPr>
          <a:xfrm>
            <a:off x="1161728" y="2884553"/>
            <a:ext cx="22557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Badajoz</a:t>
            </a:r>
          </a:p>
        </p:txBody>
      </p:sp>
      <p:grpSp>
        <p:nvGrpSpPr>
          <p:cNvPr id="75" name="Group 74">
            <a:extLst>
              <a:ext uri="{FF2B5EF4-FFF2-40B4-BE49-F238E27FC236}">
                <a16:creationId xmlns:a16="http://schemas.microsoft.com/office/drawing/2014/main" id="{A429415C-F1AE-4F56-BAC8-BB266BF6D2BB}"/>
              </a:ext>
            </a:extLst>
          </p:cNvPr>
          <p:cNvGrpSpPr/>
          <p:nvPr/>
        </p:nvGrpSpPr>
        <p:grpSpPr>
          <a:xfrm>
            <a:off x="4978985" y="239551"/>
            <a:ext cx="4676811" cy="590555"/>
            <a:chOff x="1140978" y="6269194"/>
            <a:chExt cx="3874559" cy="525942"/>
          </a:xfrm>
        </p:grpSpPr>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1173502" y="6277096"/>
              <a:ext cx="3842035"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TextBox 76">
              <a:hlinkClick r:id="" action="ppaction://noaction">
                <a:snd r:embed="rId3" name="p_ii.wav"/>
              </a:hlinkClick>
              <a:extLst>
                <a:ext uri="{FF2B5EF4-FFF2-40B4-BE49-F238E27FC236}">
                  <a16:creationId xmlns:a16="http://schemas.microsoft.com/office/drawing/2014/main" id="{FD2DFE4C-A729-4FF1-9D90-3DB5BA8F97C4}"/>
                </a:ext>
              </a:extLst>
            </p:cNvPr>
            <p:cNvSpPr txBox="1"/>
            <p:nvPr/>
          </p:nvSpPr>
          <p:spPr>
            <a:xfrm>
              <a:off x="1140978" y="6269194"/>
              <a:ext cx="3574396" cy="4659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¿Tiene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acento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pSp>
      <p:sp>
        <p:nvSpPr>
          <p:cNvPr id="50" name="Rectangle 49">
            <a:hlinkClick r:id="" action="ppaction://noaction">
              <a:snd r:embed="rId13" name="p.7.wav"/>
            </a:hlinkClick>
            <a:extLst>
              <a:ext uri="{FF2B5EF4-FFF2-40B4-BE49-F238E27FC236}">
                <a16:creationId xmlns:a16="http://schemas.microsoft.com/office/drawing/2014/main" id="{10A6E59F-D3D8-40E8-8549-87C5FC24958A}"/>
              </a:ext>
            </a:extLst>
          </p:cNvPr>
          <p:cNvSpPr/>
          <p:nvPr/>
        </p:nvSpPr>
        <p:spPr>
          <a:xfrm>
            <a:off x="491004" y="569866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1" name="Rectangle 50">
            <a:hlinkClick r:id="" action="ppaction://noaction">
              <a:snd r:embed="rId14" name="p.8.wav"/>
            </a:hlinkClick>
            <a:extLst>
              <a:ext uri="{FF2B5EF4-FFF2-40B4-BE49-F238E27FC236}">
                <a16:creationId xmlns:a16="http://schemas.microsoft.com/office/drawing/2014/main" id="{D7490A86-017D-4BB8-B62C-CBD517A89E2C}"/>
              </a:ext>
            </a:extLst>
          </p:cNvPr>
          <p:cNvSpPr/>
          <p:nvPr/>
        </p:nvSpPr>
        <p:spPr>
          <a:xfrm>
            <a:off x="480137" y="624125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52" name="Picture 51">
            <a:extLst>
              <a:ext uri="{FF2B5EF4-FFF2-40B4-BE49-F238E27FC236}">
                <a16:creationId xmlns:a16="http://schemas.microsoft.com/office/drawing/2014/main" id="{22835B93-2B0C-4C36-8852-57F8D17984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45555" y="2441438"/>
            <a:ext cx="384106" cy="400110"/>
          </a:xfrm>
          <a:prstGeom prst="rect">
            <a:avLst/>
          </a:prstGeom>
        </p:spPr>
      </p:pic>
      <p:sp>
        <p:nvSpPr>
          <p:cNvPr id="57" name="TextBox 56">
            <a:hlinkClick r:id="" action="ppaction://noaction">
              <a:snd r:embed="rId16" name="p_i.wav"/>
            </a:hlinkClick>
            <a:extLst>
              <a:ext uri="{FF2B5EF4-FFF2-40B4-BE49-F238E27FC236}">
                <a16:creationId xmlns:a16="http://schemas.microsoft.com/office/drawing/2014/main" id="{333886CF-351A-460F-A7F2-917D64FA8ED2}"/>
              </a:ext>
            </a:extLst>
          </p:cNvPr>
          <p:cNvSpPr txBox="1"/>
          <p:nvPr/>
        </p:nvSpPr>
        <p:spPr>
          <a:xfrm>
            <a:off x="280521" y="905509"/>
            <a:ext cx="75259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y escribe la palabra </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8" name="Picture 57" descr="Shape, arrow&#10;&#10;Description automatically generated">
            <a:extLst>
              <a:ext uri="{FF2B5EF4-FFF2-40B4-BE49-F238E27FC236}">
                <a16:creationId xmlns:a16="http://schemas.microsoft.com/office/drawing/2014/main" id="{4CFD89FB-91D4-40DE-A714-EFFD81D0AB7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93534" y="2995745"/>
            <a:ext cx="515444" cy="350341"/>
          </a:xfrm>
          <a:prstGeom prst="rect">
            <a:avLst/>
          </a:prstGeom>
        </p:spPr>
      </p:pic>
      <p:sp>
        <p:nvSpPr>
          <p:cNvPr id="59" name="TextBox 58">
            <a:extLst>
              <a:ext uri="{FF2B5EF4-FFF2-40B4-BE49-F238E27FC236}">
                <a16:creationId xmlns:a16="http://schemas.microsoft.com/office/drawing/2014/main" id="{83B7C4DE-9486-4ECF-842E-DC23F6CF12F2}"/>
              </a:ext>
            </a:extLst>
          </p:cNvPr>
          <p:cNvSpPr txBox="1"/>
          <p:nvPr/>
        </p:nvSpPr>
        <p:spPr>
          <a:xfrm>
            <a:off x="1284560" y="3394080"/>
            <a:ext cx="21355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0" normalizeH="0" baseline="0" noProof="0" dirty="0" err="1">
                <a:ln>
                  <a:noFill/>
                </a:ln>
                <a:solidFill>
                  <a:srgbClr val="92D050"/>
                </a:solidFill>
                <a:effectLst/>
                <a:uLnTx/>
                <a:uFillTx/>
                <a:latin typeface="Dreaming Outloud Pro" panose="03050502040302030504" pitchFamily="66" charset="0"/>
                <a:ea typeface="+mn-ea"/>
                <a:cs typeface="Dreaming Outloud Pro" panose="03050502040302030504" pitchFamily="66" charset="0"/>
              </a:rPr>
              <a:t>dibujar</a:t>
            </a:r>
            <a:endParaRPr kumimoji="0" lang="en-GB" sz="3600" b="0"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endParaRPr>
          </a:p>
        </p:txBody>
      </p:sp>
      <p:pic>
        <p:nvPicPr>
          <p:cNvPr id="60" name="Picture 59" descr="Shape, arrow&#10;&#10;Description automatically generated">
            <a:extLst>
              <a:ext uri="{FF2B5EF4-FFF2-40B4-BE49-F238E27FC236}">
                <a16:creationId xmlns:a16="http://schemas.microsoft.com/office/drawing/2014/main" id="{848582FD-B47F-4F8F-B94D-B826958B0FF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79886" y="3552823"/>
            <a:ext cx="515444" cy="350341"/>
          </a:xfrm>
          <a:prstGeom prst="rect">
            <a:avLst/>
          </a:prstGeom>
        </p:spPr>
      </p:pic>
      <p:sp>
        <p:nvSpPr>
          <p:cNvPr id="61" name="TextBox 60">
            <a:extLst>
              <a:ext uri="{FF2B5EF4-FFF2-40B4-BE49-F238E27FC236}">
                <a16:creationId xmlns:a16="http://schemas.microsoft.com/office/drawing/2014/main" id="{989D129D-31D0-4A7F-8077-DFBD02382704}"/>
              </a:ext>
            </a:extLst>
          </p:cNvPr>
          <p:cNvSpPr txBox="1"/>
          <p:nvPr/>
        </p:nvSpPr>
        <p:spPr>
          <a:xfrm>
            <a:off x="1500638" y="3979342"/>
            <a:ext cx="16001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avion</a:t>
            </a:r>
          </a:p>
        </p:txBody>
      </p:sp>
      <p:sp>
        <p:nvSpPr>
          <p:cNvPr id="62" name="TextBox 61">
            <a:extLst>
              <a:ext uri="{FF2B5EF4-FFF2-40B4-BE49-F238E27FC236}">
                <a16:creationId xmlns:a16="http://schemas.microsoft.com/office/drawing/2014/main" id="{2DD24C14-D298-41CA-A40A-1AE23010207C}"/>
              </a:ext>
            </a:extLst>
          </p:cNvPr>
          <p:cNvSpPr txBox="1"/>
          <p:nvPr/>
        </p:nvSpPr>
        <p:spPr>
          <a:xfrm rot="1020148" flipH="1" flipV="1">
            <a:off x="1457864" y="3543108"/>
            <a:ext cx="12372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a:t>
            </a:r>
          </a:p>
        </p:txBody>
      </p:sp>
      <p:pic>
        <p:nvPicPr>
          <p:cNvPr id="64" name="Picture 63">
            <a:extLst>
              <a:ext uri="{FF2B5EF4-FFF2-40B4-BE49-F238E27FC236}">
                <a16:creationId xmlns:a16="http://schemas.microsoft.com/office/drawing/2014/main" id="{1BC70F58-2AF5-4CA7-9A28-21C901EFD8C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17662" y="4093481"/>
            <a:ext cx="384106" cy="400110"/>
          </a:xfrm>
          <a:prstGeom prst="rect">
            <a:avLst/>
          </a:prstGeom>
        </p:spPr>
      </p:pic>
      <p:sp>
        <p:nvSpPr>
          <p:cNvPr id="65" name="TextBox 64">
            <a:extLst>
              <a:ext uri="{FF2B5EF4-FFF2-40B4-BE49-F238E27FC236}">
                <a16:creationId xmlns:a16="http://schemas.microsoft.com/office/drawing/2014/main" id="{757A6796-9493-43E4-8B58-9F61451806B6}"/>
              </a:ext>
            </a:extLst>
          </p:cNvPr>
          <p:cNvSpPr txBox="1"/>
          <p:nvPr/>
        </p:nvSpPr>
        <p:spPr>
          <a:xfrm>
            <a:off x="1419811" y="4533315"/>
            <a:ext cx="173957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ingles</a:t>
            </a:r>
          </a:p>
        </p:txBody>
      </p:sp>
      <p:sp>
        <p:nvSpPr>
          <p:cNvPr id="66" name="TextBox 65">
            <a:extLst>
              <a:ext uri="{FF2B5EF4-FFF2-40B4-BE49-F238E27FC236}">
                <a16:creationId xmlns:a16="http://schemas.microsoft.com/office/drawing/2014/main" id="{349F8237-D134-498F-9C40-C521E4C61B18}"/>
              </a:ext>
            </a:extLst>
          </p:cNvPr>
          <p:cNvSpPr txBox="1"/>
          <p:nvPr/>
        </p:nvSpPr>
        <p:spPr>
          <a:xfrm rot="2266519" flipH="1" flipV="1">
            <a:off x="1743630" y="3966782"/>
            <a:ext cx="12372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a:t>
            </a:r>
          </a:p>
        </p:txBody>
      </p:sp>
      <p:pic>
        <p:nvPicPr>
          <p:cNvPr id="67" name="Picture 66">
            <a:extLst>
              <a:ext uri="{FF2B5EF4-FFF2-40B4-BE49-F238E27FC236}">
                <a16:creationId xmlns:a16="http://schemas.microsoft.com/office/drawing/2014/main" id="{41FEFFE9-8DEB-48A5-AD2A-37AB0FA435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17662" y="4665681"/>
            <a:ext cx="384106" cy="400110"/>
          </a:xfrm>
          <a:prstGeom prst="rect">
            <a:avLst/>
          </a:prstGeom>
        </p:spPr>
      </p:pic>
      <p:sp>
        <p:nvSpPr>
          <p:cNvPr id="68" name="TextBox 67">
            <a:extLst>
              <a:ext uri="{FF2B5EF4-FFF2-40B4-BE49-F238E27FC236}">
                <a16:creationId xmlns:a16="http://schemas.microsoft.com/office/drawing/2014/main" id="{D98CEA90-8165-48C9-AFBB-AEBF9AB860C1}"/>
              </a:ext>
            </a:extLst>
          </p:cNvPr>
          <p:cNvSpPr txBox="1"/>
          <p:nvPr/>
        </p:nvSpPr>
        <p:spPr>
          <a:xfrm>
            <a:off x="1676423" y="5075705"/>
            <a:ext cx="13696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Leon</a:t>
            </a:r>
          </a:p>
        </p:txBody>
      </p:sp>
      <p:sp>
        <p:nvSpPr>
          <p:cNvPr id="69" name="TextBox 68">
            <a:extLst>
              <a:ext uri="{FF2B5EF4-FFF2-40B4-BE49-F238E27FC236}">
                <a16:creationId xmlns:a16="http://schemas.microsoft.com/office/drawing/2014/main" id="{5DFE8F2E-BD31-4AA9-A812-42CE78807114}"/>
              </a:ext>
            </a:extLst>
          </p:cNvPr>
          <p:cNvSpPr txBox="1"/>
          <p:nvPr/>
        </p:nvSpPr>
        <p:spPr>
          <a:xfrm rot="1020148" flipH="1" flipV="1">
            <a:off x="1399666" y="4639936"/>
            <a:ext cx="12372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a:t>
            </a:r>
          </a:p>
        </p:txBody>
      </p:sp>
      <p:pic>
        <p:nvPicPr>
          <p:cNvPr id="70" name="Picture 69">
            <a:extLst>
              <a:ext uri="{FF2B5EF4-FFF2-40B4-BE49-F238E27FC236}">
                <a16:creationId xmlns:a16="http://schemas.microsoft.com/office/drawing/2014/main" id="{70F7AFC7-6991-4102-9EF4-9E00080D3CE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43319" y="5176196"/>
            <a:ext cx="384106" cy="400110"/>
          </a:xfrm>
          <a:prstGeom prst="rect">
            <a:avLst/>
          </a:prstGeom>
        </p:spPr>
      </p:pic>
      <p:sp>
        <p:nvSpPr>
          <p:cNvPr id="88" name="TextBox 87">
            <a:extLst>
              <a:ext uri="{FF2B5EF4-FFF2-40B4-BE49-F238E27FC236}">
                <a16:creationId xmlns:a16="http://schemas.microsoft.com/office/drawing/2014/main" id="{0BF3F21E-C4F3-4B62-B8F3-DC8C8D4AD01F}"/>
              </a:ext>
            </a:extLst>
          </p:cNvPr>
          <p:cNvSpPr txBox="1"/>
          <p:nvPr/>
        </p:nvSpPr>
        <p:spPr>
          <a:xfrm>
            <a:off x="1217655" y="5644432"/>
            <a:ext cx="22926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Ecuador</a:t>
            </a:r>
          </a:p>
        </p:txBody>
      </p:sp>
      <p:pic>
        <p:nvPicPr>
          <p:cNvPr id="89" name="Picture 88" descr="Shape, arrow&#10;&#10;Description automatically generated">
            <a:extLst>
              <a:ext uri="{FF2B5EF4-FFF2-40B4-BE49-F238E27FC236}">
                <a16:creationId xmlns:a16="http://schemas.microsoft.com/office/drawing/2014/main" id="{4221F39E-293A-4E92-AA2D-96CFA624E5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94869" y="5803175"/>
            <a:ext cx="515444" cy="350341"/>
          </a:xfrm>
          <a:prstGeom prst="rect">
            <a:avLst/>
          </a:prstGeom>
        </p:spPr>
      </p:pic>
      <p:sp>
        <p:nvSpPr>
          <p:cNvPr id="92" name="TextBox 91">
            <a:extLst>
              <a:ext uri="{FF2B5EF4-FFF2-40B4-BE49-F238E27FC236}">
                <a16:creationId xmlns:a16="http://schemas.microsoft.com/office/drawing/2014/main" id="{FC39C71A-39D8-4C47-BE08-263D492B4D46}"/>
              </a:ext>
            </a:extLst>
          </p:cNvPr>
          <p:cNvSpPr txBox="1"/>
          <p:nvPr/>
        </p:nvSpPr>
        <p:spPr>
          <a:xfrm>
            <a:off x="1266110" y="6195221"/>
            <a:ext cx="22449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600" normalizeH="0" baseline="0" noProof="0" dirty="0" err="1">
                <a:ln>
                  <a:noFill/>
                </a:ln>
                <a:solidFill>
                  <a:srgbClr val="92D050"/>
                </a:solidFill>
                <a:effectLst/>
                <a:uLnTx/>
                <a:uFillTx/>
                <a:latin typeface="Dreaming Outloud Pro" panose="03050502040302030504" pitchFamily="66" charset="0"/>
                <a:ea typeface="+mn-ea"/>
                <a:cs typeface="Dreaming Outloud Pro" panose="03050502040302030504" pitchFamily="66" charset="0"/>
              </a:rPr>
              <a:t>corazon</a:t>
            </a:r>
            <a:endParaRPr kumimoji="0" lang="en-GB" sz="3600" b="0"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endParaRPr>
          </a:p>
        </p:txBody>
      </p:sp>
      <p:sp>
        <p:nvSpPr>
          <p:cNvPr id="93" name="TextBox 92">
            <a:extLst>
              <a:ext uri="{FF2B5EF4-FFF2-40B4-BE49-F238E27FC236}">
                <a16:creationId xmlns:a16="http://schemas.microsoft.com/office/drawing/2014/main" id="{819322B5-25B1-4EF5-924E-1BC375D16531}"/>
              </a:ext>
            </a:extLst>
          </p:cNvPr>
          <p:cNvSpPr txBox="1"/>
          <p:nvPr/>
        </p:nvSpPr>
        <p:spPr>
          <a:xfrm rot="1020148" flipH="1" flipV="1">
            <a:off x="1851580" y="5742321"/>
            <a:ext cx="12372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a:t>
            </a:r>
          </a:p>
        </p:txBody>
      </p:sp>
      <p:pic>
        <p:nvPicPr>
          <p:cNvPr id="94" name="Picture 93">
            <a:extLst>
              <a:ext uri="{FF2B5EF4-FFF2-40B4-BE49-F238E27FC236}">
                <a16:creationId xmlns:a16="http://schemas.microsoft.com/office/drawing/2014/main" id="{B93C4BDA-F216-4FEF-A8F8-154E1D0410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32900" y="6238322"/>
            <a:ext cx="384106" cy="400110"/>
          </a:xfrm>
          <a:prstGeom prst="rect">
            <a:avLst/>
          </a:prstGeom>
        </p:spPr>
      </p:pic>
      <p:pic>
        <p:nvPicPr>
          <p:cNvPr id="96" name="Google Shape;170;p8" descr="Jigsaw, Puzzle, Piece, Game, Concept, Solution">
            <a:extLst>
              <a:ext uri="{FF2B5EF4-FFF2-40B4-BE49-F238E27FC236}">
                <a16:creationId xmlns:a16="http://schemas.microsoft.com/office/drawing/2014/main" id="{2ED00E83-B309-4F34-B571-96543EB22D73}"/>
              </a:ext>
            </a:extLst>
          </p:cNvPr>
          <p:cNvPicPr preferRelativeResize="0"/>
          <p:nvPr/>
        </p:nvPicPr>
        <p:blipFill rotWithShape="1">
          <a:blip r:embed="rId18">
            <a:alphaModFix/>
          </a:blip>
          <a:srcRect/>
          <a:stretch/>
        </p:blipFill>
        <p:spPr>
          <a:xfrm>
            <a:off x="10787001" y="101015"/>
            <a:ext cx="642594" cy="704731"/>
          </a:xfrm>
          <a:prstGeom prst="rect">
            <a:avLst/>
          </a:prstGeom>
          <a:noFill/>
          <a:ln>
            <a:noFill/>
          </a:ln>
        </p:spPr>
      </p:pic>
      <p:sp>
        <p:nvSpPr>
          <p:cNvPr id="97" name="Speech Bubble: Rectangle with Corners Rounded 96">
            <a:extLst>
              <a:ext uri="{FF2B5EF4-FFF2-40B4-BE49-F238E27FC236}">
                <a16:creationId xmlns:a16="http://schemas.microsoft.com/office/drawing/2014/main" id="{26352E07-8F60-41A9-A328-55A5552EDA24}"/>
              </a:ext>
            </a:extLst>
          </p:cNvPr>
          <p:cNvSpPr/>
          <p:nvPr/>
        </p:nvSpPr>
        <p:spPr>
          <a:xfrm>
            <a:off x="4436623" y="1775402"/>
            <a:ext cx="5286806" cy="1519018"/>
          </a:xfrm>
          <a:prstGeom prst="wedgeRoundRectCallout">
            <a:avLst>
              <a:gd name="adj1" fmla="val -42257"/>
              <a:gd name="adj2" fmla="val 8669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in Spanish, all words with last syllable stress that end in –n, -s or a vowel have an accent. </a:t>
            </a:r>
            <a:endPar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hlinkClick r:id="" action="ppaction://noaction">
              <a:snd r:embed="rId19" name="p_iii.wav"/>
            </a:hlinkClick>
            <a:extLst>
              <a:ext uri="{FF2B5EF4-FFF2-40B4-BE49-F238E27FC236}">
                <a16:creationId xmlns:a16="http://schemas.microsoft.com/office/drawing/2014/main" id="{99F0D9F4-0E51-4598-A89A-3CCCD858CF99}"/>
              </a:ext>
            </a:extLst>
          </p:cNvPr>
          <p:cNvSpPr txBox="1"/>
          <p:nvPr/>
        </p:nvSpPr>
        <p:spPr>
          <a:xfrm>
            <a:off x="5029051" y="4009707"/>
            <a:ext cx="70908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 dos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países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Sudamérica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son ______       y  _________      .</a:t>
            </a:r>
          </a:p>
        </p:txBody>
      </p:sp>
      <p:sp>
        <p:nvSpPr>
          <p:cNvPr id="99" name="TextBox 98">
            <a:hlinkClick r:id="" action="ppaction://noaction">
              <a:snd r:embed="rId20" name="p_iv.wav"/>
            </a:hlinkClick>
            <a:extLst>
              <a:ext uri="{FF2B5EF4-FFF2-40B4-BE49-F238E27FC236}">
                <a16:creationId xmlns:a16="http://schemas.microsoft.com/office/drawing/2014/main" id="{0036FB1E-B1DF-4587-8D60-47CA19C9C254}"/>
              </a:ext>
            </a:extLst>
          </p:cNvPr>
          <p:cNvSpPr txBox="1"/>
          <p:nvPr/>
        </p:nvSpPr>
        <p:spPr>
          <a:xfrm>
            <a:off x="4995183" y="5015912"/>
            <a:ext cx="74966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Las dos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ciudades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son ___________ y ___________.</a:t>
            </a:r>
          </a:p>
        </p:txBody>
      </p:sp>
      <p:sp>
        <p:nvSpPr>
          <p:cNvPr id="100" name="Google Shape;325;p7">
            <a:extLst>
              <a:ext uri="{FF2B5EF4-FFF2-40B4-BE49-F238E27FC236}">
                <a16:creationId xmlns:a16="http://schemas.microsoft.com/office/drawing/2014/main" id="{529E8876-8753-4685-834C-4C47A9A15EF4}"/>
              </a:ext>
            </a:extLst>
          </p:cNvPr>
          <p:cNvSpPr txBox="1"/>
          <p:nvPr/>
        </p:nvSpPr>
        <p:spPr>
          <a:xfrm>
            <a:off x="5165726" y="4404091"/>
            <a:ext cx="18605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Per</a:t>
            </a:r>
            <a:r>
              <a:rPr kumimoji="0" lang="es-AR"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ú</a:t>
            </a:r>
            <a:endParaRPr kumimoji="0" lang="es-AR"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endParaRPr>
          </a:p>
        </p:txBody>
      </p:sp>
      <p:sp>
        <p:nvSpPr>
          <p:cNvPr id="101" name="Google Shape;325;p7">
            <a:extLst>
              <a:ext uri="{FF2B5EF4-FFF2-40B4-BE49-F238E27FC236}">
                <a16:creationId xmlns:a16="http://schemas.microsoft.com/office/drawing/2014/main" id="{0FA58E99-4A83-4EB5-AEFA-B8D2AACB6FFA}"/>
              </a:ext>
            </a:extLst>
          </p:cNvPr>
          <p:cNvSpPr txBox="1"/>
          <p:nvPr/>
        </p:nvSpPr>
        <p:spPr>
          <a:xfrm>
            <a:off x="7249932" y="4377389"/>
            <a:ext cx="18605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Ecuado</a:t>
            </a:r>
            <a:r>
              <a:rPr kumimoji="0" lang="es-AR"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r</a:t>
            </a:r>
            <a:endParaRPr kumimoji="0" lang="es-AR"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endParaRPr>
          </a:p>
        </p:txBody>
      </p:sp>
      <p:pic>
        <p:nvPicPr>
          <p:cNvPr id="102" name="Picture 4" descr="Perú, Bandera, Bandera Nacional, Nación">
            <a:extLst>
              <a:ext uri="{FF2B5EF4-FFF2-40B4-BE49-F238E27FC236}">
                <a16:creationId xmlns:a16="http://schemas.microsoft.com/office/drawing/2014/main" id="{F5375506-450E-4327-8205-C389887B140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48881" y="4532604"/>
            <a:ext cx="499698" cy="333132"/>
          </a:xfrm>
          <a:prstGeom prst="round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2DB65DBC-2280-4AB1-8E4A-3B1F00872D65}"/>
              </a:ext>
            </a:extLst>
          </p:cNvPr>
          <p:cNvSpPr txBox="1"/>
          <p:nvPr/>
        </p:nvSpPr>
        <p:spPr>
          <a:xfrm>
            <a:off x="8071270" y="6333720"/>
            <a:ext cx="4120730" cy="369332"/>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ciudad</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city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país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country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Ecuador, Bandera, Bandera Nacional">
            <a:extLst>
              <a:ext uri="{FF2B5EF4-FFF2-40B4-BE49-F238E27FC236}">
                <a16:creationId xmlns:a16="http://schemas.microsoft.com/office/drawing/2014/main" id="{4493715E-0A0F-431B-823A-2C8E4415E45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39196" y="4532603"/>
            <a:ext cx="499700" cy="333133"/>
          </a:xfrm>
          <a:prstGeom prst="roundRect">
            <a:avLst/>
          </a:prstGeom>
          <a:noFill/>
          <a:extLst>
            <a:ext uri="{909E8E84-426E-40DD-AFC4-6F175D3DCCD1}">
              <a14:hiddenFill xmlns:a14="http://schemas.microsoft.com/office/drawing/2010/main">
                <a:solidFill>
                  <a:srgbClr val="FFFFFF"/>
                </a:solidFill>
              </a14:hiddenFill>
            </a:ext>
          </a:extLst>
        </p:spPr>
      </p:pic>
      <p:sp>
        <p:nvSpPr>
          <p:cNvPr id="104" name="Google Shape;325;p7">
            <a:extLst>
              <a:ext uri="{FF2B5EF4-FFF2-40B4-BE49-F238E27FC236}">
                <a16:creationId xmlns:a16="http://schemas.microsoft.com/office/drawing/2014/main" id="{AB7CD5A3-7EBB-4520-B19F-5261EADB6864}"/>
              </a:ext>
            </a:extLst>
          </p:cNvPr>
          <p:cNvSpPr txBox="1"/>
          <p:nvPr/>
        </p:nvSpPr>
        <p:spPr>
          <a:xfrm>
            <a:off x="9990006" y="4955608"/>
            <a:ext cx="18605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Badajo</a:t>
            </a:r>
            <a:r>
              <a:rPr kumimoji="0" lang="es-AR"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z</a:t>
            </a:r>
            <a:endParaRPr kumimoji="0" lang="es-AR"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endParaRPr>
          </a:p>
        </p:txBody>
      </p:sp>
      <p:sp>
        <p:nvSpPr>
          <p:cNvPr id="105" name="Google Shape;325;p7">
            <a:extLst>
              <a:ext uri="{FF2B5EF4-FFF2-40B4-BE49-F238E27FC236}">
                <a16:creationId xmlns:a16="http://schemas.microsoft.com/office/drawing/2014/main" id="{44150EFA-731A-419F-A00F-F0F50214941E}"/>
              </a:ext>
            </a:extLst>
          </p:cNvPr>
          <p:cNvSpPr txBox="1"/>
          <p:nvPr/>
        </p:nvSpPr>
        <p:spPr>
          <a:xfrm>
            <a:off x="5433405" y="5334000"/>
            <a:ext cx="18605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Le</a:t>
            </a:r>
            <a:r>
              <a:rPr kumimoji="0" lang="es-AR"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ón</a:t>
            </a:r>
            <a:endParaRPr kumimoji="0" lang="es-AR"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309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subTnLst>
                                    <p:audio>
                                      <p:cMediaNode>
                                        <p:cTn display="0" masterRel="sameClick">
                                          <p:stCondLst>
                                            <p:cond evt="begin" delay="0">
                                              <p:tn val="8"/>
                                            </p:cond>
                                          </p:stCondLst>
                                          <p:endCondLst>
                                            <p:cond evt="onStopAudio" delay="0">
                                              <p:tgtEl>
                                                <p:sldTgt/>
                                              </p:tgtEl>
                                            </p:cond>
                                          </p:endCondLst>
                                        </p:cTn>
                                        <p:tgtEl>
                                          <p:sndTgt r:embed="rId3" name="p_ii.wav"/>
                                        </p:tgtEl>
                                      </p:cMediaNode>
                                    </p:audio>
                                  </p:sub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500"/>
                                        <p:tgtEl>
                                          <p:spTgt spid="9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 presetClass="entr" presetSubtype="0" fill="hold" nodeType="withEffect">
                                  <p:stCondLst>
                                    <p:cond delay="0"/>
                                  </p:stCondLst>
                                  <p:childTnLst>
                                    <p:set>
                                      <p:cBhvr>
                                        <p:cTn id="39" dur="1" fill="hold">
                                          <p:stCondLst>
                                            <p:cond delay="0"/>
                                          </p:stCondLst>
                                        </p:cTn>
                                        <p:tgtEl>
                                          <p:spTgt spid="5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par>
                                <p:cTn id="45" presetID="1"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6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fade">
                                      <p:cBhvr>
                                        <p:cTn id="65" dur="500"/>
                                        <p:tgtEl>
                                          <p:spTgt spid="6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6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7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fade">
                                      <p:cBhvr>
                                        <p:cTn id="88" dur="500"/>
                                        <p:tgtEl>
                                          <p:spTgt spid="6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88"/>
                                        </p:tgtEl>
                                        <p:attrNameLst>
                                          <p:attrName>style.visibility</p:attrName>
                                        </p:attrNameLst>
                                      </p:cBhvr>
                                      <p:to>
                                        <p:strVal val="visible"/>
                                      </p:to>
                                    </p:set>
                                    <p:animEffect transition="in" filter="fade">
                                      <p:cBhvr>
                                        <p:cTn id="93" dur="500"/>
                                        <p:tgtEl>
                                          <p:spTgt spid="88"/>
                                        </p:tgtEl>
                                      </p:cBhvr>
                                    </p:animEffect>
                                  </p:childTnLst>
                                </p:cTn>
                              </p:par>
                              <p:par>
                                <p:cTn id="94" presetID="1" presetClass="entr" presetSubtype="0" fill="hold" nodeType="withEffect">
                                  <p:stCondLst>
                                    <p:cond delay="0"/>
                                  </p:stCondLst>
                                  <p:childTnLst>
                                    <p:set>
                                      <p:cBhvr>
                                        <p:cTn id="95" dur="1" fill="hold">
                                          <p:stCondLst>
                                            <p:cond delay="0"/>
                                          </p:stCondLst>
                                        </p:cTn>
                                        <p:tgtEl>
                                          <p:spTgt spid="89"/>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fade">
                                      <p:cBhvr>
                                        <p:cTn id="100" dur="500"/>
                                        <p:tgtEl>
                                          <p:spTgt spid="92"/>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9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93"/>
                                        </p:tgtEl>
                                        <p:attrNameLst>
                                          <p:attrName>style.visibility</p:attrName>
                                        </p:attrNameLst>
                                      </p:cBhvr>
                                      <p:to>
                                        <p:strVal val="visible"/>
                                      </p:to>
                                    </p:set>
                                    <p:animEffect transition="in" filter="fade">
                                      <p:cBhvr>
                                        <p:cTn id="109" dur="500"/>
                                        <p:tgtEl>
                                          <p:spTgt spid="93"/>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98"/>
                                        </p:tgtEl>
                                        <p:attrNameLst>
                                          <p:attrName>style.visibility</p:attrName>
                                        </p:attrNameLst>
                                      </p:cBhvr>
                                      <p:to>
                                        <p:strVal val="visible"/>
                                      </p:to>
                                    </p:set>
                                    <p:animEffect transition="in" filter="fade">
                                      <p:cBhvr>
                                        <p:cTn id="114" dur="500"/>
                                        <p:tgtEl>
                                          <p:spTgt spid="98"/>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00"/>
                                        </p:tgtEl>
                                        <p:attrNameLst>
                                          <p:attrName>style.visibility</p:attrName>
                                        </p:attrNameLst>
                                      </p:cBhvr>
                                      <p:to>
                                        <p:strVal val="visible"/>
                                      </p:to>
                                    </p:set>
                                    <p:anim calcmode="lin" valueType="num">
                                      <p:cBhvr additive="base">
                                        <p:cTn id="119" dur="500" fill="hold"/>
                                        <p:tgtEl>
                                          <p:spTgt spid="100"/>
                                        </p:tgtEl>
                                        <p:attrNameLst>
                                          <p:attrName>ppt_x</p:attrName>
                                        </p:attrNameLst>
                                      </p:cBhvr>
                                      <p:tavLst>
                                        <p:tav tm="0">
                                          <p:val>
                                            <p:strVal val="#ppt_x"/>
                                          </p:val>
                                        </p:tav>
                                        <p:tav tm="100000">
                                          <p:val>
                                            <p:strVal val="#ppt_x"/>
                                          </p:val>
                                        </p:tav>
                                      </p:tavLst>
                                    </p:anim>
                                    <p:anim calcmode="lin" valueType="num">
                                      <p:cBhvr additive="base">
                                        <p:cTn id="120" dur="500" fill="hold"/>
                                        <p:tgtEl>
                                          <p:spTgt spid="100"/>
                                        </p:tgtEl>
                                        <p:attrNameLst>
                                          <p:attrName>ppt_y</p:attrName>
                                        </p:attrNameLst>
                                      </p:cBhvr>
                                      <p:tavLst>
                                        <p:tav tm="0">
                                          <p:val>
                                            <p:strVal val="1+#ppt_h/2"/>
                                          </p:val>
                                        </p:tav>
                                        <p:tav tm="100000">
                                          <p:val>
                                            <p:strVal val="#ppt_y"/>
                                          </p:val>
                                        </p:tav>
                                      </p:tavLst>
                                    </p:anim>
                                  </p:childTnLst>
                                </p:cTn>
                              </p:par>
                              <p:par>
                                <p:cTn id="121" presetID="10" presetClass="entr" presetSubtype="0" fill="hold" nodeType="withEffect">
                                  <p:stCondLst>
                                    <p:cond delay="0"/>
                                  </p:stCondLst>
                                  <p:childTnLst>
                                    <p:set>
                                      <p:cBhvr>
                                        <p:cTn id="122" dur="1" fill="hold">
                                          <p:stCondLst>
                                            <p:cond delay="0"/>
                                          </p:stCondLst>
                                        </p:cTn>
                                        <p:tgtEl>
                                          <p:spTgt spid="102"/>
                                        </p:tgtEl>
                                        <p:attrNameLst>
                                          <p:attrName>style.visibility</p:attrName>
                                        </p:attrNameLst>
                                      </p:cBhvr>
                                      <p:to>
                                        <p:strVal val="visible"/>
                                      </p:to>
                                    </p:set>
                                    <p:animEffect transition="in" filter="fade">
                                      <p:cBhvr>
                                        <p:cTn id="123" dur="500"/>
                                        <p:tgtEl>
                                          <p:spTgt spid="10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01"/>
                                        </p:tgtEl>
                                        <p:attrNameLst>
                                          <p:attrName>style.visibility</p:attrName>
                                        </p:attrNameLst>
                                      </p:cBhvr>
                                      <p:to>
                                        <p:strVal val="visible"/>
                                      </p:to>
                                    </p:set>
                                    <p:animEffect transition="in" filter="fade">
                                      <p:cBhvr>
                                        <p:cTn id="128" dur="500"/>
                                        <p:tgtEl>
                                          <p:spTgt spid="101"/>
                                        </p:tgtEl>
                                      </p:cBhvr>
                                    </p:animEffect>
                                  </p:childTnLst>
                                </p:cTn>
                              </p:par>
                              <p:par>
                                <p:cTn id="129" presetID="10" presetClass="entr" presetSubtype="0" fill="hold" nodeType="withEffect">
                                  <p:stCondLst>
                                    <p:cond delay="0"/>
                                  </p:stCondLst>
                                  <p:childTnLst>
                                    <p:set>
                                      <p:cBhvr>
                                        <p:cTn id="130" dur="1" fill="hold">
                                          <p:stCondLst>
                                            <p:cond delay="0"/>
                                          </p:stCondLst>
                                        </p:cTn>
                                        <p:tgtEl>
                                          <p:spTgt spid="3"/>
                                        </p:tgtEl>
                                        <p:attrNameLst>
                                          <p:attrName>style.visibility</p:attrName>
                                        </p:attrNameLst>
                                      </p:cBhvr>
                                      <p:to>
                                        <p:strVal val="visible"/>
                                      </p:to>
                                    </p:set>
                                    <p:animEffect transition="in" filter="fade">
                                      <p:cBhvr>
                                        <p:cTn id="131" dur="500"/>
                                        <p:tgtEl>
                                          <p:spTgt spid="3"/>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99"/>
                                        </p:tgtEl>
                                        <p:attrNameLst>
                                          <p:attrName>style.visibility</p:attrName>
                                        </p:attrNameLst>
                                      </p:cBhvr>
                                      <p:to>
                                        <p:strVal val="visible"/>
                                      </p:to>
                                    </p:set>
                                    <p:animEffect transition="in" filter="fade">
                                      <p:cBhvr>
                                        <p:cTn id="136" dur="500"/>
                                        <p:tgtEl>
                                          <p:spTgt spid="99"/>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04"/>
                                        </p:tgtEl>
                                        <p:attrNameLst>
                                          <p:attrName>style.visibility</p:attrName>
                                        </p:attrNameLst>
                                      </p:cBhvr>
                                      <p:to>
                                        <p:strVal val="visible"/>
                                      </p:to>
                                    </p:set>
                                    <p:animEffect transition="in" filter="fade">
                                      <p:cBhvr>
                                        <p:cTn id="141" dur="500"/>
                                        <p:tgtEl>
                                          <p:spTgt spid="104"/>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105"/>
                                        </p:tgtEl>
                                        <p:attrNameLst>
                                          <p:attrName>style.visibility</p:attrName>
                                        </p:attrNameLst>
                                      </p:cBhvr>
                                      <p:to>
                                        <p:strVal val="visible"/>
                                      </p:to>
                                    </p:set>
                                    <p:animEffect transition="in" filter="fade">
                                      <p:cBhvr>
                                        <p:cTn id="14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3" grpId="0"/>
      <p:bldP spid="44" grpId="0"/>
      <p:bldP spid="59" grpId="0"/>
      <p:bldP spid="61" grpId="0"/>
      <p:bldP spid="62" grpId="0"/>
      <p:bldP spid="65" grpId="0"/>
      <p:bldP spid="66" grpId="0"/>
      <p:bldP spid="68" grpId="0"/>
      <p:bldP spid="69" grpId="0"/>
      <p:bldP spid="88" grpId="0"/>
      <p:bldP spid="92" grpId="0"/>
      <p:bldP spid="93" grpId="0"/>
      <p:bldP spid="97" grpId="0" animBg="1"/>
      <p:bldP spid="98" grpId="0"/>
      <p:bldP spid="99" grpId="0"/>
      <p:bldP spid="100" grpId="0"/>
      <p:bldP spid="101" grpId="0"/>
      <p:bldP spid="104" grpId="0"/>
      <p:bldP spid="1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41292" y="151545"/>
            <a:ext cx="756624" cy="75662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10" name="2_i.wav"/>
            </a:hlinkClick>
            <a:extLst>
              <a:ext uri="{FF2B5EF4-FFF2-40B4-BE49-F238E27FC236}">
                <a16:creationId xmlns:a16="http://schemas.microsoft.com/office/drawing/2014/main" id="{902C8F7A-60E1-47BA-A5D2-269092E24632}"/>
              </a:ext>
            </a:extLst>
          </p:cNvPr>
          <p:cNvSpPr txBox="1"/>
          <p:nvPr/>
        </p:nvSpPr>
        <p:spPr>
          <a:xfrm>
            <a:off x="3087113" y="119956"/>
            <a:ext cx="757175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foto</a:t>
            </a:r>
            <a:r>
              <a:rPr lang="en-GB" sz="2400" dirty="0">
                <a:solidFill>
                  <a:srgbClr val="002060"/>
                </a:solidFill>
                <a:latin typeface="Century Gothic" panose="020B0502020202020204" pitchFamily="34" charset="0"/>
              </a:rPr>
              <a:t> de la fiesta de </a:t>
            </a:r>
            <a:r>
              <a:rPr lang="en-GB" sz="2400" dirty="0" err="1">
                <a:solidFill>
                  <a:srgbClr val="002060"/>
                </a:solidFill>
                <a:latin typeface="Century Gothic" panose="020B0502020202020204" pitchFamily="34" charset="0"/>
              </a:rPr>
              <a:t>cumpleaños</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22247" y="1057879"/>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pic>
        <p:nvPicPr>
          <p:cNvPr id="2050" name="Picture 2" descr="Frame, Picture Frame, Outline, Blue">
            <a:extLst>
              <a:ext uri="{FF2B5EF4-FFF2-40B4-BE49-F238E27FC236}">
                <a16:creationId xmlns:a16="http://schemas.microsoft.com/office/drawing/2014/main" id="{3F84FE6E-FE35-4F1A-9834-CA84AE4CDA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4572" y="2169993"/>
            <a:ext cx="7154258" cy="44612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arden, Tree, Spring, Nature, Flower">
            <a:extLst>
              <a:ext uri="{FF2B5EF4-FFF2-40B4-BE49-F238E27FC236}">
                <a16:creationId xmlns:a16="http://schemas.microsoft.com/office/drawing/2014/main" id="{307C7423-4973-4537-BDE1-752F3885DA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6572" y="2538484"/>
            <a:ext cx="6460941" cy="36795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sa De Jardín, Al Aire Libre, Comida, Mueble De Jardín">
            <a:extLst>
              <a:ext uri="{FF2B5EF4-FFF2-40B4-BE49-F238E27FC236}">
                <a16:creationId xmlns:a16="http://schemas.microsoft.com/office/drawing/2014/main" id="{298D9FD9-C1BE-40AD-A8EB-1496EEBA25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10971" y="2811438"/>
            <a:ext cx="2101421" cy="204186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picture containing toy, doll&#10;&#10;Description automatically generated">
            <a:extLst>
              <a:ext uri="{FF2B5EF4-FFF2-40B4-BE49-F238E27FC236}">
                <a16:creationId xmlns:a16="http://schemas.microsoft.com/office/drawing/2014/main" id="{9FBF8119-9832-41EC-8952-08D4C9B6C2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55850" y="4048794"/>
            <a:ext cx="959279" cy="2169288"/>
          </a:xfrm>
          <a:prstGeom prst="rect">
            <a:avLst/>
          </a:prstGeom>
        </p:spPr>
      </p:pic>
      <p:pic>
        <p:nvPicPr>
          <p:cNvPr id="48" name="Picture 2" descr="Fecha De Nacimiento, Pastel, Velas">
            <a:extLst>
              <a:ext uri="{FF2B5EF4-FFF2-40B4-BE49-F238E27FC236}">
                <a16:creationId xmlns:a16="http://schemas.microsoft.com/office/drawing/2014/main" id="{5B57965A-80D3-45BD-B678-75AD8D021DD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36953" y="3429000"/>
            <a:ext cx="1004368" cy="75383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A picture containing text, toy, doll&#10;&#10;Description automatically generated">
            <a:extLst>
              <a:ext uri="{FF2B5EF4-FFF2-40B4-BE49-F238E27FC236}">
                <a16:creationId xmlns:a16="http://schemas.microsoft.com/office/drawing/2014/main" id="{9AF7B033-642F-40BB-8948-820AC8BE204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3378036" y="3074167"/>
            <a:ext cx="675199" cy="1779138"/>
          </a:xfrm>
          <a:prstGeom prst="rect">
            <a:avLst/>
          </a:prstGeom>
        </p:spPr>
      </p:pic>
      <p:pic>
        <p:nvPicPr>
          <p:cNvPr id="52" name="Picture 51">
            <a:extLst>
              <a:ext uri="{FF2B5EF4-FFF2-40B4-BE49-F238E27FC236}">
                <a16:creationId xmlns:a16="http://schemas.microsoft.com/office/drawing/2014/main" id="{DDB2C718-2DC9-4597-8967-E3A87F05BD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46902" y="3432130"/>
            <a:ext cx="737431" cy="1937012"/>
          </a:xfrm>
          <a:prstGeom prst="rect">
            <a:avLst/>
          </a:prstGeom>
        </p:spPr>
      </p:pic>
      <p:sp>
        <p:nvSpPr>
          <p:cNvPr id="53" name="Rectangle: Rounded Corners 52">
            <a:extLst>
              <a:ext uri="{FF2B5EF4-FFF2-40B4-BE49-F238E27FC236}">
                <a16:creationId xmlns:a16="http://schemas.microsoft.com/office/drawing/2014/main" id="{83FFCE78-75AD-4444-BDA9-ADDD3FAD2EA8}"/>
              </a:ext>
            </a:extLst>
          </p:cNvPr>
          <p:cNvSpPr/>
          <p:nvPr/>
        </p:nvSpPr>
        <p:spPr>
          <a:xfrm>
            <a:off x="8302192" y="2412689"/>
            <a:ext cx="1396580"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s/he 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56D97676-4ABC-4E3C-82C7-A9033C0887F1}"/>
              </a:ext>
            </a:extLst>
          </p:cNvPr>
          <p:cNvSpPr/>
          <p:nvPr/>
        </p:nvSpPr>
        <p:spPr>
          <a:xfrm>
            <a:off x="8107032" y="3760766"/>
            <a:ext cx="2091506" cy="505417"/>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left</a:t>
            </a:r>
          </a:p>
        </p:txBody>
      </p:sp>
      <p:sp>
        <p:nvSpPr>
          <p:cNvPr id="55" name="Rectangle: Rounded Corners 54">
            <a:extLst>
              <a:ext uri="{FF2B5EF4-FFF2-40B4-BE49-F238E27FC236}">
                <a16:creationId xmlns:a16="http://schemas.microsoft.com/office/drawing/2014/main" id="{0CBD51F3-8B9C-4AEB-B408-EFE071D28A5F}"/>
              </a:ext>
            </a:extLst>
          </p:cNvPr>
          <p:cNvSpPr/>
          <p:nvPr/>
        </p:nvSpPr>
        <p:spPr>
          <a:xfrm>
            <a:off x="8340397" y="2902475"/>
            <a:ext cx="1363492" cy="47847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está</a:t>
            </a:r>
          </a:p>
        </p:txBody>
      </p:sp>
      <p:sp>
        <p:nvSpPr>
          <p:cNvPr id="56" name="Rectangle: Rounded Corners 55">
            <a:extLst>
              <a:ext uri="{FF2B5EF4-FFF2-40B4-BE49-F238E27FC236}">
                <a16:creationId xmlns:a16="http://schemas.microsoft.com/office/drawing/2014/main" id="{68077920-E35F-470D-8C93-38FA2D55974E}"/>
              </a:ext>
            </a:extLst>
          </p:cNvPr>
          <p:cNvSpPr/>
          <p:nvPr/>
        </p:nvSpPr>
        <p:spPr>
          <a:xfrm>
            <a:off x="8125113" y="4266913"/>
            <a:ext cx="2091506" cy="505417"/>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izquierda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Rectangle: Rounded Corners 59">
            <a:extLst>
              <a:ext uri="{FF2B5EF4-FFF2-40B4-BE49-F238E27FC236}">
                <a16:creationId xmlns:a16="http://schemas.microsoft.com/office/drawing/2014/main" id="{33877A29-F3C7-482E-875A-A8219BBEAC11}"/>
              </a:ext>
            </a:extLst>
          </p:cNvPr>
          <p:cNvSpPr/>
          <p:nvPr/>
        </p:nvSpPr>
        <p:spPr>
          <a:xfrm>
            <a:off x="10078878" y="2412688"/>
            <a:ext cx="1956976"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right</a:t>
            </a:r>
          </a:p>
        </p:txBody>
      </p:sp>
      <p:sp>
        <p:nvSpPr>
          <p:cNvPr id="61" name="Rectangle: Rounded Corners 60">
            <a:extLst>
              <a:ext uri="{FF2B5EF4-FFF2-40B4-BE49-F238E27FC236}">
                <a16:creationId xmlns:a16="http://schemas.microsoft.com/office/drawing/2014/main" id="{709E5B22-FED6-475C-80FA-4419FCE6523F}"/>
              </a:ext>
            </a:extLst>
          </p:cNvPr>
          <p:cNvSpPr/>
          <p:nvPr/>
        </p:nvSpPr>
        <p:spPr>
          <a:xfrm>
            <a:off x="10083995" y="2876255"/>
            <a:ext cx="1974546" cy="47847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derecha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4" name="TextBox 63">
            <a:hlinkClick r:id="" action="ppaction://noaction">
              <a:snd r:embed="rId18" name="2_ii.wav"/>
            </a:hlinkClick>
            <a:extLst>
              <a:ext uri="{FF2B5EF4-FFF2-40B4-BE49-F238E27FC236}">
                <a16:creationId xmlns:a16="http://schemas.microsoft.com/office/drawing/2014/main" id="{C75ECC88-78D1-4D94-AFFF-8DD3FA3C6D71}"/>
              </a:ext>
            </a:extLst>
          </p:cNvPr>
          <p:cNvSpPr txBox="1"/>
          <p:nvPr/>
        </p:nvSpPr>
        <p:spPr>
          <a:xfrm>
            <a:off x="841253" y="844845"/>
            <a:ext cx="7571757"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En la </a:t>
            </a:r>
            <a:r>
              <a:rPr lang="en-GB" sz="2400" b="1" dirty="0">
                <a:solidFill>
                  <a:srgbClr val="002060"/>
                </a:solidFill>
                <a:latin typeface="Century Gothic" panose="020B0502020202020204" pitchFamily="34" charset="0"/>
              </a:rPr>
              <a:t>imagen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 está </a:t>
            </a:r>
            <a:r>
              <a:rPr lang="en-GB" sz="2400" b="1" dirty="0">
                <a:solidFill>
                  <a:srgbClr val="002060"/>
                </a:solidFill>
                <a:latin typeface="Century Gothic" panose="020B0502020202020204" pitchFamily="34" charset="0"/>
              </a:rPr>
              <a:t>a la </a:t>
            </a:r>
            <a:r>
              <a:rPr lang="en-GB" sz="2400" b="1" dirty="0" err="1">
                <a:solidFill>
                  <a:srgbClr val="002060"/>
                </a:solidFill>
                <a:latin typeface="Century Gothic" panose="020B0502020202020204" pitchFamily="34" charset="0"/>
              </a:rPr>
              <a:t>derecha</a:t>
            </a:r>
            <a:r>
              <a:rPr lang="en-GB" sz="2400" dirty="0">
                <a:solidFill>
                  <a:srgbClr val="002060"/>
                </a:solidFill>
                <a:latin typeface="Century Gothic" panose="020B0502020202020204" pitchFamily="34" charset="0"/>
              </a:rPr>
              <a:t>, Sofía </a:t>
            </a:r>
            <a:r>
              <a:rPr lang="en-GB" sz="2400" b="1" dirty="0">
                <a:solidFill>
                  <a:srgbClr val="002060"/>
                </a:solidFill>
                <a:latin typeface="Century Gothic" panose="020B0502020202020204" pitchFamily="34" charset="0"/>
              </a:rPr>
              <a:t>está</a:t>
            </a:r>
            <a:r>
              <a:rPr lang="en-GB" sz="2400" dirty="0">
                <a:solidFill>
                  <a:srgbClr val="002060"/>
                </a:solidFill>
                <a:latin typeface="Century Gothic" panose="020B0502020202020204" pitchFamily="34" charset="0"/>
              </a:rPr>
              <a:t> en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medio</a:t>
            </a:r>
            <a:r>
              <a:rPr lang="en-GB" sz="2400" dirty="0">
                <a:solidFill>
                  <a:srgbClr val="002060"/>
                </a:solidFill>
                <a:latin typeface="Century Gothic" panose="020B0502020202020204" pitchFamily="34" charset="0"/>
              </a:rPr>
              <a:t> y Quique a la </a:t>
            </a:r>
            <a:r>
              <a:rPr lang="en-GB" sz="2400" b="1" dirty="0" err="1">
                <a:solidFill>
                  <a:srgbClr val="002060"/>
                </a:solidFill>
                <a:latin typeface="Century Gothic" panose="020B0502020202020204" pitchFamily="34" charset="0"/>
              </a:rPr>
              <a:t>izquierda</a:t>
            </a:r>
            <a:r>
              <a:rPr lang="en-GB" sz="2400" dirty="0">
                <a:solidFill>
                  <a:srgbClr val="002060"/>
                </a:solidFill>
                <a:latin typeface="Century Gothic" panose="020B0502020202020204" pitchFamily="34" charset="0"/>
              </a:rPr>
              <a:t>. </a:t>
            </a:r>
          </a:p>
        </p:txBody>
      </p:sp>
      <p:sp>
        <p:nvSpPr>
          <p:cNvPr id="67" name="Rectangle: Rounded Corners 66">
            <a:extLst>
              <a:ext uri="{FF2B5EF4-FFF2-40B4-BE49-F238E27FC236}">
                <a16:creationId xmlns:a16="http://schemas.microsoft.com/office/drawing/2014/main" id="{B735C62B-7DB9-43E2-8852-F39A7F526149}"/>
              </a:ext>
            </a:extLst>
          </p:cNvPr>
          <p:cNvSpPr/>
          <p:nvPr/>
        </p:nvSpPr>
        <p:spPr>
          <a:xfrm>
            <a:off x="10420816" y="3751257"/>
            <a:ext cx="1654551" cy="543919"/>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68" name="Rectangle: Rounded Corners 67">
            <a:extLst>
              <a:ext uri="{FF2B5EF4-FFF2-40B4-BE49-F238E27FC236}">
                <a16:creationId xmlns:a16="http://schemas.microsoft.com/office/drawing/2014/main" id="{21FF2B7F-916C-47F7-AC4C-449CCB74D743}"/>
              </a:ext>
            </a:extLst>
          </p:cNvPr>
          <p:cNvSpPr/>
          <p:nvPr/>
        </p:nvSpPr>
        <p:spPr>
          <a:xfrm>
            <a:off x="10481331" y="4295176"/>
            <a:ext cx="1594035" cy="505417"/>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69" name="Rectangle: Rounded Corners 68">
            <a:extLst>
              <a:ext uri="{FF2B5EF4-FFF2-40B4-BE49-F238E27FC236}">
                <a16:creationId xmlns:a16="http://schemas.microsoft.com/office/drawing/2014/main" id="{10BAFBA8-2544-43C2-A88D-9EF0588D1E5B}"/>
              </a:ext>
            </a:extLst>
          </p:cNvPr>
          <p:cNvSpPr/>
          <p:nvPr/>
        </p:nvSpPr>
        <p:spPr>
          <a:xfrm>
            <a:off x="8290163" y="5281606"/>
            <a:ext cx="1587829" cy="543919"/>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middle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Rectangle: Rounded Corners 69">
            <a:extLst>
              <a:ext uri="{FF2B5EF4-FFF2-40B4-BE49-F238E27FC236}">
                <a16:creationId xmlns:a16="http://schemas.microsoft.com/office/drawing/2014/main" id="{910360F4-1565-481C-9053-4869CAE85605}"/>
              </a:ext>
            </a:extLst>
          </p:cNvPr>
          <p:cNvSpPr/>
          <p:nvPr/>
        </p:nvSpPr>
        <p:spPr>
          <a:xfrm>
            <a:off x="8276415" y="5820339"/>
            <a:ext cx="1601578" cy="505417"/>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el</a:t>
            </a:r>
            <a:r>
              <a:rPr lang="en-GB" sz="2400" b="1" dirty="0">
                <a:solidFill>
                  <a:prstClr val="white"/>
                </a:solidFill>
                <a:latin typeface="Century Gothic" panose="020B0502020202020204" pitchFamily="34" charset="0"/>
              </a:rPr>
              <a:t> medio</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3" name="Rectangle: Rounded Corners 72">
            <a:extLst>
              <a:ext uri="{FF2B5EF4-FFF2-40B4-BE49-F238E27FC236}">
                <a16:creationId xmlns:a16="http://schemas.microsoft.com/office/drawing/2014/main" id="{BCA728EC-CED7-47A7-A0E3-95BEBCBE90B6}"/>
              </a:ext>
            </a:extLst>
          </p:cNvPr>
          <p:cNvSpPr/>
          <p:nvPr/>
        </p:nvSpPr>
        <p:spPr>
          <a:xfrm>
            <a:off x="10224149" y="5281606"/>
            <a:ext cx="1825822" cy="538733"/>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image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BDBA18EC-B515-46F9-AFF2-50CD1D84D057}"/>
              </a:ext>
            </a:extLst>
          </p:cNvPr>
          <p:cNvSpPr/>
          <p:nvPr/>
        </p:nvSpPr>
        <p:spPr>
          <a:xfrm>
            <a:off x="10222597" y="5796842"/>
            <a:ext cx="1827374" cy="505417"/>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la imagen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5" name="Google Shape;282;p13" descr="Reading, Book, Symbol, Icon, Reader, Man">
            <a:extLst>
              <a:ext uri="{FF2B5EF4-FFF2-40B4-BE49-F238E27FC236}">
                <a16:creationId xmlns:a16="http://schemas.microsoft.com/office/drawing/2014/main" id="{825076BE-7646-4090-9F71-308F8AF1B11F}"/>
              </a:ext>
            </a:extLst>
          </p:cNvPr>
          <p:cNvPicPr preferRelativeResize="0"/>
          <p:nvPr/>
        </p:nvPicPr>
        <p:blipFill rotWithShape="1">
          <a:blip r:embed="rId19">
            <a:alphaModFix/>
            <a:duotone>
              <a:schemeClr val="accent6">
                <a:shade val="45000"/>
                <a:satMod val="135000"/>
              </a:schemeClr>
              <a:prstClr val="white"/>
            </a:duotone>
            <a:extLst>
              <a:ext uri="{BEBA8EAE-BF5A-486C-A8C5-ECC9F3942E4B}">
                <a14:imgProps xmlns:a14="http://schemas.microsoft.com/office/drawing/2010/main">
                  <a14:imgLayer r:embed="rId20">
                    <a14:imgEffect>
                      <a14:artisticPaintStrokes/>
                    </a14:imgEffect>
                  </a14:imgLayer>
                </a14:imgProps>
              </a:ext>
            </a:extLst>
          </a:blip>
          <a:srcRect/>
          <a:stretch/>
        </p:blipFill>
        <p:spPr>
          <a:xfrm>
            <a:off x="10464181" y="147491"/>
            <a:ext cx="782801" cy="782801"/>
          </a:xfrm>
          <a:prstGeom prst="roundRect">
            <a:avLst/>
          </a:prstGeom>
          <a:solidFill>
            <a:srgbClr val="92D050"/>
          </a:solidFill>
          <a:ln>
            <a:noFill/>
          </a:ln>
        </p:spPr>
      </p:pic>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subTnLst>
                                    <p:audio>
                                      <p:cMediaNode>
                                        <p:cTn display="0" masterRel="sameClick">
                                          <p:stCondLst>
                                            <p:cond evt="begin" delay="0">
                                              <p:tn val="5"/>
                                            </p:cond>
                                          </p:stCondLst>
                                          <p:endCondLst>
                                            <p:cond evt="onStopAudio" delay="0">
                                              <p:tgtEl>
                                                <p:sldTgt/>
                                              </p:tgtEl>
                                            </p:cond>
                                          </p:endCondLst>
                                        </p:cTn>
                                        <p:tgtEl>
                                          <p:sndTgt r:embed="rId3" name="2.1.wav"/>
                                        </p:tgtEl>
                                      </p:cMediaNode>
                                    </p:audio>
                                  </p:subTnLst>
                                </p:cTn>
                              </p:par>
                            </p:childTnLst>
                          </p:cTn>
                        </p:par>
                      </p:childTnLst>
                    </p:cTn>
                  </p:par>
                </p:childTnLst>
              </p:cTn>
              <p:nextCondLst>
                <p:cond evt="onClick" delay="0">
                  <p:tgtEl>
                    <p:spTgt spid="53"/>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up)">
                                      <p:cBhvr>
                                        <p:cTn id="13" dur="500"/>
                                        <p:tgtEl>
                                          <p:spTgt spid="56"/>
                                        </p:tgtEl>
                                      </p:cBhvr>
                                    </p:animEffect>
                                  </p:childTnLst>
                                  <p:subTnLst>
                                    <p:audio>
                                      <p:cMediaNode>
                                        <p:cTn display="0" masterRel="sameClick">
                                          <p:stCondLst>
                                            <p:cond evt="begin" delay="0">
                                              <p:tn val="11"/>
                                            </p:cond>
                                          </p:stCondLst>
                                          <p:endCondLst>
                                            <p:cond evt="onStopAudio" delay="0">
                                              <p:tgtEl>
                                                <p:sldTgt/>
                                              </p:tgtEl>
                                            </p:cond>
                                          </p:endCondLst>
                                        </p:cTn>
                                        <p:tgtEl>
                                          <p:sndTgt r:embed="rId4" name="2.3.wav"/>
                                        </p:tgtEl>
                                      </p:cMediaNode>
                                    </p:audio>
                                  </p:sub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60"/>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500"/>
                                        <p:tgtEl>
                                          <p:spTgt spid="61"/>
                                        </p:tgtEl>
                                      </p:cBhvr>
                                    </p:animEffect>
                                  </p:childTnLst>
                                  <p:subTnLst>
                                    <p:audio>
                                      <p:cMediaNode>
                                        <p:cTn display="0" masterRel="sameClick">
                                          <p:stCondLst>
                                            <p:cond evt="begin" delay="0">
                                              <p:tn val="17"/>
                                            </p:cond>
                                          </p:stCondLst>
                                          <p:endCondLst>
                                            <p:cond evt="onStopAudio" delay="0">
                                              <p:tgtEl>
                                                <p:sldTgt/>
                                              </p:tgtEl>
                                            </p:cond>
                                          </p:endCondLst>
                                        </p:cTn>
                                        <p:tgtEl>
                                          <p:sndTgt r:embed="rId5" name="2.2.wav"/>
                                        </p:tgtEl>
                                      </p:cMediaNode>
                                    </p:audio>
                                  </p:subTnLst>
                                </p:cTn>
                              </p:par>
                            </p:childTnLst>
                          </p:cTn>
                        </p:par>
                      </p:childTnLst>
                    </p:cTn>
                  </p:par>
                </p:childTnLst>
              </p:cTn>
              <p:nextCondLst>
                <p:cond evt="onClick" delay="0">
                  <p:tgtEl>
                    <p:spTgt spid="60"/>
                  </p:tgtEl>
                </p:cond>
              </p:nextCondLst>
            </p:seq>
            <p:seq concurrent="1" nextAc="seek">
              <p:cTn id="20" restart="whenNotActive" fill="hold" evtFilter="cancelBubble" nodeType="interactiveSeq">
                <p:stCondLst>
                  <p:cond evt="onClick" delay="0">
                    <p:tgtEl>
                      <p:spTgt spid="67"/>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up)">
                                      <p:cBhvr>
                                        <p:cTn id="25" dur="500"/>
                                        <p:tgtEl>
                                          <p:spTgt spid="68"/>
                                        </p:tgtEl>
                                      </p:cBhvr>
                                    </p:animEffect>
                                  </p:childTnLst>
                                  <p:subTnLst>
                                    <p:audio>
                                      <p:cMediaNode>
                                        <p:cTn display="0" masterRel="sameClick">
                                          <p:stCondLst>
                                            <p:cond evt="begin" delay="0">
                                              <p:tn val="23"/>
                                            </p:cond>
                                          </p:stCondLst>
                                          <p:endCondLst>
                                            <p:cond evt="onStopAudio" delay="0">
                                              <p:tgtEl>
                                                <p:sldTgt/>
                                              </p:tgtEl>
                                            </p:cond>
                                          </p:endCondLst>
                                        </p:cTn>
                                        <p:tgtEl>
                                          <p:sndTgt r:embed="rId6" name="2.4.wav"/>
                                        </p:tgtEl>
                                      </p:cMediaNode>
                                    </p:audio>
                                  </p:subTnLst>
                                </p:cTn>
                              </p:par>
                            </p:childTnLst>
                          </p:cTn>
                        </p:par>
                      </p:childTnLst>
                    </p:cTn>
                  </p:par>
                </p:childTnLst>
              </p:cTn>
              <p:nextCondLst>
                <p:cond evt="onClick" delay="0">
                  <p:tgtEl>
                    <p:spTgt spid="67"/>
                  </p:tgtEl>
                </p:cond>
              </p:nextCondLst>
            </p:seq>
            <p:seq concurrent="1" nextAc="seek">
              <p:cTn id="26" restart="whenNotActive" fill="hold" evtFilter="cancelBubble" nodeType="interactiveSeq">
                <p:stCondLst>
                  <p:cond evt="onClick" delay="0">
                    <p:tgtEl>
                      <p:spTgt spid="69"/>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wipe(up)">
                                      <p:cBhvr>
                                        <p:cTn id="31" dur="500"/>
                                        <p:tgtEl>
                                          <p:spTgt spid="70"/>
                                        </p:tgtEl>
                                      </p:cBhvr>
                                    </p:animEffect>
                                  </p:childTnLst>
                                  <p:subTnLst>
                                    <p:audio>
                                      <p:cMediaNode>
                                        <p:cTn display="0" masterRel="sameClick">
                                          <p:stCondLst>
                                            <p:cond evt="begin" delay="0">
                                              <p:tn val="29"/>
                                            </p:cond>
                                          </p:stCondLst>
                                          <p:endCondLst>
                                            <p:cond evt="onStopAudio" delay="0">
                                              <p:tgtEl>
                                                <p:sldTgt/>
                                              </p:tgtEl>
                                            </p:cond>
                                          </p:endCondLst>
                                        </p:cTn>
                                        <p:tgtEl>
                                          <p:sndTgt r:embed="rId7" name="2.5.wav"/>
                                        </p:tgtEl>
                                      </p:cMediaNode>
                                    </p:audio>
                                  </p:subTnLst>
                                </p:cTn>
                              </p:par>
                            </p:childTnLst>
                          </p:cTn>
                        </p:par>
                      </p:childTnLst>
                    </p:cTn>
                  </p:par>
                </p:childTnLst>
              </p:cTn>
              <p:nextCondLst>
                <p:cond evt="onClick" delay="0">
                  <p:tgtEl>
                    <p:spTgt spid="69"/>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up)">
                                      <p:cBhvr>
                                        <p:cTn id="37" dur="500"/>
                                        <p:tgtEl>
                                          <p:spTgt spid="74"/>
                                        </p:tgtEl>
                                      </p:cBhvr>
                                    </p:animEffect>
                                  </p:childTnLst>
                                  <p:subTnLst>
                                    <p:audio>
                                      <p:cMediaNode>
                                        <p:cTn display="0" masterRel="sameClick">
                                          <p:stCondLst>
                                            <p:cond evt="begin" delay="0">
                                              <p:tn val="35"/>
                                            </p:cond>
                                          </p:stCondLst>
                                          <p:endCondLst>
                                            <p:cond evt="onStopAudio" delay="0">
                                              <p:tgtEl>
                                                <p:sldTgt/>
                                              </p:tgtEl>
                                            </p:cond>
                                          </p:endCondLst>
                                        </p:cTn>
                                        <p:tgtEl>
                                          <p:sndTgt r:embed="rId8" name="2.6.wav"/>
                                        </p:tgtEl>
                                      </p:cMediaNode>
                                    </p:audio>
                                  </p:subTnLst>
                                </p:cTn>
                              </p:par>
                            </p:childTnLst>
                          </p:cTn>
                        </p:par>
                      </p:childTnLst>
                    </p:cTn>
                  </p:par>
                </p:childTnLst>
              </p:cTn>
              <p:nextCondLst>
                <p:cond evt="onClick" delay="0">
                  <p:tgtEl>
                    <p:spTgt spid="73"/>
                  </p:tgtEl>
                </p:cond>
              </p:nextCondLst>
            </p:seq>
          </p:childTnLst>
        </p:cTn>
      </p:par>
    </p:tnLst>
    <p:bldLst>
      <p:bldP spid="55" grpId="0" animBg="1"/>
      <p:bldP spid="56" grpId="0" animBg="1"/>
      <p:bldP spid="61" grpId="0" animBg="1"/>
      <p:bldP spid="68" grpId="0" animBg="1"/>
      <p:bldP spid="70" grpId="0" animBg="1"/>
      <p:bldP spid="7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7754" y="-30281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wav"/>
            </a:hlinkClick>
            <a:extLst>
              <a:ext uri="{FF2B5EF4-FFF2-40B4-BE49-F238E27FC236}">
                <a16:creationId xmlns:a16="http://schemas.microsoft.com/office/drawing/2014/main" id="{902C8F7A-60E1-47BA-A5D2-269092E24632}"/>
              </a:ext>
            </a:extLst>
          </p:cNvPr>
          <p:cNvSpPr txBox="1"/>
          <p:nvPr/>
        </p:nvSpPr>
        <p:spPr>
          <a:xfrm>
            <a:off x="3684897" y="131787"/>
            <a:ext cx="69384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graphicFrame>
        <p:nvGraphicFramePr>
          <p:cNvPr id="47" name="Table 4">
            <a:extLst>
              <a:ext uri="{FF2B5EF4-FFF2-40B4-BE49-F238E27FC236}">
                <a16:creationId xmlns:a16="http://schemas.microsoft.com/office/drawing/2014/main" id="{86081372-E33F-4537-B8BF-87646FD7CBFF}"/>
              </a:ext>
            </a:extLst>
          </p:cNvPr>
          <p:cNvGraphicFramePr>
            <a:graphicFrameLocks noGrp="1"/>
          </p:cNvGraphicFramePr>
          <p:nvPr>
            <p:extLst>
              <p:ext uri="{D42A27DB-BD31-4B8C-83A1-F6EECF244321}">
                <p14:modId xmlns:p14="http://schemas.microsoft.com/office/powerpoint/2010/main" val="3226131764"/>
              </p:ext>
            </p:extLst>
          </p:nvPr>
        </p:nvGraphicFramePr>
        <p:xfrm>
          <a:off x="621132" y="952292"/>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vender</a:t>
                      </a:r>
                    </a:p>
                  </a:txBody>
                  <a:tcPr/>
                </a:tc>
                <a:tc>
                  <a:txBody>
                    <a:bodyPr/>
                    <a:lstStyle/>
                    <a:p>
                      <a:r>
                        <a:rPr lang="en-GB" sz="2400" b="1" dirty="0" err="1">
                          <a:solidFill>
                            <a:srgbClr val="00B0F0"/>
                          </a:solidFill>
                          <a:latin typeface="Century Gothic" panose="020B0502020202020204" pitchFamily="34" charset="0"/>
                        </a:rPr>
                        <a:t>correr</a:t>
                      </a:r>
                      <a:endParaRPr lang="en-GB" sz="24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más</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comer</a:t>
                      </a: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dinero</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teatro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costa</a:t>
                      </a:r>
                    </a:p>
                  </a:txBody>
                  <a:tcPr/>
                </a:tc>
                <a:tc>
                  <a:txBody>
                    <a:bodyPr/>
                    <a:lstStyle/>
                    <a:p>
                      <a:r>
                        <a:rPr lang="en-GB" sz="3200" b="1" dirty="0" err="1">
                          <a:solidFill>
                            <a:srgbClr val="92D050"/>
                          </a:solidFill>
                          <a:latin typeface="Century Gothic" panose="020B0502020202020204" pitchFamily="34" charset="0"/>
                        </a:rPr>
                        <a:t>ir</a:t>
                      </a:r>
                      <a:endParaRPr lang="en-GB" sz="4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voy</a:t>
                      </a:r>
                      <a:endParaRPr lang="en-GB" sz="3200" b="1" dirty="0">
                        <a:solidFill>
                          <a:srgbClr val="92D050"/>
                        </a:solidFill>
                        <a:latin typeface="Century Gothic" panose="020B0502020202020204" pitchFamily="34" charset="0"/>
                      </a:endParaRPr>
                    </a:p>
                  </a:txBody>
                  <a:tcPr/>
                </a:tc>
                <a:tc>
                  <a:txBody>
                    <a:bodyPr/>
                    <a:lstStyle/>
                    <a:p>
                      <a:r>
                        <a:rPr lang="en-GB" sz="3200" b="1" dirty="0" err="1">
                          <a:solidFill>
                            <a:srgbClr val="92D050"/>
                          </a:solidFill>
                          <a:latin typeface="Century Gothic" panose="020B0502020202020204" pitchFamily="34" charset="0"/>
                        </a:rPr>
                        <a:t>está</a:t>
                      </a:r>
                      <a:endParaRPr lang="en-GB" sz="32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estar</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haces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imagen</a:t>
                      </a: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derecha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baile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izquierda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viaje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8" name="Picture 47">
            <a:extLst>
              <a:ext uri="{FF2B5EF4-FFF2-40B4-BE49-F238E27FC236}">
                <a16:creationId xmlns:a16="http://schemas.microsoft.com/office/drawing/2014/main" id="{FECD558B-59AB-40E1-9239-B2766DB2D5CF}"/>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DD2162BD-9859-4961-B4B1-7393FFE276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D8B13E2B-617D-4714-943B-A57E130FB263}"/>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AA4DA468-0294-4D49-BBD1-6E8054D1C5DE}"/>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0273316F-BF61-4ECB-92BC-B436C641AE87}"/>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C398346B-6379-4FE6-8D35-B22D2C204C60}"/>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61FD9AC4-A821-4C02-A2B0-9B0C124FD38B}"/>
              </a:ext>
            </a:extLst>
          </p:cNvPr>
          <p:cNvSpPr txBox="1"/>
          <p:nvPr/>
        </p:nvSpPr>
        <p:spPr>
          <a:xfrm>
            <a:off x="2242281" y="620650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dance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01FDF8A7-13C4-4EDB-8458-850B90356D28}"/>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left</a:t>
            </a:r>
          </a:p>
        </p:txBody>
      </p:sp>
      <p:sp>
        <p:nvSpPr>
          <p:cNvPr id="56" name="TextBox 55">
            <a:extLst>
              <a:ext uri="{FF2B5EF4-FFF2-40B4-BE49-F238E27FC236}">
                <a16:creationId xmlns:a16="http://schemas.microsoft.com/office/drawing/2014/main" id="{1759C833-0C6D-48EC-B259-4591D680362A}"/>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journey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5973814E-E49F-449C-BDE4-4F3596426099}"/>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a:t>
            </a:r>
          </a:p>
        </p:txBody>
      </p:sp>
      <p:sp>
        <p:nvSpPr>
          <p:cNvPr id="58" name="TextBox 57">
            <a:extLst>
              <a:ext uri="{FF2B5EF4-FFF2-40B4-BE49-F238E27FC236}">
                <a16:creationId xmlns:a16="http://schemas.microsoft.com/office/drawing/2014/main" id="{2981D5F8-CA47-43C8-ADA1-A45CB472E7D9}"/>
              </a:ext>
            </a:extLst>
          </p:cNvPr>
          <p:cNvSpPr txBox="1"/>
          <p:nvPr/>
        </p:nvSpPr>
        <p:spPr>
          <a:xfrm>
            <a:off x="4594559" y="5214398"/>
            <a:ext cx="27077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image</a:t>
            </a:r>
          </a:p>
        </p:txBody>
      </p:sp>
      <p:sp>
        <p:nvSpPr>
          <p:cNvPr id="59" name="TextBox 58">
            <a:extLst>
              <a:ext uri="{FF2B5EF4-FFF2-40B4-BE49-F238E27FC236}">
                <a16:creationId xmlns:a16="http://schemas.microsoft.com/office/drawing/2014/main" id="{5612DC47-9E29-4971-BC60-9ADA12E454FB}"/>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right</a:t>
            </a:r>
          </a:p>
        </p:txBody>
      </p:sp>
      <p:sp>
        <p:nvSpPr>
          <p:cNvPr id="60" name="TextBox 59">
            <a:extLst>
              <a:ext uri="{FF2B5EF4-FFF2-40B4-BE49-F238E27FC236}">
                <a16:creationId xmlns:a16="http://schemas.microsoft.com/office/drawing/2014/main" id="{95E83E22-892F-48A5-A2A0-66DB41046C2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 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74A0B398-F6AB-4339-B70D-A0735AB6CFAC}"/>
              </a:ext>
            </a:extLst>
          </p:cNvPr>
          <p:cNvSpPr txBox="1"/>
          <p:nvPr/>
        </p:nvSpPr>
        <p:spPr>
          <a:xfrm>
            <a:off x="4594559" y="4284884"/>
            <a:ext cx="2987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s/he, it is (location)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8FAD5A7-DB55-4273-8209-922F856B8D7B}"/>
              </a:ext>
            </a:extLst>
          </p:cNvPr>
          <p:cNvSpPr txBox="1"/>
          <p:nvPr/>
        </p:nvSpPr>
        <p:spPr>
          <a:xfrm>
            <a:off x="7581959" y="4326858"/>
            <a:ext cx="24698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Century Gothic" panose="020B0502020202020204" pitchFamily="34" charset="0"/>
              </a:rPr>
              <a:t>to be, being (location)</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43F152F7-6495-4CD4-8570-12D658B76742}"/>
              </a:ext>
            </a:extLst>
          </p:cNvPr>
          <p:cNvSpPr txBox="1"/>
          <p:nvPr/>
        </p:nvSpPr>
        <p:spPr>
          <a:xfrm>
            <a:off x="2334619" y="3364780"/>
            <a:ext cx="2259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theatre</a:t>
            </a:r>
          </a:p>
        </p:txBody>
      </p:sp>
      <p:sp>
        <p:nvSpPr>
          <p:cNvPr id="64" name="TextBox 63">
            <a:extLst>
              <a:ext uri="{FF2B5EF4-FFF2-40B4-BE49-F238E27FC236}">
                <a16:creationId xmlns:a16="http://schemas.microsoft.com/office/drawing/2014/main" id="{A93A5DA6-10E0-4FD9-BADE-63D6D9C5E353}"/>
              </a:ext>
            </a:extLst>
          </p:cNvPr>
          <p:cNvSpPr txBox="1"/>
          <p:nvPr/>
        </p:nvSpPr>
        <p:spPr>
          <a:xfrm>
            <a:off x="4571318" y="33647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coast</a:t>
            </a:r>
          </a:p>
        </p:txBody>
      </p:sp>
      <p:sp>
        <p:nvSpPr>
          <p:cNvPr id="65" name="TextBox 64">
            <a:extLst>
              <a:ext uri="{FF2B5EF4-FFF2-40B4-BE49-F238E27FC236}">
                <a16:creationId xmlns:a16="http://schemas.microsoft.com/office/drawing/2014/main" id="{58DC820A-E3F5-4391-AC86-D9EAC1D48A10}"/>
              </a:ext>
            </a:extLst>
          </p:cNvPr>
          <p:cNvSpPr txBox="1"/>
          <p:nvPr/>
        </p:nvSpPr>
        <p:spPr>
          <a:xfrm>
            <a:off x="7490810" y="3383137"/>
            <a:ext cx="26279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go, going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D95D9973-79A8-4006-893D-C2A96F4BDD7F}"/>
              </a:ext>
            </a:extLst>
          </p:cNvPr>
          <p:cNvSpPr txBox="1"/>
          <p:nvPr/>
        </p:nvSpPr>
        <p:spPr>
          <a:xfrm>
            <a:off x="2290884" y="2423665"/>
            <a:ext cx="2425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 seeing</a:t>
            </a:r>
          </a:p>
        </p:txBody>
      </p:sp>
      <p:sp>
        <p:nvSpPr>
          <p:cNvPr id="67" name="TextBox 66">
            <a:extLst>
              <a:ext uri="{FF2B5EF4-FFF2-40B4-BE49-F238E27FC236}">
                <a16:creationId xmlns:a16="http://schemas.microsoft.com/office/drawing/2014/main" id="{2F80883B-7470-4069-A55C-B43DCCAFCA63}"/>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eat, eating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7A93CA51-18AE-4370-B4E0-5DB6E7A4C599}"/>
              </a:ext>
            </a:extLst>
          </p:cNvPr>
          <p:cNvSpPr txBox="1"/>
          <p:nvPr/>
        </p:nvSpPr>
        <p:spPr>
          <a:xfrm>
            <a:off x="7448195" y="2320379"/>
            <a:ext cx="23054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money</a:t>
            </a:r>
          </a:p>
        </p:txBody>
      </p:sp>
      <p:sp>
        <p:nvSpPr>
          <p:cNvPr id="69" name="TextBox 68">
            <a:extLst>
              <a:ext uri="{FF2B5EF4-FFF2-40B4-BE49-F238E27FC236}">
                <a16:creationId xmlns:a16="http://schemas.microsoft.com/office/drawing/2014/main" id="{C0303E92-2C9F-4BD5-80C7-51C3F825B5A3}"/>
              </a:ext>
            </a:extLst>
          </p:cNvPr>
          <p:cNvSpPr txBox="1"/>
          <p:nvPr/>
        </p:nvSpPr>
        <p:spPr>
          <a:xfrm>
            <a:off x="2318511" y="1484632"/>
            <a:ext cx="2276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sell, selling</a:t>
            </a:r>
          </a:p>
        </p:txBody>
      </p:sp>
      <p:sp>
        <p:nvSpPr>
          <p:cNvPr id="70" name="TextBox 69">
            <a:extLst>
              <a:ext uri="{FF2B5EF4-FFF2-40B4-BE49-F238E27FC236}">
                <a16:creationId xmlns:a16="http://schemas.microsoft.com/office/drawing/2014/main" id="{D51A93F5-7E72-4C03-A82D-C5D61DE67354}"/>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run, running</a:t>
            </a:r>
          </a:p>
        </p:txBody>
      </p:sp>
      <p:sp>
        <p:nvSpPr>
          <p:cNvPr id="71" name="TextBox 70">
            <a:extLst>
              <a:ext uri="{FF2B5EF4-FFF2-40B4-BE49-F238E27FC236}">
                <a16:creationId xmlns:a16="http://schemas.microsoft.com/office/drawing/2014/main" id="{85CD00DC-404E-495C-86C3-CCF96B919842}"/>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more</a:t>
            </a:r>
          </a:p>
        </p:txBody>
      </p:sp>
    </p:spTree>
    <p:extLst>
      <p:ext uri="{BB962C8B-B14F-4D97-AF65-F5344CB8AC3E}">
        <p14:creationId xmlns:p14="http://schemas.microsoft.com/office/powerpoint/2010/main" val="16149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002060"/>
                </a:solidFill>
                <a:latin typeface="Century Gothic"/>
                <a:ea typeface="Century Gothic"/>
                <a:cs typeface="Century Gothic"/>
                <a:sym typeface="Century Gothic"/>
              </a:rPr>
              <a:t>a la + position  </a:t>
            </a:r>
            <a:endParaRPr lang="en-GB" b="1"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52941" y="1525315"/>
            <a:ext cx="11834823" cy="2246729"/>
          </a:xfrm>
          <a:prstGeom prst="rect">
            <a:avLst/>
          </a:prstGeom>
          <a:noFill/>
          <a:ln>
            <a:noFill/>
          </a:ln>
        </p:spPr>
        <p:txBody>
          <a:bodyPr spcFirstLastPara="1" wrap="square" lIns="91425" tIns="45700" rIns="91425" bIns="45700" anchor="t" anchorCtr="0">
            <a:spAutoFit/>
          </a:bodyPr>
          <a:lstStyle/>
          <a:p>
            <a:pPr lvl="0">
              <a:defRPr/>
            </a:pPr>
            <a:r>
              <a:rPr lang="en-GB" sz="2800" dirty="0">
                <a:solidFill>
                  <a:srgbClr val="002060"/>
                </a:solidFill>
                <a:latin typeface="Century Gothic" panose="020B0502020202020204" pitchFamily="34" charset="0"/>
              </a:rPr>
              <a:t>In Spanish use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derecha</a:t>
            </a:r>
            <a:r>
              <a:rPr lang="en-GB" sz="2800" dirty="0">
                <a:solidFill>
                  <a:srgbClr val="002060"/>
                </a:solidFill>
                <a:latin typeface="Century Gothic" panose="020B0502020202020204" pitchFamily="34" charset="0"/>
              </a:rPr>
              <a:t>’ to mean ‘</a:t>
            </a:r>
            <a:r>
              <a:rPr lang="en-GB" sz="2800" b="1" dirty="0">
                <a:solidFill>
                  <a:srgbClr val="002060"/>
                </a:solidFill>
                <a:latin typeface="Century Gothic" panose="020B0502020202020204" pitchFamily="34" charset="0"/>
              </a:rPr>
              <a:t>on</a:t>
            </a:r>
            <a:r>
              <a:rPr lang="en-GB" sz="2800" dirty="0">
                <a:solidFill>
                  <a:srgbClr val="002060"/>
                </a:solidFill>
                <a:latin typeface="Century Gothic" panose="020B0502020202020204" pitchFamily="34" charset="0"/>
              </a:rPr>
              <a:t> the right’ and </a:t>
            </a:r>
          </a:p>
          <a:p>
            <a:pPr lvl="0">
              <a:defRPr/>
            </a:pP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izquierda</a:t>
            </a:r>
            <a:r>
              <a:rPr lang="en-GB" sz="2800" dirty="0">
                <a:solidFill>
                  <a:srgbClr val="002060"/>
                </a:solidFill>
                <a:latin typeface="Century Gothic" panose="020B0502020202020204" pitchFamily="34" charset="0"/>
              </a:rPr>
              <a:t>’ to mean ‘</a:t>
            </a:r>
            <a:r>
              <a:rPr lang="en-GB" sz="2800" b="1" dirty="0">
                <a:solidFill>
                  <a:srgbClr val="002060"/>
                </a:solidFill>
                <a:latin typeface="Century Gothic" panose="020B0502020202020204" pitchFamily="34" charset="0"/>
              </a:rPr>
              <a:t>on</a:t>
            </a:r>
            <a:r>
              <a:rPr lang="en-GB" sz="2800" dirty="0">
                <a:solidFill>
                  <a:srgbClr val="002060"/>
                </a:solidFill>
                <a:latin typeface="Century Gothic" panose="020B0502020202020204" pitchFamily="34" charset="0"/>
              </a:rPr>
              <a:t> the left’. </a:t>
            </a:r>
          </a:p>
          <a:p>
            <a:pPr lvl="0">
              <a:defRPr/>
            </a:pPr>
            <a:endParaRPr lang="en-GB" sz="2800" dirty="0">
              <a:solidFill>
                <a:srgbClr val="002060"/>
              </a:solidFill>
              <a:latin typeface="Century Gothic" panose="020B0502020202020204" pitchFamily="34" charset="0"/>
            </a:endParaRPr>
          </a:p>
          <a:p>
            <a:pPr lvl="0">
              <a:defRPr/>
            </a:pPr>
            <a:r>
              <a:rPr lang="en-GB" sz="2800" dirty="0">
                <a:solidFill>
                  <a:srgbClr val="002060"/>
                </a:solidFill>
                <a:latin typeface="Century Gothic" panose="020B0502020202020204" pitchFamily="34" charset="0"/>
              </a:rPr>
              <a:t>This is a new meaning of </a:t>
            </a:r>
            <a:r>
              <a:rPr lang="en-GB" sz="2800" b="0" i="0" u="none" strike="noStrike" dirty="0">
                <a:solidFill>
                  <a:srgbClr val="002060"/>
                </a:solidFill>
                <a:effectLst/>
                <a:latin typeface="Century Gothic" panose="020B0502020202020204" pitchFamily="34" charset="0"/>
              </a:rPr>
              <a:t>‘</a:t>
            </a:r>
            <a:r>
              <a:rPr lang="en-GB" sz="2800" b="1" i="0" u="none" strike="noStrike" dirty="0">
                <a:solidFill>
                  <a:srgbClr val="002060"/>
                </a:solidFill>
                <a:effectLst/>
                <a:latin typeface="Century Gothic" panose="020B0502020202020204" pitchFamily="34" charset="0"/>
              </a:rPr>
              <a:t>a</a:t>
            </a:r>
            <a:r>
              <a:rPr lang="en-GB" sz="2800" b="0" i="0" u="none" strike="noStrike" dirty="0">
                <a:solidFill>
                  <a:srgbClr val="002060"/>
                </a:solidFill>
                <a:effectLst/>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kern="1200" cap="none" spc="0" normalizeH="0" baseline="0" noProof="0" dirty="0">
              <a:ln>
                <a:noFill/>
              </a:ln>
              <a:solidFill>
                <a:srgbClr val="002060"/>
              </a:solidFill>
              <a:uLnTx/>
              <a:uFillTx/>
              <a:latin typeface="Century Gothic" panose="020B0502020202020204" pitchFamily="34" charset="0"/>
              <a:ea typeface="+mn-ea"/>
              <a:cs typeface="+mn-cs"/>
            </a:endParaRPr>
          </a:p>
        </p:txBody>
      </p:sp>
      <p:sp>
        <p:nvSpPr>
          <p:cNvPr id="18" name="Title 1">
            <a:extLst>
              <a:ext uri="{FF2B5EF4-FFF2-40B4-BE49-F238E27FC236}">
                <a16:creationId xmlns:a16="http://schemas.microsoft.com/office/drawing/2014/main" id="{DBEDA2D8-53F3-47B0-A091-5D442A84C966}"/>
              </a:ext>
            </a:extLst>
          </p:cNvPr>
          <p:cNvSpPr txBox="1">
            <a:spLocks/>
          </p:cNvSpPr>
          <p:nvPr/>
        </p:nvSpPr>
        <p:spPr>
          <a:xfrm>
            <a:off x="230773" y="629007"/>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[to the]</a:t>
            </a:r>
          </a:p>
        </p:txBody>
      </p:sp>
      <p:pic>
        <p:nvPicPr>
          <p:cNvPr id="4" name="Picture 3">
            <a:extLst>
              <a:ext uri="{FF2B5EF4-FFF2-40B4-BE49-F238E27FC236}">
                <a16:creationId xmlns:a16="http://schemas.microsoft.com/office/drawing/2014/main" id="{7F4A041B-0695-4557-8A0A-18D56D33A421}"/>
              </a:ext>
            </a:extLst>
          </p:cNvPr>
          <p:cNvPicPr>
            <a:picLocks noChangeAspect="1"/>
          </p:cNvPicPr>
          <p:nvPr/>
        </p:nvPicPr>
        <p:blipFill>
          <a:blip r:embed="rId6"/>
          <a:stretch>
            <a:fillRect/>
          </a:stretch>
        </p:blipFill>
        <p:spPr>
          <a:xfrm>
            <a:off x="436729" y="3771068"/>
            <a:ext cx="3966850" cy="2475477"/>
          </a:xfrm>
          <a:prstGeom prst="rect">
            <a:avLst/>
          </a:prstGeom>
        </p:spPr>
      </p:pic>
      <p:sp>
        <p:nvSpPr>
          <p:cNvPr id="36" name="Google Shape;476;p51">
            <a:extLst>
              <a:ext uri="{FF2B5EF4-FFF2-40B4-BE49-F238E27FC236}">
                <a16:creationId xmlns:a16="http://schemas.microsoft.com/office/drawing/2014/main" id="{E4D053FD-396D-444B-8D24-AF8FE949B10D}"/>
              </a:ext>
            </a:extLst>
          </p:cNvPr>
          <p:cNvSpPr txBox="1"/>
          <p:nvPr/>
        </p:nvSpPr>
        <p:spPr>
          <a:xfrm>
            <a:off x="5102823" y="3795689"/>
            <a:ext cx="5371200" cy="523200"/>
          </a:xfrm>
          <a:prstGeom prst="rect">
            <a:avLst/>
          </a:prstGeom>
          <a:noFill/>
          <a:ln>
            <a:noFill/>
          </a:ln>
        </p:spPr>
        <p:txBody>
          <a:bodyPr spcFirstLastPara="1" wrap="square" lIns="91433" tIns="45700" rIns="91433" bIns="4570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La </a:t>
            </a:r>
            <a:r>
              <a:rPr lang="en-GB" sz="2800" dirty="0" err="1">
                <a:solidFill>
                  <a:srgbClr val="002060"/>
                </a:solidFill>
                <a:latin typeface="Century Gothic" panose="020B0502020202020204" pitchFamily="34" charset="0"/>
                <a:ea typeface="Montserrat"/>
                <a:cs typeface="Montserrat"/>
                <a:sym typeface="Montserrat"/>
              </a:rPr>
              <a:t>tarta</a:t>
            </a:r>
            <a:r>
              <a:rPr lang="en-GB" sz="2800" dirty="0">
                <a:solidFill>
                  <a:srgbClr val="002060"/>
                </a:solidFill>
                <a:latin typeface="Century Gothic" panose="020B0502020202020204" pitchFamily="34" charset="0"/>
                <a:ea typeface="Montserrat"/>
                <a:cs typeface="Montserrat"/>
                <a:sym typeface="Montserrat"/>
              </a:rPr>
              <a:t> está </a:t>
            </a:r>
            <a:r>
              <a:rPr lang="en-GB" sz="2800" b="1" dirty="0">
                <a:solidFill>
                  <a:srgbClr val="92D050"/>
                </a:solidFill>
                <a:latin typeface="Century Gothic" panose="020B0502020202020204" pitchFamily="34" charset="0"/>
                <a:ea typeface="Montserrat"/>
                <a:cs typeface="Montserrat"/>
                <a:sym typeface="Montserrat"/>
              </a:rPr>
              <a:t>a </a:t>
            </a:r>
            <a:r>
              <a:rPr lang="en-GB" sz="2800" dirty="0">
                <a:solidFill>
                  <a:srgbClr val="002060"/>
                </a:solidFill>
                <a:latin typeface="Century Gothic" panose="020B0502020202020204" pitchFamily="34" charset="0"/>
                <a:ea typeface="Montserrat"/>
                <a:cs typeface="Montserrat"/>
                <a:sym typeface="Montserrat"/>
              </a:rPr>
              <a:t>la</a:t>
            </a:r>
            <a:r>
              <a:rPr lang="en-GB" sz="2800" b="1" dirty="0">
                <a:solidFill>
                  <a:srgbClr val="92D050"/>
                </a:solidFill>
                <a:latin typeface="Century Gothic" panose="020B0502020202020204" pitchFamily="34" charset="0"/>
                <a:ea typeface="Montserrat"/>
                <a:cs typeface="Montserrat"/>
                <a:sym typeface="Montserrat"/>
              </a:rPr>
              <a:t> </a:t>
            </a:r>
            <a:r>
              <a:rPr lang="en-GB" sz="2800" dirty="0" err="1">
                <a:solidFill>
                  <a:srgbClr val="002060"/>
                </a:solidFill>
                <a:latin typeface="Century Gothic" panose="020B0502020202020204" pitchFamily="34" charset="0"/>
                <a:ea typeface="Montserrat"/>
                <a:cs typeface="Montserrat"/>
                <a:sym typeface="Montserrat"/>
              </a:rPr>
              <a:t>izquierda</a:t>
            </a:r>
            <a:r>
              <a:rPr lang="en-GB" sz="2800" dirty="0">
                <a:solidFill>
                  <a:srgbClr val="002060"/>
                </a:solidFill>
                <a:latin typeface="Century Gothic" panose="020B0502020202020204" pitchFamily="34" charset="0"/>
                <a:ea typeface="Montserrat"/>
                <a:cs typeface="Montserrat"/>
                <a:sym typeface="Montserrat"/>
              </a:rPr>
              <a:t>.</a:t>
            </a:r>
            <a:endParaRPr sz="1400" dirty="0">
              <a:solidFill>
                <a:srgbClr val="002060"/>
              </a:solidFill>
              <a:latin typeface="Century Gothic" panose="020B0502020202020204" pitchFamily="34" charset="0"/>
              <a:ea typeface="Montserrat"/>
              <a:cs typeface="Montserrat"/>
              <a:sym typeface="Montserrat"/>
            </a:endParaRPr>
          </a:p>
        </p:txBody>
      </p:sp>
      <p:sp>
        <p:nvSpPr>
          <p:cNvPr id="37" name="Google Shape;485;p51">
            <a:extLst>
              <a:ext uri="{FF2B5EF4-FFF2-40B4-BE49-F238E27FC236}">
                <a16:creationId xmlns:a16="http://schemas.microsoft.com/office/drawing/2014/main" id="{4CAA7AB4-197A-4D05-97BE-E7F14A5D70A3}"/>
              </a:ext>
            </a:extLst>
          </p:cNvPr>
          <p:cNvSpPr txBox="1"/>
          <p:nvPr/>
        </p:nvSpPr>
        <p:spPr>
          <a:xfrm>
            <a:off x="5271161" y="4419998"/>
            <a:ext cx="5879059" cy="523200"/>
          </a:xfrm>
          <a:prstGeom prst="rect">
            <a:avLst/>
          </a:prstGeom>
          <a:noFill/>
          <a:ln>
            <a:noFill/>
          </a:ln>
        </p:spPr>
        <p:txBody>
          <a:bodyPr spcFirstLastPara="1" wrap="square" lIns="91433" tIns="45700" rIns="91433" bIns="45700" anchor="t" anchorCtr="0">
            <a:noAutofit/>
          </a:bodyPr>
          <a:lstStyle/>
          <a:p>
            <a:r>
              <a:rPr lang="en-GB" sz="2400" i="1" dirty="0">
                <a:solidFill>
                  <a:srgbClr val="002060"/>
                </a:solidFill>
                <a:latin typeface="Century Gothic" panose="020B0502020202020204" pitchFamily="34" charset="0"/>
                <a:ea typeface="Montserrat"/>
                <a:cs typeface="Montserrat"/>
                <a:sym typeface="Montserrat"/>
              </a:rPr>
              <a:t>The cake is </a:t>
            </a:r>
            <a:r>
              <a:rPr lang="en-GB" sz="2400" b="1" i="1" dirty="0">
                <a:solidFill>
                  <a:srgbClr val="92D050"/>
                </a:solidFill>
                <a:latin typeface="Century Gothic" panose="020B0502020202020204" pitchFamily="34" charset="0"/>
                <a:ea typeface="Montserrat"/>
                <a:cs typeface="Montserrat"/>
                <a:sym typeface="Montserrat"/>
              </a:rPr>
              <a:t>on</a:t>
            </a:r>
            <a:r>
              <a:rPr lang="en-GB" sz="2400" b="1" i="1" dirty="0">
                <a:solidFill>
                  <a:srgbClr val="002060"/>
                </a:solidFill>
                <a:latin typeface="Century Gothic" panose="020B0502020202020204" pitchFamily="34" charset="0"/>
                <a:ea typeface="Montserrat"/>
                <a:cs typeface="Montserrat"/>
                <a:sym typeface="Montserrat"/>
              </a:rPr>
              <a:t> </a:t>
            </a:r>
            <a:r>
              <a:rPr lang="en-GB" sz="2400" i="1" dirty="0">
                <a:solidFill>
                  <a:srgbClr val="002060"/>
                </a:solidFill>
                <a:latin typeface="Century Gothic" panose="020B0502020202020204" pitchFamily="34" charset="0"/>
                <a:ea typeface="Montserrat"/>
                <a:cs typeface="Montserrat"/>
                <a:sym typeface="Montserrat"/>
              </a:rPr>
              <a:t>the left.</a:t>
            </a:r>
            <a:endParaRPr sz="900" i="1" dirty="0">
              <a:latin typeface="Century Gothic" panose="020B0502020202020204" pitchFamily="34" charset="0"/>
              <a:ea typeface="Montserrat"/>
              <a:cs typeface="Montserrat"/>
              <a:sym typeface="Montserrat"/>
            </a:endParaRPr>
          </a:p>
        </p:txBody>
      </p:sp>
      <p:pic>
        <p:nvPicPr>
          <p:cNvPr id="38" name="Google Shape;183;p8">
            <a:extLst>
              <a:ext uri="{FF2B5EF4-FFF2-40B4-BE49-F238E27FC236}">
                <a16:creationId xmlns:a16="http://schemas.microsoft.com/office/drawing/2014/main" id="{85B674AE-54CC-4539-82B7-D662DF6E0C58}"/>
              </a:ext>
            </a:extLst>
          </p:cNvPr>
          <p:cNvPicPr preferRelativeResize="0"/>
          <p:nvPr/>
        </p:nvPicPr>
        <p:blipFill rotWithShape="1">
          <a:blip r:embed="rId7">
            <a:alphaModFix/>
          </a:blip>
          <a:srcRect/>
          <a:stretch/>
        </p:blipFill>
        <p:spPr>
          <a:xfrm>
            <a:off x="4713226" y="4302721"/>
            <a:ext cx="537470" cy="612886"/>
          </a:xfrm>
          <a:prstGeom prst="rect">
            <a:avLst/>
          </a:prstGeom>
          <a:noFill/>
          <a:ln>
            <a:noFill/>
          </a:ln>
        </p:spPr>
      </p:pic>
      <p:sp>
        <p:nvSpPr>
          <p:cNvPr id="39" name="Google Shape;476;p51">
            <a:extLst>
              <a:ext uri="{FF2B5EF4-FFF2-40B4-BE49-F238E27FC236}">
                <a16:creationId xmlns:a16="http://schemas.microsoft.com/office/drawing/2014/main" id="{E228BD1F-A523-45BF-A7A8-C41793E1D4F3}"/>
              </a:ext>
            </a:extLst>
          </p:cNvPr>
          <p:cNvSpPr txBox="1"/>
          <p:nvPr/>
        </p:nvSpPr>
        <p:spPr>
          <a:xfrm>
            <a:off x="5102823" y="5136131"/>
            <a:ext cx="5371200" cy="523200"/>
          </a:xfrm>
          <a:prstGeom prst="rect">
            <a:avLst/>
          </a:prstGeom>
          <a:noFill/>
          <a:ln>
            <a:noFill/>
          </a:ln>
        </p:spPr>
        <p:txBody>
          <a:bodyPr spcFirstLastPara="1" wrap="square" lIns="91433" tIns="45700" rIns="91433" bIns="4570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El regalo está </a:t>
            </a:r>
            <a:r>
              <a:rPr lang="en-GB" sz="2800" b="1" dirty="0">
                <a:solidFill>
                  <a:srgbClr val="92D050"/>
                </a:solidFill>
                <a:latin typeface="Century Gothic" panose="020B0502020202020204" pitchFamily="34" charset="0"/>
                <a:ea typeface="Montserrat"/>
                <a:cs typeface="Montserrat"/>
                <a:sym typeface="Montserrat"/>
              </a:rPr>
              <a:t>a </a:t>
            </a:r>
            <a:r>
              <a:rPr lang="en-GB" sz="2800" dirty="0">
                <a:solidFill>
                  <a:srgbClr val="002060"/>
                </a:solidFill>
                <a:latin typeface="Century Gothic" panose="020B0502020202020204" pitchFamily="34" charset="0"/>
                <a:ea typeface="Montserrat"/>
                <a:cs typeface="Montserrat"/>
                <a:sym typeface="Montserrat"/>
              </a:rPr>
              <a:t>la</a:t>
            </a:r>
            <a:r>
              <a:rPr lang="en-GB" sz="2800" b="1" dirty="0">
                <a:solidFill>
                  <a:srgbClr val="92D050"/>
                </a:solidFill>
                <a:latin typeface="Century Gothic" panose="020B0502020202020204" pitchFamily="34" charset="0"/>
                <a:ea typeface="Montserrat"/>
                <a:cs typeface="Montserrat"/>
                <a:sym typeface="Montserrat"/>
              </a:rPr>
              <a:t> </a:t>
            </a:r>
            <a:r>
              <a:rPr lang="en-GB" sz="2800" dirty="0" err="1">
                <a:solidFill>
                  <a:srgbClr val="002060"/>
                </a:solidFill>
                <a:latin typeface="Century Gothic" panose="020B0502020202020204" pitchFamily="34" charset="0"/>
                <a:ea typeface="Montserrat"/>
                <a:cs typeface="Montserrat"/>
                <a:sym typeface="Montserrat"/>
              </a:rPr>
              <a:t>derecha</a:t>
            </a:r>
            <a:r>
              <a:rPr lang="en-GB" sz="2800" dirty="0">
                <a:solidFill>
                  <a:srgbClr val="002060"/>
                </a:solidFill>
                <a:latin typeface="Century Gothic" panose="020B0502020202020204" pitchFamily="34" charset="0"/>
                <a:ea typeface="Montserrat"/>
                <a:cs typeface="Montserrat"/>
                <a:sym typeface="Montserrat"/>
              </a:rPr>
              <a:t>.</a:t>
            </a:r>
            <a:endParaRPr sz="1400" dirty="0">
              <a:solidFill>
                <a:srgbClr val="002060"/>
              </a:solidFill>
              <a:latin typeface="Century Gothic" panose="020B0502020202020204" pitchFamily="34" charset="0"/>
              <a:ea typeface="Montserrat"/>
              <a:cs typeface="Montserrat"/>
              <a:sym typeface="Montserrat"/>
            </a:endParaRPr>
          </a:p>
        </p:txBody>
      </p:sp>
      <p:sp>
        <p:nvSpPr>
          <p:cNvPr id="40" name="Google Shape;485;p51">
            <a:extLst>
              <a:ext uri="{FF2B5EF4-FFF2-40B4-BE49-F238E27FC236}">
                <a16:creationId xmlns:a16="http://schemas.microsoft.com/office/drawing/2014/main" id="{55D039FA-941F-49B1-B8AF-4287D5DB0E96}"/>
              </a:ext>
            </a:extLst>
          </p:cNvPr>
          <p:cNvSpPr txBox="1"/>
          <p:nvPr/>
        </p:nvSpPr>
        <p:spPr>
          <a:xfrm>
            <a:off x="5271161" y="5760440"/>
            <a:ext cx="5879059" cy="523200"/>
          </a:xfrm>
          <a:prstGeom prst="rect">
            <a:avLst/>
          </a:prstGeom>
          <a:noFill/>
          <a:ln>
            <a:noFill/>
          </a:ln>
        </p:spPr>
        <p:txBody>
          <a:bodyPr spcFirstLastPara="1" wrap="square" lIns="91433" tIns="45700" rIns="91433" bIns="45700" anchor="t" anchorCtr="0">
            <a:noAutofit/>
          </a:bodyPr>
          <a:lstStyle/>
          <a:p>
            <a:r>
              <a:rPr lang="en-GB" sz="2400" i="1" dirty="0">
                <a:solidFill>
                  <a:srgbClr val="002060"/>
                </a:solidFill>
                <a:latin typeface="Century Gothic" panose="020B0502020202020204" pitchFamily="34" charset="0"/>
                <a:ea typeface="Montserrat"/>
                <a:cs typeface="Montserrat"/>
                <a:sym typeface="Montserrat"/>
              </a:rPr>
              <a:t>The present is </a:t>
            </a:r>
            <a:r>
              <a:rPr lang="en-GB" sz="2400" b="1" i="1" dirty="0">
                <a:solidFill>
                  <a:srgbClr val="92D050"/>
                </a:solidFill>
                <a:latin typeface="Century Gothic" panose="020B0502020202020204" pitchFamily="34" charset="0"/>
                <a:ea typeface="Montserrat"/>
                <a:cs typeface="Montserrat"/>
                <a:sym typeface="Montserrat"/>
              </a:rPr>
              <a:t>on</a:t>
            </a:r>
            <a:r>
              <a:rPr lang="en-GB" sz="2400" i="1" dirty="0">
                <a:solidFill>
                  <a:srgbClr val="002060"/>
                </a:solidFill>
                <a:latin typeface="Century Gothic" panose="020B0502020202020204" pitchFamily="34" charset="0"/>
                <a:ea typeface="Montserrat"/>
                <a:cs typeface="Montserrat"/>
                <a:sym typeface="Montserrat"/>
              </a:rPr>
              <a:t> the right.</a:t>
            </a:r>
            <a:endParaRPr sz="900" i="1" dirty="0">
              <a:latin typeface="Century Gothic" panose="020B0502020202020204" pitchFamily="34" charset="0"/>
              <a:ea typeface="Montserrat"/>
              <a:cs typeface="Montserrat"/>
              <a:sym typeface="Montserrat"/>
            </a:endParaRPr>
          </a:p>
        </p:txBody>
      </p:sp>
      <p:pic>
        <p:nvPicPr>
          <p:cNvPr id="41" name="Google Shape;183;p8">
            <a:extLst>
              <a:ext uri="{FF2B5EF4-FFF2-40B4-BE49-F238E27FC236}">
                <a16:creationId xmlns:a16="http://schemas.microsoft.com/office/drawing/2014/main" id="{93C2B20B-4AB8-49D4-AA4A-C53E97A7C6A9}"/>
              </a:ext>
            </a:extLst>
          </p:cNvPr>
          <p:cNvPicPr preferRelativeResize="0"/>
          <p:nvPr/>
        </p:nvPicPr>
        <p:blipFill rotWithShape="1">
          <a:blip r:embed="rId7">
            <a:alphaModFix/>
          </a:blip>
          <a:srcRect/>
          <a:stretch/>
        </p:blipFill>
        <p:spPr>
          <a:xfrm>
            <a:off x="4713226" y="5643163"/>
            <a:ext cx="537470" cy="612886"/>
          </a:xfrm>
          <a:prstGeom prst="rect">
            <a:avLst/>
          </a:prstGeom>
          <a:noFill/>
          <a:ln>
            <a:noFill/>
          </a:ln>
        </p:spPr>
      </p:pic>
    </p:spTree>
    <p:extLst>
      <p:ext uri="{BB962C8B-B14F-4D97-AF65-F5344CB8AC3E}">
        <p14:creationId xmlns:p14="http://schemas.microsoft.com/office/powerpoint/2010/main" val="14081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3.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childTnLst>
                                  <p:subTnLst>
                                    <p:audio>
                                      <p:cMediaNode>
                                        <p:cTn display="0" masterRel="sameClick">
                                          <p:stCondLst>
                                            <p:cond evt="begin" delay="0">
                                              <p:tn val="19"/>
                                            </p:cond>
                                          </p:stCondLst>
                                          <p:endCondLst>
                                            <p:cond evt="onStopAudio" delay="0">
                                              <p:tgtEl>
                                                <p:sldTgt/>
                                              </p:tgtEl>
                                            </p:cond>
                                          </p:endCondLst>
                                        </p:cTn>
                                        <p:tgtEl>
                                          <p:sndTgt r:embed="rId4" name="3.2.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3">
            <a:extLst>
              <a:ext uri="{FF2B5EF4-FFF2-40B4-BE49-F238E27FC236}">
                <a16:creationId xmlns:a16="http://schemas.microsoft.com/office/drawing/2014/main" id="{59044B7E-A606-4517-888F-8FEAFEDC3E4A}"/>
              </a:ext>
            </a:extLst>
          </p:cNvPr>
          <p:cNvGraphicFramePr>
            <a:graphicFrameLocks noGrp="1"/>
          </p:cNvGraphicFramePr>
          <p:nvPr>
            <p:extLst>
              <p:ext uri="{D42A27DB-BD31-4B8C-83A1-F6EECF244321}">
                <p14:modId xmlns:p14="http://schemas.microsoft.com/office/powerpoint/2010/main" val="3425666440"/>
              </p:ext>
            </p:extLst>
          </p:nvPr>
        </p:nvGraphicFramePr>
        <p:xfrm>
          <a:off x="219316" y="825678"/>
          <a:ext cx="9776454" cy="5746570"/>
        </p:xfrm>
        <a:graphic>
          <a:graphicData uri="http://schemas.openxmlformats.org/drawingml/2006/table">
            <a:tbl>
              <a:tblPr firstRow="1" bandRow="1"/>
              <a:tblGrid>
                <a:gridCol w="606863">
                  <a:extLst>
                    <a:ext uri="{9D8B030D-6E8A-4147-A177-3AD203B41FA5}">
                      <a16:colId xmlns:a16="http://schemas.microsoft.com/office/drawing/2014/main" val="3410826006"/>
                    </a:ext>
                  </a:extLst>
                </a:gridCol>
                <a:gridCol w="9169591">
                  <a:extLst>
                    <a:ext uri="{9D8B030D-6E8A-4147-A177-3AD203B41FA5}">
                      <a16:colId xmlns:a16="http://schemas.microsoft.com/office/drawing/2014/main" val="3649610438"/>
                    </a:ext>
                  </a:extLst>
                </a:gridCol>
              </a:tblGrid>
              <a:tr h="574657">
                <a:tc rowSpan="2">
                  <a:txBody>
                    <a:bodyPr/>
                    <a:lstStyle/>
                    <a:p>
                      <a:pPr algn="ct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Sofía is doing an activity on the   left   .</a:t>
                      </a:r>
                    </a:p>
                  </a:txBody>
                  <a:tcPr/>
                </a:tc>
                <a:extLst>
                  <a:ext uri="{0D108BD9-81ED-4DB2-BD59-A6C34878D82A}">
                    <a16:rowId xmlns:a16="http://schemas.microsoft.com/office/drawing/2014/main" val="3583804483"/>
                  </a:ext>
                </a:extLst>
              </a:tr>
              <a:tr h="574657">
                <a:tc vMerge="1">
                  <a:txBody>
                    <a:bodyPr/>
                    <a:lstStyle/>
                    <a:p>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Sofía hace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actividad a la </a:t>
                      </a:r>
                      <a:r>
                        <a:rPr lang="en-GB" sz="2800" dirty="0" err="1">
                          <a:solidFill>
                            <a:srgbClr val="002060"/>
                          </a:solidFill>
                          <a:latin typeface="Century Gothic" panose="020B0502020202020204" pitchFamily="34" charset="0"/>
                        </a:rPr>
                        <a:t>derecha</a:t>
                      </a:r>
                      <a:r>
                        <a:rPr lang="en-GB" sz="280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4278261731"/>
                  </a:ext>
                </a:extLst>
              </a:tr>
              <a:tr h="574657">
                <a:tc rowSpan="2">
                  <a:txBody>
                    <a:bodyPr/>
                    <a:lstStyle/>
                    <a:p>
                      <a:pPr algn="ct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She is doing a race on the left.</a:t>
                      </a:r>
                    </a:p>
                  </a:txBody>
                  <a:tcPr anchor="ctr"/>
                </a:tc>
                <a:extLst>
                  <a:ext uri="{0D108BD9-81ED-4DB2-BD59-A6C34878D82A}">
                    <a16:rowId xmlns:a16="http://schemas.microsoft.com/office/drawing/2014/main" val="1216551522"/>
                  </a:ext>
                </a:extLst>
              </a:tr>
              <a:tr h="574657">
                <a:tc vMerge="1">
                  <a:txBody>
                    <a:bodyPr/>
                    <a:lstStyle/>
                    <a:p>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Hago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carrera</a:t>
                      </a:r>
                      <a:r>
                        <a:rPr lang="en-GB" sz="2800" dirty="0">
                          <a:solidFill>
                            <a:srgbClr val="002060"/>
                          </a:solidFill>
                          <a:latin typeface="Century Gothic" panose="020B0502020202020204" pitchFamily="34" charset="0"/>
                        </a:rPr>
                        <a:t> a la </a:t>
                      </a:r>
                      <a:r>
                        <a:rPr lang="en-GB" sz="2800" dirty="0" err="1">
                          <a:solidFill>
                            <a:srgbClr val="002060"/>
                          </a:solidFill>
                          <a:latin typeface="Century Gothic" panose="020B0502020202020204" pitchFamily="34" charset="0"/>
                        </a:rPr>
                        <a:t>izquierda</a:t>
                      </a:r>
                      <a:r>
                        <a:rPr lang="en-GB" sz="280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1394465141"/>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Dad is doing dance to  the right. </a:t>
                      </a:r>
                    </a:p>
                  </a:txBody>
                  <a:tcPr anchor="ctr"/>
                </a:tc>
                <a:extLst>
                  <a:ext uri="{0D108BD9-81ED-4DB2-BD59-A6C34878D82A}">
                    <a16:rowId xmlns:a16="http://schemas.microsoft.com/office/drawing/2014/main" val="3471189856"/>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Papá hace </a:t>
                      </a:r>
                      <a:r>
                        <a:rPr lang="en-GB" sz="2800" dirty="0" err="1">
                          <a:solidFill>
                            <a:srgbClr val="002060"/>
                          </a:solidFill>
                          <a:latin typeface="Century Gothic" panose="020B0502020202020204" pitchFamily="34" charset="0"/>
                        </a:rPr>
                        <a:t>baile</a:t>
                      </a:r>
                      <a:r>
                        <a:rPr lang="en-GB" sz="2800" dirty="0">
                          <a:solidFill>
                            <a:srgbClr val="002060"/>
                          </a:solidFill>
                          <a:latin typeface="Century Gothic" panose="020B0502020202020204" pitchFamily="34" charset="0"/>
                        </a:rPr>
                        <a:t> a la </a:t>
                      </a:r>
                      <a:r>
                        <a:rPr lang="en-GB" sz="2800" dirty="0" err="1">
                          <a:solidFill>
                            <a:srgbClr val="002060"/>
                          </a:solidFill>
                          <a:latin typeface="Century Gothic" panose="020B0502020202020204" pitchFamily="34" charset="0"/>
                        </a:rPr>
                        <a:t>derecha</a:t>
                      </a:r>
                      <a:r>
                        <a:rPr lang="en-GB" sz="2800" dirty="0">
                          <a:solidFill>
                            <a:srgbClr val="002060"/>
                          </a:solidFill>
                          <a:latin typeface="Century Gothic" panose="020B0502020202020204" pitchFamily="34" charset="0"/>
                        </a:rPr>
                        <a:t>. .</a:t>
                      </a:r>
                    </a:p>
                  </a:txBody>
                  <a:tcPr anchor="ctr"/>
                </a:tc>
                <a:extLst>
                  <a:ext uri="{0D108BD9-81ED-4DB2-BD59-A6C34878D82A}">
                    <a16:rowId xmlns:a16="http://schemas.microsoft.com/office/drawing/2014/main" val="698122830"/>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panose="020B0502020202020204" pitchFamily="34" charset="0"/>
                        </a:rPr>
                        <a:t>I’m making the bed on the right. </a:t>
                      </a:r>
                    </a:p>
                  </a:txBody>
                  <a:tcPr anchor="ctr"/>
                </a:tc>
                <a:extLst>
                  <a:ext uri="{0D108BD9-81ED-4DB2-BD59-A6C34878D82A}">
                    <a16:rowId xmlns:a16="http://schemas.microsoft.com/office/drawing/2014/main" val="286993936"/>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Hago la </a:t>
                      </a:r>
                      <a:r>
                        <a:rPr lang="en-GB" sz="2800" dirty="0" err="1">
                          <a:solidFill>
                            <a:srgbClr val="002060"/>
                          </a:solidFill>
                          <a:latin typeface="Century Gothic" panose="020B0502020202020204" pitchFamily="34" charset="0"/>
                        </a:rPr>
                        <a:t>cama</a:t>
                      </a:r>
                      <a:r>
                        <a:rPr lang="en-GB" sz="2800" dirty="0">
                          <a:solidFill>
                            <a:srgbClr val="002060"/>
                          </a:solidFill>
                          <a:latin typeface="Century Gothic" panose="020B0502020202020204" pitchFamily="34" charset="0"/>
                        </a:rPr>
                        <a:t> a la </a:t>
                      </a:r>
                      <a:r>
                        <a:rPr lang="en-GB" sz="2800" dirty="0" err="1">
                          <a:solidFill>
                            <a:srgbClr val="002060"/>
                          </a:solidFill>
                          <a:latin typeface="Century Gothic" panose="020B0502020202020204" pitchFamily="34" charset="0"/>
                        </a:rPr>
                        <a:t>izquierda</a:t>
                      </a:r>
                      <a:r>
                        <a:rPr lang="en-GB" sz="2800" dirty="0">
                          <a:solidFill>
                            <a:srgbClr val="002060"/>
                          </a:solidFill>
                          <a:latin typeface="Century Gothic" panose="020B0502020202020204" pitchFamily="34" charset="0"/>
                        </a:rPr>
                        <a:t>. </a:t>
                      </a:r>
                    </a:p>
                  </a:txBody>
                  <a:tcPr anchor="b"/>
                </a:tc>
                <a:extLst>
                  <a:ext uri="{0D108BD9-81ED-4DB2-BD59-A6C34878D82A}">
                    <a16:rowId xmlns:a16="http://schemas.microsoft.com/office/drawing/2014/main" val="1830444491"/>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   I’m     doing a drawing with Sofía in the middle.</a:t>
                      </a:r>
                    </a:p>
                  </a:txBody>
                  <a:tcPr anchor="b"/>
                </a:tc>
                <a:extLst>
                  <a:ext uri="{0D108BD9-81ED-4DB2-BD59-A6C34878D82A}">
                    <a16:rowId xmlns:a16="http://schemas.microsoft.com/office/drawing/2014/main" val="1335796667"/>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Haces un </a:t>
                      </a:r>
                      <a:r>
                        <a:rPr lang="en-GB" sz="2800" dirty="0" err="1">
                          <a:solidFill>
                            <a:srgbClr val="002060"/>
                          </a:solidFill>
                          <a:latin typeface="Century Gothic" panose="020B0502020202020204" pitchFamily="34" charset="0"/>
                        </a:rPr>
                        <a:t>dibujo</a:t>
                      </a:r>
                      <a:r>
                        <a:rPr lang="en-GB" sz="2800" dirty="0">
                          <a:solidFill>
                            <a:srgbClr val="002060"/>
                          </a:solidFill>
                          <a:latin typeface="Century Gothic" panose="020B0502020202020204" pitchFamily="34" charset="0"/>
                        </a:rPr>
                        <a:t> con Sofía en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medio.</a:t>
                      </a:r>
                    </a:p>
                  </a:txBody>
                  <a:tcPr anchor="b"/>
                </a:tc>
                <a:extLst>
                  <a:ext uri="{0D108BD9-81ED-4DB2-BD59-A6C34878D82A}">
                    <a16:rowId xmlns:a16="http://schemas.microsoft.com/office/drawing/2014/main" val="4209857964"/>
                  </a:ext>
                </a:extLst>
              </a:tr>
            </a:tbl>
          </a:graphicData>
        </a:graphic>
      </p:graphicFrame>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071" y="186915"/>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086895" y="966405"/>
            <a:ext cx="107914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extBox 34">
            <a:hlinkClick r:id="" action="ppaction://noaction">
              <a:snd r:embed="rId4" name="3b_i.wav"/>
            </a:hlinkClick>
            <a:extLst>
              <a:ext uri="{FF2B5EF4-FFF2-40B4-BE49-F238E27FC236}">
                <a16:creationId xmlns:a16="http://schemas.microsoft.com/office/drawing/2014/main" id="{7AB7BF61-3E42-4073-A7DC-942947B89235}"/>
              </a:ext>
            </a:extLst>
          </p:cNvPr>
          <p:cNvSpPr txBox="1"/>
          <p:nvPr/>
        </p:nvSpPr>
        <p:spPr>
          <a:xfrm>
            <a:off x="3672285" y="75750"/>
            <a:ext cx="43935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las frases y corrige. </a:t>
            </a:r>
            <a:endParaRPr kumimoji="0" lang="es-A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123B9816-AE73-4C4E-9D29-F8532F7CFC53}"/>
              </a:ext>
            </a:extLst>
          </p:cNvPr>
          <p:cNvSpPr txBox="1"/>
          <p:nvPr/>
        </p:nvSpPr>
        <p:spPr>
          <a:xfrm>
            <a:off x="6353293" y="848492"/>
            <a:ext cx="105896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rPr>
              <a:t>right</a:t>
            </a:r>
          </a:p>
        </p:txBody>
      </p:sp>
      <p:sp>
        <p:nvSpPr>
          <p:cNvPr id="4" name="TextBox 3">
            <a:extLst>
              <a:ext uri="{FF2B5EF4-FFF2-40B4-BE49-F238E27FC236}">
                <a16:creationId xmlns:a16="http://schemas.microsoft.com/office/drawing/2014/main" id="{62828B87-BEC0-47B2-B546-52426A04B639}"/>
              </a:ext>
            </a:extLst>
          </p:cNvPr>
          <p:cNvSpPr txBox="1"/>
          <p:nvPr/>
        </p:nvSpPr>
        <p:spPr>
          <a:xfrm>
            <a:off x="6133768" y="1472430"/>
            <a:ext cx="1498012" cy="408623"/>
          </a:xfrm>
          <a:prstGeom prst="roundRect">
            <a:avLst/>
          </a:prstGeom>
          <a:solidFill>
            <a:srgbClr val="FFB3D2">
              <a:alpha val="60000"/>
            </a:srgbClr>
          </a:solidFill>
        </p:spPr>
        <p:txBody>
          <a:bodyPr wrap="square" rtlCol="0">
            <a:spAutoFit/>
          </a:bodyPr>
          <a:lstStyle/>
          <a:p>
            <a:endParaRPr lang="en-GB" dirty="0"/>
          </a:p>
        </p:txBody>
      </p:sp>
      <p:sp>
        <p:nvSpPr>
          <p:cNvPr id="56" name="Rectangle 55">
            <a:hlinkClick r:id="" action="ppaction://noaction">
              <a:snd r:embed="rId5" name="3b.1.wav"/>
            </a:hlinkClick>
            <a:extLst>
              <a:ext uri="{FF2B5EF4-FFF2-40B4-BE49-F238E27FC236}">
                <a16:creationId xmlns:a16="http://schemas.microsoft.com/office/drawing/2014/main" id="{CB2671F2-E3EC-467F-A4F9-6E2B126E9C44}"/>
              </a:ext>
            </a:extLst>
          </p:cNvPr>
          <p:cNvSpPr/>
          <p:nvPr/>
        </p:nvSpPr>
        <p:spPr>
          <a:xfrm>
            <a:off x="274557" y="1201042"/>
            <a:ext cx="476070"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57" name="Rectangle 56">
            <a:hlinkClick r:id="" action="ppaction://noaction">
              <a:snd r:embed="rId6" name="3b.2.wav"/>
            </a:hlinkClick>
            <a:extLst>
              <a:ext uri="{FF2B5EF4-FFF2-40B4-BE49-F238E27FC236}">
                <a16:creationId xmlns:a16="http://schemas.microsoft.com/office/drawing/2014/main" id="{C48161C8-D614-4AE4-BAD2-0D79EF2D246D}"/>
              </a:ext>
            </a:extLst>
          </p:cNvPr>
          <p:cNvSpPr/>
          <p:nvPr/>
        </p:nvSpPr>
        <p:spPr>
          <a:xfrm>
            <a:off x="288205" y="2256237"/>
            <a:ext cx="476070"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58" name="Rectangle 57">
            <a:hlinkClick r:id="" action="ppaction://noaction">
              <a:snd r:embed="rId7" name="3b.3.wav"/>
            </a:hlinkClick>
            <a:extLst>
              <a:ext uri="{FF2B5EF4-FFF2-40B4-BE49-F238E27FC236}">
                <a16:creationId xmlns:a16="http://schemas.microsoft.com/office/drawing/2014/main" id="{51C4EDA9-1CA5-4E14-AE48-F893838F7FE8}"/>
              </a:ext>
            </a:extLst>
          </p:cNvPr>
          <p:cNvSpPr/>
          <p:nvPr/>
        </p:nvSpPr>
        <p:spPr>
          <a:xfrm>
            <a:off x="288205" y="3464036"/>
            <a:ext cx="476070"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59" name="Rectangle 58">
            <a:hlinkClick r:id="" action="ppaction://noaction">
              <a:snd r:embed="rId8" name="3b.4.wav"/>
            </a:hlinkClick>
            <a:extLst>
              <a:ext uri="{FF2B5EF4-FFF2-40B4-BE49-F238E27FC236}">
                <a16:creationId xmlns:a16="http://schemas.microsoft.com/office/drawing/2014/main" id="{F163DF3A-C28F-483F-9F3C-5A612A71C587}"/>
              </a:ext>
            </a:extLst>
          </p:cNvPr>
          <p:cNvSpPr/>
          <p:nvPr/>
        </p:nvSpPr>
        <p:spPr>
          <a:xfrm>
            <a:off x="279091" y="4606385"/>
            <a:ext cx="476070"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60" name="Rectangle 59">
            <a:hlinkClick r:id="" action="ppaction://noaction">
              <a:snd r:embed="rId9" name="3b.5.wav"/>
            </a:hlinkClick>
            <a:extLst>
              <a:ext uri="{FF2B5EF4-FFF2-40B4-BE49-F238E27FC236}">
                <a16:creationId xmlns:a16="http://schemas.microsoft.com/office/drawing/2014/main" id="{37632E68-4A74-490F-AF46-5A70B01BC86F}"/>
              </a:ext>
            </a:extLst>
          </p:cNvPr>
          <p:cNvSpPr/>
          <p:nvPr/>
        </p:nvSpPr>
        <p:spPr>
          <a:xfrm>
            <a:off x="279091" y="5814184"/>
            <a:ext cx="476070"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61" name="TextBox 60">
            <a:extLst>
              <a:ext uri="{FF2B5EF4-FFF2-40B4-BE49-F238E27FC236}">
                <a16:creationId xmlns:a16="http://schemas.microsoft.com/office/drawing/2014/main" id="{A00FCBE7-77DD-4EC0-9482-32604F654D7C}"/>
              </a:ext>
            </a:extLst>
          </p:cNvPr>
          <p:cNvSpPr txBox="1"/>
          <p:nvPr/>
        </p:nvSpPr>
        <p:spPr>
          <a:xfrm>
            <a:off x="833164" y="1989802"/>
            <a:ext cx="2155984"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rPr>
              <a:t>I’m doing</a:t>
            </a:r>
          </a:p>
        </p:txBody>
      </p:sp>
      <p:sp>
        <p:nvSpPr>
          <p:cNvPr id="62" name="TextBox 61">
            <a:extLst>
              <a:ext uri="{FF2B5EF4-FFF2-40B4-BE49-F238E27FC236}">
                <a16:creationId xmlns:a16="http://schemas.microsoft.com/office/drawing/2014/main" id="{8EF541E5-4755-4EF1-8ACA-BB893D0C9AE5}"/>
              </a:ext>
            </a:extLst>
          </p:cNvPr>
          <p:cNvSpPr txBox="1"/>
          <p:nvPr/>
        </p:nvSpPr>
        <p:spPr>
          <a:xfrm>
            <a:off x="900368" y="2629596"/>
            <a:ext cx="943125" cy="408623"/>
          </a:xfrm>
          <a:prstGeom prst="roundRect">
            <a:avLst/>
          </a:prstGeom>
          <a:solidFill>
            <a:srgbClr val="FFB3D2">
              <a:alpha val="60000"/>
            </a:srgbClr>
          </a:solidFill>
        </p:spPr>
        <p:txBody>
          <a:bodyPr wrap="square" rtlCol="0">
            <a:spAutoFit/>
          </a:bodyPr>
          <a:lstStyle/>
          <a:p>
            <a:endParaRPr lang="en-GB" dirty="0"/>
          </a:p>
        </p:txBody>
      </p:sp>
      <p:sp>
        <p:nvSpPr>
          <p:cNvPr id="63" name="TextBox 62">
            <a:extLst>
              <a:ext uri="{FF2B5EF4-FFF2-40B4-BE49-F238E27FC236}">
                <a16:creationId xmlns:a16="http://schemas.microsoft.com/office/drawing/2014/main" id="{7F171759-5CE6-4769-9E12-28E70817E865}"/>
              </a:ext>
            </a:extLst>
          </p:cNvPr>
          <p:cNvSpPr txBox="1"/>
          <p:nvPr/>
        </p:nvSpPr>
        <p:spPr>
          <a:xfrm>
            <a:off x="4362015" y="3142338"/>
            <a:ext cx="63976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rPr>
              <a:t>on</a:t>
            </a:r>
          </a:p>
        </p:txBody>
      </p:sp>
      <p:sp>
        <p:nvSpPr>
          <p:cNvPr id="64" name="TextBox 63">
            <a:extLst>
              <a:ext uri="{FF2B5EF4-FFF2-40B4-BE49-F238E27FC236}">
                <a16:creationId xmlns:a16="http://schemas.microsoft.com/office/drawing/2014/main" id="{AAA691EC-5DC2-4AD1-8DD1-E21FFC3DCC8A}"/>
              </a:ext>
            </a:extLst>
          </p:cNvPr>
          <p:cNvSpPr txBox="1"/>
          <p:nvPr/>
        </p:nvSpPr>
        <p:spPr>
          <a:xfrm>
            <a:off x="3911456" y="3796592"/>
            <a:ext cx="292049" cy="408623"/>
          </a:xfrm>
          <a:prstGeom prst="roundRect">
            <a:avLst/>
          </a:prstGeom>
          <a:solidFill>
            <a:srgbClr val="FFB3D2">
              <a:alpha val="60000"/>
            </a:srgbClr>
          </a:solidFill>
        </p:spPr>
        <p:txBody>
          <a:bodyPr wrap="square" rtlCol="0">
            <a:spAutoFit/>
          </a:bodyPr>
          <a:lstStyle/>
          <a:p>
            <a:endParaRPr lang="en-GB" dirty="0"/>
          </a:p>
        </p:txBody>
      </p:sp>
      <p:sp>
        <p:nvSpPr>
          <p:cNvPr id="65" name="TextBox 64">
            <a:extLst>
              <a:ext uri="{FF2B5EF4-FFF2-40B4-BE49-F238E27FC236}">
                <a16:creationId xmlns:a16="http://schemas.microsoft.com/office/drawing/2014/main" id="{F1FFB695-9E1F-42AD-A0F0-6FEE7D9EC069}"/>
              </a:ext>
            </a:extLst>
          </p:cNvPr>
          <p:cNvSpPr txBox="1"/>
          <p:nvPr/>
        </p:nvSpPr>
        <p:spPr>
          <a:xfrm>
            <a:off x="5566519" y="4316015"/>
            <a:ext cx="105896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rPr>
              <a:t>left</a:t>
            </a:r>
          </a:p>
        </p:txBody>
      </p:sp>
      <p:sp>
        <p:nvSpPr>
          <p:cNvPr id="66" name="TextBox 65">
            <a:extLst>
              <a:ext uri="{FF2B5EF4-FFF2-40B4-BE49-F238E27FC236}">
                <a16:creationId xmlns:a16="http://schemas.microsoft.com/office/drawing/2014/main" id="{0C40B5E3-BDDD-423E-B02D-55F971FB071A}"/>
              </a:ext>
            </a:extLst>
          </p:cNvPr>
          <p:cNvSpPr txBox="1"/>
          <p:nvPr/>
        </p:nvSpPr>
        <p:spPr>
          <a:xfrm>
            <a:off x="4265530" y="4952589"/>
            <a:ext cx="1653046" cy="408623"/>
          </a:xfrm>
          <a:prstGeom prst="roundRect">
            <a:avLst/>
          </a:prstGeom>
          <a:solidFill>
            <a:srgbClr val="FFB3D2">
              <a:alpha val="60000"/>
            </a:srgbClr>
          </a:solidFill>
        </p:spPr>
        <p:txBody>
          <a:bodyPr wrap="square" rtlCol="0">
            <a:spAutoFit/>
          </a:bodyPr>
          <a:lstStyle/>
          <a:p>
            <a:endParaRPr lang="en-GB" dirty="0"/>
          </a:p>
        </p:txBody>
      </p:sp>
      <p:sp>
        <p:nvSpPr>
          <p:cNvPr id="69" name="TextBox 68">
            <a:extLst>
              <a:ext uri="{FF2B5EF4-FFF2-40B4-BE49-F238E27FC236}">
                <a16:creationId xmlns:a16="http://schemas.microsoft.com/office/drawing/2014/main" id="{EBF8D75F-C53F-42E6-A8AC-3EA80202708B}"/>
              </a:ext>
            </a:extLst>
          </p:cNvPr>
          <p:cNvSpPr txBox="1"/>
          <p:nvPr/>
        </p:nvSpPr>
        <p:spPr>
          <a:xfrm>
            <a:off x="908868" y="5524935"/>
            <a:ext cx="136108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You’re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70" name="TextBox 69">
            <a:extLst>
              <a:ext uri="{FF2B5EF4-FFF2-40B4-BE49-F238E27FC236}">
                <a16:creationId xmlns:a16="http://schemas.microsoft.com/office/drawing/2014/main" id="{63E375F1-E5F7-401F-B61A-23D44731A9BB}"/>
              </a:ext>
            </a:extLst>
          </p:cNvPr>
          <p:cNvSpPr txBox="1"/>
          <p:nvPr/>
        </p:nvSpPr>
        <p:spPr>
          <a:xfrm>
            <a:off x="908868" y="6099954"/>
            <a:ext cx="1124647" cy="408623"/>
          </a:xfrm>
          <a:prstGeom prst="roundRect">
            <a:avLst/>
          </a:prstGeom>
          <a:solidFill>
            <a:srgbClr val="FFB3D2">
              <a:alpha val="60000"/>
            </a:srgbClr>
          </a:solidFill>
        </p:spPr>
        <p:txBody>
          <a:bodyPr wrap="square" rtlCol="0">
            <a:spAutoFit/>
          </a:bodyPr>
          <a:lstStyle/>
          <a:p>
            <a:endParaRPr lang="en-GB" dirty="0"/>
          </a:p>
        </p:txBody>
      </p:sp>
      <p:pic>
        <p:nvPicPr>
          <p:cNvPr id="71" name="Google Shape;282;p13" descr="Reading, Book, Symbol, Icon, Reader, Man">
            <a:extLst>
              <a:ext uri="{FF2B5EF4-FFF2-40B4-BE49-F238E27FC236}">
                <a16:creationId xmlns:a16="http://schemas.microsoft.com/office/drawing/2014/main" id="{A95B3444-518B-4CCB-A8EA-F92F3D8FADCA}"/>
              </a:ext>
            </a:extLst>
          </p:cNvPr>
          <p:cNvPicPr preferRelativeResize="0"/>
          <p:nvPr/>
        </p:nvPicPr>
        <p:blipFill rotWithShape="1">
          <a:blip r:embed="rId10">
            <a:alphaModFix/>
            <a:duotone>
              <a:schemeClr val="accent6">
                <a:shade val="45000"/>
                <a:satMod val="135000"/>
              </a:schemeClr>
              <a:prstClr val="white"/>
            </a:duotone>
            <a:extLst>
              <a:ext uri="{BEBA8EAE-BF5A-486C-A8C5-ECC9F3942E4B}">
                <a14:imgProps xmlns:a14="http://schemas.microsoft.com/office/drawing/2010/main">
                  <a14:imgLayer r:embed="rId11">
                    <a14:imgEffect>
                      <a14:artisticPaintStrokes/>
                    </a14:imgEffect>
                  </a14:imgLayer>
                </a14:imgProps>
              </a:ext>
            </a:extLst>
          </a:blip>
          <a:srcRect/>
          <a:stretch/>
        </p:blipFill>
        <p:spPr>
          <a:xfrm>
            <a:off x="11235722" y="158324"/>
            <a:ext cx="782801" cy="782801"/>
          </a:xfrm>
          <a:prstGeom prst="roundRect">
            <a:avLst/>
          </a:prstGeom>
          <a:solidFill>
            <a:srgbClr val="92D050"/>
          </a:solidFill>
          <a:ln>
            <a:noFill/>
          </a:ln>
        </p:spPr>
      </p:pic>
      <p:sp>
        <p:nvSpPr>
          <p:cNvPr id="72" name="Title 1">
            <a:extLst>
              <a:ext uri="{FF2B5EF4-FFF2-40B4-BE49-F238E27FC236}">
                <a16:creationId xmlns:a16="http://schemas.microsoft.com/office/drawing/2014/main" id="{7207A342-079F-4DC0-8BEE-7AF28794D31F}"/>
              </a:ext>
            </a:extLst>
          </p:cNvPr>
          <p:cNvSpPr txBox="1">
            <a:spLocks/>
          </p:cNvSpPr>
          <p:nvPr/>
        </p:nvSpPr>
        <p:spPr>
          <a:xfrm>
            <a:off x="11303612" y="96640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6" name="Speech Bubble: Rectangle with Corners Rounded 25">
            <a:extLst>
              <a:ext uri="{FF2B5EF4-FFF2-40B4-BE49-F238E27FC236}">
                <a16:creationId xmlns:a16="http://schemas.microsoft.com/office/drawing/2014/main" id="{69343225-8E7A-4D04-A6DA-7B0DA2EC7E83}"/>
              </a:ext>
            </a:extLst>
          </p:cNvPr>
          <p:cNvSpPr/>
          <p:nvPr/>
        </p:nvSpPr>
        <p:spPr>
          <a:xfrm>
            <a:off x="7124050" y="1976990"/>
            <a:ext cx="4779745" cy="2629395"/>
          </a:xfrm>
          <a:prstGeom prst="wedgeRoundRectCallout">
            <a:avLst>
              <a:gd name="adj1" fmla="val -33871"/>
              <a:gd name="adj2" fmla="val 6573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GB" sz="2400" noProof="0" dirty="0">
                <a:solidFill>
                  <a:srgbClr val="002060"/>
                </a:solidFill>
                <a:latin typeface="Century Gothic" panose="020B0502020202020204" pitchFamily="34" charset="0"/>
              </a:rPr>
              <a:t>When describing ongoing actions we often use the continuous present in English, e.g. ‘is doing’. In Spanish, you can use the simple present :</a:t>
            </a:r>
            <a:br>
              <a:rPr lang="en-GB" sz="2400" noProof="0" dirty="0">
                <a:solidFill>
                  <a:srgbClr val="002060"/>
                </a:solidFill>
                <a:latin typeface="Century Gothic" panose="020B0502020202020204" pitchFamily="34" charset="0"/>
              </a:rPr>
            </a:br>
            <a:r>
              <a:rPr lang="en-GB" sz="2400" b="1" noProof="0" dirty="0" err="1">
                <a:solidFill>
                  <a:srgbClr val="002060"/>
                </a:solidFill>
                <a:latin typeface="Century Gothic" panose="020B0502020202020204" pitchFamily="34" charset="0"/>
              </a:rPr>
              <a:t>hace</a:t>
            </a:r>
            <a:r>
              <a:rPr lang="en-GB" sz="2400" noProof="0" dirty="0">
                <a:solidFill>
                  <a:srgbClr val="002060"/>
                </a:solidFill>
                <a:latin typeface="Century Gothic" panose="020B0502020202020204" pitchFamily="34" charset="0"/>
              </a:rPr>
              <a:t> = </a:t>
            </a:r>
            <a:r>
              <a:rPr lang="en-GB" sz="2400" b="1" noProof="0" dirty="0">
                <a:solidFill>
                  <a:srgbClr val="002060"/>
                </a:solidFill>
                <a:latin typeface="Century Gothic" panose="020B0502020202020204" pitchFamily="34" charset="0"/>
              </a:rPr>
              <a:t>does</a:t>
            </a:r>
            <a:r>
              <a:rPr lang="en-GB" sz="2400" noProof="0" dirty="0">
                <a:solidFill>
                  <a:srgbClr val="002060"/>
                </a:solidFill>
                <a:latin typeface="Century Gothic" panose="020B0502020202020204" pitchFamily="34" charset="0"/>
              </a:rPr>
              <a:t> AND </a:t>
            </a:r>
            <a:r>
              <a:rPr lang="en-GB" sz="2400" b="1" noProof="0" dirty="0">
                <a:solidFill>
                  <a:srgbClr val="002060"/>
                </a:solidFill>
                <a:latin typeface="Century Gothic" panose="020B0502020202020204" pitchFamily="34" charset="0"/>
              </a:rPr>
              <a:t>is doing</a:t>
            </a:r>
            <a:r>
              <a:rPr lang="en-GB" sz="2400" noProof="0" dirty="0">
                <a:solidFill>
                  <a:srgbClr val="002060"/>
                </a:solidFill>
                <a:latin typeface="Century Gothic" panose="020B0502020202020204" pitchFamily="34" charset="0"/>
              </a:rPr>
              <a:t>. </a:t>
            </a:r>
            <a:endPar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21173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500"/>
                                        <p:tgtEl>
                                          <p:spTgt spid="6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1" grpId="0" animBg="1"/>
      <p:bldP spid="62" grpId="0" animBg="1"/>
      <p:bldP spid="63" grpId="0" animBg="1"/>
      <p:bldP spid="64" grpId="0" animBg="1"/>
      <p:bldP spid="65" grpId="0" animBg="1"/>
      <p:bldP spid="66" grpId="0" animBg="1"/>
      <p:bldP spid="69" grpId="0" animBg="1"/>
      <p:bldP spid="70"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 name="Picture 9">
            <a:extLst>
              <a:ext uri="{FF2B5EF4-FFF2-40B4-BE49-F238E27FC236}">
                <a16:creationId xmlns:a16="http://schemas.microsoft.com/office/drawing/2014/main" id="{8D1114FB-1AF2-48A5-A8AB-AD8FF9F9DCB6}"/>
              </a:ext>
            </a:extLst>
          </p:cNvPr>
          <p:cNvPicPr>
            <a:picLocks noChangeAspect="1"/>
          </p:cNvPicPr>
          <p:nvPr/>
        </p:nvPicPr>
        <p:blipFill>
          <a:blip r:embed="rId4"/>
          <a:stretch>
            <a:fillRect/>
          </a:stretch>
        </p:blipFill>
        <p:spPr>
          <a:xfrm rot="21305820">
            <a:off x="2560197" y="917574"/>
            <a:ext cx="5340365" cy="4943415"/>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sp>
        <p:nvSpPr>
          <p:cNvPr id="46" name="TextBox 45">
            <a:hlinkClick r:id="" action="ppaction://noaction">
              <a:snd r:embed="rId5" name="4_i.wav"/>
            </a:hlinkClick>
            <a:extLst>
              <a:ext uri="{FF2B5EF4-FFF2-40B4-BE49-F238E27FC236}">
                <a16:creationId xmlns:a16="http://schemas.microsoft.com/office/drawing/2014/main" id="{4BCD17E5-4578-41FB-87A8-03B99243BC2E}"/>
              </a:ext>
            </a:extLst>
          </p:cNvPr>
          <p:cNvSpPr txBox="1"/>
          <p:nvPr/>
        </p:nvSpPr>
        <p:spPr>
          <a:xfrm>
            <a:off x="3270222" y="121847"/>
            <a:ext cx="87240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Quique describe las </a:t>
            </a:r>
            <a:r>
              <a:rPr lang="en-GB" sz="2800" dirty="0" err="1">
                <a:solidFill>
                  <a:srgbClr val="002060"/>
                </a:solidFill>
                <a:latin typeface="Century Gothic" panose="020B0502020202020204" pitchFamily="34" charset="0"/>
              </a:rPr>
              <a:t>fotos</a:t>
            </a:r>
            <a:r>
              <a:rPr lang="en-GB" sz="2800" dirty="0">
                <a:solidFill>
                  <a:srgbClr val="002060"/>
                </a:solidFill>
                <a:latin typeface="Century Gothic" panose="020B0502020202020204" pitchFamily="34" charset="0"/>
              </a:rPr>
              <a:t> a </a:t>
            </a:r>
            <a:r>
              <a:rPr lang="en-GB" sz="2800" dirty="0" err="1">
                <a:solidFill>
                  <a:srgbClr val="002060"/>
                </a:solidFill>
                <a:latin typeface="Century Gothic" panose="020B0502020202020204" pitchFamily="34" charset="0"/>
              </a:rPr>
              <a:t>Ángela</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TextBox 53">
            <a:hlinkClick r:id="" action="ppaction://noaction">
              <a:snd r:embed="rId6" name="4_ii.wav"/>
            </a:hlinkClick>
            <a:extLst>
              <a:ext uri="{FF2B5EF4-FFF2-40B4-BE49-F238E27FC236}">
                <a16:creationId xmlns:a16="http://schemas.microsoft.com/office/drawing/2014/main" id="{92D404C1-E4CB-49C4-BBB7-4061AF67EFA1}"/>
              </a:ext>
            </a:extLst>
          </p:cNvPr>
          <p:cNvSpPr txBox="1"/>
          <p:nvPr/>
        </p:nvSpPr>
        <p:spPr>
          <a:xfrm>
            <a:off x="1209077" y="1033968"/>
            <a:ext cx="6892969" cy="523220"/>
          </a:xfrm>
          <a:prstGeom prst="rect">
            <a:avLst/>
          </a:prstGeom>
          <a:noFill/>
          <a:ln>
            <a:noFill/>
          </a:ln>
        </p:spPr>
        <p:txBody>
          <a:bodyPr wrap="square" rtlCol="0">
            <a:spAutoFit/>
          </a:bodyPr>
          <a:lstStyle/>
          <a:p>
            <a:r>
              <a:rPr lang="en-GB" sz="2800" b="1" dirty="0" err="1">
                <a:solidFill>
                  <a:srgbClr val="002060"/>
                </a:solidFill>
                <a:latin typeface="Century Gothic" panose="020B0502020202020204" pitchFamily="34" charset="0"/>
              </a:rPr>
              <a:t>Observa</a:t>
            </a:r>
            <a:r>
              <a:rPr lang="en-GB" sz="2800" b="1" dirty="0">
                <a:solidFill>
                  <a:srgbClr val="002060"/>
                </a:solidFill>
                <a:latin typeface="Century Gothic" panose="020B0502020202020204" pitchFamily="34" charset="0"/>
              </a:rPr>
              <a:t> las </a:t>
            </a:r>
            <a:r>
              <a:rPr lang="en-GB" sz="2800" b="1" dirty="0" err="1">
                <a:solidFill>
                  <a:srgbClr val="002060"/>
                </a:solidFill>
                <a:latin typeface="Century Gothic" panose="020B0502020202020204" pitchFamily="34" charset="0"/>
              </a:rPr>
              <a:t>imágenes</a:t>
            </a:r>
            <a:r>
              <a:rPr lang="en-GB" sz="2800" b="1" dirty="0">
                <a:solidFill>
                  <a:srgbClr val="002060"/>
                </a:solidFill>
                <a:latin typeface="Century Gothic" panose="020B0502020202020204" pitchFamily="34" charset="0"/>
              </a:rPr>
              <a:t> y </a:t>
            </a:r>
            <a:r>
              <a:rPr lang="en-GB" sz="2800" b="1" dirty="0" err="1">
                <a:solidFill>
                  <a:srgbClr val="002060"/>
                </a:solidFill>
                <a:latin typeface="Century Gothic" panose="020B0502020202020204" pitchFamily="34" charset="0"/>
              </a:rPr>
              <a:t>habla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1/5</a:t>
            </a:r>
            <a:r>
              <a:rPr lang="en-GB" sz="2800" dirty="0">
                <a:solidFill>
                  <a:srgbClr val="002060"/>
                </a:solidFill>
                <a:latin typeface="Century Gothic" panose="020B0502020202020204" pitchFamily="34" charset="0"/>
              </a:rPr>
              <a:t>]. </a:t>
            </a:r>
          </a:p>
        </p:txBody>
      </p:sp>
      <p:sp>
        <p:nvSpPr>
          <p:cNvPr id="52" name="Speech Bubble: Rectangle with Corners Rounded 51">
            <a:extLst>
              <a:ext uri="{FF2B5EF4-FFF2-40B4-BE49-F238E27FC236}">
                <a16:creationId xmlns:a16="http://schemas.microsoft.com/office/drawing/2014/main" id="{A0306A0D-09A3-4485-8A0C-6A730A305E4B}"/>
              </a:ext>
            </a:extLst>
          </p:cNvPr>
          <p:cNvSpPr/>
          <p:nvPr/>
        </p:nvSpPr>
        <p:spPr>
          <a:xfrm>
            <a:off x="1181943" y="1055259"/>
            <a:ext cx="6515394" cy="518040"/>
          </a:xfrm>
          <a:prstGeom prst="wedgeRoundRectCallout">
            <a:avLst>
              <a:gd name="adj1" fmla="val -53155"/>
              <a:gd name="adj2" fmla="val 25196"/>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7" name="Graphic 56" descr="Teacher">
            <a:extLst>
              <a:ext uri="{FF2B5EF4-FFF2-40B4-BE49-F238E27FC236}">
                <a16:creationId xmlns:a16="http://schemas.microsoft.com/office/drawing/2014/main" id="{517A3241-6C9C-4A61-B0D2-81AB4BA9CC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15" y="903920"/>
            <a:ext cx="914400" cy="914400"/>
          </a:xfrm>
          <a:prstGeom prst="rect">
            <a:avLst/>
          </a:prstGeom>
        </p:spPr>
      </p:pic>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9">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13" name="TextBox 12">
            <a:extLst>
              <a:ext uri="{FF2B5EF4-FFF2-40B4-BE49-F238E27FC236}">
                <a16:creationId xmlns:a16="http://schemas.microsoft.com/office/drawing/2014/main" id="{B1464485-6AA8-41B5-B886-97E065DE34FE}"/>
              </a:ext>
            </a:extLst>
          </p:cNvPr>
          <p:cNvSpPr txBox="1"/>
          <p:nvPr/>
        </p:nvSpPr>
        <p:spPr>
          <a:xfrm>
            <a:off x="311600" y="5759744"/>
            <a:ext cx="729750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She is making the bed on the left.</a:t>
            </a:r>
          </a:p>
        </p:txBody>
      </p:sp>
      <p:pic>
        <p:nvPicPr>
          <p:cNvPr id="111" name="Picture 110">
            <a:extLst>
              <a:ext uri="{FF2B5EF4-FFF2-40B4-BE49-F238E27FC236}">
                <a16:creationId xmlns:a16="http://schemas.microsoft.com/office/drawing/2014/main" id="{788B3DE0-4471-4FB5-8D83-3436B6983D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73854" y="1789658"/>
            <a:ext cx="1949891" cy="5121775"/>
          </a:xfrm>
          <a:prstGeom prst="rect">
            <a:avLst/>
          </a:prstGeom>
        </p:spPr>
      </p:pic>
      <p:sp>
        <p:nvSpPr>
          <p:cNvPr id="116" name="Google Shape;387;p19">
            <a:extLst>
              <a:ext uri="{FF2B5EF4-FFF2-40B4-BE49-F238E27FC236}">
                <a16:creationId xmlns:a16="http://schemas.microsoft.com/office/drawing/2014/main" id="{BAC41A00-D01E-437C-894D-659ACD52DA03}"/>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7" name="Google Shape;395;p19">
            <a:extLst>
              <a:ext uri="{FF2B5EF4-FFF2-40B4-BE49-F238E27FC236}">
                <a16:creationId xmlns:a16="http://schemas.microsoft.com/office/drawing/2014/main" id="{3530863B-D4DF-4731-93EB-43C1F7D23C79}"/>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18" name="Google Shape;388;p19">
            <a:extLst>
              <a:ext uri="{FF2B5EF4-FFF2-40B4-BE49-F238E27FC236}">
                <a16:creationId xmlns:a16="http://schemas.microsoft.com/office/drawing/2014/main" id="{9F49529C-791D-4247-8523-37F9D7A6BE95}"/>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9" name="Google Shape;157;p2">
            <a:extLst>
              <a:ext uri="{FF2B5EF4-FFF2-40B4-BE49-F238E27FC236}">
                <a16:creationId xmlns:a16="http://schemas.microsoft.com/office/drawing/2014/main" id="{92745A3B-A502-496B-BD74-AABA29BAE11B}"/>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5" name="Picture 2" descr="Cama, Hospital, Médico, Salud, Paciente">
            <a:extLst>
              <a:ext uri="{FF2B5EF4-FFF2-40B4-BE49-F238E27FC236}">
                <a16:creationId xmlns:a16="http://schemas.microsoft.com/office/drawing/2014/main" id="{9EC9CAB2-F262-48E4-BB0A-28A90F415D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3925" y="3554301"/>
            <a:ext cx="1862736" cy="10520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picture containing text, toy, doll&#10;&#10;Description automatically generated">
            <a:extLst>
              <a:ext uri="{FF2B5EF4-FFF2-40B4-BE49-F238E27FC236}">
                <a16:creationId xmlns:a16="http://schemas.microsoft.com/office/drawing/2014/main" id="{4D558B82-D916-4A39-B54F-E072F1A098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3863449" y="2471881"/>
            <a:ext cx="854697" cy="2252114"/>
          </a:xfrm>
          <a:prstGeom prst="rect">
            <a:avLst/>
          </a:prstGeom>
        </p:spPr>
      </p:pic>
      <p:sp>
        <p:nvSpPr>
          <p:cNvPr id="31" name="TextBox 30">
            <a:extLst>
              <a:ext uri="{FF2B5EF4-FFF2-40B4-BE49-F238E27FC236}">
                <a16:creationId xmlns:a16="http://schemas.microsoft.com/office/drawing/2014/main" id="{5665F4CF-FA2F-4947-A366-0243F82B52BE}"/>
              </a:ext>
            </a:extLst>
          </p:cNvPr>
          <p:cNvSpPr txBox="1"/>
          <p:nvPr/>
        </p:nvSpPr>
        <p:spPr>
          <a:xfrm>
            <a:off x="4132436" y="5877395"/>
            <a:ext cx="281071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rPr>
              <a:t>a la</a:t>
            </a:r>
            <a:r>
              <a:rPr kumimoji="0" lang="en-GB" sz="2800" b="1" i="0" u="none" strike="noStrike" kern="1200" cap="none" spc="0" normalizeH="0" noProof="0" dirty="0">
                <a:ln>
                  <a:noFill/>
                </a:ln>
                <a:solidFill>
                  <a:srgbClr val="92D050"/>
                </a:solidFill>
                <a:effectLst/>
                <a:uLnTx/>
                <a:uFillTx/>
                <a:latin typeface="Segoe Print" panose="02000600000000000000" pitchFamily="2" charset="0"/>
              </a:rPr>
              <a:t> </a:t>
            </a:r>
            <a:r>
              <a:rPr kumimoji="0" lang="en-GB" sz="2800" b="1" i="0" u="none" strike="noStrike" kern="1200" cap="none" spc="0" normalizeH="0" noProof="0" dirty="0" err="1">
                <a:ln>
                  <a:noFill/>
                </a:ln>
                <a:solidFill>
                  <a:srgbClr val="92D050"/>
                </a:solidFill>
                <a:effectLst/>
                <a:uLnTx/>
                <a:uFillTx/>
                <a:latin typeface="Segoe Print" panose="02000600000000000000" pitchFamily="2" charset="0"/>
              </a:rPr>
              <a:t>izquierda</a:t>
            </a:r>
            <a:r>
              <a:rPr kumimoji="0" lang="en-GB" sz="2800" b="1" i="0" u="none" strike="noStrike" kern="1200" cap="none" spc="0" normalizeH="0" noProof="0" dirty="0">
                <a:ln>
                  <a:noFill/>
                </a:ln>
                <a:solidFill>
                  <a:srgbClr val="92D050"/>
                </a:solidFill>
                <a:effectLst/>
                <a:uLnTx/>
                <a:uFillTx/>
                <a:latin typeface="Segoe Print" panose="02000600000000000000" pitchFamily="2" charset="0"/>
              </a:rPr>
              <a:t>.</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32" name="TextBox 31">
            <a:extLst>
              <a:ext uri="{FF2B5EF4-FFF2-40B4-BE49-F238E27FC236}">
                <a16:creationId xmlns:a16="http://schemas.microsoft.com/office/drawing/2014/main" id="{308A5FBA-70CD-446E-983F-E562E941DEDC}"/>
              </a:ext>
            </a:extLst>
          </p:cNvPr>
          <p:cNvSpPr txBox="1"/>
          <p:nvPr/>
        </p:nvSpPr>
        <p:spPr>
          <a:xfrm>
            <a:off x="155105" y="5845845"/>
            <a:ext cx="2107944"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92D050"/>
                </a:solidFill>
                <a:latin typeface="Segoe Print" panose="02000600000000000000" pitchFamily="2" charset="0"/>
              </a:rPr>
              <a:t>Hace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33" name="TextBox 32">
            <a:extLst>
              <a:ext uri="{FF2B5EF4-FFF2-40B4-BE49-F238E27FC236}">
                <a16:creationId xmlns:a16="http://schemas.microsoft.com/office/drawing/2014/main" id="{BB78F066-218F-45D4-A276-B095E903AB7A}"/>
              </a:ext>
            </a:extLst>
          </p:cNvPr>
          <p:cNvSpPr txBox="1"/>
          <p:nvPr/>
        </p:nvSpPr>
        <p:spPr>
          <a:xfrm>
            <a:off x="2118321" y="5877395"/>
            <a:ext cx="2046725" cy="523220"/>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la </a:t>
            </a:r>
            <a:r>
              <a:rPr lang="en-GB" sz="2800" b="1" dirty="0" err="1">
                <a:solidFill>
                  <a:srgbClr val="92D050"/>
                </a:solidFill>
                <a:latin typeface="Segoe Print" panose="02000600000000000000" pitchFamily="2" charset="0"/>
              </a:rPr>
              <a:t>cama</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Tree>
    <p:extLst>
      <p:ext uri="{BB962C8B-B14F-4D97-AF65-F5344CB8AC3E}">
        <p14:creationId xmlns:p14="http://schemas.microsoft.com/office/powerpoint/2010/main" val="385674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subTnLst>
                                    <p:audio>
                                      <p:cMediaNode>
                                        <p:cTn display="0" masterRel="sameClick">
                                          <p:stCondLst>
                                            <p:cond evt="begin" delay="0">
                                              <p:tn val="25"/>
                                            </p:cond>
                                          </p:stCondLst>
                                          <p:endCondLst>
                                            <p:cond evt="onStopAudio" delay="0">
                                              <p:tgtEl>
                                                <p:sldTgt/>
                                              </p:tgtEl>
                                            </p:cond>
                                          </p:endCondLst>
                                        </p:cTn>
                                        <p:tgtEl>
                                          <p:sndTgt r:embed="rId3" name="4.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7"/>
                    </p:tgtEl>
                  </p:cond>
                </p:stCondLst>
                <p:endSync evt="end" delay="0">
                  <p:rtn val="all"/>
                </p:endSync>
                <p:childTnLst>
                  <p:par>
                    <p:cTn id="29" fill="hold">
                      <p:stCondLst>
                        <p:cond delay="0"/>
                      </p:stCondLst>
                      <p:childTnLst>
                        <p:par>
                          <p:cTn id="30" fill="hold">
                            <p:stCondLst>
                              <p:cond delay="0"/>
                            </p:stCondLst>
                            <p:childTnLst>
                              <p:par>
                                <p:cTn id="31" presetID="12" presetClass="exit" presetSubtype="4" fill="hold" grpId="1" nodeType="clickEffect">
                                  <p:stCondLst>
                                    <p:cond delay="0"/>
                                  </p:stCondLst>
                                  <p:childTnLst>
                                    <p:anim calcmode="lin" valueType="num">
                                      <p:cBhvr additive="base">
                                        <p:cTn id="32" dur="25000"/>
                                        <p:tgtEl>
                                          <p:spTgt spid="118"/>
                                        </p:tgtEl>
                                        <p:attrNameLst>
                                          <p:attrName>ppt_y</p:attrName>
                                        </p:attrNameLst>
                                      </p:cBhvr>
                                      <p:tavLst>
                                        <p:tav tm="0">
                                          <p:val>
                                            <p:strVal val="#ppt_y"/>
                                          </p:val>
                                        </p:tav>
                                        <p:tav tm="100000">
                                          <p:val>
                                            <p:strVal val="#ppt_y+#ppt_h*1.125000"/>
                                          </p:val>
                                        </p:tav>
                                      </p:tavLst>
                                    </p:anim>
                                    <p:animEffect transition="out" filter="wipe(down)">
                                      <p:cBhvr>
                                        <p:cTn id="33" dur="25000"/>
                                        <p:tgtEl>
                                          <p:spTgt spid="118"/>
                                        </p:tgtEl>
                                      </p:cBhvr>
                                    </p:animEffect>
                                    <p:set>
                                      <p:cBhvr>
                                        <p:cTn id="34" dur="1" fill="hold">
                                          <p:stCondLst>
                                            <p:cond delay="249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childTnLst>
        </p:cTn>
      </p:par>
    </p:tnLst>
    <p:bldLst>
      <p:bldP spid="116" grpId="0" animBg="1"/>
      <p:bldP spid="117" grpId="0" animBg="1"/>
      <p:bldP spid="118" grpId="0" animBg="1"/>
      <p:bldP spid="118" grpId="1" animBg="1"/>
      <p:bldP spid="119" grpId="0"/>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 name="Picture 9">
            <a:extLst>
              <a:ext uri="{FF2B5EF4-FFF2-40B4-BE49-F238E27FC236}">
                <a16:creationId xmlns:a16="http://schemas.microsoft.com/office/drawing/2014/main" id="{8D1114FB-1AF2-48A5-A8AB-AD8FF9F9DCB6}"/>
              </a:ext>
            </a:extLst>
          </p:cNvPr>
          <p:cNvPicPr>
            <a:picLocks noChangeAspect="1"/>
          </p:cNvPicPr>
          <p:nvPr/>
        </p:nvPicPr>
        <p:blipFill>
          <a:blip r:embed="rId4"/>
          <a:stretch>
            <a:fillRect/>
          </a:stretch>
        </p:blipFill>
        <p:spPr>
          <a:xfrm rot="21305820">
            <a:off x="2465389" y="1080600"/>
            <a:ext cx="5340365" cy="4943415"/>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sp>
        <p:nvSpPr>
          <p:cNvPr id="54" name="TextBox 53">
            <a:extLst>
              <a:ext uri="{FF2B5EF4-FFF2-40B4-BE49-F238E27FC236}">
                <a16:creationId xmlns:a16="http://schemas.microsoft.com/office/drawing/2014/main" id="{92D404C1-E4CB-49C4-BBB7-4061AF67EFA1}"/>
              </a:ext>
            </a:extLst>
          </p:cNvPr>
          <p:cNvSpPr txBox="1"/>
          <p:nvPr/>
        </p:nvSpPr>
        <p:spPr>
          <a:xfrm>
            <a:off x="1209077" y="1033968"/>
            <a:ext cx="9577366" cy="523220"/>
          </a:xfrm>
          <a:prstGeom prst="rect">
            <a:avLst/>
          </a:prstGeom>
          <a:noFill/>
          <a:ln>
            <a:noFill/>
          </a:ln>
        </p:spPr>
        <p:txBody>
          <a:bodyPr wrap="square" rtlCol="0">
            <a:spAutoFit/>
          </a:bodyPr>
          <a:lstStyle/>
          <a:p>
            <a:r>
              <a:rPr lang="en-GB" sz="2800" b="1" dirty="0" err="1">
                <a:solidFill>
                  <a:srgbClr val="002060"/>
                </a:solidFill>
                <a:latin typeface="Century Gothic" panose="020B0502020202020204" pitchFamily="34" charset="0"/>
              </a:rPr>
              <a:t>Observa</a:t>
            </a:r>
            <a:r>
              <a:rPr lang="en-GB" sz="2800" b="1" dirty="0">
                <a:solidFill>
                  <a:srgbClr val="002060"/>
                </a:solidFill>
                <a:latin typeface="Century Gothic" panose="020B0502020202020204" pitchFamily="34" charset="0"/>
              </a:rPr>
              <a:t> las </a:t>
            </a:r>
            <a:r>
              <a:rPr lang="en-GB" sz="2800" b="1" dirty="0" err="1">
                <a:solidFill>
                  <a:srgbClr val="002060"/>
                </a:solidFill>
                <a:latin typeface="Century Gothic" panose="020B0502020202020204" pitchFamily="34" charset="0"/>
              </a:rPr>
              <a:t>imágenes</a:t>
            </a:r>
            <a:r>
              <a:rPr lang="en-GB" sz="2800" b="1" dirty="0">
                <a:solidFill>
                  <a:srgbClr val="002060"/>
                </a:solidFill>
                <a:latin typeface="Century Gothic" panose="020B0502020202020204" pitchFamily="34" charset="0"/>
              </a:rPr>
              <a:t> y </a:t>
            </a:r>
            <a:r>
              <a:rPr lang="en-GB" sz="2800" b="1" dirty="0" err="1">
                <a:solidFill>
                  <a:srgbClr val="002060"/>
                </a:solidFill>
                <a:latin typeface="Century Gothic" panose="020B0502020202020204" pitchFamily="34" charset="0"/>
              </a:rPr>
              <a:t>habla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2/5</a:t>
            </a:r>
            <a:r>
              <a:rPr lang="en-GB" sz="2800" dirty="0">
                <a:solidFill>
                  <a:srgbClr val="002060"/>
                </a:solidFill>
                <a:latin typeface="Century Gothic" panose="020B0502020202020204" pitchFamily="34" charset="0"/>
              </a:rPr>
              <a:t>]. </a:t>
            </a:r>
          </a:p>
        </p:txBody>
      </p:sp>
      <p:sp>
        <p:nvSpPr>
          <p:cNvPr id="52" name="Speech Bubble: Rectangle with Corners Rounded 51">
            <a:extLst>
              <a:ext uri="{FF2B5EF4-FFF2-40B4-BE49-F238E27FC236}">
                <a16:creationId xmlns:a16="http://schemas.microsoft.com/office/drawing/2014/main" id="{A0306A0D-09A3-4485-8A0C-6A730A305E4B}"/>
              </a:ext>
            </a:extLst>
          </p:cNvPr>
          <p:cNvSpPr/>
          <p:nvPr/>
        </p:nvSpPr>
        <p:spPr>
          <a:xfrm>
            <a:off x="1181943" y="1055259"/>
            <a:ext cx="6515394" cy="518040"/>
          </a:xfrm>
          <a:prstGeom prst="wedgeRoundRectCallout">
            <a:avLst>
              <a:gd name="adj1" fmla="val -53155"/>
              <a:gd name="adj2" fmla="val 25196"/>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7" name="Graphic 56" descr="Teacher">
            <a:extLst>
              <a:ext uri="{FF2B5EF4-FFF2-40B4-BE49-F238E27FC236}">
                <a16:creationId xmlns:a16="http://schemas.microsoft.com/office/drawing/2014/main" id="{517A3241-6C9C-4A61-B0D2-81AB4BA9CC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915" y="903920"/>
            <a:ext cx="914400" cy="914400"/>
          </a:xfrm>
          <a:prstGeom prst="rect">
            <a:avLst/>
          </a:prstGeom>
        </p:spPr>
      </p:pic>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7">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13" name="TextBox 12">
            <a:extLst>
              <a:ext uri="{FF2B5EF4-FFF2-40B4-BE49-F238E27FC236}">
                <a16:creationId xmlns:a16="http://schemas.microsoft.com/office/drawing/2014/main" id="{B1464485-6AA8-41B5-B886-97E065DE34FE}"/>
              </a:ext>
            </a:extLst>
          </p:cNvPr>
          <p:cNvSpPr txBox="1"/>
          <p:nvPr/>
        </p:nvSpPr>
        <p:spPr>
          <a:xfrm>
            <a:off x="383856" y="5856495"/>
            <a:ext cx="820663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On the right you are (doing) gardening.</a:t>
            </a:r>
          </a:p>
        </p:txBody>
      </p:sp>
      <p:pic>
        <p:nvPicPr>
          <p:cNvPr id="111" name="Picture 110">
            <a:extLst>
              <a:ext uri="{FF2B5EF4-FFF2-40B4-BE49-F238E27FC236}">
                <a16:creationId xmlns:a16="http://schemas.microsoft.com/office/drawing/2014/main" id="{788B3DE0-4471-4FB5-8D83-3436B6983D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3854" y="1789658"/>
            <a:ext cx="1949891" cy="5121775"/>
          </a:xfrm>
          <a:prstGeom prst="rect">
            <a:avLst/>
          </a:prstGeom>
        </p:spPr>
      </p:pic>
      <p:sp>
        <p:nvSpPr>
          <p:cNvPr id="116" name="Google Shape;387;p19">
            <a:extLst>
              <a:ext uri="{FF2B5EF4-FFF2-40B4-BE49-F238E27FC236}">
                <a16:creationId xmlns:a16="http://schemas.microsoft.com/office/drawing/2014/main" id="{BAC41A00-D01E-437C-894D-659ACD52DA03}"/>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7" name="Google Shape;395;p19">
            <a:extLst>
              <a:ext uri="{FF2B5EF4-FFF2-40B4-BE49-F238E27FC236}">
                <a16:creationId xmlns:a16="http://schemas.microsoft.com/office/drawing/2014/main" id="{3530863B-D4DF-4731-93EB-43C1F7D23C79}"/>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18" name="Google Shape;388;p19">
            <a:extLst>
              <a:ext uri="{FF2B5EF4-FFF2-40B4-BE49-F238E27FC236}">
                <a16:creationId xmlns:a16="http://schemas.microsoft.com/office/drawing/2014/main" id="{9F49529C-791D-4247-8523-37F9D7A6BE95}"/>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9" name="Google Shape;157;p2">
            <a:extLst>
              <a:ext uri="{FF2B5EF4-FFF2-40B4-BE49-F238E27FC236}">
                <a16:creationId xmlns:a16="http://schemas.microsoft.com/office/drawing/2014/main" id="{92745A3B-A502-496B-BD74-AABA29BAE11B}"/>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0" name="TextBox 119">
            <a:extLst>
              <a:ext uri="{FF2B5EF4-FFF2-40B4-BE49-F238E27FC236}">
                <a16:creationId xmlns:a16="http://schemas.microsoft.com/office/drawing/2014/main" id="{BFA24B84-2475-40DF-97BC-647FE3A70E5E}"/>
              </a:ext>
            </a:extLst>
          </p:cNvPr>
          <p:cNvSpPr txBox="1"/>
          <p:nvPr/>
        </p:nvSpPr>
        <p:spPr>
          <a:xfrm>
            <a:off x="107993" y="5880721"/>
            <a:ext cx="281071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rPr>
              <a:t>A la</a:t>
            </a:r>
            <a:r>
              <a:rPr kumimoji="0" lang="en-GB" sz="2800" b="1" i="0" u="none" strike="noStrike" kern="1200" cap="none" spc="0" normalizeH="0" noProof="0" dirty="0">
                <a:ln>
                  <a:noFill/>
                </a:ln>
                <a:solidFill>
                  <a:srgbClr val="92D050"/>
                </a:solidFill>
                <a:effectLst/>
                <a:uLnTx/>
                <a:uFillTx/>
                <a:latin typeface="Segoe Print" panose="02000600000000000000" pitchFamily="2" charset="0"/>
              </a:rPr>
              <a:t> </a:t>
            </a:r>
            <a:r>
              <a:rPr kumimoji="0" lang="en-GB" sz="2800" b="1" i="0" u="none" strike="noStrike" kern="1200" cap="none" spc="0" normalizeH="0" noProof="0" dirty="0" err="1">
                <a:ln>
                  <a:noFill/>
                </a:ln>
                <a:solidFill>
                  <a:srgbClr val="92D050"/>
                </a:solidFill>
                <a:effectLst/>
                <a:uLnTx/>
                <a:uFillTx/>
                <a:latin typeface="Segoe Print" panose="02000600000000000000" pitchFamily="2" charset="0"/>
              </a:rPr>
              <a:t>derecha</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121" name="TextBox 120">
            <a:extLst>
              <a:ext uri="{FF2B5EF4-FFF2-40B4-BE49-F238E27FC236}">
                <a16:creationId xmlns:a16="http://schemas.microsoft.com/office/drawing/2014/main" id="{EFD2B142-2219-422E-B1A7-AEF7D802ADD3}"/>
              </a:ext>
            </a:extLst>
          </p:cNvPr>
          <p:cNvSpPr txBox="1"/>
          <p:nvPr/>
        </p:nvSpPr>
        <p:spPr>
          <a:xfrm>
            <a:off x="2768685" y="5892511"/>
            <a:ext cx="137779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rPr>
              <a:t>haces</a:t>
            </a:r>
          </a:p>
        </p:txBody>
      </p:sp>
      <p:sp>
        <p:nvSpPr>
          <p:cNvPr id="124" name="TextBox 123">
            <a:extLst>
              <a:ext uri="{FF2B5EF4-FFF2-40B4-BE49-F238E27FC236}">
                <a16:creationId xmlns:a16="http://schemas.microsoft.com/office/drawing/2014/main" id="{16E159C7-062E-4AF3-B817-F499C3EA36D8}"/>
              </a:ext>
            </a:extLst>
          </p:cNvPr>
          <p:cNvSpPr txBox="1"/>
          <p:nvPr/>
        </p:nvSpPr>
        <p:spPr>
          <a:xfrm>
            <a:off x="4070573" y="5863005"/>
            <a:ext cx="324872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92D050"/>
                </a:solidFill>
                <a:latin typeface="Segoe Print" panose="02000600000000000000" pitchFamily="2" charset="0"/>
              </a:rPr>
              <a:t>jardinería</a:t>
            </a:r>
            <a:r>
              <a:rPr lang="en-GB" sz="2800" b="1" noProof="0" dirty="0">
                <a:solidFill>
                  <a:srgbClr val="92D050"/>
                </a:solidFill>
                <a:latin typeface="Segoe Print" panose="02000600000000000000" pitchFamily="2" charset="0"/>
              </a:rPr>
              <a:t>.</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pic>
        <p:nvPicPr>
          <p:cNvPr id="27" name="Picture 26" descr="A picture containing toy, doll&#10;&#10;Description automatically generated">
            <a:extLst>
              <a:ext uri="{FF2B5EF4-FFF2-40B4-BE49-F238E27FC236}">
                <a16:creationId xmlns:a16="http://schemas.microsoft.com/office/drawing/2014/main" id="{33AD857B-CA0E-4D8E-B1F6-0FA5AE6AC0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2155" y="2578042"/>
            <a:ext cx="916180" cy="2071825"/>
          </a:xfrm>
          <a:prstGeom prst="rect">
            <a:avLst/>
          </a:prstGeom>
        </p:spPr>
      </p:pic>
      <p:pic>
        <p:nvPicPr>
          <p:cNvPr id="5124" name="Picture 4" descr="Guantes, Jardinería, Cuero, Proteccion">
            <a:extLst>
              <a:ext uri="{FF2B5EF4-FFF2-40B4-BE49-F238E27FC236}">
                <a16:creationId xmlns:a16="http://schemas.microsoft.com/office/drawing/2014/main" id="{1D15DA10-9698-4790-9B07-E514080D51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927307">
            <a:off x="6169208" y="3786408"/>
            <a:ext cx="497852" cy="39182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ampo, Suelo, Agricultura, Granja">
            <a:extLst>
              <a:ext uri="{FF2B5EF4-FFF2-40B4-BE49-F238E27FC236}">
                <a16:creationId xmlns:a16="http://schemas.microsoft.com/office/drawing/2014/main" id="{F9123EA4-FE63-4257-8805-84E56A37FB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0160" y="3922842"/>
            <a:ext cx="2399162" cy="119958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omates, Enredaderas, Tomate, Verduras">
            <a:extLst>
              <a:ext uri="{FF2B5EF4-FFF2-40B4-BE49-F238E27FC236}">
                <a16:creationId xmlns:a16="http://schemas.microsoft.com/office/drawing/2014/main" id="{45FF29B3-96BF-4232-A13E-F88E7B6444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9528" y="3613954"/>
            <a:ext cx="445262" cy="77635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79A7CF4-99D2-40C5-AC47-B8687964C43E}"/>
              </a:ext>
            </a:extLst>
          </p:cNvPr>
          <p:cNvSpPr txBox="1"/>
          <p:nvPr/>
        </p:nvSpPr>
        <p:spPr>
          <a:xfrm>
            <a:off x="3270222" y="121847"/>
            <a:ext cx="87240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Quique describe las </a:t>
            </a:r>
            <a:r>
              <a:rPr lang="en-GB" sz="2800" dirty="0" err="1">
                <a:solidFill>
                  <a:srgbClr val="002060"/>
                </a:solidFill>
                <a:latin typeface="Century Gothic" panose="020B0502020202020204" pitchFamily="34" charset="0"/>
              </a:rPr>
              <a:t>fotos</a:t>
            </a:r>
            <a:r>
              <a:rPr lang="en-GB" sz="2800" dirty="0">
                <a:solidFill>
                  <a:srgbClr val="002060"/>
                </a:solidFill>
                <a:latin typeface="Century Gothic" panose="020B0502020202020204" pitchFamily="34" charset="0"/>
              </a:rPr>
              <a:t> a </a:t>
            </a:r>
            <a:r>
              <a:rPr lang="en-GB" sz="2800" dirty="0" err="1">
                <a:solidFill>
                  <a:srgbClr val="002060"/>
                </a:solidFill>
                <a:latin typeface="Century Gothic" panose="020B0502020202020204" pitchFamily="34" charset="0"/>
              </a:rPr>
              <a:t>Ángela</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53597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fade">
                                      <p:cBhvr>
                                        <p:cTn id="17" dur="500"/>
                                        <p:tgtEl>
                                          <p:spTgt spid="1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500"/>
                                        <p:tgtEl>
                                          <p:spTgt spid="124"/>
                                        </p:tgtEl>
                                      </p:cBhvr>
                                    </p:animEffect>
                                  </p:childTnLst>
                                  <p:subTnLst>
                                    <p:audio>
                                      <p:cMediaNode>
                                        <p:cTn display="0" masterRel="sameClick">
                                          <p:stCondLst>
                                            <p:cond evt="begin" delay="0">
                                              <p:tn val="25"/>
                                            </p:cond>
                                          </p:stCondLst>
                                          <p:endCondLst>
                                            <p:cond evt="onStopAudio" delay="0">
                                              <p:tgtEl>
                                                <p:sldTgt/>
                                              </p:tgtEl>
                                            </p:cond>
                                          </p:endCondLst>
                                        </p:cTn>
                                        <p:tgtEl>
                                          <p:sndTgt r:embed="rId3" name="4.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7"/>
                    </p:tgtEl>
                  </p:cond>
                </p:stCondLst>
                <p:endSync evt="end" delay="0">
                  <p:rtn val="all"/>
                </p:endSync>
                <p:childTnLst>
                  <p:par>
                    <p:cTn id="29" fill="hold">
                      <p:stCondLst>
                        <p:cond delay="0"/>
                      </p:stCondLst>
                      <p:childTnLst>
                        <p:par>
                          <p:cTn id="30" fill="hold">
                            <p:stCondLst>
                              <p:cond delay="0"/>
                            </p:stCondLst>
                            <p:childTnLst>
                              <p:par>
                                <p:cTn id="31" presetID="12" presetClass="exit" presetSubtype="4" fill="hold" grpId="1" nodeType="clickEffect">
                                  <p:stCondLst>
                                    <p:cond delay="0"/>
                                  </p:stCondLst>
                                  <p:childTnLst>
                                    <p:anim calcmode="lin" valueType="num">
                                      <p:cBhvr additive="base">
                                        <p:cTn id="32" dur="25000"/>
                                        <p:tgtEl>
                                          <p:spTgt spid="118"/>
                                        </p:tgtEl>
                                        <p:attrNameLst>
                                          <p:attrName>ppt_y</p:attrName>
                                        </p:attrNameLst>
                                      </p:cBhvr>
                                      <p:tavLst>
                                        <p:tav tm="0">
                                          <p:val>
                                            <p:strVal val="#ppt_y"/>
                                          </p:val>
                                        </p:tav>
                                        <p:tav tm="100000">
                                          <p:val>
                                            <p:strVal val="#ppt_y+#ppt_h*1.125000"/>
                                          </p:val>
                                        </p:tav>
                                      </p:tavLst>
                                    </p:anim>
                                    <p:animEffect transition="out" filter="wipe(down)">
                                      <p:cBhvr>
                                        <p:cTn id="33" dur="25000"/>
                                        <p:tgtEl>
                                          <p:spTgt spid="118"/>
                                        </p:tgtEl>
                                      </p:cBhvr>
                                    </p:animEffect>
                                    <p:set>
                                      <p:cBhvr>
                                        <p:cTn id="34" dur="1" fill="hold">
                                          <p:stCondLst>
                                            <p:cond delay="249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childTnLst>
        </p:cTn>
      </p:par>
    </p:tnLst>
    <p:bldLst>
      <p:bldP spid="116" grpId="0" animBg="1"/>
      <p:bldP spid="117" grpId="0" animBg="1"/>
      <p:bldP spid="118" grpId="0" animBg="1"/>
      <p:bldP spid="118" grpId="1" animBg="1"/>
      <p:bldP spid="119" grpId="0"/>
      <p:bldP spid="120" grpId="0" animBg="1"/>
      <p:bldP spid="121" grpId="0" animBg="1"/>
      <p:bldP spid="1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 name="Picture 9">
            <a:extLst>
              <a:ext uri="{FF2B5EF4-FFF2-40B4-BE49-F238E27FC236}">
                <a16:creationId xmlns:a16="http://schemas.microsoft.com/office/drawing/2014/main" id="{8D1114FB-1AF2-48A5-A8AB-AD8FF9F9DCB6}"/>
              </a:ext>
            </a:extLst>
          </p:cNvPr>
          <p:cNvPicPr>
            <a:picLocks noChangeAspect="1"/>
          </p:cNvPicPr>
          <p:nvPr/>
        </p:nvPicPr>
        <p:blipFill>
          <a:blip r:embed="rId4"/>
          <a:stretch>
            <a:fillRect/>
          </a:stretch>
        </p:blipFill>
        <p:spPr>
          <a:xfrm rot="21305820">
            <a:off x="2560197" y="917574"/>
            <a:ext cx="5340365" cy="4943415"/>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sp>
        <p:nvSpPr>
          <p:cNvPr id="54" name="TextBox 53">
            <a:extLst>
              <a:ext uri="{FF2B5EF4-FFF2-40B4-BE49-F238E27FC236}">
                <a16:creationId xmlns:a16="http://schemas.microsoft.com/office/drawing/2014/main" id="{92D404C1-E4CB-49C4-BBB7-4061AF67EFA1}"/>
              </a:ext>
            </a:extLst>
          </p:cNvPr>
          <p:cNvSpPr txBox="1"/>
          <p:nvPr/>
        </p:nvSpPr>
        <p:spPr>
          <a:xfrm>
            <a:off x="1209077" y="1033968"/>
            <a:ext cx="9577366" cy="523220"/>
          </a:xfrm>
          <a:prstGeom prst="rect">
            <a:avLst/>
          </a:prstGeom>
          <a:noFill/>
          <a:ln>
            <a:noFill/>
          </a:ln>
        </p:spPr>
        <p:txBody>
          <a:bodyPr wrap="square" rtlCol="0">
            <a:spAutoFit/>
          </a:bodyPr>
          <a:lstStyle/>
          <a:p>
            <a:r>
              <a:rPr lang="en-GB" sz="2800" b="1" dirty="0" err="1">
                <a:solidFill>
                  <a:srgbClr val="002060"/>
                </a:solidFill>
                <a:latin typeface="Century Gothic" panose="020B0502020202020204" pitchFamily="34" charset="0"/>
              </a:rPr>
              <a:t>Observa</a:t>
            </a:r>
            <a:r>
              <a:rPr lang="en-GB" sz="2800" b="1" dirty="0">
                <a:solidFill>
                  <a:srgbClr val="002060"/>
                </a:solidFill>
                <a:latin typeface="Century Gothic" panose="020B0502020202020204" pitchFamily="34" charset="0"/>
              </a:rPr>
              <a:t> las </a:t>
            </a:r>
            <a:r>
              <a:rPr lang="en-GB" sz="2800" b="1" dirty="0" err="1">
                <a:solidFill>
                  <a:srgbClr val="002060"/>
                </a:solidFill>
                <a:latin typeface="Century Gothic" panose="020B0502020202020204" pitchFamily="34" charset="0"/>
              </a:rPr>
              <a:t>imágenes</a:t>
            </a:r>
            <a:r>
              <a:rPr lang="en-GB" sz="2800" b="1" dirty="0">
                <a:solidFill>
                  <a:srgbClr val="002060"/>
                </a:solidFill>
                <a:latin typeface="Century Gothic" panose="020B0502020202020204" pitchFamily="34" charset="0"/>
              </a:rPr>
              <a:t> y </a:t>
            </a:r>
            <a:r>
              <a:rPr lang="en-GB" sz="2800" b="1" dirty="0" err="1">
                <a:solidFill>
                  <a:srgbClr val="002060"/>
                </a:solidFill>
                <a:latin typeface="Century Gothic" panose="020B0502020202020204" pitchFamily="34" charset="0"/>
              </a:rPr>
              <a:t>habla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3/5</a:t>
            </a:r>
            <a:r>
              <a:rPr lang="en-GB" sz="2800" dirty="0">
                <a:solidFill>
                  <a:srgbClr val="002060"/>
                </a:solidFill>
                <a:latin typeface="Century Gothic" panose="020B0502020202020204" pitchFamily="34" charset="0"/>
              </a:rPr>
              <a:t>]. </a:t>
            </a:r>
          </a:p>
        </p:txBody>
      </p:sp>
      <p:sp>
        <p:nvSpPr>
          <p:cNvPr id="52" name="Speech Bubble: Rectangle with Corners Rounded 51">
            <a:extLst>
              <a:ext uri="{FF2B5EF4-FFF2-40B4-BE49-F238E27FC236}">
                <a16:creationId xmlns:a16="http://schemas.microsoft.com/office/drawing/2014/main" id="{A0306A0D-09A3-4485-8A0C-6A730A305E4B}"/>
              </a:ext>
            </a:extLst>
          </p:cNvPr>
          <p:cNvSpPr/>
          <p:nvPr/>
        </p:nvSpPr>
        <p:spPr>
          <a:xfrm>
            <a:off x="1181943" y="1055259"/>
            <a:ext cx="6515394" cy="518040"/>
          </a:xfrm>
          <a:prstGeom prst="wedgeRoundRectCallout">
            <a:avLst>
              <a:gd name="adj1" fmla="val -53155"/>
              <a:gd name="adj2" fmla="val 25196"/>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7" name="Graphic 56" descr="Teacher">
            <a:extLst>
              <a:ext uri="{FF2B5EF4-FFF2-40B4-BE49-F238E27FC236}">
                <a16:creationId xmlns:a16="http://schemas.microsoft.com/office/drawing/2014/main" id="{517A3241-6C9C-4A61-B0D2-81AB4BA9CC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915" y="903920"/>
            <a:ext cx="914400" cy="914400"/>
          </a:xfrm>
          <a:prstGeom prst="rect">
            <a:avLst/>
          </a:prstGeom>
        </p:spPr>
      </p:pic>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7">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01" name="Picture 100" descr="A picture containing text, toy, doll&#10;&#10;Description automatically generated">
            <a:extLst>
              <a:ext uri="{FF2B5EF4-FFF2-40B4-BE49-F238E27FC236}">
                <a16:creationId xmlns:a16="http://schemas.microsoft.com/office/drawing/2014/main" id="{F56FD5B2-17D5-4DB4-9D33-9AC391275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23201" y="2922172"/>
            <a:ext cx="668773" cy="1762207"/>
          </a:xfrm>
          <a:prstGeom prst="rect">
            <a:avLst/>
          </a:prstGeom>
        </p:spPr>
      </p:pic>
      <p:pic>
        <p:nvPicPr>
          <p:cNvPr id="102" name="Picture 4" descr="Date Of Birth, Background, Birthday Card">
            <a:extLst>
              <a:ext uri="{FF2B5EF4-FFF2-40B4-BE49-F238E27FC236}">
                <a16:creationId xmlns:a16="http://schemas.microsoft.com/office/drawing/2014/main" id="{1A09CA74-F5E4-45CE-A78D-E5A748142F7D}"/>
              </a:ext>
            </a:extLst>
          </p:cNvPr>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2441566">
            <a:off x="4394769" y="3539540"/>
            <a:ext cx="430104" cy="43999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Lápiz, Lápiz De Color, Bolígrafo">
            <a:extLst>
              <a:ext uri="{FF2B5EF4-FFF2-40B4-BE49-F238E27FC236}">
                <a16:creationId xmlns:a16="http://schemas.microsoft.com/office/drawing/2014/main" id="{2776EFC8-222A-4FB4-845B-5AC73195FC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2877094">
            <a:off x="4284322" y="3391480"/>
            <a:ext cx="305796" cy="481477"/>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a:extLst>
              <a:ext uri="{FF2B5EF4-FFF2-40B4-BE49-F238E27FC236}">
                <a16:creationId xmlns:a16="http://schemas.microsoft.com/office/drawing/2014/main" id="{3137DE86-3D0F-4A04-B064-85FDAA4319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8397" y="2979755"/>
            <a:ext cx="638154" cy="1676238"/>
          </a:xfrm>
          <a:prstGeom prst="rect">
            <a:avLst/>
          </a:prstGeom>
        </p:spPr>
      </p:pic>
      <p:pic>
        <p:nvPicPr>
          <p:cNvPr id="105" name="Picture 2" descr="Checklist, Task, To Do, List, Plan, Work">
            <a:extLst>
              <a:ext uri="{FF2B5EF4-FFF2-40B4-BE49-F238E27FC236}">
                <a16:creationId xmlns:a16="http://schemas.microsoft.com/office/drawing/2014/main" id="{FB0FBAAC-F91D-46FE-862F-AB457CEE06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678323">
            <a:off x="6061868" y="3623722"/>
            <a:ext cx="438582" cy="5021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1464485-6AA8-41B5-B886-97E065DE34FE}"/>
              </a:ext>
            </a:extLst>
          </p:cNvPr>
          <p:cNvSpPr txBox="1"/>
          <p:nvPr/>
        </p:nvSpPr>
        <p:spPr>
          <a:xfrm>
            <a:off x="257423" y="5723804"/>
            <a:ext cx="7297509"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On the right I’m making a list and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on the left Sofía is making a card.</a:t>
            </a:r>
          </a:p>
        </p:txBody>
      </p:sp>
      <p:pic>
        <p:nvPicPr>
          <p:cNvPr id="111" name="Picture 110">
            <a:extLst>
              <a:ext uri="{FF2B5EF4-FFF2-40B4-BE49-F238E27FC236}">
                <a16:creationId xmlns:a16="http://schemas.microsoft.com/office/drawing/2014/main" id="{788B3DE0-4471-4FB5-8D83-3436B6983D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73854" y="1789658"/>
            <a:ext cx="1949891" cy="5121775"/>
          </a:xfrm>
          <a:prstGeom prst="rect">
            <a:avLst/>
          </a:prstGeom>
        </p:spPr>
      </p:pic>
      <p:sp>
        <p:nvSpPr>
          <p:cNvPr id="116" name="Google Shape;387;p19">
            <a:extLst>
              <a:ext uri="{FF2B5EF4-FFF2-40B4-BE49-F238E27FC236}">
                <a16:creationId xmlns:a16="http://schemas.microsoft.com/office/drawing/2014/main" id="{BAC41A00-D01E-437C-894D-659ACD52DA03}"/>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7" name="Google Shape;395;p19">
            <a:extLst>
              <a:ext uri="{FF2B5EF4-FFF2-40B4-BE49-F238E27FC236}">
                <a16:creationId xmlns:a16="http://schemas.microsoft.com/office/drawing/2014/main" id="{3530863B-D4DF-4731-93EB-43C1F7D23C79}"/>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18" name="Google Shape;388;p19">
            <a:extLst>
              <a:ext uri="{FF2B5EF4-FFF2-40B4-BE49-F238E27FC236}">
                <a16:creationId xmlns:a16="http://schemas.microsoft.com/office/drawing/2014/main" id="{9F49529C-791D-4247-8523-37F9D7A6BE95}"/>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9" name="Google Shape;157;p2">
            <a:extLst>
              <a:ext uri="{FF2B5EF4-FFF2-40B4-BE49-F238E27FC236}">
                <a16:creationId xmlns:a16="http://schemas.microsoft.com/office/drawing/2014/main" id="{92745A3B-A502-496B-BD74-AABA29BAE11B}"/>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0" name="TextBox 119">
            <a:extLst>
              <a:ext uri="{FF2B5EF4-FFF2-40B4-BE49-F238E27FC236}">
                <a16:creationId xmlns:a16="http://schemas.microsoft.com/office/drawing/2014/main" id="{BFA24B84-2475-40DF-97BC-647FE3A70E5E}"/>
              </a:ext>
            </a:extLst>
          </p:cNvPr>
          <p:cNvSpPr txBox="1"/>
          <p:nvPr/>
        </p:nvSpPr>
        <p:spPr>
          <a:xfrm>
            <a:off x="5503" y="5715312"/>
            <a:ext cx="281071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rPr>
              <a:t>A la</a:t>
            </a:r>
            <a:r>
              <a:rPr kumimoji="0" lang="en-GB" sz="2800" b="1" i="0" u="none" strike="noStrike" kern="1200" cap="none" spc="0" normalizeH="0" noProof="0" dirty="0">
                <a:ln>
                  <a:noFill/>
                </a:ln>
                <a:solidFill>
                  <a:srgbClr val="92D050"/>
                </a:solidFill>
                <a:effectLst/>
                <a:uLnTx/>
                <a:uFillTx/>
                <a:latin typeface="Segoe Print" panose="02000600000000000000" pitchFamily="2" charset="0"/>
              </a:rPr>
              <a:t> </a:t>
            </a:r>
            <a:r>
              <a:rPr kumimoji="0" lang="en-GB" sz="2800" b="1" i="0" u="none" strike="noStrike" kern="1200" cap="none" spc="0" normalizeH="0" noProof="0" dirty="0" err="1">
                <a:ln>
                  <a:noFill/>
                </a:ln>
                <a:solidFill>
                  <a:srgbClr val="92D050"/>
                </a:solidFill>
                <a:effectLst/>
                <a:uLnTx/>
                <a:uFillTx/>
                <a:latin typeface="Segoe Print" panose="02000600000000000000" pitchFamily="2" charset="0"/>
              </a:rPr>
              <a:t>derecha</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121" name="TextBox 120">
            <a:extLst>
              <a:ext uri="{FF2B5EF4-FFF2-40B4-BE49-F238E27FC236}">
                <a16:creationId xmlns:a16="http://schemas.microsoft.com/office/drawing/2014/main" id="{EFD2B142-2219-422E-B1A7-AEF7D802ADD3}"/>
              </a:ext>
            </a:extLst>
          </p:cNvPr>
          <p:cNvSpPr txBox="1"/>
          <p:nvPr/>
        </p:nvSpPr>
        <p:spPr>
          <a:xfrm>
            <a:off x="2692538" y="5723804"/>
            <a:ext cx="296417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hago </a:t>
            </a:r>
            <a:r>
              <a:rPr lang="en-GB" sz="2800" b="1" dirty="0" err="1">
                <a:solidFill>
                  <a:srgbClr val="92D050"/>
                </a:solidFill>
                <a:latin typeface="Segoe Print" panose="02000600000000000000" pitchFamily="2" charset="0"/>
              </a:rPr>
              <a:t>una</a:t>
            </a:r>
            <a:r>
              <a:rPr lang="en-GB" sz="2800" b="1" dirty="0">
                <a:solidFill>
                  <a:srgbClr val="92D050"/>
                </a:solidFill>
                <a:latin typeface="Segoe Print" panose="02000600000000000000" pitchFamily="2" charset="0"/>
              </a:rPr>
              <a:t> </a:t>
            </a:r>
            <a:r>
              <a:rPr lang="en-GB" sz="2800" b="1" dirty="0" err="1">
                <a:solidFill>
                  <a:srgbClr val="92D050"/>
                </a:solidFill>
                <a:latin typeface="Segoe Print" panose="02000600000000000000" pitchFamily="2" charset="0"/>
              </a:rPr>
              <a:t>lista</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122" name="TextBox 121">
            <a:extLst>
              <a:ext uri="{FF2B5EF4-FFF2-40B4-BE49-F238E27FC236}">
                <a16:creationId xmlns:a16="http://schemas.microsoft.com/office/drawing/2014/main" id="{B5E60278-FEEC-45C4-94E0-7D980782C151}"/>
              </a:ext>
            </a:extLst>
          </p:cNvPr>
          <p:cNvSpPr txBox="1"/>
          <p:nvPr/>
        </p:nvSpPr>
        <p:spPr>
          <a:xfrm>
            <a:off x="5479973" y="5707693"/>
            <a:ext cx="105896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rPr>
              <a:t>y</a:t>
            </a:r>
          </a:p>
        </p:txBody>
      </p:sp>
      <p:sp>
        <p:nvSpPr>
          <p:cNvPr id="123" name="TextBox 122">
            <a:extLst>
              <a:ext uri="{FF2B5EF4-FFF2-40B4-BE49-F238E27FC236}">
                <a16:creationId xmlns:a16="http://schemas.microsoft.com/office/drawing/2014/main" id="{C52A438C-7F27-47EA-B525-5027985D7EFE}"/>
              </a:ext>
            </a:extLst>
          </p:cNvPr>
          <p:cNvSpPr txBox="1"/>
          <p:nvPr/>
        </p:nvSpPr>
        <p:spPr>
          <a:xfrm>
            <a:off x="121540" y="6271443"/>
            <a:ext cx="2768254"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a la </a:t>
            </a:r>
            <a:r>
              <a:rPr lang="en-GB" sz="2800" b="1" dirty="0" err="1">
                <a:solidFill>
                  <a:srgbClr val="92D050"/>
                </a:solidFill>
                <a:latin typeface="Segoe Print" panose="02000600000000000000" pitchFamily="2" charset="0"/>
              </a:rPr>
              <a:t>izquierda</a:t>
            </a:r>
            <a:r>
              <a:rPr lang="en-GB" sz="2800" b="1" dirty="0">
                <a:solidFill>
                  <a:srgbClr val="92D050"/>
                </a:solidFill>
                <a:latin typeface="Segoe Print" panose="02000600000000000000" pitchFamily="2" charset="0"/>
              </a:rPr>
              <a:t> </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124" name="TextBox 123">
            <a:extLst>
              <a:ext uri="{FF2B5EF4-FFF2-40B4-BE49-F238E27FC236}">
                <a16:creationId xmlns:a16="http://schemas.microsoft.com/office/drawing/2014/main" id="{16E159C7-062E-4AF3-B817-F499C3EA36D8}"/>
              </a:ext>
            </a:extLst>
          </p:cNvPr>
          <p:cNvSpPr txBox="1"/>
          <p:nvPr/>
        </p:nvSpPr>
        <p:spPr>
          <a:xfrm>
            <a:off x="2841307" y="6265362"/>
            <a:ext cx="4681034"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Sofía </a:t>
            </a:r>
            <a:r>
              <a:rPr lang="en-GB" sz="2800" b="1" dirty="0" err="1">
                <a:solidFill>
                  <a:srgbClr val="92D050"/>
                </a:solidFill>
                <a:latin typeface="Segoe Print" panose="02000600000000000000" pitchFamily="2" charset="0"/>
              </a:rPr>
              <a:t>hace</a:t>
            </a:r>
            <a:r>
              <a:rPr lang="en-GB" sz="2800" b="1" dirty="0">
                <a:solidFill>
                  <a:srgbClr val="92D050"/>
                </a:solidFill>
                <a:latin typeface="Segoe Print" panose="02000600000000000000" pitchFamily="2" charset="0"/>
              </a:rPr>
              <a:t> una </a:t>
            </a:r>
            <a:r>
              <a:rPr lang="en-GB" sz="2800" b="1" dirty="0" err="1">
                <a:solidFill>
                  <a:srgbClr val="92D050"/>
                </a:solidFill>
                <a:latin typeface="Segoe Print" panose="02000600000000000000" pitchFamily="2" charset="0"/>
              </a:rPr>
              <a:t>tarjeta</a:t>
            </a:r>
            <a:r>
              <a:rPr lang="en-GB" sz="2800" b="1" dirty="0">
                <a:solidFill>
                  <a:srgbClr val="92D050"/>
                </a:solidFill>
                <a:latin typeface="Segoe Print" panose="02000600000000000000" pitchFamily="2" charset="0"/>
              </a:rPr>
              <a:t>.</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27" name="TextBox 26">
            <a:extLst>
              <a:ext uri="{FF2B5EF4-FFF2-40B4-BE49-F238E27FC236}">
                <a16:creationId xmlns:a16="http://schemas.microsoft.com/office/drawing/2014/main" id="{F176770B-434B-49D0-B758-B8D4DFFB7E22}"/>
              </a:ext>
            </a:extLst>
          </p:cNvPr>
          <p:cNvSpPr txBox="1"/>
          <p:nvPr/>
        </p:nvSpPr>
        <p:spPr>
          <a:xfrm>
            <a:off x="3270222" y="121847"/>
            <a:ext cx="87240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Quique describe las </a:t>
            </a:r>
            <a:r>
              <a:rPr lang="en-GB" sz="2800" dirty="0" err="1">
                <a:solidFill>
                  <a:srgbClr val="002060"/>
                </a:solidFill>
                <a:latin typeface="Century Gothic" panose="020B0502020202020204" pitchFamily="34" charset="0"/>
              </a:rPr>
              <a:t>fotos</a:t>
            </a:r>
            <a:r>
              <a:rPr lang="en-GB" sz="2800" dirty="0">
                <a:solidFill>
                  <a:srgbClr val="002060"/>
                </a:solidFill>
                <a:latin typeface="Century Gothic" panose="020B0502020202020204" pitchFamily="34" charset="0"/>
              </a:rPr>
              <a:t> a </a:t>
            </a:r>
            <a:r>
              <a:rPr lang="en-GB" sz="2800" dirty="0" err="1">
                <a:solidFill>
                  <a:srgbClr val="002060"/>
                </a:solidFill>
                <a:latin typeface="Century Gothic" panose="020B0502020202020204" pitchFamily="34" charset="0"/>
              </a:rPr>
              <a:t>Ángela</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1203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fade">
                                      <p:cBhvr>
                                        <p:cTn id="17" dur="500"/>
                                        <p:tgtEl>
                                          <p:spTgt spid="1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
                                        </p:tgtEl>
                                        <p:attrNameLst>
                                          <p:attrName>style.visibility</p:attrName>
                                        </p:attrNameLst>
                                      </p:cBhvr>
                                      <p:to>
                                        <p:strVal val="visible"/>
                                      </p:to>
                                    </p:set>
                                    <p:animEffect transition="in" filter="fade">
                                      <p:cBhvr>
                                        <p:cTn id="27" dur="500"/>
                                        <p:tgtEl>
                                          <p:spTgt spid="1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3"/>
                                        </p:tgtEl>
                                        <p:attrNameLst>
                                          <p:attrName>style.visibility</p:attrName>
                                        </p:attrNameLst>
                                      </p:cBhvr>
                                      <p:to>
                                        <p:strVal val="visible"/>
                                      </p:to>
                                    </p:set>
                                    <p:animEffect transition="in" filter="fade">
                                      <p:cBhvr>
                                        <p:cTn id="32" dur="500"/>
                                        <p:tgtEl>
                                          <p:spTgt spid="1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4"/>
                                        </p:tgtEl>
                                        <p:attrNameLst>
                                          <p:attrName>style.visibility</p:attrName>
                                        </p:attrNameLst>
                                      </p:cBhvr>
                                      <p:to>
                                        <p:strVal val="visible"/>
                                      </p:to>
                                    </p:set>
                                    <p:animEffect transition="in" filter="fade">
                                      <p:cBhvr>
                                        <p:cTn id="37" dur="500"/>
                                        <p:tgtEl>
                                          <p:spTgt spid="124"/>
                                        </p:tgtEl>
                                      </p:cBhvr>
                                    </p:animEffect>
                                  </p:childTnLst>
                                  <p:subTnLst>
                                    <p:audio>
                                      <p:cMediaNode>
                                        <p:cTn display="0" masterRel="sameClick">
                                          <p:stCondLst>
                                            <p:cond evt="begin" delay="0">
                                              <p:tn val="35"/>
                                            </p:cond>
                                          </p:stCondLst>
                                          <p:endCondLst>
                                            <p:cond evt="onStopAudio" delay="0">
                                              <p:tgtEl>
                                                <p:sldTgt/>
                                              </p:tgtEl>
                                            </p:cond>
                                          </p:endCondLst>
                                        </p:cTn>
                                        <p:tgtEl>
                                          <p:sndTgt r:embed="rId3" name="4.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17"/>
                    </p:tgtEl>
                  </p:cond>
                </p:stCondLst>
                <p:endSync evt="end" delay="0">
                  <p:rtn val="all"/>
                </p:endSync>
                <p:childTnLst>
                  <p:par>
                    <p:cTn id="39" fill="hold">
                      <p:stCondLst>
                        <p:cond delay="0"/>
                      </p:stCondLst>
                      <p:childTnLst>
                        <p:par>
                          <p:cTn id="40" fill="hold">
                            <p:stCondLst>
                              <p:cond delay="0"/>
                            </p:stCondLst>
                            <p:childTnLst>
                              <p:par>
                                <p:cTn id="41" presetID="12" presetClass="exit" presetSubtype="4" fill="hold" grpId="1" nodeType="clickEffect">
                                  <p:stCondLst>
                                    <p:cond delay="0"/>
                                  </p:stCondLst>
                                  <p:childTnLst>
                                    <p:anim calcmode="lin" valueType="num">
                                      <p:cBhvr additive="base">
                                        <p:cTn id="42" dur="25000"/>
                                        <p:tgtEl>
                                          <p:spTgt spid="118"/>
                                        </p:tgtEl>
                                        <p:attrNameLst>
                                          <p:attrName>ppt_y</p:attrName>
                                        </p:attrNameLst>
                                      </p:cBhvr>
                                      <p:tavLst>
                                        <p:tav tm="0">
                                          <p:val>
                                            <p:strVal val="#ppt_y"/>
                                          </p:val>
                                        </p:tav>
                                        <p:tav tm="100000">
                                          <p:val>
                                            <p:strVal val="#ppt_y+#ppt_h*1.125000"/>
                                          </p:val>
                                        </p:tav>
                                      </p:tavLst>
                                    </p:anim>
                                    <p:animEffect transition="out" filter="wipe(down)">
                                      <p:cBhvr>
                                        <p:cTn id="43" dur="25000"/>
                                        <p:tgtEl>
                                          <p:spTgt spid="118"/>
                                        </p:tgtEl>
                                      </p:cBhvr>
                                    </p:animEffect>
                                    <p:set>
                                      <p:cBhvr>
                                        <p:cTn id="44" dur="1" fill="hold">
                                          <p:stCondLst>
                                            <p:cond delay="249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childTnLst>
        </p:cTn>
      </p:par>
    </p:tnLst>
    <p:bldLst>
      <p:bldP spid="116" grpId="0" animBg="1"/>
      <p:bldP spid="117" grpId="0" animBg="1"/>
      <p:bldP spid="118" grpId="0" animBg="1"/>
      <p:bldP spid="118" grpId="1" animBg="1"/>
      <p:bldP spid="119" grpId="0"/>
      <p:bldP spid="120" grpId="0" animBg="1"/>
      <p:bldP spid="121" grpId="0" animBg="1"/>
      <p:bldP spid="122" grpId="0" animBg="1"/>
      <p:bldP spid="123" grpId="0" animBg="1"/>
      <p:bldP spid="1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2380</TotalTime>
  <Words>2011</Words>
  <Application>Microsoft Office PowerPoint</Application>
  <PresentationFormat>Widescreen</PresentationFormat>
  <Paragraphs>405</Paragraphs>
  <Slides>14</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Century Gothic</vt:lpstr>
      <vt:lpstr>docs-Century Gothic</vt:lpstr>
      <vt:lpstr>Dreaming Outloud Pro</vt:lpstr>
      <vt:lpstr>Dreaming Outloud Script Pro</vt:lpstr>
      <vt:lpstr>Modern Love</vt:lpstr>
      <vt:lpstr>Segoe Print</vt:lpstr>
      <vt:lpstr>Office Theme</vt:lpstr>
      <vt:lpstr>Saying what I and others do</vt:lpstr>
      <vt:lpstr>pronunciar</vt:lpstr>
      <vt:lpstr>follow up 2a: </vt:lpstr>
      <vt:lpstr>follow up 2b: </vt:lpstr>
      <vt:lpstr>a la + position  </vt:lpstr>
      <vt:lpstr>Follow up 3: </vt:lpstr>
      <vt:lpstr>Follow up 4 : </vt:lpstr>
      <vt:lpstr>Follow up 4 : </vt:lpstr>
      <vt:lpstr>Follow up 4 : </vt:lpstr>
      <vt:lpstr>Follow up 4 : </vt:lpstr>
      <vt:lpstr>Follow up 4 : </vt:lpstr>
      <vt:lpstr>follow up 5:</vt:lpstr>
      <vt:lpstr>Handout 2a</vt:lpstr>
      <vt:lpstr>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49</cp:revision>
  <dcterms:created xsi:type="dcterms:W3CDTF">2022-01-14T14:50:57Z</dcterms:created>
  <dcterms:modified xsi:type="dcterms:W3CDTF">2022-05-03T14:32:09Z</dcterms:modified>
</cp:coreProperties>
</file>