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svg" ContentType="image/svg+xml"/>
  <Default Extension="wav" ContentType="audio/x-wav"/>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6"/>
  </p:notesMasterIdLst>
  <p:sldIdLst>
    <p:sldId id="257" r:id="rId2"/>
    <p:sldId id="931" r:id="rId3"/>
    <p:sldId id="365" r:id="rId4"/>
    <p:sldId id="949" r:id="rId5"/>
    <p:sldId id="943" r:id="rId6"/>
    <p:sldId id="950" r:id="rId7"/>
    <p:sldId id="946" r:id="rId8"/>
    <p:sldId id="944" r:id="rId9"/>
    <p:sldId id="816" r:id="rId10"/>
    <p:sldId id="945" r:id="rId11"/>
    <p:sldId id="947" r:id="rId12"/>
    <p:sldId id="948" r:id="rId13"/>
    <p:sldId id="934" r:id="rId14"/>
    <p:sldId id="935"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B3D2"/>
    <a:srgbClr val="FF84B6"/>
    <a:srgbClr val="FFFFFF"/>
    <a:srgbClr val="996633"/>
    <a:srgbClr val="CC99FF"/>
    <a:srgbClr val="CCCCFF"/>
    <a:srgbClr val="FF9933"/>
    <a:srgbClr val="22A7CC"/>
    <a:srgbClr val="FF0066"/>
    <a:srgbClr val="C4E59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7534" autoAdjust="0"/>
    <p:restoredTop sz="68148" autoAdjust="0"/>
  </p:normalViewPr>
  <p:slideViewPr>
    <p:cSldViewPr snapToGrid="0">
      <p:cViewPr varScale="1">
        <p:scale>
          <a:sx n="49" d="100"/>
          <a:sy n="49" d="100"/>
        </p:scale>
        <p:origin x="546" y="48"/>
      </p:cViewPr>
      <p:guideLst/>
    </p:cSldViewPr>
  </p:slideViewPr>
  <p:outlineViewPr>
    <p:cViewPr>
      <p:scale>
        <a:sx n="33" d="100"/>
        <a:sy n="33" d="100"/>
      </p:scale>
      <p:origin x="0" y="0"/>
    </p:cViewPr>
  </p:outlineViewPr>
  <p:notesTextViewPr>
    <p:cViewPr>
      <p:scale>
        <a:sx n="75" d="100"/>
        <a:sy n="75" d="100"/>
      </p:scale>
      <p:origin x="0" y="0"/>
    </p:cViewPr>
  </p:notesTextViewPr>
  <p:sorterViewPr>
    <p:cViewPr>
      <p:scale>
        <a:sx n="100" d="100"/>
        <a:sy n="100" d="100"/>
      </p:scale>
      <p:origin x="0" y="-1086"/>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BB10A3C-6EC1-44B1-AD7A-D13421C00F0D}" type="datetimeFigureOut">
              <a:rPr lang="en-GB" smtClean="0"/>
              <a:t>03/05/2022</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F052B50-4CAA-498F-BA55-B096FCBD9A9E}" type="slidenum">
              <a:rPr lang="en-GB" smtClean="0"/>
              <a:t>‹#›</a:t>
            </a:fld>
            <a:endParaRPr lang="en-GB"/>
          </a:p>
        </p:txBody>
      </p:sp>
    </p:spTree>
    <p:extLst>
      <p:ext uri="{BB962C8B-B14F-4D97-AF65-F5344CB8AC3E}">
        <p14:creationId xmlns:p14="http://schemas.microsoft.com/office/powerpoint/2010/main" val="126435425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5" name="Google Shape;95;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GB" sz="1200" dirty="0">
                <a:effectLst/>
                <a:latin typeface="Calibri" panose="020F0502020204030204" pitchFamily="34" charset="0"/>
                <a:ea typeface="Calibri" panose="020F0502020204030204" pitchFamily="34" charset="0"/>
              </a:rPr>
              <a:t>Artwork by Steve Clarke. All additional pictures selected are available under a Creative Commons license, no attribution required.</a:t>
            </a:r>
          </a:p>
          <a:p>
            <a:pPr marL="0" lvl="0" indent="0" algn="l" rtl="0">
              <a:spcBef>
                <a:spcPts val="0"/>
              </a:spcBef>
              <a:spcAft>
                <a:spcPts val="0"/>
              </a:spcAft>
              <a:buNone/>
            </a:pPr>
            <a:endParaRPr lang="en-GB" sz="1200" dirty="0">
              <a:effectLst/>
              <a:latin typeface="Calibri" panose="020F0502020204030204" pitchFamily="34" charset="0"/>
              <a:ea typeface="Calibri" panose="020F0502020204030204" pitchFamily="34" charset="0"/>
            </a:endParaRPr>
          </a:p>
          <a:p>
            <a:pPr marL="0" lvl="0" indent="0" algn="l" rtl="0">
              <a:spcBef>
                <a:spcPts val="0"/>
              </a:spcBef>
              <a:spcAft>
                <a:spcPts val="0"/>
              </a:spcAft>
              <a:buNone/>
            </a:pPr>
            <a:r>
              <a:rPr lang="en-GB" sz="1200" dirty="0">
                <a:effectLst/>
                <a:latin typeface="Calibri" panose="020F0502020204030204" pitchFamily="34" charset="0"/>
                <a:ea typeface="Calibri" panose="020F0502020204030204" pitchFamily="34" charset="0"/>
              </a:rPr>
              <a:t>The frequency rankings for words that occur in this PowerPoint which have been</a:t>
            </a:r>
            <a:r>
              <a:rPr lang="en-GB" sz="1200" i="1" dirty="0">
                <a:effectLst/>
                <a:latin typeface="Calibri" panose="020F0502020204030204" pitchFamily="34" charset="0"/>
                <a:ea typeface="Calibri" panose="020F0502020204030204" pitchFamily="34" charset="0"/>
              </a:rPr>
              <a:t> previously</a:t>
            </a:r>
            <a:r>
              <a:rPr lang="en-GB" sz="1200" dirty="0">
                <a:effectLst/>
                <a:latin typeface="Calibri" panose="020F0502020204030204" pitchFamily="34" charset="0"/>
                <a:ea typeface="Calibri" panose="020F0502020204030204" pitchFamily="34" charset="0"/>
              </a:rPr>
              <a:t> introduced in NCELP resources are given in the NCELP SOW and in the resources that first introduced and formally re-visited those words. </a:t>
            </a:r>
          </a:p>
          <a:p>
            <a:pPr marL="0" lvl="0" indent="0" algn="l" rtl="0">
              <a:spcBef>
                <a:spcPts val="0"/>
              </a:spcBef>
              <a:spcAft>
                <a:spcPts val="0"/>
              </a:spcAft>
              <a:buNone/>
            </a:pPr>
            <a:endParaRPr lang="en-GB" sz="1200" dirty="0">
              <a:effectLst/>
              <a:latin typeface="Calibri" panose="020F0502020204030204" pitchFamily="34" charset="0"/>
              <a:ea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s-ES_tradnl" sz="1200" b="1" kern="1200" dirty="0" err="1">
                <a:solidFill>
                  <a:schemeClr val="tx1"/>
                </a:solidFill>
                <a:effectLst/>
                <a:latin typeface="+mn-lt"/>
                <a:ea typeface="+mn-ea"/>
                <a:cs typeface="+mn-cs"/>
              </a:rPr>
              <a:t>Phonics</a:t>
            </a:r>
            <a:r>
              <a:rPr lang="es-ES_tradnl" sz="1200" kern="1200" dirty="0">
                <a:solidFill>
                  <a:schemeClr val="tx1"/>
                </a:solidFill>
                <a:effectLst/>
                <a:latin typeface="+mn-lt"/>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r>
              <a:rPr lang="es-ES_tradnl" sz="1200" b="1" kern="1200" dirty="0" err="1">
                <a:solidFill>
                  <a:schemeClr val="tx1"/>
                </a:solidFill>
                <a:effectLst/>
                <a:latin typeface="+mn-lt"/>
                <a:ea typeface="+mn-ea"/>
                <a:cs typeface="+mn-cs"/>
              </a:rPr>
              <a:t>Vocabulary</a:t>
            </a:r>
            <a:r>
              <a:rPr lang="es-ES_tradnl" sz="1200" b="1" kern="1200" dirty="0">
                <a:solidFill>
                  <a:schemeClr val="tx1"/>
                </a:solidFill>
                <a:effectLst/>
                <a:latin typeface="+mn-lt"/>
                <a:ea typeface="+mn-ea"/>
                <a:cs typeface="+mn-cs"/>
              </a:rPr>
              <a:t> (new </a:t>
            </a:r>
            <a:r>
              <a:rPr lang="es-ES_tradnl" sz="1200" b="1" kern="1200" dirty="0" err="1">
                <a:solidFill>
                  <a:schemeClr val="tx1"/>
                </a:solidFill>
                <a:effectLst/>
                <a:latin typeface="+mn-lt"/>
                <a:ea typeface="+mn-ea"/>
                <a:cs typeface="+mn-cs"/>
              </a:rPr>
              <a:t>words</a:t>
            </a:r>
            <a:r>
              <a:rPr lang="es-ES_tradnl" sz="1200" b="1" kern="1200" dirty="0">
                <a:solidFill>
                  <a:schemeClr val="tx1"/>
                </a:solidFill>
                <a:effectLst/>
                <a:latin typeface="+mn-lt"/>
                <a:ea typeface="+mn-ea"/>
                <a:cs typeface="+mn-cs"/>
              </a:rPr>
              <a:t> in </a:t>
            </a:r>
            <a:r>
              <a:rPr lang="es-ES_tradnl" sz="1200" b="1" kern="1200" dirty="0" err="1">
                <a:solidFill>
                  <a:schemeClr val="tx1"/>
                </a:solidFill>
                <a:effectLst/>
                <a:latin typeface="+mn-lt"/>
                <a:ea typeface="+mn-ea"/>
                <a:cs typeface="+mn-cs"/>
              </a:rPr>
              <a:t>bold</a:t>
            </a:r>
            <a:r>
              <a:rPr lang="es-ES_tradnl" sz="1200" kern="1200" dirty="0">
                <a:solidFill>
                  <a:schemeClr val="tx1"/>
                </a:solidFill>
                <a:effectLst/>
                <a:latin typeface="+mn-lt"/>
                <a:ea typeface="+mn-ea"/>
                <a:cs typeface="+mn-cs"/>
              </a:rPr>
              <a:t>): </a:t>
            </a:r>
            <a:r>
              <a:rPr lang="en-GB" sz="1200" b="0" i="0" u="none" strike="noStrike" dirty="0">
                <a:solidFill>
                  <a:srgbClr val="002060"/>
                </a:solidFill>
                <a:effectLst/>
                <a:latin typeface="Century Gothic" panose="020B0502020202020204" pitchFamily="34" charset="0"/>
              </a:rPr>
              <a:t>hacer [26] </a:t>
            </a:r>
            <a:r>
              <a:rPr lang="en-GB" sz="1200" b="1" i="0" u="none" strike="noStrike" dirty="0">
                <a:solidFill>
                  <a:srgbClr val="002060"/>
                </a:solidFill>
                <a:effectLst/>
                <a:latin typeface="Century Gothic" panose="020B0502020202020204" pitchFamily="34" charset="0"/>
              </a:rPr>
              <a:t>haces</a:t>
            </a:r>
            <a:r>
              <a:rPr lang="en-GB" sz="1200" b="0" i="0" u="none" strike="noStrike" dirty="0">
                <a:solidFill>
                  <a:srgbClr val="002060"/>
                </a:solidFill>
                <a:effectLst/>
                <a:latin typeface="Century Gothic" panose="020B0502020202020204" pitchFamily="34" charset="0"/>
              </a:rPr>
              <a:t>  </a:t>
            </a:r>
            <a:r>
              <a:rPr lang="en-GB" sz="1200" b="0" i="0" u="none" strike="noStrike" dirty="0" err="1">
                <a:solidFill>
                  <a:srgbClr val="002060"/>
                </a:solidFill>
                <a:effectLst/>
                <a:latin typeface="Century Gothic" panose="020B0502020202020204" pitchFamily="34" charset="0"/>
              </a:rPr>
              <a:t>dibujo</a:t>
            </a:r>
            <a:r>
              <a:rPr lang="en-GB" sz="1200" b="1" i="0" u="none" strike="noStrike" dirty="0">
                <a:solidFill>
                  <a:srgbClr val="002060"/>
                </a:solidFill>
                <a:effectLst/>
                <a:latin typeface="Century Gothic" panose="020B0502020202020204" pitchFamily="34" charset="0"/>
              </a:rPr>
              <a:t> </a:t>
            </a:r>
            <a:r>
              <a:rPr lang="en-GB" sz="1200" b="0" i="0" u="none" strike="noStrike" dirty="0">
                <a:solidFill>
                  <a:srgbClr val="002060"/>
                </a:solidFill>
                <a:effectLst/>
                <a:latin typeface="Century Gothic" panose="020B0502020202020204" pitchFamily="34" charset="0"/>
              </a:rPr>
              <a:t>[1726] </a:t>
            </a:r>
            <a:r>
              <a:rPr lang="en-GB" sz="1200" b="0" i="0" u="none" strike="noStrike" dirty="0" err="1">
                <a:solidFill>
                  <a:srgbClr val="FF0000"/>
                </a:solidFill>
                <a:effectLst/>
                <a:latin typeface="Century Gothic" panose="020B0502020202020204" pitchFamily="34" charset="0"/>
              </a:rPr>
              <a:t>foto</a:t>
            </a:r>
            <a:r>
              <a:rPr lang="en-GB" sz="1200" b="1" i="0" u="none" strike="noStrike" dirty="0">
                <a:solidFill>
                  <a:srgbClr val="FF0000"/>
                </a:solidFill>
                <a:effectLst/>
                <a:latin typeface="Century Gothic" panose="020B0502020202020204" pitchFamily="34" charset="0"/>
              </a:rPr>
              <a:t> </a:t>
            </a:r>
            <a:r>
              <a:rPr lang="en-GB" sz="1200" b="0" i="0" u="none" strike="noStrike" dirty="0">
                <a:solidFill>
                  <a:srgbClr val="FF0000"/>
                </a:solidFill>
                <a:effectLst/>
                <a:latin typeface="Century Gothic" panose="020B0502020202020204" pitchFamily="34" charset="0"/>
              </a:rPr>
              <a:t>[882]</a:t>
            </a:r>
            <a:r>
              <a:rPr lang="en-GB" sz="1200" b="1" i="0" u="none" strike="noStrike" dirty="0">
                <a:solidFill>
                  <a:srgbClr val="FF0000"/>
                </a:solidFill>
                <a:effectLst/>
                <a:latin typeface="Century Gothic" panose="020B0502020202020204" pitchFamily="34" charset="0"/>
              </a:rPr>
              <a:t> imagen </a:t>
            </a:r>
            <a:r>
              <a:rPr lang="en-GB" sz="1200" b="0" i="0" u="none" strike="noStrike" dirty="0">
                <a:solidFill>
                  <a:srgbClr val="FF0000"/>
                </a:solidFill>
                <a:effectLst/>
                <a:latin typeface="Century Gothic" panose="020B0502020202020204" pitchFamily="34" charset="0"/>
              </a:rPr>
              <a:t>[384] </a:t>
            </a:r>
            <a:r>
              <a:rPr lang="en-GB" sz="1200" b="1" i="0" u="none" strike="noStrike" dirty="0" err="1">
                <a:solidFill>
                  <a:srgbClr val="002060"/>
                </a:solidFill>
                <a:effectLst/>
                <a:latin typeface="Century Gothic" panose="020B0502020202020204" pitchFamily="34" charset="0"/>
              </a:rPr>
              <a:t>derecha</a:t>
            </a:r>
            <a:r>
              <a:rPr lang="en-GB" sz="1200" b="1" i="0" u="none" strike="noStrike" dirty="0">
                <a:solidFill>
                  <a:srgbClr val="002060"/>
                </a:solidFill>
                <a:effectLst/>
                <a:latin typeface="Century Gothic" panose="020B0502020202020204" pitchFamily="34" charset="0"/>
              </a:rPr>
              <a:t> </a:t>
            </a:r>
            <a:r>
              <a:rPr lang="en-GB" sz="1200" b="0" i="0" u="none" strike="noStrike" dirty="0">
                <a:solidFill>
                  <a:srgbClr val="002060"/>
                </a:solidFill>
                <a:effectLst/>
                <a:latin typeface="Century Gothic" panose="020B0502020202020204" pitchFamily="34" charset="0"/>
              </a:rPr>
              <a:t>[1573] </a:t>
            </a:r>
            <a:r>
              <a:rPr lang="en-GB" sz="1200" b="1" i="0" u="none" strike="noStrike" dirty="0" err="1">
                <a:solidFill>
                  <a:srgbClr val="002060"/>
                </a:solidFill>
                <a:effectLst/>
                <a:latin typeface="Century Gothic" panose="020B0502020202020204" pitchFamily="34" charset="0"/>
              </a:rPr>
              <a:t>izquierda</a:t>
            </a:r>
            <a:r>
              <a:rPr lang="en-GB" sz="1200" b="0" i="0" u="none" strike="noStrike" dirty="0">
                <a:solidFill>
                  <a:srgbClr val="002060"/>
                </a:solidFill>
                <a:effectLst/>
                <a:latin typeface="Century Gothic" panose="020B0502020202020204" pitchFamily="34" charset="0"/>
              </a:rPr>
              <a:t> [1352] </a:t>
            </a:r>
            <a:r>
              <a:rPr lang="en-GB" sz="1200" b="0" i="0" u="none" strike="noStrike" dirty="0" err="1">
                <a:solidFill>
                  <a:srgbClr val="002060"/>
                </a:solidFill>
                <a:effectLst/>
                <a:latin typeface="Century Gothic" panose="020B0502020202020204" pitchFamily="34" charset="0"/>
              </a:rPr>
              <a:t>tarjeta</a:t>
            </a:r>
            <a:r>
              <a:rPr lang="en-GB" sz="1200" b="0" i="0" u="none" strike="noStrike" dirty="0">
                <a:solidFill>
                  <a:srgbClr val="002060"/>
                </a:solidFill>
                <a:effectLst/>
                <a:latin typeface="Century Gothic" panose="020B0502020202020204" pitchFamily="34" charset="0"/>
              </a:rPr>
              <a:t> [1958] a [8]</a:t>
            </a:r>
          </a:p>
          <a:p>
            <a:pPr marL="0" marR="0" lvl="0" indent="0" algn="l" defTabSz="914400" rtl="0" eaLnBrk="1" fontAlgn="auto" latinLnBrk="0" hangingPunct="1">
              <a:lnSpc>
                <a:spcPct val="100000"/>
              </a:lnSpc>
              <a:spcBef>
                <a:spcPts val="0"/>
              </a:spcBef>
              <a:spcAft>
                <a:spcPts val="0"/>
              </a:spcAft>
              <a:buClrTx/>
              <a:buSzTx/>
              <a:buFontTx/>
              <a:buNone/>
              <a:tabLst/>
              <a:defRPr/>
            </a:pPr>
            <a:endParaRPr lang="es-ES_tradnl"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s-ES_tradnl" sz="1200" b="1" kern="1200" dirty="0">
                <a:solidFill>
                  <a:schemeClr val="tx1"/>
                </a:solidFill>
                <a:effectLst/>
                <a:latin typeface="+mn-lt"/>
                <a:ea typeface="+mn-ea"/>
                <a:cs typeface="+mn-cs"/>
              </a:rPr>
              <a:t>Revisit 1</a:t>
            </a:r>
            <a:r>
              <a:rPr lang="es-ES_tradnl" sz="1200" kern="1200" dirty="0">
                <a:solidFill>
                  <a:schemeClr val="tx1"/>
                </a:solidFill>
                <a:effectLst/>
                <a:latin typeface="+mn-lt"/>
                <a:ea typeface="+mn-ea"/>
                <a:cs typeface="+mn-cs"/>
              </a:rPr>
              <a:t>:</a:t>
            </a:r>
            <a:r>
              <a:rPr lang="es-ES_tradnl" sz="1200" b="1" kern="1200" dirty="0">
                <a:solidFill>
                  <a:schemeClr val="tx1"/>
                </a:solidFill>
                <a:effectLst/>
                <a:latin typeface="+mn-lt"/>
                <a:ea typeface="+mn-ea"/>
                <a:cs typeface="+mn-cs"/>
              </a:rPr>
              <a:t> </a:t>
            </a:r>
            <a:r>
              <a:rPr lang="es-ES" sz="1200" b="0" kern="1200" dirty="0">
                <a:solidFill>
                  <a:schemeClr val="tx1"/>
                </a:solidFill>
                <a:effectLst/>
                <a:latin typeface="+mn-lt"/>
                <a:ea typeface="+mn-ea"/>
                <a:cs typeface="+mn-cs"/>
              </a:rPr>
              <a:t>ir [33] voy  vas va estar [21] estoy estás está cine [952] costa [896] mercado [487] teatro [605] </a:t>
            </a:r>
            <a:endParaRPr lang="en-GB" sz="1200" b="0" kern="1200" dirty="0">
              <a:solidFill>
                <a:schemeClr val="tx1"/>
              </a:solidFill>
              <a:effectLst/>
              <a:latin typeface="+mn-lt"/>
              <a:ea typeface="+mn-ea"/>
              <a:cs typeface="+mn-cs"/>
            </a:endParaRPr>
          </a:p>
          <a:p>
            <a:r>
              <a:rPr lang="en-GB" sz="1200" b="1" kern="1200" dirty="0">
                <a:solidFill>
                  <a:schemeClr val="tx1"/>
                </a:solidFill>
                <a:effectLst/>
                <a:latin typeface="+mn-lt"/>
                <a:ea typeface="+mn-ea"/>
                <a:cs typeface="+mn-cs"/>
              </a:rPr>
              <a:t>Revisit 2: </a:t>
            </a:r>
            <a:r>
              <a:rPr lang="es-ES" sz="1200" b="0" kern="1200" dirty="0">
                <a:solidFill>
                  <a:schemeClr val="tx1"/>
                </a:solidFill>
                <a:effectLst/>
                <a:latin typeface="+mn-lt"/>
                <a:ea typeface="+mn-ea"/>
                <a:cs typeface="+mn-cs"/>
              </a:rPr>
              <a:t>aprender [428] beber [1085] comer [347] correr [343] hacer [26] leer [209] vender [528] ver [38] dinero [364] más [23]</a:t>
            </a:r>
            <a:endParaRPr lang="es-ES_tradnl" sz="1200" b="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dirty="0">
              <a:effectLst/>
              <a:latin typeface="Calibri" panose="020F0502020204030204" pitchFamily="34" charset="0"/>
              <a:ea typeface="Calibri" panose="020F0502020204030204" pitchFamily="34" charset="0"/>
            </a:endParaRPr>
          </a:p>
          <a:p>
            <a:pPr marL="0" lvl="0" indent="0" algn="l" rtl="0">
              <a:spcBef>
                <a:spcPts val="0"/>
              </a:spcBef>
              <a:spcAft>
                <a:spcPts val="0"/>
              </a:spcAft>
              <a:buNone/>
            </a:pPr>
            <a:r>
              <a:rPr lang="en-GB" sz="1200" dirty="0">
                <a:effectLst/>
                <a:latin typeface="Calibri" panose="020F0502020204030204" pitchFamily="34" charset="0"/>
                <a:ea typeface="Calibri" panose="020F0502020204030204" pitchFamily="34" charset="0"/>
              </a:rPr>
              <a:t>For any </a:t>
            </a:r>
            <a:r>
              <a:rPr lang="en-GB" sz="1200" i="1" dirty="0">
                <a:effectLst/>
                <a:latin typeface="Calibri" panose="020F0502020204030204" pitchFamily="34" charset="0"/>
                <a:ea typeface="Calibri" panose="020F0502020204030204" pitchFamily="34" charset="0"/>
              </a:rPr>
              <a:t>other </a:t>
            </a:r>
            <a:r>
              <a:rPr lang="en-GB" sz="1200" dirty="0">
                <a:effectLst/>
                <a:latin typeface="Calibri" panose="020F0502020204030204" pitchFamily="34" charset="0"/>
                <a:ea typeface="Calibri" panose="020F0502020204030204" pitchFamily="34" charset="0"/>
              </a:rPr>
              <a:t>words that occur incidentally in this PowerPoint, frequency rankings will be provided in the notes field wherever possible.</a:t>
            </a:r>
          </a:p>
          <a:p>
            <a:pPr marL="0" lvl="0" indent="0" algn="l" rtl="0">
              <a:spcBef>
                <a:spcPts val="0"/>
              </a:spcBef>
              <a:spcAft>
                <a:spcPts val="0"/>
              </a:spcAft>
              <a:buNone/>
            </a:pPr>
            <a:r>
              <a:rPr lang="en-GB" sz="1200" dirty="0">
                <a:effectLst/>
                <a:latin typeface="Calibri" panose="020F0502020204030204" pitchFamily="34" charset="0"/>
                <a:ea typeface="Calibri" panose="020F0502020204030204" pitchFamily="34" charset="0"/>
              </a:rPr>
              <a:t>Source: Davies, M. and Davies, K. (2018)</a:t>
            </a:r>
            <a:r>
              <a:rPr lang="en-GB" sz="1200" i="1" dirty="0">
                <a:effectLst/>
                <a:latin typeface="Calibri" panose="020F0502020204030204" pitchFamily="34" charset="0"/>
                <a:ea typeface="Calibri" panose="020F0502020204030204" pitchFamily="34" charset="0"/>
              </a:rPr>
              <a:t>. A frequency dictionary of Spanish: Core vocabulary for learners </a:t>
            </a:r>
            <a:r>
              <a:rPr lang="en-GB" sz="1200" dirty="0">
                <a:effectLst/>
                <a:latin typeface="Calibri" panose="020F0502020204030204" pitchFamily="34" charset="0"/>
                <a:ea typeface="Calibri" panose="020F0502020204030204" pitchFamily="34" charset="0"/>
              </a:rPr>
              <a:t>(2nd ed.). Routledge: London</a:t>
            </a:r>
          </a:p>
          <a:p>
            <a:pPr marL="0" lvl="0" indent="0" algn="l" rtl="0">
              <a:spcBef>
                <a:spcPts val="0"/>
              </a:spcBef>
              <a:spcAft>
                <a:spcPts val="0"/>
              </a:spcAft>
              <a:buNone/>
            </a:pP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strike="noStrike" spc="-1" dirty="0">
                <a:solidFill>
                  <a:srgbClr val="002060"/>
                </a:solidFill>
                <a:effectLst/>
                <a:latin typeface="Arial"/>
                <a:ea typeface="Calibri" panose="020F0502020204030204" pitchFamily="34" charset="0"/>
                <a:cs typeface="Nirmala UI" panose="020B0502040204020203" pitchFamily="34" charset="0"/>
              </a:rPr>
              <a:t>ciudad</a:t>
            </a:r>
            <a:r>
              <a:rPr lang="en-GB" sz="1200" b="0" strike="noStrike" spc="-1" dirty="0">
                <a:solidFill>
                  <a:srgbClr val="002060"/>
                </a:solidFill>
                <a:effectLst/>
                <a:latin typeface="Arial"/>
                <a:ea typeface="Calibri" panose="020F0502020204030204" pitchFamily="34" charset="0"/>
                <a:cs typeface="Nirmala UI" panose="020B0502040204020203" pitchFamily="34" charset="0"/>
              </a:rPr>
              <a:t> [178] </a:t>
            </a:r>
            <a:r>
              <a:rPr lang="en-GB" sz="1200" b="1" strike="noStrike" spc="-1" dirty="0">
                <a:solidFill>
                  <a:srgbClr val="002060"/>
                </a:solidFill>
                <a:effectLst/>
                <a:latin typeface="Arial"/>
                <a:ea typeface="Calibri" panose="020F0502020204030204" pitchFamily="34" charset="0"/>
                <a:cs typeface="Nirmala UI" panose="020B0502040204020203" pitchFamily="34" charset="0"/>
              </a:rPr>
              <a:t>País</a:t>
            </a:r>
            <a:r>
              <a:rPr lang="en-GB" sz="1200" b="0" strike="noStrike" spc="-1" dirty="0">
                <a:solidFill>
                  <a:srgbClr val="002060"/>
                </a:solidFill>
                <a:effectLst/>
                <a:latin typeface="Arial"/>
                <a:ea typeface="Calibri" panose="020F0502020204030204" pitchFamily="34" charset="0"/>
                <a:cs typeface="Nirmala UI" panose="020B0502040204020203" pitchFamily="34" charset="0"/>
              </a:rPr>
              <a:t> [109]</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0" lvl="0" indent="0" algn="l" rtl="0">
              <a:spcBef>
                <a:spcPts val="0"/>
              </a:spcBef>
              <a:spcAft>
                <a:spcPts val="0"/>
              </a:spcAft>
              <a:buNone/>
            </a:pPr>
            <a:endParaRPr lang="en-GB" b="0" dirty="0"/>
          </a:p>
          <a:p>
            <a:pPr marL="0" lvl="0" indent="0" algn="l" rtl="0">
              <a:spcBef>
                <a:spcPts val="0"/>
              </a:spcBef>
              <a:spcAft>
                <a:spcPts val="0"/>
              </a:spcAft>
              <a:buNone/>
            </a:pPr>
            <a:endParaRPr lang="en-GB" dirty="0"/>
          </a:p>
          <a:p>
            <a:pPr marL="0" lvl="0" indent="0" algn="l" rtl="0">
              <a:spcBef>
                <a:spcPts val="0"/>
              </a:spcBef>
              <a:spcAft>
                <a:spcPts val="0"/>
              </a:spcAft>
              <a:buNone/>
            </a:pPr>
            <a:endParaRPr lang="en-GB" dirty="0"/>
          </a:p>
          <a:p>
            <a:pPr marL="0" lvl="0" indent="0" algn="l" rtl="0">
              <a:spcBef>
                <a:spcPts val="0"/>
              </a:spcBef>
              <a:spcAft>
                <a:spcPts val="0"/>
              </a:spcAft>
              <a:buNone/>
            </a:pPr>
            <a:endParaRPr lang="en-GB" b="1" i="0" u="none" strike="noStrike" dirty="0">
              <a:solidFill>
                <a:srgbClr val="002060"/>
              </a:solidFill>
              <a:effectLst/>
              <a:latin typeface="docs-Century Gothic"/>
            </a:endParaRPr>
          </a:p>
          <a:p>
            <a:pPr marL="0" lvl="0" indent="0" algn="l" rtl="0">
              <a:spcBef>
                <a:spcPts val="0"/>
              </a:spcBef>
              <a:spcAft>
                <a:spcPts val="0"/>
              </a:spcAft>
              <a:buNone/>
            </a:pPr>
            <a:endParaRPr lang="en-GB" dirty="0"/>
          </a:p>
          <a:p>
            <a:pPr marL="0" lvl="0" indent="0" algn="l" rtl="0">
              <a:spcBef>
                <a:spcPts val="0"/>
              </a:spcBef>
              <a:spcAft>
                <a:spcPts val="0"/>
              </a:spcAft>
              <a:buNone/>
            </a:pPr>
            <a:endParaRPr lang="en-GB" dirty="0"/>
          </a:p>
          <a:p>
            <a:pPr marL="0" lvl="0" indent="0" algn="l" rtl="0">
              <a:spcBef>
                <a:spcPts val="0"/>
              </a:spcBef>
              <a:spcAft>
                <a:spcPts val="0"/>
              </a:spcAft>
              <a:buNone/>
            </a:pPr>
            <a:endParaRPr lang="en-GB" dirty="0"/>
          </a:p>
          <a:p>
            <a:pPr marL="0" lvl="0" indent="0" algn="l" rtl="0">
              <a:spcBef>
                <a:spcPts val="0"/>
              </a:spcBef>
              <a:spcAft>
                <a:spcPts val="0"/>
              </a:spcAft>
              <a:buNone/>
            </a:pPr>
            <a:endParaRPr lang="en-GB" dirty="0"/>
          </a:p>
          <a:p>
            <a:pPr marL="0" lvl="0" indent="0" algn="l" rtl="0">
              <a:spcBef>
                <a:spcPts val="0"/>
              </a:spcBef>
              <a:spcAft>
                <a:spcPts val="0"/>
              </a:spcAft>
              <a:buNone/>
            </a:pPr>
            <a:endParaRPr dirty="0"/>
          </a:p>
        </p:txBody>
      </p:sp>
      <p:sp>
        <p:nvSpPr>
          <p:cNvPr id="96" name="Google Shape;96;p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Pts val="1200"/>
              <a:buFont typeface="Calibri"/>
              <a:buNone/>
              <a:tabLst/>
              <a:defRPr/>
            </a:pPr>
            <a:fld id="{00000000-1234-1234-1234-123412341234}" type="slidenum">
              <a:rPr kumimoji="0" lang="en-GB" sz="1200" b="0" i="0" u="none" strike="noStrike" kern="0" cap="none" spc="0" normalizeH="0" baseline="0" noProof="0">
                <a:ln>
                  <a:noFill/>
                </a:ln>
                <a:solidFill>
                  <a:srgbClr val="000000"/>
                </a:solidFill>
                <a:effectLst/>
                <a:uLnTx/>
                <a:uFillTx/>
                <a:latin typeface="Calibri"/>
                <a:ea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Pts val="1200"/>
                <a:buFont typeface="Calibri"/>
                <a:buNone/>
                <a:tabLst/>
                <a:defRPr/>
              </a:pPr>
              <a:t>1</a:t>
            </a:fld>
            <a:endParaRPr kumimoji="0" sz="1200" b="0" i="0" u="none" strike="noStrike" kern="0" cap="none" spc="0" normalizeH="0" baseline="0" noProof="0">
              <a:ln>
                <a:noFill/>
              </a:ln>
              <a:solidFill>
                <a:srgbClr val="000000"/>
              </a:solidFill>
              <a:effectLst/>
              <a:uLnTx/>
              <a:uFillTx/>
              <a:latin typeface="Calibri"/>
              <a:ea typeface="Calibri"/>
              <a:cs typeface="Calibri"/>
              <a:sym typeface="Calibri"/>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1"/>
        <p:cNvGrpSpPr/>
        <p:nvPr/>
      </p:nvGrpSpPr>
      <p:grpSpPr>
        <a:xfrm>
          <a:off x="0" y="0"/>
          <a:ext cx="0" cy="0"/>
          <a:chOff x="0" y="0"/>
          <a:chExt cx="0" cy="0"/>
        </a:xfrm>
      </p:grpSpPr>
      <p:sp>
        <p:nvSpPr>
          <p:cNvPr id="122" name="Google Shape;122;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3" name="Google Shape;123;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r>
              <a:rPr lang="en-GB" b="1" dirty="0"/>
              <a:t>[4/5]</a:t>
            </a:r>
            <a:endParaRPr lang="en-US" b="1"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GB" b="0" dirty="0"/>
          </a:p>
        </p:txBody>
      </p:sp>
      <p:sp>
        <p:nvSpPr>
          <p:cNvPr id="124" name="Google Shape;124;p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GB" sz="1400" b="0" i="0" u="none" strike="noStrike" kern="0" cap="none" spc="0" normalizeH="0" baseline="0" noProof="0">
                <a:ln>
                  <a:noFill/>
                </a:ln>
                <a:solidFill>
                  <a:srgbClr val="000000"/>
                </a:solidFill>
                <a:effectLst/>
                <a:uLnTx/>
                <a:uFillTx/>
                <a:latin typeface="Arial"/>
                <a:ea typeface="+mn-ea"/>
                <a:cs typeface="Arial"/>
                <a:sym typeface="Arial"/>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10</a:t>
            </a:fld>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Tree>
    <p:extLst>
      <p:ext uri="{BB962C8B-B14F-4D97-AF65-F5344CB8AC3E}">
        <p14:creationId xmlns:p14="http://schemas.microsoft.com/office/powerpoint/2010/main" val="385461033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1"/>
        <p:cNvGrpSpPr/>
        <p:nvPr/>
      </p:nvGrpSpPr>
      <p:grpSpPr>
        <a:xfrm>
          <a:off x="0" y="0"/>
          <a:ext cx="0" cy="0"/>
          <a:chOff x="0" y="0"/>
          <a:chExt cx="0" cy="0"/>
        </a:xfrm>
      </p:grpSpPr>
      <p:sp>
        <p:nvSpPr>
          <p:cNvPr id="122" name="Google Shape;122;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3" name="Google Shape;123;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r>
              <a:rPr lang="en-GB" b="1" dirty="0"/>
              <a:t>[5/5]</a:t>
            </a:r>
            <a:endParaRPr lang="en-US" b="1"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GB" b="0" dirty="0"/>
          </a:p>
        </p:txBody>
      </p:sp>
      <p:sp>
        <p:nvSpPr>
          <p:cNvPr id="124" name="Google Shape;124;p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GB" sz="1400" b="0" i="0" u="none" strike="noStrike" kern="0" cap="none" spc="0" normalizeH="0" baseline="0" noProof="0">
                <a:ln>
                  <a:noFill/>
                </a:ln>
                <a:solidFill>
                  <a:srgbClr val="000000"/>
                </a:solidFill>
                <a:effectLst/>
                <a:uLnTx/>
                <a:uFillTx/>
                <a:latin typeface="Arial"/>
                <a:ea typeface="+mn-ea"/>
                <a:cs typeface="Arial"/>
                <a:sym typeface="Arial"/>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11</a:t>
            </a:fld>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Tree>
    <p:extLst>
      <p:ext uri="{BB962C8B-B14F-4D97-AF65-F5344CB8AC3E}">
        <p14:creationId xmlns:p14="http://schemas.microsoft.com/office/powerpoint/2010/main" val="307240894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rtl="0">
              <a:lnSpc>
                <a:spcPct val="100000"/>
              </a:lnSpc>
              <a:spcBef>
                <a:spcPts val="0"/>
              </a:spcBef>
              <a:spcAft>
                <a:spcPts val="0"/>
              </a:spcAft>
              <a:buClr>
                <a:schemeClr val="dk1"/>
              </a:buClr>
              <a:buSzPts val="1200"/>
              <a:buFont typeface="Calibri"/>
              <a:buNone/>
            </a:pPr>
            <a:r>
              <a:rPr lang="en-GB" b="1" dirty="0"/>
              <a:t>Timing: </a:t>
            </a:r>
            <a:r>
              <a:rPr lang="en-GB" b="0" dirty="0"/>
              <a:t>5 minutes</a:t>
            </a:r>
          </a:p>
          <a:p>
            <a:pPr marL="0" marR="0" lvl="0" indent="0" algn="l" rtl="0">
              <a:lnSpc>
                <a:spcPct val="100000"/>
              </a:lnSpc>
              <a:spcBef>
                <a:spcPts val="0"/>
              </a:spcBef>
              <a:spcAft>
                <a:spcPts val="0"/>
              </a:spcAft>
              <a:buClr>
                <a:schemeClr val="dk1"/>
              </a:buClr>
              <a:buSzPts val="1200"/>
              <a:buFont typeface="Calibri"/>
              <a:buNone/>
            </a:pPr>
            <a:endParaRPr lang="en-GB" b="1" dirty="0"/>
          </a:p>
          <a:p>
            <a:pPr marL="0" marR="0" lvl="0" indent="0" algn="l" rtl="0">
              <a:lnSpc>
                <a:spcPct val="100000"/>
              </a:lnSpc>
              <a:spcBef>
                <a:spcPts val="0"/>
              </a:spcBef>
              <a:spcAft>
                <a:spcPts val="0"/>
              </a:spcAft>
              <a:buClr>
                <a:schemeClr val="dk1"/>
              </a:buClr>
              <a:buSzPts val="1200"/>
              <a:buFont typeface="Calibri"/>
              <a:buNone/>
            </a:pPr>
            <a:r>
              <a:rPr lang="en-GB" b="1" dirty="0"/>
              <a:t>Aim:</a:t>
            </a:r>
            <a:r>
              <a:rPr lang="en-GB" b="0" dirty="0"/>
              <a:t> to practise written production of vocabulary from this week and this week’s revisited sets.</a:t>
            </a:r>
          </a:p>
          <a:p>
            <a:pPr marL="0" marR="0" lvl="0" indent="0" algn="l" rtl="0">
              <a:lnSpc>
                <a:spcPct val="100000"/>
              </a:lnSpc>
              <a:spcBef>
                <a:spcPts val="0"/>
              </a:spcBef>
              <a:spcAft>
                <a:spcPts val="0"/>
              </a:spcAft>
              <a:buClr>
                <a:schemeClr val="dk1"/>
              </a:buClr>
              <a:buSzPts val="1200"/>
              <a:buFont typeface="Calibri"/>
              <a:buNone/>
            </a:pPr>
            <a:endParaRPr lang="en-GB" b="1" dirty="0"/>
          </a:p>
          <a:p>
            <a:pPr marL="0" marR="0" lvl="0" indent="0" algn="l" rtl="0">
              <a:lnSpc>
                <a:spcPct val="100000"/>
              </a:lnSpc>
              <a:spcBef>
                <a:spcPts val="0"/>
              </a:spcBef>
              <a:spcAft>
                <a:spcPts val="0"/>
              </a:spcAft>
              <a:buClr>
                <a:schemeClr val="dk1"/>
              </a:buClr>
              <a:buSzPts val="1200"/>
              <a:buFont typeface="Calibri"/>
              <a:buNone/>
            </a:pPr>
            <a:r>
              <a:rPr lang="en-GB" b="1" dirty="0"/>
              <a:t>Procedure:</a:t>
            </a:r>
            <a:br>
              <a:rPr lang="en-GB" b="1" dirty="0"/>
            </a:br>
            <a:r>
              <a:rPr lang="en-GB" b="0" dirty="0"/>
              <a:t>1. Give pupils a blank grid.  They fill in the Spanish meanings of any of the words they know, trying to reach 15 points in total.</a:t>
            </a:r>
          </a:p>
          <a:p>
            <a:pPr marL="0" marR="0" lvl="0" indent="0" algn="l" rtl="0">
              <a:lnSpc>
                <a:spcPct val="100000"/>
              </a:lnSpc>
              <a:spcBef>
                <a:spcPts val="0"/>
              </a:spcBef>
              <a:spcAft>
                <a:spcPts val="0"/>
              </a:spcAft>
              <a:buClr>
                <a:schemeClr val="dk1"/>
              </a:buClr>
              <a:buSzPts val="1200"/>
              <a:buFont typeface="Calibri"/>
              <a:buNone/>
            </a:pPr>
            <a:endParaRPr lang="en-GB" sz="1200" b="1" dirty="0"/>
          </a:p>
          <a:p>
            <a:pPr marL="0" marR="0" lvl="0" indent="0" algn="l" rtl="0">
              <a:lnSpc>
                <a:spcPct val="100000"/>
              </a:lnSpc>
              <a:spcBef>
                <a:spcPts val="0"/>
              </a:spcBef>
              <a:spcAft>
                <a:spcPts val="0"/>
              </a:spcAft>
              <a:buClr>
                <a:schemeClr val="dk1"/>
              </a:buClr>
              <a:buSzPts val="1200"/>
              <a:buFont typeface="Calibri"/>
              <a:buNone/>
            </a:pPr>
            <a:r>
              <a:rPr lang="en-GB" sz="1200" b="1" dirty="0"/>
              <a:t>Note:</a:t>
            </a:r>
            <a:br>
              <a:rPr lang="en-GB" dirty="0"/>
            </a:br>
            <a:r>
              <a:rPr lang="en-GB" dirty="0"/>
              <a:t>The most recently learnt and practised words are </a:t>
            </a:r>
            <a:r>
              <a:rPr lang="en-GB" dirty="0">
                <a:solidFill>
                  <a:srgbClr val="FF0066"/>
                </a:solidFill>
              </a:rPr>
              <a:t>pink</a:t>
            </a:r>
            <a:r>
              <a:rPr lang="en-GB" dirty="0"/>
              <a:t>, words from the first revisit are green and those from the second revisit are blue, thus more points are awarded for them, to recognise that memories fade and more effort (heavy lifting!) is needed to retrieve them.</a:t>
            </a:r>
          </a:p>
          <a:p>
            <a:pPr marL="0" marR="0" lvl="0" indent="0" algn="l" rtl="0">
              <a:lnSpc>
                <a:spcPct val="100000"/>
              </a:lnSpc>
              <a:spcBef>
                <a:spcPts val="0"/>
              </a:spcBef>
              <a:spcAft>
                <a:spcPts val="0"/>
              </a:spcAft>
              <a:buClr>
                <a:schemeClr val="dk1"/>
              </a:buClr>
              <a:buSzPts val="1200"/>
              <a:buFont typeface="Calibri"/>
              <a:buNone/>
            </a:pPr>
            <a:endParaRPr lang="en-GB" dirty="0"/>
          </a:p>
          <a:p>
            <a:pPr marL="0" marR="0" lvl="0" indent="0" algn="l" rtl="0">
              <a:lnSpc>
                <a:spcPct val="100000"/>
              </a:lnSpc>
              <a:spcBef>
                <a:spcPts val="0"/>
              </a:spcBef>
              <a:spcAft>
                <a:spcPts val="0"/>
              </a:spcAft>
              <a:buClr>
                <a:schemeClr val="dk1"/>
              </a:buClr>
              <a:buSzPts val="1200"/>
              <a:buFont typeface="Calibri"/>
              <a:buNone/>
            </a:pPr>
            <a:endParaRPr lang="en-GB" dirty="0"/>
          </a:p>
        </p:txBody>
      </p:sp>
      <p:sp>
        <p:nvSpPr>
          <p:cNvPr id="4" name="Slide Number Placeholder 3"/>
          <p:cNvSpPr>
            <a:spLocks noGrp="1"/>
          </p:cNvSpPr>
          <p:nvPr>
            <p:ph type="sldNum" idx="12"/>
          </p:nvPr>
        </p:nvSpPr>
        <p:spPr/>
        <p:txBody>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GB" sz="1200" b="0" i="0" u="none" strike="noStrike" kern="0" cap="none" spc="0" normalizeH="0" baseline="0" noProof="0" smtClean="0">
                <a:ln>
                  <a:noFill/>
                </a:ln>
                <a:solidFill>
                  <a:srgbClr val="000000"/>
                </a:solidFill>
                <a:effectLst/>
                <a:uLnTx/>
                <a:uFillTx/>
                <a:latin typeface="Calibri"/>
                <a:ea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12</a:t>
            </a:fld>
            <a:endParaRPr kumimoji="0" lang="en-GB" sz="1200" b="0" i="0" u="none" strike="noStrike" kern="0" cap="none" spc="0" normalizeH="0" baseline="0" noProof="0">
              <a:ln>
                <a:noFill/>
              </a:ln>
              <a:solidFill>
                <a:srgbClr val="000000"/>
              </a:solidFill>
              <a:effectLst/>
              <a:uLnTx/>
              <a:uFillTx/>
              <a:latin typeface="Calibri"/>
              <a:ea typeface="Calibri"/>
              <a:cs typeface="Calibri"/>
              <a:sym typeface="Calibri"/>
            </a:endParaRPr>
          </a:p>
        </p:txBody>
      </p:sp>
    </p:spTree>
    <p:extLst>
      <p:ext uri="{BB962C8B-B14F-4D97-AF65-F5344CB8AC3E}">
        <p14:creationId xmlns:p14="http://schemas.microsoft.com/office/powerpoint/2010/main" val="393543917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rtl="0">
              <a:lnSpc>
                <a:spcPct val="100000"/>
              </a:lnSpc>
              <a:spcBef>
                <a:spcPts val="0"/>
              </a:spcBef>
              <a:spcAft>
                <a:spcPts val="0"/>
              </a:spcAft>
              <a:buClr>
                <a:schemeClr val="dk1"/>
              </a:buClr>
              <a:buSzPts val="1200"/>
              <a:buFont typeface="Calibri"/>
              <a:buNone/>
            </a:pPr>
            <a:r>
              <a:rPr lang="en-GB" b="1" dirty="0"/>
              <a:t>HANDOUT 2B</a:t>
            </a:r>
            <a:endParaRPr lang="en-GB" dirty="0"/>
          </a:p>
          <a:p>
            <a:pPr marL="0" marR="0" lvl="0" indent="0" algn="l" rtl="0">
              <a:lnSpc>
                <a:spcPct val="100000"/>
              </a:lnSpc>
              <a:spcBef>
                <a:spcPts val="0"/>
              </a:spcBef>
              <a:spcAft>
                <a:spcPts val="0"/>
              </a:spcAft>
              <a:buClr>
                <a:schemeClr val="dk1"/>
              </a:buClr>
              <a:buSzPts val="1200"/>
              <a:buFont typeface="Calibri"/>
              <a:buNone/>
            </a:pPr>
            <a:endParaRPr lang="en-GB" dirty="0"/>
          </a:p>
          <a:p>
            <a:pPr marL="0" marR="0" lvl="0" indent="0" algn="l" rtl="0">
              <a:lnSpc>
                <a:spcPct val="100000"/>
              </a:lnSpc>
              <a:spcBef>
                <a:spcPts val="0"/>
              </a:spcBef>
              <a:spcAft>
                <a:spcPts val="0"/>
              </a:spcAft>
              <a:buClr>
                <a:schemeClr val="dk1"/>
              </a:buClr>
              <a:buSzPts val="1200"/>
              <a:buFont typeface="Calibri"/>
              <a:buNone/>
            </a:pPr>
            <a:endParaRPr lang="en-GB" dirty="0"/>
          </a:p>
        </p:txBody>
      </p:sp>
      <p:sp>
        <p:nvSpPr>
          <p:cNvPr id="4" name="Slide Number Placeholder 3"/>
          <p:cNvSpPr>
            <a:spLocks noGrp="1"/>
          </p:cNvSpPr>
          <p:nvPr>
            <p:ph type="sldNum" idx="12"/>
          </p:nvPr>
        </p:nvSpPr>
        <p:spPr/>
        <p:txBody>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GB" sz="1200" b="0" i="0" u="none" strike="noStrike" kern="0" cap="none" spc="0" normalizeH="0" baseline="0" noProof="0" smtClean="0">
                <a:ln>
                  <a:noFill/>
                </a:ln>
                <a:solidFill>
                  <a:srgbClr val="000000"/>
                </a:solidFill>
                <a:effectLst/>
                <a:uLnTx/>
                <a:uFillTx/>
                <a:latin typeface="Calibri"/>
                <a:ea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13</a:t>
            </a:fld>
            <a:endParaRPr kumimoji="0" lang="en-GB" sz="1200" b="0" i="0" u="none" strike="noStrike" kern="0" cap="none" spc="0" normalizeH="0" baseline="0" noProof="0">
              <a:ln>
                <a:noFill/>
              </a:ln>
              <a:solidFill>
                <a:srgbClr val="000000"/>
              </a:solidFill>
              <a:effectLst/>
              <a:uLnTx/>
              <a:uFillTx/>
              <a:latin typeface="Calibri"/>
              <a:ea typeface="Calibri"/>
              <a:cs typeface="Calibri"/>
              <a:sym typeface="Calibri"/>
            </a:endParaRPr>
          </a:p>
        </p:txBody>
      </p:sp>
    </p:spTree>
    <p:extLst>
      <p:ext uri="{BB962C8B-B14F-4D97-AF65-F5344CB8AC3E}">
        <p14:creationId xmlns:p14="http://schemas.microsoft.com/office/powerpoint/2010/main" val="418111451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rtl="0">
              <a:lnSpc>
                <a:spcPct val="100000"/>
              </a:lnSpc>
              <a:spcBef>
                <a:spcPts val="0"/>
              </a:spcBef>
              <a:spcAft>
                <a:spcPts val="0"/>
              </a:spcAft>
              <a:buClr>
                <a:schemeClr val="dk1"/>
              </a:buClr>
              <a:buSzPts val="1200"/>
              <a:buFont typeface="Calibri"/>
              <a:buNone/>
            </a:pPr>
            <a:r>
              <a:rPr lang="en-GB" b="1" dirty="0"/>
              <a:t>HANDOUT 5</a:t>
            </a:r>
            <a:endParaRPr lang="en-GB" dirty="0"/>
          </a:p>
          <a:p>
            <a:pPr marL="0" marR="0" lvl="0" indent="0" algn="l" rtl="0">
              <a:lnSpc>
                <a:spcPct val="100000"/>
              </a:lnSpc>
              <a:spcBef>
                <a:spcPts val="0"/>
              </a:spcBef>
              <a:spcAft>
                <a:spcPts val="0"/>
              </a:spcAft>
              <a:buClr>
                <a:schemeClr val="dk1"/>
              </a:buClr>
              <a:buSzPts val="1200"/>
              <a:buFont typeface="Calibri"/>
              <a:buNone/>
            </a:pPr>
            <a:endParaRPr lang="en-GB" dirty="0"/>
          </a:p>
        </p:txBody>
      </p:sp>
      <p:sp>
        <p:nvSpPr>
          <p:cNvPr id="4" name="Slide Number Placeholder 3"/>
          <p:cNvSpPr>
            <a:spLocks noGrp="1"/>
          </p:cNvSpPr>
          <p:nvPr>
            <p:ph type="sldNum" idx="12"/>
          </p:nvPr>
        </p:nvSpPr>
        <p:spPr/>
        <p:txBody>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GB" sz="1200" b="0" i="0" u="none" strike="noStrike" kern="0" cap="none" spc="0" normalizeH="0" baseline="0" noProof="0" smtClean="0">
                <a:ln>
                  <a:noFill/>
                </a:ln>
                <a:solidFill>
                  <a:srgbClr val="000000"/>
                </a:solidFill>
                <a:effectLst/>
                <a:uLnTx/>
                <a:uFillTx/>
                <a:latin typeface="Calibri"/>
                <a:ea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14</a:t>
            </a:fld>
            <a:endParaRPr kumimoji="0" lang="en-GB" sz="1200" b="0" i="0" u="none" strike="noStrike" kern="0" cap="none" spc="0" normalizeH="0" baseline="0" noProof="0">
              <a:ln>
                <a:noFill/>
              </a:ln>
              <a:solidFill>
                <a:srgbClr val="000000"/>
              </a:solidFill>
              <a:effectLst/>
              <a:uLnTx/>
              <a:uFillTx/>
              <a:latin typeface="Calibri"/>
              <a:ea typeface="Calibri"/>
              <a:cs typeface="Calibri"/>
              <a:sym typeface="Calibri"/>
            </a:endParaRPr>
          </a:p>
        </p:txBody>
      </p:sp>
    </p:spTree>
    <p:extLst>
      <p:ext uri="{BB962C8B-B14F-4D97-AF65-F5344CB8AC3E}">
        <p14:creationId xmlns:p14="http://schemas.microsoft.com/office/powerpoint/2010/main" val="59800936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7" name="PlaceHolder 1"/>
          <p:cNvSpPr>
            <a:spLocks noGrp="1" noRot="1" noChangeAspect="1"/>
          </p:cNvSpPr>
          <p:nvPr>
            <p:ph type="sldImg"/>
          </p:nvPr>
        </p:nvSpPr>
        <p:spPr>
          <a:xfrm>
            <a:off x="685800" y="1143000"/>
            <a:ext cx="5486400" cy="3086100"/>
          </a:xfrm>
          <a:prstGeom prst="rect">
            <a:avLst/>
          </a:prstGeom>
        </p:spPr>
      </p:sp>
      <p:sp>
        <p:nvSpPr>
          <p:cNvPr id="288" name="PlaceHolder 2"/>
          <p:cNvSpPr>
            <a:spLocks noGrp="1"/>
          </p:cNvSpPr>
          <p:nvPr>
            <p:ph type="body"/>
          </p:nvPr>
        </p:nvSpPr>
        <p:spPr>
          <a:xfrm>
            <a:off x="685800" y="4400640"/>
            <a:ext cx="5485680" cy="3599640"/>
          </a:xfrm>
          <a:prstGeom prst="rect">
            <a:avLst/>
          </a:prstGeom>
        </p:spPr>
        <p:txBody>
          <a:bodyPr lIns="0" tIns="0" rIns="0" bIns="0"/>
          <a:lstStyle/>
          <a:p>
            <a:pPr marL="216000" indent="-215280">
              <a:lnSpc>
                <a:spcPct val="100000"/>
              </a:lnSpc>
            </a:pPr>
            <a:r>
              <a:rPr lang="en-GB" sz="1200" b="1" strike="noStrike" spc="-1" dirty="0">
                <a:solidFill>
                  <a:srgbClr val="000000"/>
                </a:solidFill>
                <a:latin typeface="+mn-lt"/>
                <a:ea typeface="Calibri"/>
              </a:rPr>
              <a:t>Timing: </a:t>
            </a:r>
            <a:r>
              <a:rPr lang="en-GB" sz="1200" b="0" strike="noStrike" spc="-1" dirty="0">
                <a:solidFill>
                  <a:srgbClr val="000000"/>
                </a:solidFill>
                <a:latin typeface="+mn-lt"/>
                <a:ea typeface="Calibri"/>
              </a:rPr>
              <a:t>5 minutes (two slides)</a:t>
            </a:r>
          </a:p>
          <a:p>
            <a:pPr marL="216000" indent="-215280">
              <a:lnSpc>
                <a:spcPct val="100000"/>
              </a:lnSpc>
            </a:pPr>
            <a:endParaRPr lang="en-GB" sz="1200" b="1" strike="noStrike" spc="-1" dirty="0">
              <a:solidFill>
                <a:srgbClr val="000000"/>
              </a:solidFill>
              <a:latin typeface="+mn-lt"/>
              <a:ea typeface="Calibri"/>
            </a:endParaRPr>
          </a:p>
          <a:p>
            <a:pPr marL="0" lvl="0" indent="0" algn="l" rtl="0">
              <a:spcBef>
                <a:spcPts val="0"/>
              </a:spcBef>
              <a:spcAft>
                <a:spcPts val="0"/>
              </a:spcAft>
              <a:buNone/>
            </a:pPr>
            <a:r>
              <a:rPr lang="en-GB" b="1" dirty="0"/>
              <a:t>Aim: </a:t>
            </a:r>
            <a:r>
              <a:rPr lang="en-GB" b="0" dirty="0"/>
              <a:t>to develop pupil’s awareness of word stress with unknown words (Spanish surnames)/</a:t>
            </a:r>
          </a:p>
          <a:p>
            <a:pPr marL="0" lvl="0" indent="0" algn="l" rtl="0">
              <a:spcBef>
                <a:spcPts val="0"/>
              </a:spcBef>
              <a:spcAft>
                <a:spcPts val="0"/>
              </a:spcAft>
              <a:buNone/>
            </a:pPr>
            <a:endParaRPr lang="en-GB" b="0" dirty="0"/>
          </a:p>
          <a:p>
            <a:pPr marL="0" lvl="0" indent="0" algn="l" rtl="0">
              <a:spcBef>
                <a:spcPts val="0"/>
              </a:spcBef>
              <a:spcAft>
                <a:spcPts val="0"/>
              </a:spcAft>
              <a:buNone/>
            </a:pPr>
            <a:r>
              <a:rPr lang="en-GB" b="1" dirty="0"/>
              <a:t>Procedure:</a:t>
            </a:r>
            <a:endParaRPr lang="en-GB" dirty="0"/>
          </a:p>
          <a:p>
            <a:pPr marL="0" lvl="0" indent="0" algn="l" rtl="0">
              <a:spcBef>
                <a:spcPts val="0"/>
              </a:spcBef>
              <a:spcAft>
                <a:spcPts val="0"/>
              </a:spcAft>
              <a:buNone/>
            </a:pPr>
            <a:r>
              <a:rPr lang="en-GB" b="0" dirty="0"/>
              <a:t>1. Teacher gives the instruction and clarifies ‘</a:t>
            </a:r>
            <a:r>
              <a:rPr lang="en-GB" b="0" dirty="0" err="1"/>
              <a:t>estrés</a:t>
            </a:r>
            <a:r>
              <a:rPr lang="en-GB" b="0" dirty="0"/>
              <a:t>’. </a:t>
            </a:r>
          </a:p>
          <a:p>
            <a:pPr marL="0" lvl="0" indent="0" algn="l" rtl="0">
              <a:spcBef>
                <a:spcPts val="0"/>
              </a:spcBef>
              <a:spcAft>
                <a:spcPts val="0"/>
              </a:spcAft>
              <a:buNone/>
            </a:pPr>
            <a:r>
              <a:rPr lang="en-GB" b="0" dirty="0"/>
              <a:t>2. Pupils listen out for identifying the number of syllables in each word (ensure they understand these are all unknown words for them). </a:t>
            </a:r>
            <a:endParaRPr lang="en-GB" dirty="0"/>
          </a:p>
          <a:p>
            <a:pPr marL="0" lvl="0" indent="0" algn="l" rtl="0">
              <a:spcBef>
                <a:spcPts val="0"/>
              </a:spcBef>
              <a:spcAft>
                <a:spcPts val="0"/>
              </a:spcAft>
              <a:buNone/>
            </a:pPr>
            <a:r>
              <a:rPr lang="en-GB" b="0" dirty="0"/>
              <a:t>3. Click to bring up answers.</a:t>
            </a:r>
          </a:p>
          <a:p>
            <a:pPr marL="0" lvl="0" indent="0" algn="l" rtl="0">
              <a:spcBef>
                <a:spcPts val="0"/>
              </a:spcBef>
              <a:spcAft>
                <a:spcPts val="0"/>
              </a:spcAft>
              <a:buNone/>
            </a:pPr>
            <a:r>
              <a:rPr lang="en-GB" b="0" dirty="0"/>
              <a:t>4. Listen one more time to focus on where the stress falls in the word – most linguistically </a:t>
            </a:r>
            <a:r>
              <a:rPr lang="es-ES_tradnl" sz="1800" dirty="0" err="1">
                <a:solidFill>
                  <a:srgbClr val="002060"/>
                </a:solidFill>
                <a:effectLst/>
                <a:latin typeface="Century Gothic" panose="020B0502020202020204" pitchFamily="34" charset="0"/>
                <a:ea typeface="Calibri" panose="020F0502020204030204" pitchFamily="34" charset="0"/>
                <a:cs typeface="Times New Roman" panose="02020603050405020304" pitchFamily="18" charset="0"/>
              </a:rPr>
              <a:t>may</a:t>
            </a:r>
            <a:r>
              <a:rPr lang="es-ES_tradnl" sz="1800" dirty="0">
                <a:solidFill>
                  <a:srgbClr val="002060"/>
                </a:solidFill>
                <a:effectLst/>
                <a:latin typeface="Century Gothic" panose="020B0502020202020204" pitchFamily="34" charset="0"/>
                <a:ea typeface="Calibri" panose="020F0502020204030204" pitchFamily="34" charset="0"/>
                <a:cs typeface="Times New Roman" panose="02020603050405020304" pitchFamily="18" charset="0"/>
              </a:rPr>
              <a:t> </a:t>
            </a:r>
            <a:r>
              <a:rPr lang="es-ES_tradnl" sz="1800" dirty="0" err="1">
                <a:solidFill>
                  <a:srgbClr val="002060"/>
                </a:solidFill>
                <a:effectLst/>
                <a:latin typeface="Century Gothic" panose="020B0502020202020204" pitchFamily="34" charset="0"/>
                <a:ea typeface="Calibri" panose="020F0502020204030204" pitchFamily="34" charset="0"/>
                <a:cs typeface="Times New Roman" panose="02020603050405020304" pitchFamily="18" charset="0"/>
              </a:rPr>
              <a:t>want</a:t>
            </a:r>
            <a:r>
              <a:rPr lang="es-ES_tradnl" sz="1800" dirty="0">
                <a:solidFill>
                  <a:srgbClr val="002060"/>
                </a:solidFill>
                <a:effectLst/>
                <a:latin typeface="Century Gothic" panose="020B0502020202020204" pitchFamily="34" charset="0"/>
                <a:ea typeface="Calibri" panose="020F0502020204030204" pitchFamily="34" charset="0"/>
                <a:cs typeface="Times New Roman" panose="02020603050405020304" pitchFamily="18" charset="0"/>
              </a:rPr>
              <a:t> </a:t>
            </a:r>
            <a:r>
              <a:rPr lang="es-ES_tradnl" sz="1800" dirty="0" err="1">
                <a:solidFill>
                  <a:srgbClr val="002060"/>
                </a:solidFill>
                <a:effectLst/>
                <a:latin typeface="Century Gothic" panose="020B0502020202020204" pitchFamily="34" charset="0"/>
                <a:ea typeface="Calibri" panose="020F0502020204030204" pitchFamily="34" charset="0"/>
                <a:cs typeface="Times New Roman" panose="02020603050405020304" pitchFamily="18" charset="0"/>
              </a:rPr>
              <a:t>to</a:t>
            </a:r>
            <a:r>
              <a:rPr lang="es-ES_tradnl" sz="1800" dirty="0">
                <a:solidFill>
                  <a:srgbClr val="002060"/>
                </a:solidFill>
                <a:effectLst/>
                <a:latin typeface="Century Gothic" panose="020B0502020202020204" pitchFamily="34" charset="0"/>
                <a:ea typeface="Calibri" panose="020F0502020204030204" pitchFamily="34" charset="0"/>
                <a:cs typeface="Times New Roman" panose="02020603050405020304" pitchFamily="18" charset="0"/>
              </a:rPr>
              <a:t> try </a:t>
            </a:r>
            <a:r>
              <a:rPr lang="es-ES_tradnl" sz="1800" dirty="0" err="1">
                <a:solidFill>
                  <a:srgbClr val="002060"/>
                </a:solidFill>
                <a:effectLst/>
                <a:latin typeface="Century Gothic" panose="020B0502020202020204" pitchFamily="34" charset="0"/>
                <a:ea typeface="Calibri" panose="020F0502020204030204" pitchFamily="34" charset="0"/>
                <a:cs typeface="Times New Roman" panose="02020603050405020304" pitchFamily="18" charset="0"/>
              </a:rPr>
              <a:t>to</a:t>
            </a:r>
            <a:r>
              <a:rPr lang="es-ES_tradnl" sz="1800" dirty="0">
                <a:solidFill>
                  <a:srgbClr val="002060"/>
                </a:solidFill>
                <a:effectLst/>
                <a:latin typeface="Century Gothic" panose="020B0502020202020204" pitchFamily="34" charset="0"/>
                <a:ea typeface="Calibri" panose="020F0502020204030204" pitchFamily="34" charset="0"/>
                <a:cs typeface="Times New Roman" panose="02020603050405020304" pitchFamily="18" charset="0"/>
              </a:rPr>
              <a:t> </a:t>
            </a:r>
            <a:r>
              <a:rPr lang="es-ES_tradnl" sz="1800" dirty="0" err="1">
                <a:solidFill>
                  <a:srgbClr val="002060"/>
                </a:solidFill>
                <a:effectLst/>
                <a:latin typeface="Century Gothic" panose="020B0502020202020204" pitchFamily="34" charset="0"/>
                <a:ea typeface="Calibri" panose="020F0502020204030204" pitchFamily="34" charset="0"/>
                <a:cs typeface="Times New Roman" panose="02020603050405020304" pitchFamily="18" charset="0"/>
              </a:rPr>
              <a:t>write</a:t>
            </a:r>
            <a:r>
              <a:rPr lang="es-ES_tradnl" sz="1800" dirty="0">
                <a:solidFill>
                  <a:srgbClr val="002060"/>
                </a:solidFill>
                <a:effectLst/>
                <a:latin typeface="Century Gothic" panose="020B0502020202020204" pitchFamily="34" charset="0"/>
                <a:ea typeface="Calibri" panose="020F0502020204030204" pitchFamily="34" charset="0"/>
                <a:cs typeface="Times New Roman" panose="02020603050405020304" pitchFamily="18" charset="0"/>
              </a:rPr>
              <a:t> </a:t>
            </a:r>
            <a:r>
              <a:rPr lang="es-ES_tradnl" sz="1800" dirty="0" err="1">
                <a:solidFill>
                  <a:srgbClr val="002060"/>
                </a:solidFill>
                <a:effectLst/>
                <a:latin typeface="Century Gothic" panose="020B0502020202020204" pitchFamily="34" charset="0"/>
                <a:ea typeface="Calibri" panose="020F0502020204030204" pitchFamily="34" charset="0"/>
                <a:cs typeface="Times New Roman" panose="02020603050405020304" pitchFamily="18" charset="0"/>
              </a:rPr>
              <a:t>the</a:t>
            </a:r>
            <a:r>
              <a:rPr lang="es-ES_tradnl" sz="1800" dirty="0">
                <a:solidFill>
                  <a:srgbClr val="002060"/>
                </a:solidFill>
                <a:effectLst/>
                <a:latin typeface="Century Gothic" panose="020B0502020202020204" pitchFamily="34" charset="0"/>
                <a:ea typeface="Calibri" panose="020F0502020204030204" pitchFamily="34" charset="0"/>
                <a:cs typeface="Times New Roman" panose="02020603050405020304" pitchFamily="18" charset="0"/>
              </a:rPr>
              <a:t> </a:t>
            </a:r>
            <a:r>
              <a:rPr lang="es-ES_tradnl" sz="1800" dirty="0" err="1">
                <a:solidFill>
                  <a:srgbClr val="002060"/>
                </a:solidFill>
                <a:effectLst/>
                <a:latin typeface="Century Gothic" panose="020B0502020202020204" pitchFamily="34" charset="0"/>
                <a:ea typeface="Calibri" panose="020F0502020204030204" pitchFamily="34" charset="0"/>
                <a:cs typeface="Times New Roman" panose="02020603050405020304" pitchFamily="18" charset="0"/>
              </a:rPr>
              <a:t>whole</a:t>
            </a:r>
            <a:r>
              <a:rPr lang="es-ES_tradnl" sz="1800" dirty="0">
                <a:solidFill>
                  <a:srgbClr val="002060"/>
                </a:solidFill>
                <a:effectLst/>
                <a:latin typeface="Century Gothic" panose="020B0502020202020204" pitchFamily="34" charset="0"/>
                <a:ea typeface="Calibri" panose="020F0502020204030204" pitchFamily="34" charset="0"/>
                <a:cs typeface="Times New Roman" panose="02020603050405020304" pitchFamily="18" charset="0"/>
              </a:rPr>
              <a:t> </a:t>
            </a:r>
            <a:r>
              <a:rPr lang="es-ES_tradnl" sz="1800" dirty="0" err="1">
                <a:solidFill>
                  <a:srgbClr val="002060"/>
                </a:solidFill>
                <a:effectLst/>
                <a:latin typeface="Century Gothic" panose="020B0502020202020204" pitchFamily="34" charset="0"/>
                <a:ea typeface="Calibri" panose="020F0502020204030204" pitchFamily="34" charset="0"/>
                <a:cs typeface="Times New Roman" panose="02020603050405020304" pitchFamily="18" charset="0"/>
              </a:rPr>
              <a:t>word</a:t>
            </a:r>
            <a:r>
              <a:rPr lang="es-ES_tradnl" sz="1800" dirty="0">
                <a:solidFill>
                  <a:srgbClr val="002060"/>
                </a:solidFill>
                <a:effectLst/>
                <a:latin typeface="Century Gothic" panose="020B0502020202020204" pitchFamily="34" charset="0"/>
                <a:ea typeface="Calibri" panose="020F0502020204030204" pitchFamily="34" charset="0"/>
                <a:cs typeface="Times New Roman" panose="02020603050405020304" pitchFamily="18" charset="0"/>
              </a:rPr>
              <a:t>.</a:t>
            </a:r>
            <a:endParaRPr lang="en-GB" b="0" dirty="0"/>
          </a:p>
          <a:p>
            <a:pPr marL="1440" marR="0" lvl="0" indent="0" algn="l" defTabSz="914400" rtl="0" eaLnBrk="1" fontAlgn="auto" latinLnBrk="0" hangingPunct="1">
              <a:lnSpc>
                <a:spcPct val="100000"/>
              </a:lnSpc>
              <a:spcBef>
                <a:spcPts val="0"/>
              </a:spcBef>
              <a:spcAft>
                <a:spcPts val="0"/>
              </a:spcAft>
              <a:buClr>
                <a:srgbClr val="002060"/>
              </a:buClr>
              <a:buSzTx/>
              <a:buFont typeface="Century Gothic"/>
              <a:buNone/>
              <a:tabLst/>
              <a:defRPr/>
            </a:pPr>
            <a:r>
              <a:rPr lang="en-GB" sz="1200" b="0" strike="noStrike" spc="-1" dirty="0">
                <a:latin typeface="Arial"/>
              </a:rPr>
              <a:t>5. Elicit the answers in the two gapped sentences.  Click to reveal the answers.  Click on each sentence to hear it pronounced.</a:t>
            </a:r>
            <a:br>
              <a:rPr lang="en-GB" sz="1200" b="0" strike="noStrike" spc="-1" dirty="0">
                <a:latin typeface="Arial"/>
              </a:rPr>
            </a:br>
            <a:endParaRPr lang="en-GB" sz="1200" b="0" strike="noStrike" spc="-1" dirty="0">
              <a:latin typeface="Arial"/>
            </a:endParaRPr>
          </a:p>
          <a:p>
            <a:pPr marL="1440" marR="0" lvl="0" indent="0" algn="l" defTabSz="914400" rtl="0" eaLnBrk="1" fontAlgn="auto" latinLnBrk="0" hangingPunct="1">
              <a:lnSpc>
                <a:spcPct val="100000"/>
              </a:lnSpc>
              <a:spcBef>
                <a:spcPts val="0"/>
              </a:spcBef>
              <a:spcAft>
                <a:spcPts val="0"/>
              </a:spcAft>
              <a:buClr>
                <a:srgbClr val="002060"/>
              </a:buClr>
              <a:buSzTx/>
              <a:buFont typeface="Century Gothic"/>
              <a:buNone/>
              <a:tabLst/>
              <a:defRPr/>
            </a:pPr>
            <a:r>
              <a:rPr lang="en-GB" sz="1200" b="1" strike="noStrike" spc="-1" dirty="0">
                <a:latin typeface="Arial"/>
              </a:rPr>
              <a:t>Transcript:</a:t>
            </a:r>
          </a:p>
          <a:p>
            <a:pPr>
              <a:lnSpc>
                <a:spcPct val="107000"/>
              </a:lnSpc>
              <a:spcAft>
                <a:spcPts val="800"/>
              </a:spcAft>
            </a:pPr>
            <a:r>
              <a:rPr lang="es-ES_tradnl" sz="1800" b="0" dirty="0">
                <a:solidFill>
                  <a:srgbClr val="002060"/>
                </a:solidFill>
                <a:effectLst/>
                <a:latin typeface="Century Gothic" panose="020B0502020202020204" pitchFamily="34" charset="0"/>
                <a:ea typeface="Calibri" panose="020F0502020204030204" pitchFamily="34" charset="0"/>
                <a:cs typeface="Nirmala UI" panose="020B0502040204020203" pitchFamily="34" charset="0"/>
              </a:rPr>
              <a:t>E Perú</a:t>
            </a:r>
            <a:endParaRPr lang="en-GB" sz="1800" b="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s-ES_tradnl" sz="1800" b="0" dirty="0">
                <a:solidFill>
                  <a:srgbClr val="002060"/>
                </a:solidFill>
                <a:effectLst/>
                <a:latin typeface="Century Gothic" panose="020B0502020202020204" pitchFamily="34" charset="0"/>
                <a:ea typeface="Calibri" panose="020F0502020204030204" pitchFamily="34" charset="0"/>
                <a:cs typeface="Nirmala UI" panose="020B0502040204020203" pitchFamily="34" charset="0"/>
              </a:rPr>
              <a:t>1 Badajoz</a:t>
            </a:r>
            <a:endParaRPr lang="en-GB" sz="1800" b="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s-ES_tradnl" sz="1800" b="0" dirty="0">
                <a:solidFill>
                  <a:srgbClr val="002060"/>
                </a:solidFill>
                <a:effectLst/>
                <a:latin typeface="Century Gothic" panose="020B0502020202020204" pitchFamily="34" charset="0"/>
                <a:ea typeface="Calibri" panose="020F0502020204030204" pitchFamily="34" charset="0"/>
                <a:cs typeface="Nirmala UI" panose="020B0502040204020203" pitchFamily="34" charset="0"/>
              </a:rPr>
              <a:t>2 dibujar</a:t>
            </a:r>
            <a:endParaRPr lang="en-GB" sz="1800" b="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s-ES_tradnl" sz="1800" b="0" dirty="0">
                <a:solidFill>
                  <a:srgbClr val="002060"/>
                </a:solidFill>
                <a:effectLst/>
                <a:latin typeface="Century Gothic" panose="020B0502020202020204" pitchFamily="34" charset="0"/>
                <a:ea typeface="Calibri" panose="020F0502020204030204" pitchFamily="34" charset="0"/>
                <a:cs typeface="Nirmala UI" panose="020B0502040204020203" pitchFamily="34" charset="0"/>
              </a:rPr>
              <a:t>3 avión</a:t>
            </a:r>
            <a:endParaRPr lang="en-GB" sz="1800" b="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s-ES_tradnl" sz="1800" b="0" dirty="0">
                <a:solidFill>
                  <a:srgbClr val="002060"/>
                </a:solidFill>
                <a:effectLst/>
                <a:latin typeface="Century Gothic" panose="020B0502020202020204" pitchFamily="34" charset="0"/>
                <a:ea typeface="Calibri" panose="020F0502020204030204" pitchFamily="34" charset="0"/>
                <a:cs typeface="Nirmala UI" panose="020B0502040204020203" pitchFamily="34" charset="0"/>
              </a:rPr>
              <a:t>4 inglés</a:t>
            </a:r>
            <a:endParaRPr lang="en-GB" sz="1800" b="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s-ES_tradnl" sz="1800" b="0" dirty="0">
                <a:solidFill>
                  <a:srgbClr val="002060"/>
                </a:solidFill>
                <a:effectLst/>
                <a:latin typeface="Century Gothic" panose="020B0502020202020204" pitchFamily="34" charset="0"/>
                <a:ea typeface="Calibri" panose="020F0502020204030204" pitchFamily="34" charset="0"/>
                <a:cs typeface="Nirmala UI" panose="020B0502040204020203" pitchFamily="34" charset="0"/>
              </a:rPr>
              <a:t>5 León</a:t>
            </a:r>
            <a:endParaRPr lang="en-GB" sz="1800" b="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s-ES_tradnl" sz="1800" b="0" dirty="0">
                <a:solidFill>
                  <a:srgbClr val="002060"/>
                </a:solidFill>
                <a:effectLst/>
                <a:latin typeface="Century Gothic" panose="020B0502020202020204" pitchFamily="34" charset="0"/>
                <a:ea typeface="Calibri" panose="020F0502020204030204" pitchFamily="34" charset="0"/>
                <a:cs typeface="Nirmala UI" panose="020B0502040204020203" pitchFamily="34" charset="0"/>
              </a:rPr>
              <a:t>6 Ecuador </a:t>
            </a:r>
            <a:endParaRPr lang="en-GB" sz="1200" b="0" strike="noStrike" spc="-1" dirty="0">
              <a:solidFill>
                <a:srgbClr val="002060"/>
              </a:solidFill>
              <a:effectLst/>
              <a:latin typeface="Arial"/>
              <a:ea typeface="Calibri" panose="020F0502020204030204" pitchFamily="34" charset="0"/>
              <a:cs typeface="Nirmala UI" panose="020B0502040204020203" pitchFamily="34" charset="0"/>
            </a:endParaRPr>
          </a:p>
          <a:p>
            <a:pPr>
              <a:lnSpc>
                <a:spcPct val="107000"/>
              </a:lnSpc>
              <a:spcAft>
                <a:spcPts val="800"/>
              </a:spcAft>
            </a:pPr>
            <a:r>
              <a:rPr lang="en-GB" sz="1200" b="0" strike="noStrike" spc="-1" dirty="0">
                <a:solidFill>
                  <a:srgbClr val="002060"/>
                </a:solidFill>
                <a:effectLst/>
                <a:latin typeface="Arial"/>
                <a:ea typeface="Calibri" panose="020F0502020204030204" pitchFamily="34" charset="0"/>
                <a:cs typeface="Nirmala UI" panose="020B0502040204020203" pitchFamily="34" charset="0"/>
              </a:rPr>
              <a:t>7 </a:t>
            </a:r>
            <a:r>
              <a:rPr lang="en-GB" sz="1200" b="0" strike="noStrike" spc="-1" dirty="0" err="1">
                <a:solidFill>
                  <a:srgbClr val="002060"/>
                </a:solidFill>
                <a:effectLst/>
                <a:latin typeface="Arial"/>
                <a:ea typeface="Calibri" panose="020F0502020204030204" pitchFamily="34" charset="0"/>
                <a:cs typeface="Nirmala UI" panose="020B0502040204020203" pitchFamily="34" charset="0"/>
              </a:rPr>
              <a:t>corazón</a:t>
            </a:r>
            <a:endParaRPr lang="en-GB" sz="1200" b="0" strike="noStrike" spc="-1" dirty="0">
              <a:solidFill>
                <a:srgbClr val="002060"/>
              </a:solidFill>
              <a:effectLst/>
              <a:latin typeface="Arial"/>
              <a:ea typeface="Calibri" panose="020F0502020204030204" pitchFamily="34" charset="0"/>
              <a:cs typeface="Nirmala UI" panose="020B0502040204020203" pitchFamily="34" charset="0"/>
            </a:endParaRPr>
          </a:p>
          <a:p>
            <a:pPr>
              <a:lnSpc>
                <a:spcPct val="107000"/>
              </a:lnSpc>
              <a:spcAft>
                <a:spcPts val="800"/>
              </a:spcAft>
            </a:pPr>
            <a:endParaRPr lang="en-GB" sz="1200" b="0" strike="noStrike" spc="-1" dirty="0">
              <a:solidFill>
                <a:srgbClr val="002060"/>
              </a:solidFill>
              <a:effectLst/>
              <a:latin typeface="Arial"/>
              <a:ea typeface="Calibri" panose="020F0502020204030204" pitchFamily="34" charset="0"/>
              <a:cs typeface="Nirmala UI" panose="020B0502040204020203" pitchFamily="34" charset="0"/>
            </a:endParaRPr>
          </a:p>
          <a:p>
            <a:pPr>
              <a:lnSpc>
                <a:spcPct val="107000"/>
              </a:lnSpc>
              <a:spcAft>
                <a:spcPts val="800"/>
              </a:spcAft>
            </a:pPr>
            <a:r>
              <a:rPr lang="en-GB" sz="1200" b="1" strike="noStrike" spc="-1" dirty="0">
                <a:solidFill>
                  <a:srgbClr val="002060"/>
                </a:solidFill>
                <a:effectLst/>
                <a:latin typeface="Arial"/>
                <a:ea typeface="Calibri" panose="020F0502020204030204" pitchFamily="34" charset="0"/>
                <a:cs typeface="Nirmala UI" panose="020B0502040204020203" pitchFamily="34" charset="0"/>
              </a:rPr>
              <a:t>ciudad</a:t>
            </a:r>
            <a:r>
              <a:rPr lang="en-GB" sz="1200" b="0" strike="noStrike" spc="-1" dirty="0">
                <a:solidFill>
                  <a:srgbClr val="002060"/>
                </a:solidFill>
                <a:effectLst/>
                <a:latin typeface="Arial"/>
                <a:ea typeface="Calibri" panose="020F0502020204030204" pitchFamily="34" charset="0"/>
                <a:cs typeface="Nirmala UI" panose="020B0502040204020203" pitchFamily="34" charset="0"/>
              </a:rPr>
              <a:t> [178] </a:t>
            </a:r>
            <a:r>
              <a:rPr lang="en-GB" sz="1200" b="1" strike="noStrike" spc="-1" dirty="0">
                <a:solidFill>
                  <a:srgbClr val="002060"/>
                </a:solidFill>
                <a:effectLst/>
                <a:latin typeface="Arial"/>
                <a:ea typeface="Calibri" panose="020F0502020204030204" pitchFamily="34" charset="0"/>
                <a:cs typeface="Nirmala UI" panose="020B0502040204020203" pitchFamily="34" charset="0"/>
              </a:rPr>
              <a:t>País</a:t>
            </a:r>
            <a:r>
              <a:rPr lang="en-GB" sz="1200" b="0" strike="noStrike" spc="-1" dirty="0">
                <a:solidFill>
                  <a:srgbClr val="002060"/>
                </a:solidFill>
                <a:effectLst/>
                <a:latin typeface="Arial"/>
                <a:ea typeface="Calibri" panose="020F0502020204030204" pitchFamily="34" charset="0"/>
                <a:cs typeface="Nirmala UI" panose="020B0502040204020203" pitchFamily="34" charset="0"/>
              </a:rPr>
              <a:t> [109]</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89" name="CustomShape 3"/>
          <p:cNvSpPr/>
          <p:nvPr/>
        </p:nvSpPr>
        <p:spPr>
          <a:xfrm>
            <a:off x="3884760" y="8685360"/>
            <a:ext cx="2971080" cy="4579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b"/>
          <a:lstStyle/>
          <a:p>
            <a:pPr marL="0" marR="0" lvl="0" indent="0" algn="r" defTabSz="914400" rtl="0" eaLnBrk="1" fontAlgn="auto" latinLnBrk="0" hangingPunct="1">
              <a:lnSpc>
                <a:spcPct val="100000"/>
              </a:lnSpc>
              <a:spcBef>
                <a:spcPts val="0"/>
              </a:spcBef>
              <a:spcAft>
                <a:spcPts val="0"/>
              </a:spcAft>
              <a:buClrTx/>
              <a:buSzTx/>
              <a:buFontTx/>
              <a:buNone/>
              <a:tabLst/>
              <a:defRPr/>
            </a:pPr>
            <a:fld id="{22D099D3-7515-44A9-9431-B3F3D19D5CE0}" type="slidenum">
              <a:rPr kumimoji="0" lang="en-GB" sz="1200" b="0" i="0" u="none" strike="noStrike" kern="1200" cap="none" spc="-1" normalizeH="0" baseline="0" noProof="0">
                <a:ln>
                  <a:noFill/>
                </a:ln>
                <a:solidFill>
                  <a:srgbClr val="000000"/>
                </a:solidFill>
                <a:effectLst/>
                <a:uLnTx/>
                <a:uFillTx/>
                <a:latin typeface="Calibri"/>
                <a:ea typeface="Calibri"/>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GB" sz="1200" b="0" i="0" u="none" strike="noStrike" kern="1200" cap="none" spc="-1" normalizeH="0" baseline="0" noProof="0">
              <a:ln>
                <a:noFill/>
              </a:ln>
              <a:solidFill>
                <a:prstClr val="black"/>
              </a:solidFill>
              <a:effectLst/>
              <a:uLnTx/>
              <a:uFillTx/>
              <a:latin typeface="Arial"/>
              <a:ea typeface="+mn-ea"/>
              <a:cs typeface="+mn-cs"/>
            </a:endParaRPr>
          </a:p>
        </p:txBody>
      </p:sp>
    </p:spTree>
    <p:extLst>
      <p:ext uri="{BB962C8B-B14F-4D97-AF65-F5344CB8AC3E}">
        <p14:creationId xmlns:p14="http://schemas.microsoft.com/office/powerpoint/2010/main" val="75193043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rtl="0">
              <a:lnSpc>
                <a:spcPct val="100000"/>
              </a:lnSpc>
              <a:spcBef>
                <a:spcPts val="0"/>
              </a:spcBef>
              <a:spcAft>
                <a:spcPts val="0"/>
              </a:spcAft>
              <a:buClr>
                <a:schemeClr val="dk1"/>
              </a:buClr>
              <a:buSzPts val="1200"/>
              <a:buFont typeface="Calibri"/>
              <a:buNone/>
            </a:pPr>
            <a:r>
              <a:rPr lang="en-GB" b="1" dirty="0"/>
              <a:t>Timing: </a:t>
            </a:r>
            <a:r>
              <a:rPr lang="en-GB" b="0" dirty="0"/>
              <a:t>10 minutes (two slides)</a:t>
            </a:r>
          </a:p>
          <a:p>
            <a:pPr marL="0" marR="0" lvl="0" indent="0" algn="l" rtl="0">
              <a:lnSpc>
                <a:spcPct val="100000"/>
              </a:lnSpc>
              <a:spcBef>
                <a:spcPts val="0"/>
              </a:spcBef>
              <a:spcAft>
                <a:spcPts val="0"/>
              </a:spcAft>
              <a:buClr>
                <a:schemeClr val="dk1"/>
              </a:buClr>
              <a:buSzPts val="1200"/>
              <a:buFont typeface="Calibri"/>
              <a:buNone/>
            </a:pPr>
            <a:endParaRPr lang="en-GB" b="1" dirty="0"/>
          </a:p>
          <a:p>
            <a:pPr marL="0" marR="0" lvl="0" indent="0" algn="l" rtl="0">
              <a:lnSpc>
                <a:spcPct val="100000"/>
              </a:lnSpc>
              <a:spcBef>
                <a:spcPts val="0"/>
              </a:spcBef>
              <a:spcAft>
                <a:spcPts val="0"/>
              </a:spcAft>
              <a:buClr>
                <a:schemeClr val="dk1"/>
              </a:buClr>
              <a:buSzPts val="1200"/>
              <a:buFont typeface="Calibri"/>
              <a:buNone/>
            </a:pPr>
            <a:r>
              <a:rPr lang="en-GB" b="1" dirty="0"/>
              <a:t>Aim:</a:t>
            </a:r>
            <a:r>
              <a:rPr lang="en-GB" b="0" dirty="0"/>
              <a:t> to introduce 3 items of vocabulary (this slide) and to practise written comprehension of vocabulary from this week and this week’s revisited sets (next slide).</a:t>
            </a:r>
          </a:p>
          <a:p>
            <a:pPr marL="0" marR="0" lvl="0" indent="0" algn="l" rtl="0">
              <a:lnSpc>
                <a:spcPct val="100000"/>
              </a:lnSpc>
              <a:spcBef>
                <a:spcPts val="0"/>
              </a:spcBef>
              <a:spcAft>
                <a:spcPts val="0"/>
              </a:spcAft>
              <a:buClr>
                <a:schemeClr val="dk1"/>
              </a:buClr>
              <a:buSzPts val="1200"/>
              <a:buFont typeface="Calibri"/>
              <a:buNone/>
            </a:pPr>
            <a:endParaRPr lang="en-GB" b="1" dirty="0"/>
          </a:p>
          <a:p>
            <a:pPr marL="0" indent="0">
              <a:buNone/>
            </a:pPr>
            <a:r>
              <a:rPr lang="en-GB" b="1" dirty="0"/>
              <a:t>Procedure:</a:t>
            </a:r>
            <a:br>
              <a:rPr lang="en-GB" b="1" dirty="0"/>
            </a:br>
            <a:r>
              <a:rPr lang="en-GB" b="0" dirty="0"/>
              <a:t>Part 1 [3 minutes[</a:t>
            </a:r>
          </a:p>
          <a:p>
            <a:pPr marL="0" indent="0">
              <a:buNone/>
            </a:pPr>
            <a:endParaRPr lang="en-GB" b="0" dirty="0"/>
          </a:p>
          <a:p>
            <a:pPr marL="228600" indent="-228600">
              <a:buAutoNum type="arabicPeriod"/>
            </a:pPr>
            <a:r>
              <a:rPr lang="en-US" b="0" baseline="0" dirty="0"/>
              <a:t>Give pupils 2-3 minutes to read the sentences with a partner and find the Spanish meanings for the six English words.</a:t>
            </a:r>
          </a:p>
          <a:p>
            <a:pPr marL="228600" indent="-228600">
              <a:buAutoNum type="arabicPeriod"/>
            </a:pPr>
            <a:r>
              <a:rPr lang="en-US" b="0" baseline="0" dirty="0">
                <a:sym typeface="Wingdings" panose="05000000000000000000" pitchFamily="2" charset="2"/>
              </a:rPr>
              <a:t>Pupils could be asked to read the text aloud in pairs, taking it in turns to read alternate sentences. </a:t>
            </a:r>
          </a:p>
          <a:p>
            <a:pPr marL="228600" indent="-228600">
              <a:buAutoNum type="arabicPeriod"/>
            </a:pPr>
            <a:r>
              <a:rPr lang="en-US" b="0" baseline="0" dirty="0">
                <a:sym typeface="Wingdings" panose="05000000000000000000" pitchFamily="2" charset="2"/>
              </a:rPr>
              <a:t>Click the audio buttons to hear each sentence, if desired.</a:t>
            </a:r>
            <a:endParaRPr lang="en-US" b="0" baseline="0" dirty="0"/>
          </a:p>
          <a:p>
            <a:pPr marL="228600" indent="-228600">
              <a:buAutoNum type="arabicPeriod"/>
            </a:pPr>
            <a:r>
              <a:rPr lang="en-US" b="0" baseline="0" dirty="0">
                <a:sym typeface="Wingdings" panose="05000000000000000000" pitchFamily="2" charset="2"/>
              </a:rPr>
              <a:t>Click on each English word to reveal the Spanish translation.</a:t>
            </a:r>
          </a:p>
          <a:p>
            <a:pPr marL="0" marR="0" lvl="0" indent="0" algn="l" rtl="0">
              <a:lnSpc>
                <a:spcPct val="100000"/>
              </a:lnSpc>
              <a:spcBef>
                <a:spcPts val="0"/>
              </a:spcBef>
              <a:spcAft>
                <a:spcPts val="0"/>
              </a:spcAft>
              <a:buClr>
                <a:schemeClr val="dk1"/>
              </a:buClr>
              <a:buSzPts val="1200"/>
              <a:buFont typeface="Calibri"/>
              <a:buNone/>
            </a:pPr>
            <a:endParaRPr lang="en-GB" dirty="0"/>
          </a:p>
        </p:txBody>
      </p:sp>
      <p:sp>
        <p:nvSpPr>
          <p:cNvPr id="4" name="Slide Number Placeholder 3"/>
          <p:cNvSpPr>
            <a:spLocks noGrp="1"/>
          </p:cNvSpPr>
          <p:nvPr>
            <p:ph type="sldNum" idx="12"/>
          </p:nvPr>
        </p:nvSpPr>
        <p:spPr/>
        <p:txBody>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GB" sz="1200" b="0" i="0" u="none" strike="noStrike" kern="0" cap="none" spc="0" normalizeH="0" baseline="0" noProof="0" smtClean="0">
                <a:ln>
                  <a:noFill/>
                </a:ln>
                <a:solidFill>
                  <a:srgbClr val="000000"/>
                </a:solidFill>
                <a:effectLst/>
                <a:uLnTx/>
                <a:uFillTx/>
                <a:latin typeface="Calibri"/>
                <a:ea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3</a:t>
            </a:fld>
            <a:endParaRPr kumimoji="0" lang="en-GB" sz="1200" b="0" i="0" u="none" strike="noStrike" kern="0" cap="none" spc="0" normalizeH="0" baseline="0" noProof="0">
              <a:ln>
                <a:noFill/>
              </a:ln>
              <a:solidFill>
                <a:srgbClr val="000000"/>
              </a:solidFill>
              <a:effectLst/>
              <a:uLnTx/>
              <a:uFillTx/>
              <a:latin typeface="Calibri"/>
              <a:ea typeface="Calibri"/>
              <a:cs typeface="Calibri"/>
              <a:sym typeface="Calibri"/>
            </a:endParaRPr>
          </a:p>
        </p:txBody>
      </p:sp>
    </p:spTree>
    <p:extLst>
      <p:ext uri="{BB962C8B-B14F-4D97-AF65-F5344CB8AC3E}">
        <p14:creationId xmlns:p14="http://schemas.microsoft.com/office/powerpoint/2010/main" val="25629424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rtl="0">
              <a:lnSpc>
                <a:spcPct val="100000"/>
              </a:lnSpc>
              <a:spcBef>
                <a:spcPts val="0"/>
              </a:spcBef>
              <a:spcAft>
                <a:spcPts val="0"/>
              </a:spcAft>
              <a:buClr>
                <a:schemeClr val="dk1"/>
              </a:buClr>
              <a:buSzPts val="1200"/>
              <a:buFont typeface="Calibri"/>
              <a:buNone/>
            </a:pPr>
            <a:r>
              <a:rPr lang="en-GB" b="1" dirty="0"/>
              <a:t>Timing: </a:t>
            </a:r>
            <a:r>
              <a:rPr lang="en-GB" b="0" dirty="0"/>
              <a:t>7 </a:t>
            </a:r>
            <a:r>
              <a:rPr lang="en-GB" b="0" dirty="0" err="1"/>
              <a:t>miutes</a:t>
            </a:r>
            <a:endParaRPr lang="en-GB" b="0" dirty="0"/>
          </a:p>
          <a:p>
            <a:pPr marL="0" marR="0" lvl="0" indent="0" algn="l" rtl="0">
              <a:lnSpc>
                <a:spcPct val="100000"/>
              </a:lnSpc>
              <a:spcBef>
                <a:spcPts val="0"/>
              </a:spcBef>
              <a:spcAft>
                <a:spcPts val="0"/>
              </a:spcAft>
              <a:buClr>
                <a:schemeClr val="dk1"/>
              </a:buClr>
              <a:buSzPts val="1200"/>
              <a:buFont typeface="Calibri"/>
              <a:buNone/>
            </a:pPr>
            <a:endParaRPr lang="en-GB" b="1" dirty="0"/>
          </a:p>
          <a:p>
            <a:pPr marL="0" marR="0" lvl="0" indent="0" algn="l" rtl="0">
              <a:lnSpc>
                <a:spcPct val="100000"/>
              </a:lnSpc>
              <a:spcBef>
                <a:spcPts val="0"/>
              </a:spcBef>
              <a:spcAft>
                <a:spcPts val="0"/>
              </a:spcAft>
              <a:buClr>
                <a:schemeClr val="dk1"/>
              </a:buClr>
              <a:buSzPts val="1200"/>
              <a:buFont typeface="Calibri"/>
              <a:buNone/>
            </a:pPr>
            <a:r>
              <a:rPr lang="en-GB" b="1" dirty="0"/>
              <a:t>Aim:</a:t>
            </a:r>
            <a:r>
              <a:rPr lang="en-GB" b="0" dirty="0"/>
              <a:t> to practise written comprehension of vocabulary from this week and this week’s revisited sets (next slide).</a:t>
            </a:r>
          </a:p>
          <a:p>
            <a:pPr marL="0" marR="0" lvl="0" indent="0" algn="l" rtl="0">
              <a:lnSpc>
                <a:spcPct val="100000"/>
              </a:lnSpc>
              <a:spcBef>
                <a:spcPts val="0"/>
              </a:spcBef>
              <a:spcAft>
                <a:spcPts val="0"/>
              </a:spcAft>
              <a:buClr>
                <a:schemeClr val="dk1"/>
              </a:buClr>
              <a:buSzPts val="1200"/>
              <a:buFont typeface="Calibri"/>
              <a:buNone/>
            </a:pPr>
            <a:endParaRPr lang="en-GB" b="1" dirty="0"/>
          </a:p>
          <a:p>
            <a:pPr marL="0" marR="0" lvl="0" indent="0" algn="l" rtl="0">
              <a:lnSpc>
                <a:spcPct val="100000"/>
              </a:lnSpc>
              <a:spcBef>
                <a:spcPts val="0"/>
              </a:spcBef>
              <a:spcAft>
                <a:spcPts val="0"/>
              </a:spcAft>
              <a:buClr>
                <a:schemeClr val="dk1"/>
              </a:buClr>
              <a:buSzPts val="1200"/>
              <a:buFont typeface="Calibri"/>
              <a:buNone/>
            </a:pPr>
            <a:r>
              <a:rPr lang="en-GB" b="1" dirty="0"/>
              <a:t>Procedure:</a:t>
            </a:r>
            <a:endParaRPr lang="en-GB" b="0" dirty="0"/>
          </a:p>
          <a:p>
            <a:pPr marL="0" marR="0" lvl="0" indent="0" algn="l" rtl="0">
              <a:lnSpc>
                <a:spcPct val="100000"/>
              </a:lnSpc>
              <a:spcBef>
                <a:spcPts val="0"/>
              </a:spcBef>
              <a:spcAft>
                <a:spcPts val="0"/>
              </a:spcAft>
              <a:buClr>
                <a:schemeClr val="dk1"/>
              </a:buClr>
              <a:buSzPts val="1200"/>
              <a:buFont typeface="Calibri"/>
              <a:buNone/>
            </a:pPr>
            <a:r>
              <a:rPr lang="en-GB" b="0" dirty="0"/>
              <a:t>Part 2 [7 minutes]</a:t>
            </a:r>
            <a:br>
              <a:rPr lang="en-GB" b="1" dirty="0"/>
            </a:br>
            <a:r>
              <a:rPr lang="en-GB" b="0" dirty="0"/>
              <a:t>1. Give pupils a blank grid.  They fill in the English meanings of any of the words they know, trying to reach 15 points in total.</a:t>
            </a:r>
          </a:p>
          <a:p>
            <a:pPr marL="0" marR="0" lvl="0" indent="0" algn="l" rtl="0">
              <a:lnSpc>
                <a:spcPct val="100000"/>
              </a:lnSpc>
              <a:spcBef>
                <a:spcPts val="0"/>
              </a:spcBef>
              <a:spcAft>
                <a:spcPts val="0"/>
              </a:spcAft>
              <a:buClr>
                <a:schemeClr val="dk1"/>
              </a:buClr>
              <a:buSzPts val="1200"/>
              <a:buFont typeface="Calibri"/>
              <a:buNone/>
            </a:pPr>
            <a:endParaRPr lang="en-GB" sz="1200" b="1" dirty="0"/>
          </a:p>
          <a:p>
            <a:pPr marL="0" marR="0" lvl="0" indent="0" algn="l" rtl="0">
              <a:lnSpc>
                <a:spcPct val="100000"/>
              </a:lnSpc>
              <a:spcBef>
                <a:spcPts val="0"/>
              </a:spcBef>
              <a:spcAft>
                <a:spcPts val="0"/>
              </a:spcAft>
              <a:buClr>
                <a:schemeClr val="dk1"/>
              </a:buClr>
              <a:buSzPts val="1200"/>
              <a:buFont typeface="Calibri"/>
              <a:buNone/>
            </a:pPr>
            <a:r>
              <a:rPr lang="en-GB" sz="1200" b="1" dirty="0"/>
              <a:t>Note:</a:t>
            </a:r>
            <a:br>
              <a:rPr lang="en-GB" dirty="0"/>
            </a:br>
            <a:r>
              <a:rPr lang="en-GB" dirty="0"/>
              <a:t>The most recently learnt and practised words are </a:t>
            </a:r>
            <a:r>
              <a:rPr lang="en-GB" dirty="0">
                <a:solidFill>
                  <a:srgbClr val="FF0066"/>
                </a:solidFill>
              </a:rPr>
              <a:t>pink</a:t>
            </a:r>
            <a:r>
              <a:rPr lang="en-GB" dirty="0"/>
              <a:t>, words from the first revisit are green and those from the second revisit are blue, thus more points are awarded for them, to recognise that memories fade and more effort (heavy lifting!) is needed to retrieve them.</a:t>
            </a:r>
          </a:p>
          <a:p>
            <a:pPr marL="0" marR="0" lvl="0" indent="0" algn="l" rtl="0">
              <a:lnSpc>
                <a:spcPct val="100000"/>
              </a:lnSpc>
              <a:spcBef>
                <a:spcPts val="0"/>
              </a:spcBef>
              <a:spcAft>
                <a:spcPts val="0"/>
              </a:spcAft>
              <a:buClr>
                <a:schemeClr val="dk1"/>
              </a:buClr>
              <a:buSzPts val="1200"/>
              <a:buFont typeface="Calibri"/>
              <a:buNone/>
            </a:pPr>
            <a:endParaRPr lang="en-GB" dirty="0"/>
          </a:p>
          <a:p>
            <a:pPr marL="0" marR="0" lvl="0" indent="0" algn="l" rtl="0">
              <a:lnSpc>
                <a:spcPct val="100000"/>
              </a:lnSpc>
              <a:spcBef>
                <a:spcPts val="0"/>
              </a:spcBef>
              <a:spcAft>
                <a:spcPts val="0"/>
              </a:spcAft>
              <a:buClr>
                <a:schemeClr val="dk1"/>
              </a:buClr>
              <a:buSzPts val="1200"/>
              <a:buFont typeface="Calibri"/>
              <a:buNone/>
            </a:pPr>
            <a:endParaRPr lang="en-GB" dirty="0"/>
          </a:p>
          <a:p>
            <a:pPr marL="0" marR="0" lvl="0" indent="0" algn="l" rtl="0">
              <a:lnSpc>
                <a:spcPct val="100000"/>
              </a:lnSpc>
              <a:spcBef>
                <a:spcPts val="0"/>
              </a:spcBef>
              <a:spcAft>
                <a:spcPts val="0"/>
              </a:spcAft>
              <a:buClr>
                <a:schemeClr val="dk1"/>
              </a:buClr>
              <a:buSzPts val="1200"/>
              <a:buFont typeface="Calibri"/>
              <a:buNone/>
            </a:pPr>
            <a:endParaRPr lang="en-GB" dirty="0"/>
          </a:p>
        </p:txBody>
      </p:sp>
      <p:sp>
        <p:nvSpPr>
          <p:cNvPr id="4" name="Slide Number Placeholder 3"/>
          <p:cNvSpPr>
            <a:spLocks noGrp="1"/>
          </p:cNvSpPr>
          <p:nvPr>
            <p:ph type="sldNum" idx="12"/>
          </p:nvPr>
        </p:nvSpPr>
        <p:spPr/>
        <p:txBody>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GB" sz="1200" b="0" i="0" u="none" strike="noStrike" kern="0" cap="none" spc="0" normalizeH="0" baseline="0" noProof="0" smtClean="0">
                <a:ln>
                  <a:noFill/>
                </a:ln>
                <a:solidFill>
                  <a:srgbClr val="000000"/>
                </a:solidFill>
                <a:effectLst/>
                <a:uLnTx/>
                <a:uFillTx/>
                <a:latin typeface="Calibri"/>
                <a:ea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4</a:t>
            </a:fld>
            <a:endParaRPr kumimoji="0" lang="en-GB" sz="1200" b="0" i="0" u="none" strike="noStrike" kern="0" cap="none" spc="0" normalizeH="0" baseline="0" noProof="0">
              <a:ln>
                <a:noFill/>
              </a:ln>
              <a:solidFill>
                <a:srgbClr val="000000"/>
              </a:solidFill>
              <a:effectLst/>
              <a:uLnTx/>
              <a:uFillTx/>
              <a:latin typeface="Calibri"/>
              <a:ea typeface="Calibri"/>
              <a:cs typeface="Calibri"/>
              <a:sym typeface="Calibri"/>
            </a:endParaRPr>
          </a:p>
        </p:txBody>
      </p:sp>
    </p:spTree>
    <p:extLst>
      <p:ext uri="{BB962C8B-B14F-4D97-AF65-F5344CB8AC3E}">
        <p14:creationId xmlns:p14="http://schemas.microsoft.com/office/powerpoint/2010/main" val="390057378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a:extLst>
              <a:ext uri="{FF2B5EF4-FFF2-40B4-BE49-F238E27FC236}">
                <a16:creationId xmlns:a16="http://schemas.microsoft.com/office/drawing/2014/main" id="{81A2A5C5-5043-4518-B089-45895BB67D90}"/>
              </a:ext>
            </a:extLst>
          </p:cNvPr>
          <p:cNvSpPr>
            <a:spLocks noGrp="1"/>
          </p:cNvSpPr>
          <p:nvPr>
            <p:ph type="body" idx="1"/>
          </p:nvPr>
        </p:nvSpPr>
        <p:spPr/>
        <p:txBody>
          <a:bodyPr/>
          <a:lstStyle/>
          <a:p>
            <a:pPr marL="0" marR="0" lvl="0" indent="0" algn="l" rtl="0">
              <a:lnSpc>
                <a:spcPct val="100000"/>
              </a:lnSpc>
              <a:spcBef>
                <a:spcPts val="0"/>
              </a:spcBef>
              <a:spcAft>
                <a:spcPts val="0"/>
              </a:spcAft>
              <a:buClr>
                <a:schemeClr val="dk1"/>
              </a:buClr>
              <a:buSzPts val="1200"/>
              <a:buFont typeface="Calibri"/>
              <a:buNone/>
            </a:pPr>
            <a:r>
              <a:rPr lang="en-GB" b="1" dirty="0"/>
              <a:t>Use this slide before Follow up 3</a:t>
            </a:r>
            <a:br>
              <a:rPr lang="en-GB" b="1" dirty="0"/>
            </a:br>
            <a:endParaRPr lang="en-GB" b="1" dirty="0"/>
          </a:p>
          <a:p>
            <a:pPr marL="0" marR="0" lvl="0" indent="0" algn="l" rtl="0">
              <a:lnSpc>
                <a:spcPct val="100000"/>
              </a:lnSpc>
              <a:spcBef>
                <a:spcPts val="0"/>
              </a:spcBef>
              <a:spcAft>
                <a:spcPts val="0"/>
              </a:spcAft>
              <a:buClr>
                <a:schemeClr val="dk1"/>
              </a:buClr>
              <a:buSzPts val="1200"/>
              <a:buFont typeface="Calibri"/>
              <a:buNone/>
            </a:pPr>
            <a:r>
              <a:rPr lang="en-GB" b="1" dirty="0"/>
              <a:t>Timing: </a:t>
            </a:r>
            <a:r>
              <a:rPr lang="en-GB" b="0" dirty="0"/>
              <a:t>5 minutes (2 slides)</a:t>
            </a:r>
          </a:p>
          <a:p>
            <a:pPr marL="0" marR="0" lvl="0" indent="0" algn="l" rtl="0">
              <a:lnSpc>
                <a:spcPct val="100000"/>
              </a:lnSpc>
              <a:spcBef>
                <a:spcPts val="0"/>
              </a:spcBef>
              <a:spcAft>
                <a:spcPts val="0"/>
              </a:spcAft>
              <a:buClr>
                <a:schemeClr val="dk1"/>
              </a:buClr>
              <a:buSzPts val="1200"/>
              <a:buFont typeface="Calibri"/>
              <a:buNone/>
            </a:pPr>
            <a:endParaRPr lang="en-GB" b="1" dirty="0"/>
          </a:p>
          <a:p>
            <a:pPr marL="0" marR="0" lvl="0" indent="0" algn="l" rtl="0">
              <a:lnSpc>
                <a:spcPct val="100000"/>
              </a:lnSpc>
              <a:spcBef>
                <a:spcPts val="0"/>
              </a:spcBef>
              <a:spcAft>
                <a:spcPts val="0"/>
              </a:spcAft>
              <a:buClr>
                <a:schemeClr val="dk1"/>
              </a:buClr>
              <a:buSzPts val="1200"/>
              <a:buFont typeface="Calibri"/>
              <a:buNone/>
            </a:pPr>
            <a:r>
              <a:rPr lang="en-GB" b="1" dirty="0"/>
              <a:t>Aim: </a:t>
            </a:r>
            <a:r>
              <a:rPr lang="en-GB" b="0" dirty="0"/>
              <a:t>to introduce the use of ‘a’ to mean ‘on’ when describing location on the left and right.</a:t>
            </a:r>
          </a:p>
          <a:p>
            <a:pPr marL="0" marR="0" lvl="0" indent="0" algn="l" rtl="0">
              <a:lnSpc>
                <a:spcPct val="100000"/>
              </a:lnSpc>
              <a:spcBef>
                <a:spcPts val="0"/>
              </a:spcBef>
              <a:spcAft>
                <a:spcPts val="0"/>
              </a:spcAft>
              <a:buClr>
                <a:schemeClr val="dk1"/>
              </a:buClr>
              <a:buSzPts val="1200"/>
              <a:buFont typeface="Calibri"/>
              <a:buNone/>
            </a:pPr>
            <a:endParaRPr lang="en-GB" b="1" dirty="0"/>
          </a:p>
          <a:p>
            <a:pPr marL="0" marR="0" lvl="0" indent="0" algn="l" rtl="0">
              <a:lnSpc>
                <a:spcPct val="100000"/>
              </a:lnSpc>
              <a:spcBef>
                <a:spcPts val="0"/>
              </a:spcBef>
              <a:spcAft>
                <a:spcPts val="0"/>
              </a:spcAft>
              <a:buClr>
                <a:schemeClr val="dk1"/>
              </a:buClr>
              <a:buSzPts val="1200"/>
              <a:buFont typeface="Calibri"/>
              <a:buNone/>
            </a:pPr>
            <a:r>
              <a:rPr lang="en-GB" b="1" dirty="0"/>
              <a:t>Procedure:</a:t>
            </a:r>
            <a:endParaRPr lang="en-GB" dirty="0"/>
          </a:p>
          <a:p>
            <a:pPr marL="228600" marR="0" lvl="0" indent="-228600" algn="l" rtl="0">
              <a:lnSpc>
                <a:spcPct val="100000"/>
              </a:lnSpc>
              <a:spcBef>
                <a:spcPts val="0"/>
              </a:spcBef>
              <a:spcAft>
                <a:spcPts val="0"/>
              </a:spcAft>
              <a:buClr>
                <a:schemeClr val="dk1"/>
              </a:buClr>
              <a:buSzPts val="1200"/>
              <a:buFont typeface="Calibri"/>
              <a:buAutoNum type="arabicPeriod"/>
            </a:pPr>
            <a:r>
              <a:rPr lang="en-GB" dirty="0"/>
              <a:t>Click through the animations to present the information.</a:t>
            </a:r>
          </a:p>
          <a:p>
            <a:pPr marL="228600" marR="0" lvl="0" indent="-228600" algn="l" rtl="0">
              <a:lnSpc>
                <a:spcPct val="100000"/>
              </a:lnSpc>
              <a:spcBef>
                <a:spcPts val="0"/>
              </a:spcBef>
              <a:spcAft>
                <a:spcPts val="0"/>
              </a:spcAft>
              <a:buClr>
                <a:schemeClr val="dk1"/>
              </a:buClr>
              <a:buSzPts val="1200"/>
              <a:buFont typeface="Calibri"/>
              <a:buAutoNum type="arabicPeriod"/>
            </a:pPr>
            <a:r>
              <a:rPr lang="en-GB" dirty="0"/>
              <a:t>Elicit the Spanish translations for the English examples.</a:t>
            </a:r>
          </a:p>
          <a:p>
            <a:pPr marL="228600" marR="0" lvl="0" indent="-228600" algn="l" rtl="0">
              <a:lnSpc>
                <a:spcPct val="100000"/>
              </a:lnSpc>
              <a:spcBef>
                <a:spcPts val="0"/>
              </a:spcBef>
              <a:spcAft>
                <a:spcPts val="0"/>
              </a:spcAft>
              <a:buClr>
                <a:schemeClr val="dk1"/>
              </a:buClr>
              <a:buSzPts val="1200"/>
              <a:buFont typeface="Calibri"/>
              <a:buAutoNum type="arabicPeriod"/>
            </a:pPr>
            <a:endParaRPr lang="en-GB" dirty="0"/>
          </a:p>
          <a:p>
            <a:pPr marL="0" marR="0" lvl="0" indent="0" algn="l" rtl="0">
              <a:lnSpc>
                <a:spcPct val="100000"/>
              </a:lnSpc>
              <a:spcBef>
                <a:spcPts val="0"/>
              </a:spcBef>
              <a:spcAft>
                <a:spcPts val="0"/>
              </a:spcAft>
              <a:buClr>
                <a:schemeClr val="dk1"/>
              </a:buClr>
              <a:buSzPts val="1200"/>
              <a:buFont typeface="Calibri"/>
              <a:buNone/>
            </a:pPr>
            <a:endParaRPr lang="en-GB" dirty="0"/>
          </a:p>
          <a:p>
            <a:endParaRPr lang="en-GB" dirty="0"/>
          </a:p>
        </p:txBody>
      </p:sp>
    </p:spTree>
    <p:extLst>
      <p:ext uri="{BB962C8B-B14F-4D97-AF65-F5344CB8AC3E}">
        <p14:creationId xmlns:p14="http://schemas.microsoft.com/office/powerpoint/2010/main" val="402373582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1" baseline="0" dirty="0"/>
              <a:t>Timing:</a:t>
            </a:r>
            <a:r>
              <a:rPr lang="en-GB" b="0" baseline="0" dirty="0"/>
              <a:t> 5 minutes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b="1"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t>Aim: </a:t>
            </a:r>
            <a:r>
              <a:rPr lang="en-GB" b="0" dirty="0"/>
              <a:t>written comprehension of hacer + positions </a:t>
            </a:r>
            <a:endParaRPr lang="en-GB" b="1" dirty="0"/>
          </a:p>
          <a:p>
            <a:endParaRPr lang="en-GB" b="1" dirty="0"/>
          </a:p>
          <a:p>
            <a:r>
              <a:rPr lang="en-GB" b="1" dirty="0"/>
              <a:t>Procedure:</a:t>
            </a:r>
          </a:p>
          <a:p>
            <a:pPr>
              <a:buAutoNum type="arabicPeriod"/>
            </a:pPr>
            <a:r>
              <a:rPr lang="en-GB" b="0" dirty="0"/>
              <a:t> Tell pupils that there are mistakes in the ENGLISH sentences.</a:t>
            </a:r>
          </a:p>
          <a:p>
            <a:pPr>
              <a:buAutoNum type="arabicPeriod"/>
            </a:pPr>
            <a:r>
              <a:rPr lang="en-GB" b="0" dirty="0"/>
              <a:t> Pupils read the Spanish and write the corrections for the English sentence.  They can just write the corrections rather than the full sentences. </a:t>
            </a:r>
          </a:p>
          <a:p>
            <a:pPr>
              <a:buAutoNum type="arabicPeriod"/>
            </a:pPr>
            <a:r>
              <a:rPr lang="en-GB" b="0" dirty="0"/>
              <a:t> Click to correct.</a:t>
            </a:r>
          </a:p>
          <a:p>
            <a:pPr>
              <a:buAutoNum type="arabicPeriod"/>
            </a:pPr>
            <a:r>
              <a:rPr lang="en-GB" b="0" dirty="0"/>
              <a:t> If desired, click on the numbers to hear the Spanish sentences.</a:t>
            </a:r>
          </a:p>
          <a:p>
            <a:pPr>
              <a:buNone/>
            </a:pPr>
            <a:endParaRPr lang="en-GB" dirty="0"/>
          </a:p>
        </p:txBody>
      </p:sp>
      <p:sp>
        <p:nvSpPr>
          <p:cNvPr id="4" name="Slide Number Placeholder 3"/>
          <p:cNvSpPr>
            <a:spLocks noGrp="1"/>
          </p:cNvSpPr>
          <p:nvPr>
            <p:ph type="sldNum" idx="12"/>
          </p:nvPr>
        </p:nvSpPr>
        <p:spPr/>
        <p:txBody>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GB" sz="1200" b="0" i="0" u="none" strike="noStrike" kern="0" cap="none" spc="0" normalizeH="0" baseline="0" noProof="0" smtClean="0">
                <a:ln>
                  <a:noFill/>
                </a:ln>
                <a:solidFill>
                  <a:srgbClr val="000000"/>
                </a:solidFill>
                <a:effectLst/>
                <a:uLnTx/>
                <a:uFillTx/>
                <a:latin typeface="Calibri"/>
                <a:ea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6</a:t>
            </a:fld>
            <a:endParaRPr kumimoji="0" lang="en-GB" sz="1200" b="0" i="0" u="none" strike="noStrike" kern="0" cap="none" spc="0" normalizeH="0" baseline="0" noProof="0">
              <a:ln>
                <a:noFill/>
              </a:ln>
              <a:solidFill>
                <a:srgbClr val="000000"/>
              </a:solidFill>
              <a:effectLst/>
              <a:uLnTx/>
              <a:uFillTx/>
              <a:latin typeface="Calibri"/>
              <a:ea typeface="Calibri"/>
              <a:cs typeface="Calibri"/>
              <a:sym typeface="Calibri"/>
            </a:endParaRPr>
          </a:p>
        </p:txBody>
      </p:sp>
    </p:spTree>
    <p:extLst>
      <p:ext uri="{BB962C8B-B14F-4D97-AF65-F5344CB8AC3E}">
        <p14:creationId xmlns:p14="http://schemas.microsoft.com/office/powerpoint/2010/main" val="329622155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1"/>
        <p:cNvGrpSpPr/>
        <p:nvPr/>
      </p:nvGrpSpPr>
      <p:grpSpPr>
        <a:xfrm>
          <a:off x="0" y="0"/>
          <a:ext cx="0" cy="0"/>
          <a:chOff x="0" y="0"/>
          <a:chExt cx="0" cy="0"/>
        </a:xfrm>
      </p:grpSpPr>
      <p:sp>
        <p:nvSpPr>
          <p:cNvPr id="122" name="Google Shape;122;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3" name="Google Shape;123;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r>
              <a:rPr lang="en-GB" b="1" dirty="0"/>
              <a:t>Timing: </a:t>
            </a:r>
            <a:r>
              <a:rPr lang="en-GB" b="0" dirty="0"/>
              <a:t>5 minutes [5 slides]</a:t>
            </a:r>
          </a:p>
          <a:p>
            <a:endParaRPr lang="en-GB" b="1" dirty="0"/>
          </a:p>
          <a:p>
            <a:r>
              <a:rPr lang="en-GB" b="1" dirty="0"/>
              <a:t>Aim: </a:t>
            </a:r>
            <a:r>
              <a:rPr lang="en-GB" b="0" dirty="0"/>
              <a:t>to practise written or spoken production of vocabulary and grammar learned this week and last week.</a:t>
            </a:r>
            <a:endParaRPr lang="en-GB" b="1" dirty="0"/>
          </a:p>
          <a:p>
            <a:endParaRPr lang="en-GB" b="1" dirty="0"/>
          </a:p>
          <a:p>
            <a:r>
              <a:rPr lang="en-GB" b="1" dirty="0"/>
              <a:t>Procedure:</a:t>
            </a:r>
          </a:p>
          <a:p>
            <a:pPr marL="228600" indent="-228600">
              <a:buAutoNum type="arabicPeriod"/>
            </a:pPr>
            <a:r>
              <a:rPr lang="en-GB" b="0" dirty="0"/>
              <a:t>Pupils write or say the Spanish.</a:t>
            </a:r>
          </a:p>
          <a:p>
            <a:pPr marL="228600" indent="-228600">
              <a:buAutoNum type="arabicPeriod"/>
            </a:pPr>
            <a:r>
              <a:rPr lang="en-GB" b="0" dirty="0"/>
              <a:t>Click to bring up answers (position, verb, complements)</a:t>
            </a:r>
            <a:endParaRPr lang="en-US" b="1"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GB" b="0" dirty="0"/>
          </a:p>
        </p:txBody>
      </p:sp>
      <p:sp>
        <p:nvSpPr>
          <p:cNvPr id="124" name="Google Shape;124;p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GB" sz="1400" b="0" i="0" u="none" strike="noStrike" kern="0" cap="none" spc="0" normalizeH="0" baseline="0" noProof="0">
                <a:ln>
                  <a:noFill/>
                </a:ln>
                <a:solidFill>
                  <a:srgbClr val="000000"/>
                </a:solidFill>
                <a:effectLst/>
                <a:uLnTx/>
                <a:uFillTx/>
                <a:latin typeface="Arial"/>
                <a:ea typeface="+mn-ea"/>
                <a:cs typeface="Arial"/>
                <a:sym typeface="Arial"/>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7</a:t>
            </a:fld>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Tree>
    <p:extLst>
      <p:ext uri="{BB962C8B-B14F-4D97-AF65-F5344CB8AC3E}">
        <p14:creationId xmlns:p14="http://schemas.microsoft.com/office/powerpoint/2010/main" val="162741392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1"/>
        <p:cNvGrpSpPr/>
        <p:nvPr/>
      </p:nvGrpSpPr>
      <p:grpSpPr>
        <a:xfrm>
          <a:off x="0" y="0"/>
          <a:ext cx="0" cy="0"/>
          <a:chOff x="0" y="0"/>
          <a:chExt cx="0" cy="0"/>
        </a:xfrm>
      </p:grpSpPr>
      <p:sp>
        <p:nvSpPr>
          <p:cNvPr id="122" name="Google Shape;122;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3" name="Google Shape;123;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r>
              <a:rPr lang="en-GB" b="1" dirty="0"/>
              <a:t>[2/5]</a:t>
            </a:r>
            <a:endParaRPr lang="en-US" b="1"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GB" b="0" dirty="0"/>
          </a:p>
        </p:txBody>
      </p:sp>
      <p:sp>
        <p:nvSpPr>
          <p:cNvPr id="124" name="Google Shape;124;p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GB" sz="1400" b="0" i="0" u="none" strike="noStrike" kern="0" cap="none" spc="0" normalizeH="0" baseline="0" noProof="0">
                <a:ln>
                  <a:noFill/>
                </a:ln>
                <a:solidFill>
                  <a:srgbClr val="000000"/>
                </a:solidFill>
                <a:effectLst/>
                <a:uLnTx/>
                <a:uFillTx/>
                <a:latin typeface="Arial"/>
                <a:ea typeface="+mn-ea"/>
                <a:cs typeface="Arial"/>
                <a:sym typeface="Arial"/>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8</a:t>
            </a:fld>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Tree>
    <p:extLst>
      <p:ext uri="{BB962C8B-B14F-4D97-AF65-F5344CB8AC3E}">
        <p14:creationId xmlns:p14="http://schemas.microsoft.com/office/powerpoint/2010/main" val="398026884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1"/>
        <p:cNvGrpSpPr/>
        <p:nvPr/>
      </p:nvGrpSpPr>
      <p:grpSpPr>
        <a:xfrm>
          <a:off x="0" y="0"/>
          <a:ext cx="0" cy="0"/>
          <a:chOff x="0" y="0"/>
          <a:chExt cx="0" cy="0"/>
        </a:xfrm>
      </p:grpSpPr>
      <p:sp>
        <p:nvSpPr>
          <p:cNvPr id="122" name="Google Shape;122;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3" name="Google Shape;123;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r>
              <a:rPr lang="en-GB" b="1" dirty="0"/>
              <a:t>[3/5]</a:t>
            </a:r>
            <a:endParaRPr lang="en-US" b="1"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GB" b="0" dirty="0"/>
          </a:p>
        </p:txBody>
      </p:sp>
      <p:sp>
        <p:nvSpPr>
          <p:cNvPr id="124" name="Google Shape;124;p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GB" sz="1400" b="0" i="0" u="none" strike="noStrike" kern="0" cap="none" spc="0" normalizeH="0" baseline="0" noProof="0">
                <a:ln>
                  <a:noFill/>
                </a:ln>
                <a:solidFill>
                  <a:srgbClr val="000000"/>
                </a:solidFill>
                <a:effectLst/>
                <a:uLnTx/>
                <a:uFillTx/>
                <a:latin typeface="Arial"/>
                <a:ea typeface="+mn-ea"/>
                <a:cs typeface="Arial"/>
                <a:sym typeface="Arial"/>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9</a:t>
            </a:fld>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Tree>
    <p:extLst>
      <p:ext uri="{BB962C8B-B14F-4D97-AF65-F5344CB8AC3E}">
        <p14:creationId xmlns:p14="http://schemas.microsoft.com/office/powerpoint/2010/main" val="403299544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5FFB45-3534-4521-B1B1-8954210E5DA2}"/>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1E9EADB7-6318-4B35-93C0-823E6C6A6AB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B666DE4A-6B68-46E2-B264-F1F1340234C1}"/>
              </a:ext>
            </a:extLst>
          </p:cNvPr>
          <p:cNvSpPr>
            <a:spLocks noGrp="1"/>
          </p:cNvSpPr>
          <p:nvPr>
            <p:ph type="dt" sz="half" idx="10"/>
          </p:nvPr>
        </p:nvSpPr>
        <p:spPr/>
        <p:txBody>
          <a:bodyPr/>
          <a:lstStyle/>
          <a:p>
            <a:fld id="{BD55632F-6C17-43F5-B8D8-BD8B67AD27A7}" type="datetimeFigureOut">
              <a:rPr lang="en-GB" smtClean="0"/>
              <a:t>03/05/2022</a:t>
            </a:fld>
            <a:endParaRPr lang="en-GB"/>
          </a:p>
        </p:txBody>
      </p:sp>
      <p:sp>
        <p:nvSpPr>
          <p:cNvPr id="5" name="Footer Placeholder 4">
            <a:extLst>
              <a:ext uri="{FF2B5EF4-FFF2-40B4-BE49-F238E27FC236}">
                <a16:creationId xmlns:a16="http://schemas.microsoft.com/office/drawing/2014/main" id="{5129B01F-C643-4AC2-B1A0-1766894D2A4A}"/>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F7531232-85E5-4E9A-8518-74790A7D721F}"/>
              </a:ext>
            </a:extLst>
          </p:cNvPr>
          <p:cNvSpPr>
            <a:spLocks noGrp="1"/>
          </p:cNvSpPr>
          <p:nvPr>
            <p:ph type="sldNum" sz="quarter" idx="12"/>
          </p:nvPr>
        </p:nvSpPr>
        <p:spPr/>
        <p:txBody>
          <a:bodyPr/>
          <a:lstStyle/>
          <a:p>
            <a:fld id="{8C984962-E4DF-4B53-BFF8-E69044B1CD70}" type="slidenum">
              <a:rPr lang="en-GB" smtClean="0"/>
              <a:t>‹#›</a:t>
            </a:fld>
            <a:endParaRPr lang="en-GB"/>
          </a:p>
        </p:txBody>
      </p:sp>
    </p:spTree>
    <p:extLst>
      <p:ext uri="{BB962C8B-B14F-4D97-AF65-F5344CB8AC3E}">
        <p14:creationId xmlns:p14="http://schemas.microsoft.com/office/powerpoint/2010/main" val="27804857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DFC649-8E53-45C7-9A1D-E3B36EFFA458}"/>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A5026A8E-1124-41D9-B347-3FB9EC9BF1C2}"/>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2F310F62-0345-4CA5-A2AE-497C193D99D0}"/>
              </a:ext>
            </a:extLst>
          </p:cNvPr>
          <p:cNvSpPr>
            <a:spLocks noGrp="1"/>
          </p:cNvSpPr>
          <p:nvPr>
            <p:ph type="dt" sz="half" idx="10"/>
          </p:nvPr>
        </p:nvSpPr>
        <p:spPr/>
        <p:txBody>
          <a:bodyPr/>
          <a:lstStyle/>
          <a:p>
            <a:fld id="{BD55632F-6C17-43F5-B8D8-BD8B67AD27A7}" type="datetimeFigureOut">
              <a:rPr lang="en-GB" smtClean="0"/>
              <a:t>03/05/2022</a:t>
            </a:fld>
            <a:endParaRPr lang="en-GB"/>
          </a:p>
        </p:txBody>
      </p:sp>
      <p:sp>
        <p:nvSpPr>
          <p:cNvPr id="5" name="Footer Placeholder 4">
            <a:extLst>
              <a:ext uri="{FF2B5EF4-FFF2-40B4-BE49-F238E27FC236}">
                <a16:creationId xmlns:a16="http://schemas.microsoft.com/office/drawing/2014/main" id="{D98946DC-3F81-48F2-BA59-EC07DBE6047A}"/>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09388546-071B-4A82-A019-66F820D778FF}"/>
              </a:ext>
            </a:extLst>
          </p:cNvPr>
          <p:cNvSpPr>
            <a:spLocks noGrp="1"/>
          </p:cNvSpPr>
          <p:nvPr>
            <p:ph type="sldNum" sz="quarter" idx="12"/>
          </p:nvPr>
        </p:nvSpPr>
        <p:spPr/>
        <p:txBody>
          <a:bodyPr/>
          <a:lstStyle/>
          <a:p>
            <a:fld id="{8C984962-E4DF-4B53-BFF8-E69044B1CD70}" type="slidenum">
              <a:rPr lang="en-GB" smtClean="0"/>
              <a:t>‹#›</a:t>
            </a:fld>
            <a:endParaRPr lang="en-GB"/>
          </a:p>
        </p:txBody>
      </p:sp>
    </p:spTree>
    <p:extLst>
      <p:ext uri="{BB962C8B-B14F-4D97-AF65-F5344CB8AC3E}">
        <p14:creationId xmlns:p14="http://schemas.microsoft.com/office/powerpoint/2010/main" val="178889914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A76D925-0CB0-455F-BCE3-EE1F84789A14}"/>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826A60EB-B497-476A-8979-6768D51DDEB0}"/>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D60E534B-2F67-4F72-A1E3-D779DF0F6098}"/>
              </a:ext>
            </a:extLst>
          </p:cNvPr>
          <p:cNvSpPr>
            <a:spLocks noGrp="1"/>
          </p:cNvSpPr>
          <p:nvPr>
            <p:ph type="dt" sz="half" idx="10"/>
          </p:nvPr>
        </p:nvSpPr>
        <p:spPr/>
        <p:txBody>
          <a:bodyPr/>
          <a:lstStyle/>
          <a:p>
            <a:fld id="{BD55632F-6C17-43F5-B8D8-BD8B67AD27A7}" type="datetimeFigureOut">
              <a:rPr lang="en-GB" smtClean="0"/>
              <a:t>03/05/2022</a:t>
            </a:fld>
            <a:endParaRPr lang="en-GB"/>
          </a:p>
        </p:txBody>
      </p:sp>
      <p:sp>
        <p:nvSpPr>
          <p:cNvPr id="5" name="Footer Placeholder 4">
            <a:extLst>
              <a:ext uri="{FF2B5EF4-FFF2-40B4-BE49-F238E27FC236}">
                <a16:creationId xmlns:a16="http://schemas.microsoft.com/office/drawing/2014/main" id="{86DF9436-ED46-4613-B571-8F15874B2C4F}"/>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AE0E054A-0C31-4E4F-BD19-DC62A3DF6299}"/>
              </a:ext>
            </a:extLst>
          </p:cNvPr>
          <p:cNvSpPr>
            <a:spLocks noGrp="1"/>
          </p:cNvSpPr>
          <p:nvPr>
            <p:ph type="sldNum" sz="quarter" idx="12"/>
          </p:nvPr>
        </p:nvSpPr>
        <p:spPr/>
        <p:txBody>
          <a:bodyPr/>
          <a:lstStyle/>
          <a:p>
            <a:fld id="{8C984962-E4DF-4B53-BFF8-E69044B1CD70}" type="slidenum">
              <a:rPr lang="en-GB" smtClean="0"/>
              <a:t>‹#›</a:t>
            </a:fld>
            <a:endParaRPr lang="en-GB"/>
          </a:p>
        </p:txBody>
      </p:sp>
    </p:spTree>
    <p:extLst>
      <p:ext uri="{BB962C8B-B14F-4D97-AF65-F5344CB8AC3E}">
        <p14:creationId xmlns:p14="http://schemas.microsoft.com/office/powerpoint/2010/main" val="33774278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E3BCA6-09C2-414A-B8D7-93316A7151A0}"/>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DAC06CEF-C2BD-462D-898E-89B681BA045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534EF8E9-A166-4390-BE0A-6A0D317B997B}"/>
              </a:ext>
            </a:extLst>
          </p:cNvPr>
          <p:cNvSpPr>
            <a:spLocks noGrp="1"/>
          </p:cNvSpPr>
          <p:nvPr>
            <p:ph type="dt" sz="half" idx="10"/>
          </p:nvPr>
        </p:nvSpPr>
        <p:spPr/>
        <p:txBody>
          <a:bodyPr/>
          <a:lstStyle/>
          <a:p>
            <a:fld id="{BD55632F-6C17-43F5-B8D8-BD8B67AD27A7}" type="datetimeFigureOut">
              <a:rPr lang="en-GB" smtClean="0"/>
              <a:t>03/05/2022</a:t>
            </a:fld>
            <a:endParaRPr lang="en-GB"/>
          </a:p>
        </p:txBody>
      </p:sp>
      <p:sp>
        <p:nvSpPr>
          <p:cNvPr id="5" name="Footer Placeholder 4">
            <a:extLst>
              <a:ext uri="{FF2B5EF4-FFF2-40B4-BE49-F238E27FC236}">
                <a16:creationId xmlns:a16="http://schemas.microsoft.com/office/drawing/2014/main" id="{7D240ABB-3FAF-4A8E-A3FD-FD4567C49503}"/>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D04F19D7-356D-4508-BCE9-F683A9EE4A8E}"/>
              </a:ext>
            </a:extLst>
          </p:cNvPr>
          <p:cNvSpPr>
            <a:spLocks noGrp="1"/>
          </p:cNvSpPr>
          <p:nvPr>
            <p:ph type="sldNum" sz="quarter" idx="12"/>
          </p:nvPr>
        </p:nvSpPr>
        <p:spPr/>
        <p:txBody>
          <a:bodyPr/>
          <a:lstStyle/>
          <a:p>
            <a:fld id="{8C984962-E4DF-4B53-BFF8-E69044B1CD70}" type="slidenum">
              <a:rPr lang="en-GB" smtClean="0"/>
              <a:t>‹#›</a:t>
            </a:fld>
            <a:endParaRPr lang="en-GB"/>
          </a:p>
        </p:txBody>
      </p:sp>
    </p:spTree>
    <p:extLst>
      <p:ext uri="{BB962C8B-B14F-4D97-AF65-F5344CB8AC3E}">
        <p14:creationId xmlns:p14="http://schemas.microsoft.com/office/powerpoint/2010/main" val="68673267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F53FD2-2171-4868-B71D-CCDBBD6132B0}"/>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3DB521A2-CA90-48A7-AE44-55C921D0ED3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AB94C82C-922F-479E-B304-48E161BA5FD7}"/>
              </a:ext>
            </a:extLst>
          </p:cNvPr>
          <p:cNvSpPr>
            <a:spLocks noGrp="1"/>
          </p:cNvSpPr>
          <p:nvPr>
            <p:ph type="dt" sz="half" idx="10"/>
          </p:nvPr>
        </p:nvSpPr>
        <p:spPr/>
        <p:txBody>
          <a:bodyPr/>
          <a:lstStyle/>
          <a:p>
            <a:fld id="{BD55632F-6C17-43F5-B8D8-BD8B67AD27A7}" type="datetimeFigureOut">
              <a:rPr lang="en-GB" smtClean="0"/>
              <a:t>03/05/2022</a:t>
            </a:fld>
            <a:endParaRPr lang="en-GB"/>
          </a:p>
        </p:txBody>
      </p:sp>
      <p:sp>
        <p:nvSpPr>
          <p:cNvPr id="5" name="Footer Placeholder 4">
            <a:extLst>
              <a:ext uri="{FF2B5EF4-FFF2-40B4-BE49-F238E27FC236}">
                <a16:creationId xmlns:a16="http://schemas.microsoft.com/office/drawing/2014/main" id="{16CF13B9-D191-48C8-BD34-281FB22BD666}"/>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43BA8725-DB85-4028-8CDE-7F91DAAA79BC}"/>
              </a:ext>
            </a:extLst>
          </p:cNvPr>
          <p:cNvSpPr>
            <a:spLocks noGrp="1"/>
          </p:cNvSpPr>
          <p:nvPr>
            <p:ph type="sldNum" sz="quarter" idx="12"/>
          </p:nvPr>
        </p:nvSpPr>
        <p:spPr/>
        <p:txBody>
          <a:bodyPr/>
          <a:lstStyle/>
          <a:p>
            <a:fld id="{8C984962-E4DF-4B53-BFF8-E69044B1CD70}" type="slidenum">
              <a:rPr lang="en-GB" smtClean="0"/>
              <a:t>‹#›</a:t>
            </a:fld>
            <a:endParaRPr lang="en-GB"/>
          </a:p>
        </p:txBody>
      </p:sp>
    </p:spTree>
    <p:extLst>
      <p:ext uri="{BB962C8B-B14F-4D97-AF65-F5344CB8AC3E}">
        <p14:creationId xmlns:p14="http://schemas.microsoft.com/office/powerpoint/2010/main" val="24763949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4C6C0A-BE55-4598-8ADA-E020F34B5BA7}"/>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BEB83A72-A56E-4ED3-BDEB-E45187D6C6F2}"/>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2BD137E6-5C19-4BC8-B026-1427A88808C4}"/>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18E56FA8-FBE4-4EA4-9C57-C0B0DC09BC35}"/>
              </a:ext>
            </a:extLst>
          </p:cNvPr>
          <p:cNvSpPr>
            <a:spLocks noGrp="1"/>
          </p:cNvSpPr>
          <p:nvPr>
            <p:ph type="dt" sz="half" idx="10"/>
          </p:nvPr>
        </p:nvSpPr>
        <p:spPr/>
        <p:txBody>
          <a:bodyPr/>
          <a:lstStyle/>
          <a:p>
            <a:fld id="{BD55632F-6C17-43F5-B8D8-BD8B67AD27A7}" type="datetimeFigureOut">
              <a:rPr lang="en-GB" smtClean="0"/>
              <a:t>03/05/2022</a:t>
            </a:fld>
            <a:endParaRPr lang="en-GB"/>
          </a:p>
        </p:txBody>
      </p:sp>
      <p:sp>
        <p:nvSpPr>
          <p:cNvPr id="6" name="Footer Placeholder 5">
            <a:extLst>
              <a:ext uri="{FF2B5EF4-FFF2-40B4-BE49-F238E27FC236}">
                <a16:creationId xmlns:a16="http://schemas.microsoft.com/office/drawing/2014/main" id="{7964D856-A42A-4CFE-98D0-638F2CCBB1D9}"/>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35827EE8-2ABB-4983-97D1-759DC0B93521}"/>
              </a:ext>
            </a:extLst>
          </p:cNvPr>
          <p:cNvSpPr>
            <a:spLocks noGrp="1"/>
          </p:cNvSpPr>
          <p:nvPr>
            <p:ph type="sldNum" sz="quarter" idx="12"/>
          </p:nvPr>
        </p:nvSpPr>
        <p:spPr/>
        <p:txBody>
          <a:bodyPr/>
          <a:lstStyle/>
          <a:p>
            <a:fld id="{8C984962-E4DF-4B53-BFF8-E69044B1CD70}" type="slidenum">
              <a:rPr lang="en-GB" smtClean="0"/>
              <a:t>‹#›</a:t>
            </a:fld>
            <a:endParaRPr lang="en-GB"/>
          </a:p>
        </p:txBody>
      </p:sp>
    </p:spTree>
    <p:extLst>
      <p:ext uri="{BB962C8B-B14F-4D97-AF65-F5344CB8AC3E}">
        <p14:creationId xmlns:p14="http://schemas.microsoft.com/office/powerpoint/2010/main" val="419679879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9EDA1A-3CAE-493A-807D-BFC6B067E849}"/>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3EFC6A2A-C8CB-492F-AB22-A6ACD5A8491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D92F647C-6E9E-4FB5-85EE-B1BDEA361137}"/>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ECFA5809-04BF-4B71-ADAE-67760C9EAD8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8D922745-A51C-4645-9632-CF8D14A096F8}"/>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B79DF777-7985-4614-BEDA-013672D1164E}"/>
              </a:ext>
            </a:extLst>
          </p:cNvPr>
          <p:cNvSpPr>
            <a:spLocks noGrp="1"/>
          </p:cNvSpPr>
          <p:nvPr>
            <p:ph type="dt" sz="half" idx="10"/>
          </p:nvPr>
        </p:nvSpPr>
        <p:spPr/>
        <p:txBody>
          <a:bodyPr/>
          <a:lstStyle/>
          <a:p>
            <a:fld id="{BD55632F-6C17-43F5-B8D8-BD8B67AD27A7}" type="datetimeFigureOut">
              <a:rPr lang="en-GB" smtClean="0"/>
              <a:t>03/05/2022</a:t>
            </a:fld>
            <a:endParaRPr lang="en-GB"/>
          </a:p>
        </p:txBody>
      </p:sp>
      <p:sp>
        <p:nvSpPr>
          <p:cNvPr id="8" name="Footer Placeholder 7">
            <a:extLst>
              <a:ext uri="{FF2B5EF4-FFF2-40B4-BE49-F238E27FC236}">
                <a16:creationId xmlns:a16="http://schemas.microsoft.com/office/drawing/2014/main" id="{E45A1999-2037-444F-8F2A-1B69EF11938A}"/>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F329560F-B0B7-4605-8347-FF6459FAC382}"/>
              </a:ext>
            </a:extLst>
          </p:cNvPr>
          <p:cNvSpPr>
            <a:spLocks noGrp="1"/>
          </p:cNvSpPr>
          <p:nvPr>
            <p:ph type="sldNum" sz="quarter" idx="12"/>
          </p:nvPr>
        </p:nvSpPr>
        <p:spPr/>
        <p:txBody>
          <a:bodyPr/>
          <a:lstStyle/>
          <a:p>
            <a:fld id="{8C984962-E4DF-4B53-BFF8-E69044B1CD70}" type="slidenum">
              <a:rPr lang="en-GB" smtClean="0"/>
              <a:t>‹#›</a:t>
            </a:fld>
            <a:endParaRPr lang="en-GB"/>
          </a:p>
        </p:txBody>
      </p:sp>
    </p:spTree>
    <p:extLst>
      <p:ext uri="{BB962C8B-B14F-4D97-AF65-F5344CB8AC3E}">
        <p14:creationId xmlns:p14="http://schemas.microsoft.com/office/powerpoint/2010/main" val="32384711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06606A-6E60-4FE8-9029-2B859F2AA81A}"/>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2CCC4B81-C828-4F39-A2A4-2C635E95F18B}"/>
              </a:ext>
            </a:extLst>
          </p:cNvPr>
          <p:cNvSpPr>
            <a:spLocks noGrp="1"/>
          </p:cNvSpPr>
          <p:nvPr>
            <p:ph type="dt" sz="half" idx="10"/>
          </p:nvPr>
        </p:nvSpPr>
        <p:spPr/>
        <p:txBody>
          <a:bodyPr/>
          <a:lstStyle/>
          <a:p>
            <a:fld id="{BD55632F-6C17-43F5-B8D8-BD8B67AD27A7}" type="datetimeFigureOut">
              <a:rPr lang="en-GB" smtClean="0"/>
              <a:t>03/05/2022</a:t>
            </a:fld>
            <a:endParaRPr lang="en-GB"/>
          </a:p>
        </p:txBody>
      </p:sp>
      <p:sp>
        <p:nvSpPr>
          <p:cNvPr id="4" name="Footer Placeholder 3">
            <a:extLst>
              <a:ext uri="{FF2B5EF4-FFF2-40B4-BE49-F238E27FC236}">
                <a16:creationId xmlns:a16="http://schemas.microsoft.com/office/drawing/2014/main" id="{0A4B98DD-45A2-458A-AA60-BE4CDA5462DC}"/>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88995C33-9072-4969-9938-D099446CF3A9}"/>
              </a:ext>
            </a:extLst>
          </p:cNvPr>
          <p:cNvSpPr>
            <a:spLocks noGrp="1"/>
          </p:cNvSpPr>
          <p:nvPr>
            <p:ph type="sldNum" sz="quarter" idx="12"/>
          </p:nvPr>
        </p:nvSpPr>
        <p:spPr/>
        <p:txBody>
          <a:bodyPr/>
          <a:lstStyle/>
          <a:p>
            <a:fld id="{8C984962-E4DF-4B53-BFF8-E69044B1CD70}" type="slidenum">
              <a:rPr lang="en-GB" smtClean="0"/>
              <a:t>‹#›</a:t>
            </a:fld>
            <a:endParaRPr lang="en-GB"/>
          </a:p>
        </p:txBody>
      </p:sp>
    </p:spTree>
    <p:extLst>
      <p:ext uri="{BB962C8B-B14F-4D97-AF65-F5344CB8AC3E}">
        <p14:creationId xmlns:p14="http://schemas.microsoft.com/office/powerpoint/2010/main" val="76333813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56F5C26-3920-493B-96FC-E4C4C5B91021}"/>
              </a:ext>
            </a:extLst>
          </p:cNvPr>
          <p:cNvSpPr>
            <a:spLocks noGrp="1"/>
          </p:cNvSpPr>
          <p:nvPr>
            <p:ph type="dt" sz="half" idx="10"/>
          </p:nvPr>
        </p:nvSpPr>
        <p:spPr/>
        <p:txBody>
          <a:bodyPr/>
          <a:lstStyle/>
          <a:p>
            <a:fld id="{BD55632F-6C17-43F5-B8D8-BD8B67AD27A7}" type="datetimeFigureOut">
              <a:rPr lang="en-GB" smtClean="0"/>
              <a:t>03/05/2022</a:t>
            </a:fld>
            <a:endParaRPr lang="en-GB"/>
          </a:p>
        </p:txBody>
      </p:sp>
      <p:sp>
        <p:nvSpPr>
          <p:cNvPr id="3" name="Footer Placeholder 2">
            <a:extLst>
              <a:ext uri="{FF2B5EF4-FFF2-40B4-BE49-F238E27FC236}">
                <a16:creationId xmlns:a16="http://schemas.microsoft.com/office/drawing/2014/main" id="{2FCED2CE-F43C-4FD3-A83F-F54C2BDFE875}"/>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FBE0619B-3464-4EC9-9E8A-D426BAF8D0F7}"/>
              </a:ext>
            </a:extLst>
          </p:cNvPr>
          <p:cNvSpPr>
            <a:spLocks noGrp="1"/>
          </p:cNvSpPr>
          <p:nvPr>
            <p:ph type="sldNum" sz="quarter" idx="12"/>
          </p:nvPr>
        </p:nvSpPr>
        <p:spPr/>
        <p:txBody>
          <a:bodyPr/>
          <a:lstStyle/>
          <a:p>
            <a:fld id="{8C984962-E4DF-4B53-BFF8-E69044B1CD70}" type="slidenum">
              <a:rPr lang="en-GB" smtClean="0"/>
              <a:t>‹#›</a:t>
            </a:fld>
            <a:endParaRPr lang="en-GB"/>
          </a:p>
        </p:txBody>
      </p:sp>
    </p:spTree>
    <p:extLst>
      <p:ext uri="{BB962C8B-B14F-4D97-AF65-F5344CB8AC3E}">
        <p14:creationId xmlns:p14="http://schemas.microsoft.com/office/powerpoint/2010/main" val="146896411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AB1C80-9283-4FB1-B129-8C23493330F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5398226A-4F99-4AA3-A5C8-40708B32406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85EBD867-D147-437F-BEBE-E20FD099099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031E5A0-41DF-491F-80D4-2C6C8FB61E28}"/>
              </a:ext>
            </a:extLst>
          </p:cNvPr>
          <p:cNvSpPr>
            <a:spLocks noGrp="1"/>
          </p:cNvSpPr>
          <p:nvPr>
            <p:ph type="dt" sz="half" idx="10"/>
          </p:nvPr>
        </p:nvSpPr>
        <p:spPr/>
        <p:txBody>
          <a:bodyPr/>
          <a:lstStyle/>
          <a:p>
            <a:fld id="{BD55632F-6C17-43F5-B8D8-BD8B67AD27A7}" type="datetimeFigureOut">
              <a:rPr lang="en-GB" smtClean="0"/>
              <a:t>03/05/2022</a:t>
            </a:fld>
            <a:endParaRPr lang="en-GB"/>
          </a:p>
        </p:txBody>
      </p:sp>
      <p:sp>
        <p:nvSpPr>
          <p:cNvPr id="6" name="Footer Placeholder 5">
            <a:extLst>
              <a:ext uri="{FF2B5EF4-FFF2-40B4-BE49-F238E27FC236}">
                <a16:creationId xmlns:a16="http://schemas.microsoft.com/office/drawing/2014/main" id="{0909A323-94E3-4FB5-A363-ECC7B9383C12}"/>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6BD030A6-7A46-4E12-A97B-FFA5515EFD86}"/>
              </a:ext>
            </a:extLst>
          </p:cNvPr>
          <p:cNvSpPr>
            <a:spLocks noGrp="1"/>
          </p:cNvSpPr>
          <p:nvPr>
            <p:ph type="sldNum" sz="quarter" idx="12"/>
          </p:nvPr>
        </p:nvSpPr>
        <p:spPr/>
        <p:txBody>
          <a:bodyPr/>
          <a:lstStyle/>
          <a:p>
            <a:fld id="{8C984962-E4DF-4B53-BFF8-E69044B1CD70}" type="slidenum">
              <a:rPr lang="en-GB" smtClean="0"/>
              <a:t>‹#›</a:t>
            </a:fld>
            <a:endParaRPr lang="en-GB"/>
          </a:p>
        </p:txBody>
      </p:sp>
    </p:spTree>
    <p:extLst>
      <p:ext uri="{BB962C8B-B14F-4D97-AF65-F5344CB8AC3E}">
        <p14:creationId xmlns:p14="http://schemas.microsoft.com/office/powerpoint/2010/main" val="11608679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6B54B4-7E16-4301-B57E-AE4C47A92F6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F49D3092-3A4B-4A42-824E-7C81AB37E6B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20959096-1817-48CD-9B5C-454ACB93CEF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1936A90-827D-418A-A020-F4D0E93F5299}"/>
              </a:ext>
            </a:extLst>
          </p:cNvPr>
          <p:cNvSpPr>
            <a:spLocks noGrp="1"/>
          </p:cNvSpPr>
          <p:nvPr>
            <p:ph type="dt" sz="half" idx="10"/>
          </p:nvPr>
        </p:nvSpPr>
        <p:spPr/>
        <p:txBody>
          <a:bodyPr/>
          <a:lstStyle/>
          <a:p>
            <a:fld id="{BD55632F-6C17-43F5-B8D8-BD8B67AD27A7}" type="datetimeFigureOut">
              <a:rPr lang="en-GB" smtClean="0"/>
              <a:t>03/05/2022</a:t>
            </a:fld>
            <a:endParaRPr lang="en-GB"/>
          </a:p>
        </p:txBody>
      </p:sp>
      <p:sp>
        <p:nvSpPr>
          <p:cNvPr id="6" name="Footer Placeholder 5">
            <a:extLst>
              <a:ext uri="{FF2B5EF4-FFF2-40B4-BE49-F238E27FC236}">
                <a16:creationId xmlns:a16="http://schemas.microsoft.com/office/drawing/2014/main" id="{D5DF6088-544F-4F6D-81F5-EC95C51453ED}"/>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FF65A2E7-8FEC-4D4B-96B1-2F5E55EC0F8E}"/>
              </a:ext>
            </a:extLst>
          </p:cNvPr>
          <p:cNvSpPr>
            <a:spLocks noGrp="1"/>
          </p:cNvSpPr>
          <p:nvPr>
            <p:ph type="sldNum" sz="quarter" idx="12"/>
          </p:nvPr>
        </p:nvSpPr>
        <p:spPr/>
        <p:txBody>
          <a:bodyPr/>
          <a:lstStyle/>
          <a:p>
            <a:fld id="{8C984962-E4DF-4B53-BFF8-E69044B1CD70}" type="slidenum">
              <a:rPr lang="en-GB" smtClean="0"/>
              <a:t>‹#›</a:t>
            </a:fld>
            <a:endParaRPr lang="en-GB"/>
          </a:p>
        </p:txBody>
      </p:sp>
    </p:spTree>
    <p:extLst>
      <p:ext uri="{BB962C8B-B14F-4D97-AF65-F5344CB8AC3E}">
        <p14:creationId xmlns:p14="http://schemas.microsoft.com/office/powerpoint/2010/main" val="425536672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E76BA4C-D651-445A-9940-F1CDB1EF162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50AC3BB2-7214-4A94-80A7-EC0D5514D9D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1AB07402-B88E-400B-BDBA-E6808A6589F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D55632F-6C17-43F5-B8D8-BD8B67AD27A7}" type="datetimeFigureOut">
              <a:rPr lang="en-GB" smtClean="0"/>
              <a:t>03/05/2022</a:t>
            </a:fld>
            <a:endParaRPr lang="en-GB"/>
          </a:p>
        </p:txBody>
      </p:sp>
      <p:sp>
        <p:nvSpPr>
          <p:cNvPr id="5" name="Footer Placeholder 4">
            <a:extLst>
              <a:ext uri="{FF2B5EF4-FFF2-40B4-BE49-F238E27FC236}">
                <a16:creationId xmlns:a16="http://schemas.microsoft.com/office/drawing/2014/main" id="{F9DEA226-D740-4094-8AC1-3F7822ABC01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99E1C7B7-BC60-4119-B5CC-FA359C2DF90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C984962-E4DF-4B53-BFF8-E69044B1CD70}" type="slidenum">
              <a:rPr lang="en-GB" smtClean="0"/>
              <a:t>‹#›</a:t>
            </a:fld>
            <a:endParaRPr lang="en-GB"/>
          </a:p>
        </p:txBody>
      </p:sp>
    </p:spTree>
    <p:extLst>
      <p:ext uri="{BB962C8B-B14F-4D97-AF65-F5344CB8AC3E}">
        <p14:creationId xmlns:p14="http://schemas.microsoft.com/office/powerpoint/2010/main" val="262591686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gif"/><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6.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8" Type="http://schemas.openxmlformats.org/officeDocument/2006/relationships/image" Target="../media/image19.gif"/><Relationship Id="rId3" Type="http://schemas.openxmlformats.org/officeDocument/2006/relationships/image" Target="../media/image29.png"/><Relationship Id="rId7" Type="http://schemas.openxmlformats.org/officeDocument/2006/relationships/image" Target="../media/image21.gif"/><Relationship Id="rId2" Type="http://schemas.openxmlformats.org/officeDocument/2006/relationships/notesSlide" Target="../notesSlides/notesSlide10.xml"/><Relationship Id="rId1" Type="http://schemas.openxmlformats.org/officeDocument/2006/relationships/slideLayout" Target="../slideLayouts/slideLayout6.xml"/><Relationship Id="rId6" Type="http://schemas.openxmlformats.org/officeDocument/2006/relationships/image" Target="../media/image7.png"/><Relationship Id="rId5" Type="http://schemas.openxmlformats.org/officeDocument/2006/relationships/image" Target="../media/image31.svg"/><Relationship Id="rId4" Type="http://schemas.openxmlformats.org/officeDocument/2006/relationships/image" Target="../media/image30.png"/><Relationship Id="rId9" Type="http://schemas.openxmlformats.org/officeDocument/2006/relationships/image" Target="../media/image39.png"/></Relationships>
</file>

<file path=ppt/slides/_rels/slide11.xml.rels><?xml version="1.0" encoding="UTF-8" standalone="yes"?>
<Relationships xmlns="http://schemas.openxmlformats.org/package/2006/relationships"><Relationship Id="rId8" Type="http://schemas.openxmlformats.org/officeDocument/2006/relationships/image" Target="../media/image19.gif"/><Relationship Id="rId3" Type="http://schemas.openxmlformats.org/officeDocument/2006/relationships/image" Target="../media/image29.png"/><Relationship Id="rId7" Type="http://schemas.openxmlformats.org/officeDocument/2006/relationships/image" Target="../media/image21.gif"/><Relationship Id="rId2" Type="http://schemas.openxmlformats.org/officeDocument/2006/relationships/notesSlide" Target="../notesSlides/notesSlide11.xml"/><Relationship Id="rId1" Type="http://schemas.openxmlformats.org/officeDocument/2006/relationships/slideLayout" Target="../slideLayouts/slideLayout6.xml"/><Relationship Id="rId6" Type="http://schemas.openxmlformats.org/officeDocument/2006/relationships/image" Target="../media/image7.png"/><Relationship Id="rId11" Type="http://schemas.openxmlformats.org/officeDocument/2006/relationships/image" Target="../media/image4.png"/><Relationship Id="rId5" Type="http://schemas.openxmlformats.org/officeDocument/2006/relationships/image" Target="../media/image31.svg"/><Relationship Id="rId10" Type="http://schemas.openxmlformats.org/officeDocument/2006/relationships/image" Target="../media/image20.gif"/><Relationship Id="rId4" Type="http://schemas.openxmlformats.org/officeDocument/2006/relationships/image" Target="../media/image30.png"/><Relationship Id="rId9" Type="http://schemas.openxmlformats.org/officeDocument/2006/relationships/image" Target="../media/image40.png"/></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2.xml"/><Relationship Id="rId1" Type="http://schemas.openxmlformats.org/officeDocument/2006/relationships/slideLayout" Target="../slideLayouts/slideLayout6.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3.png"/></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3.xml"/><Relationship Id="rId1" Type="http://schemas.openxmlformats.org/officeDocument/2006/relationships/slideLayout" Target="../slideLayouts/slideLayout6.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3.png"/></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4.xml"/><Relationship Id="rId1" Type="http://schemas.openxmlformats.org/officeDocument/2006/relationships/slideLayout" Target="../slideLayouts/slideLayout6.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3.png"/></Relationships>
</file>

<file path=ppt/slides/_rels/slide2.xml.rels><?xml version="1.0" encoding="UTF-8" standalone="yes"?>
<Relationships xmlns="http://schemas.openxmlformats.org/package/2006/relationships"><Relationship Id="rId8" Type="http://schemas.openxmlformats.org/officeDocument/2006/relationships/audio" Target="../media/audio3.wav"/><Relationship Id="rId13" Type="http://schemas.openxmlformats.org/officeDocument/2006/relationships/audio" Target="../media/audio8.wav"/><Relationship Id="rId18" Type="http://schemas.openxmlformats.org/officeDocument/2006/relationships/image" Target="../media/image12.png"/><Relationship Id="rId3" Type="http://schemas.openxmlformats.org/officeDocument/2006/relationships/audio" Target="../media/audio1.wav"/><Relationship Id="rId21" Type="http://schemas.openxmlformats.org/officeDocument/2006/relationships/image" Target="../media/image13.png"/><Relationship Id="rId7" Type="http://schemas.openxmlformats.org/officeDocument/2006/relationships/audio" Target="../media/audio2.wav"/><Relationship Id="rId12" Type="http://schemas.openxmlformats.org/officeDocument/2006/relationships/audio" Target="../media/audio7.wav"/><Relationship Id="rId17" Type="http://schemas.openxmlformats.org/officeDocument/2006/relationships/image" Target="../media/image11.png"/><Relationship Id="rId2" Type="http://schemas.openxmlformats.org/officeDocument/2006/relationships/notesSlide" Target="../notesSlides/notesSlide2.xml"/><Relationship Id="rId16" Type="http://schemas.openxmlformats.org/officeDocument/2006/relationships/audio" Target="../media/audio10.wav"/><Relationship Id="rId20" Type="http://schemas.openxmlformats.org/officeDocument/2006/relationships/audio" Target="../media/audio12.wav"/><Relationship Id="rId1" Type="http://schemas.openxmlformats.org/officeDocument/2006/relationships/slideLayout" Target="../slideLayouts/slideLayout6.xml"/><Relationship Id="rId6" Type="http://schemas.openxmlformats.org/officeDocument/2006/relationships/image" Target="../media/image9.svg"/><Relationship Id="rId11" Type="http://schemas.openxmlformats.org/officeDocument/2006/relationships/audio" Target="../media/audio6.wav"/><Relationship Id="rId5" Type="http://schemas.openxmlformats.org/officeDocument/2006/relationships/image" Target="../media/image8.png"/><Relationship Id="rId15" Type="http://schemas.openxmlformats.org/officeDocument/2006/relationships/image" Target="../media/image10.png"/><Relationship Id="rId10" Type="http://schemas.openxmlformats.org/officeDocument/2006/relationships/audio" Target="../media/audio5.wav"/><Relationship Id="rId19" Type="http://schemas.openxmlformats.org/officeDocument/2006/relationships/audio" Target="../media/audio11.wav"/><Relationship Id="rId4" Type="http://schemas.openxmlformats.org/officeDocument/2006/relationships/image" Target="../media/image7.png"/><Relationship Id="rId9" Type="http://schemas.openxmlformats.org/officeDocument/2006/relationships/audio" Target="../media/audio4.wav"/><Relationship Id="rId14" Type="http://schemas.openxmlformats.org/officeDocument/2006/relationships/audio" Target="../media/audio9.wav"/><Relationship Id="rId22" Type="http://schemas.openxmlformats.org/officeDocument/2006/relationships/image" Target="../media/image14.png"/></Relationships>
</file>

<file path=ppt/slides/_rels/slide3.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image" Target="../media/image15.png"/><Relationship Id="rId7" Type="http://schemas.openxmlformats.org/officeDocument/2006/relationships/image" Target="../media/image19.gif"/><Relationship Id="rId12" Type="http://schemas.microsoft.com/office/2007/relationships/hdphoto" Target="../media/hdphoto1.wdp"/><Relationship Id="rId2" Type="http://schemas.openxmlformats.org/officeDocument/2006/relationships/notesSlide" Target="../notesSlides/notesSlide3.xml"/><Relationship Id="rId1" Type="http://schemas.openxmlformats.org/officeDocument/2006/relationships/slideLayout" Target="../slideLayouts/slideLayout6.xml"/><Relationship Id="rId6" Type="http://schemas.openxmlformats.org/officeDocument/2006/relationships/image" Target="../media/image18.png"/><Relationship Id="rId11" Type="http://schemas.openxmlformats.org/officeDocument/2006/relationships/image" Target="../media/image22.png"/><Relationship Id="rId5" Type="http://schemas.openxmlformats.org/officeDocument/2006/relationships/image" Target="../media/image17.png"/><Relationship Id="rId10" Type="http://schemas.openxmlformats.org/officeDocument/2006/relationships/image" Target="../media/image21.gif"/><Relationship Id="rId4" Type="http://schemas.openxmlformats.org/officeDocument/2006/relationships/image" Target="../media/image16.png"/><Relationship Id="rId9" Type="http://schemas.openxmlformats.org/officeDocument/2006/relationships/image" Target="../media/image20.gif"/></Relationships>
</file>

<file path=ppt/slides/_rels/slide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4.xml"/><Relationship Id="rId1" Type="http://schemas.openxmlformats.org/officeDocument/2006/relationships/slideLayout" Target="../slideLayouts/slideLayout6.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3.png"/></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5.xml"/><Relationship Id="rId1" Type="http://schemas.openxmlformats.org/officeDocument/2006/relationships/slideLayout" Target="../slideLayouts/slideLayout6.xml"/><Relationship Id="rId5" Type="http://schemas.openxmlformats.org/officeDocument/2006/relationships/image" Target="../media/image27.png"/><Relationship Id="rId4" Type="http://schemas.openxmlformats.org/officeDocument/2006/relationships/image" Target="../media/image26.png"/></Relationships>
</file>

<file path=ppt/slides/_rels/slide6.xml.rels><?xml version="1.0" encoding="UTF-8" standalone="yes"?>
<Relationships xmlns="http://schemas.openxmlformats.org/package/2006/relationships"><Relationship Id="rId8" Type="http://schemas.openxmlformats.org/officeDocument/2006/relationships/audio" Target="../media/audio17.wav"/><Relationship Id="rId3" Type="http://schemas.openxmlformats.org/officeDocument/2006/relationships/image" Target="../media/image28.png"/><Relationship Id="rId7" Type="http://schemas.openxmlformats.org/officeDocument/2006/relationships/audio" Target="../media/audio16.wav"/><Relationship Id="rId2" Type="http://schemas.openxmlformats.org/officeDocument/2006/relationships/notesSlide" Target="../notesSlides/notesSlide6.xml"/><Relationship Id="rId1" Type="http://schemas.openxmlformats.org/officeDocument/2006/relationships/slideLayout" Target="../slideLayouts/slideLayout6.xml"/><Relationship Id="rId6" Type="http://schemas.openxmlformats.org/officeDocument/2006/relationships/audio" Target="../media/audio15.wav"/><Relationship Id="rId11" Type="http://schemas.microsoft.com/office/2007/relationships/hdphoto" Target="../media/hdphoto1.wdp"/><Relationship Id="rId5" Type="http://schemas.openxmlformats.org/officeDocument/2006/relationships/audio" Target="../media/audio14.wav"/><Relationship Id="rId10" Type="http://schemas.openxmlformats.org/officeDocument/2006/relationships/image" Target="../media/image22.png"/><Relationship Id="rId4" Type="http://schemas.openxmlformats.org/officeDocument/2006/relationships/audio" Target="../media/audio13.wav"/><Relationship Id="rId9" Type="http://schemas.openxmlformats.org/officeDocument/2006/relationships/audio" Target="../media/audio18.wav"/></Relationships>
</file>

<file path=ppt/slides/_rels/slide7.xml.rels><?xml version="1.0" encoding="UTF-8" standalone="yes"?>
<Relationships xmlns="http://schemas.openxmlformats.org/package/2006/relationships"><Relationship Id="rId8" Type="http://schemas.openxmlformats.org/officeDocument/2006/relationships/image" Target="../media/image32.png"/><Relationship Id="rId3" Type="http://schemas.openxmlformats.org/officeDocument/2006/relationships/image" Target="../media/image29.png"/><Relationship Id="rId7" Type="http://schemas.openxmlformats.org/officeDocument/2006/relationships/image" Target="../media/image21.gif"/><Relationship Id="rId2" Type="http://schemas.openxmlformats.org/officeDocument/2006/relationships/notesSlide" Target="../notesSlides/notesSlide7.xml"/><Relationship Id="rId1" Type="http://schemas.openxmlformats.org/officeDocument/2006/relationships/slideLayout" Target="../slideLayouts/slideLayout6.xml"/><Relationship Id="rId6" Type="http://schemas.openxmlformats.org/officeDocument/2006/relationships/image" Target="../media/image7.png"/><Relationship Id="rId5" Type="http://schemas.openxmlformats.org/officeDocument/2006/relationships/image" Target="../media/image31.svg"/><Relationship Id="rId4" Type="http://schemas.openxmlformats.org/officeDocument/2006/relationships/image" Target="../media/image30.png"/><Relationship Id="rId9" Type="http://schemas.openxmlformats.org/officeDocument/2006/relationships/image" Target="../media/image20.gif"/></Relationships>
</file>

<file path=ppt/slides/_rels/slide8.xml.rels><?xml version="1.0" encoding="UTF-8" standalone="yes"?>
<Relationships xmlns="http://schemas.openxmlformats.org/package/2006/relationships"><Relationship Id="rId8" Type="http://schemas.openxmlformats.org/officeDocument/2006/relationships/image" Target="../media/image19.gif"/><Relationship Id="rId3" Type="http://schemas.openxmlformats.org/officeDocument/2006/relationships/image" Target="../media/image29.png"/><Relationship Id="rId7" Type="http://schemas.openxmlformats.org/officeDocument/2006/relationships/image" Target="../media/image21.gif"/><Relationship Id="rId2" Type="http://schemas.openxmlformats.org/officeDocument/2006/relationships/notesSlide" Target="../notesSlides/notesSlide8.xml"/><Relationship Id="rId1" Type="http://schemas.openxmlformats.org/officeDocument/2006/relationships/slideLayout" Target="../slideLayouts/slideLayout6.xml"/><Relationship Id="rId6" Type="http://schemas.openxmlformats.org/officeDocument/2006/relationships/image" Target="../media/image7.png"/><Relationship Id="rId11" Type="http://schemas.openxmlformats.org/officeDocument/2006/relationships/image" Target="../media/image35.png"/><Relationship Id="rId5" Type="http://schemas.openxmlformats.org/officeDocument/2006/relationships/image" Target="../media/image31.svg"/><Relationship Id="rId10" Type="http://schemas.openxmlformats.org/officeDocument/2006/relationships/image" Target="../media/image34.png"/><Relationship Id="rId4" Type="http://schemas.openxmlformats.org/officeDocument/2006/relationships/image" Target="../media/image30.png"/><Relationship Id="rId9" Type="http://schemas.openxmlformats.org/officeDocument/2006/relationships/image" Target="../media/image33.png"/></Relationships>
</file>

<file path=ppt/slides/_rels/slide9.xml.rels><?xml version="1.0" encoding="UTF-8" standalone="yes"?>
<Relationships xmlns="http://schemas.openxmlformats.org/package/2006/relationships"><Relationship Id="rId8" Type="http://schemas.openxmlformats.org/officeDocument/2006/relationships/image" Target="../media/image36.jpeg"/><Relationship Id="rId3" Type="http://schemas.openxmlformats.org/officeDocument/2006/relationships/image" Target="../media/image29.png"/><Relationship Id="rId7" Type="http://schemas.openxmlformats.org/officeDocument/2006/relationships/image" Target="../media/image20.gif"/><Relationship Id="rId2" Type="http://schemas.openxmlformats.org/officeDocument/2006/relationships/notesSlide" Target="../notesSlides/notesSlide9.xml"/><Relationship Id="rId1" Type="http://schemas.openxmlformats.org/officeDocument/2006/relationships/slideLayout" Target="../slideLayouts/slideLayout6.xml"/><Relationship Id="rId6" Type="http://schemas.openxmlformats.org/officeDocument/2006/relationships/image" Target="../media/image7.png"/><Relationship Id="rId11" Type="http://schemas.openxmlformats.org/officeDocument/2006/relationships/image" Target="../media/image38.png"/><Relationship Id="rId5" Type="http://schemas.openxmlformats.org/officeDocument/2006/relationships/image" Target="../media/image31.svg"/><Relationship Id="rId10" Type="http://schemas.openxmlformats.org/officeDocument/2006/relationships/image" Target="../media/image21.gif"/><Relationship Id="rId4" Type="http://schemas.openxmlformats.org/officeDocument/2006/relationships/image" Target="../media/image30.png"/><Relationship Id="rId9" Type="http://schemas.openxmlformats.org/officeDocument/2006/relationships/image" Target="../media/image3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97"/>
        <p:cNvGrpSpPr/>
        <p:nvPr/>
      </p:nvGrpSpPr>
      <p:grpSpPr>
        <a:xfrm>
          <a:off x="0" y="0"/>
          <a:ext cx="0" cy="0"/>
          <a:chOff x="0" y="0"/>
          <a:chExt cx="0" cy="0"/>
        </a:xfrm>
      </p:grpSpPr>
      <p:sp>
        <p:nvSpPr>
          <p:cNvPr id="98" name="Google Shape;98;p2" descr="background rectangle"/>
          <p:cNvSpPr/>
          <p:nvPr/>
        </p:nvSpPr>
        <p:spPr>
          <a:xfrm>
            <a:off x="0" y="0"/>
            <a:ext cx="4350984" cy="6858000"/>
          </a:xfrm>
          <a:prstGeom prst="rect">
            <a:avLst/>
          </a:prstGeom>
          <a:solidFill>
            <a:srgbClr val="0070C0"/>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FFFFFF"/>
              </a:buClr>
              <a:buSzPts val="1800"/>
              <a:buFont typeface="Calibri"/>
              <a:buNone/>
              <a:tabLst/>
              <a:defRPr/>
            </a:pPr>
            <a:endParaRPr kumimoji="0" sz="1800" b="0" i="0" u="none" strike="noStrike" kern="0" cap="none" spc="0" normalizeH="0" baseline="0" noProof="0" dirty="0">
              <a:ln>
                <a:noFill/>
              </a:ln>
              <a:solidFill>
                <a:srgbClr val="FFFFFF"/>
              </a:solidFill>
              <a:effectLst/>
              <a:uLnTx/>
              <a:uFillTx/>
              <a:latin typeface="Century Gothic" panose="020B0502020202020204" pitchFamily="34" charset="0"/>
              <a:ea typeface="Century Gothic"/>
              <a:cs typeface="Century Gothic"/>
              <a:sym typeface="Century Gothic"/>
            </a:endParaRPr>
          </a:p>
        </p:txBody>
      </p:sp>
      <p:pic>
        <p:nvPicPr>
          <p:cNvPr id="99" name="Google Shape;99;p2"/>
          <p:cNvPicPr preferRelativeResize="0"/>
          <p:nvPr/>
        </p:nvPicPr>
        <p:blipFill rotWithShape="1">
          <a:blip r:embed="rId3">
            <a:alphaModFix/>
          </a:blip>
          <a:srcRect/>
          <a:stretch/>
        </p:blipFill>
        <p:spPr>
          <a:xfrm>
            <a:off x="5254752" y="304800"/>
            <a:ext cx="4953631" cy="4247588"/>
          </a:xfrm>
          <a:prstGeom prst="rect">
            <a:avLst/>
          </a:prstGeom>
          <a:noFill/>
          <a:ln>
            <a:noFill/>
          </a:ln>
        </p:spPr>
      </p:pic>
      <p:sp>
        <p:nvSpPr>
          <p:cNvPr id="100" name="Google Shape;100;p2"/>
          <p:cNvSpPr/>
          <p:nvPr/>
        </p:nvSpPr>
        <p:spPr>
          <a:xfrm>
            <a:off x="6368181" y="4552388"/>
            <a:ext cx="3214451" cy="1569660"/>
          </a:xfrm>
          <a:prstGeom prst="rect">
            <a:avLst/>
          </a:prstGeom>
          <a:noFill/>
          <a:ln>
            <a:noFill/>
          </a:ln>
        </p:spPr>
        <p:txBody>
          <a:bodyPr spcFirstLastPara="1" wrap="square" lIns="91425" tIns="45700" rIns="91425" bIns="45700" anchor="t" anchorCtr="0">
            <a:spAutoFit/>
          </a:bodyPr>
          <a:lstStyle/>
          <a:p>
            <a:pPr marL="0" marR="0" lvl="0" indent="0" algn="ctr" defTabSz="914400" rtl="0" eaLnBrk="1" fontAlgn="auto" latinLnBrk="0" hangingPunct="1">
              <a:lnSpc>
                <a:spcPct val="100000"/>
              </a:lnSpc>
              <a:spcBef>
                <a:spcPts val="0"/>
              </a:spcBef>
              <a:spcAft>
                <a:spcPts val="0"/>
              </a:spcAft>
              <a:buClr>
                <a:srgbClr val="FF3333"/>
              </a:buClr>
              <a:buSzPts val="9600"/>
              <a:buFont typeface="Arial"/>
              <a:buNone/>
              <a:tabLst/>
              <a:defRPr/>
            </a:pPr>
            <a:r>
              <a:rPr kumimoji="0" lang="en-GB" sz="9600" b="1" i="0" u="none" strike="noStrike" kern="0" cap="none" spc="0" normalizeH="0" baseline="0" noProof="0" dirty="0" err="1">
                <a:ln>
                  <a:noFill/>
                </a:ln>
                <a:solidFill>
                  <a:srgbClr val="0070C0"/>
                </a:solidFill>
                <a:effectLst/>
                <a:uLnTx/>
                <a:uFillTx/>
                <a:latin typeface="Modern Love" panose="04090805081005020601" pitchFamily="82" charset="0"/>
                <a:cs typeface="Arial"/>
                <a:sym typeface="Arial"/>
              </a:rPr>
              <a:t>azul</a:t>
            </a:r>
            <a:endParaRPr kumimoji="0" sz="1400" b="0" i="0" u="none" strike="noStrike" kern="0" cap="none" spc="0" normalizeH="0" baseline="0" noProof="0" dirty="0">
              <a:ln>
                <a:noFill/>
              </a:ln>
              <a:solidFill>
                <a:srgbClr val="0070C0"/>
              </a:solidFill>
              <a:effectLst/>
              <a:uLnTx/>
              <a:uFillTx/>
              <a:latin typeface="Modern Love" panose="04090805081005020601" pitchFamily="82" charset="0"/>
              <a:cs typeface="Arial"/>
              <a:sym typeface="Arial"/>
            </a:endParaRPr>
          </a:p>
        </p:txBody>
      </p:sp>
      <p:sp>
        <p:nvSpPr>
          <p:cNvPr id="101" name="Google Shape;101;p2"/>
          <p:cNvSpPr txBox="1"/>
          <p:nvPr/>
        </p:nvSpPr>
        <p:spPr>
          <a:xfrm>
            <a:off x="0" y="6334820"/>
            <a:ext cx="4350984" cy="523180"/>
          </a:xfrm>
          <a:prstGeom prst="rect">
            <a:avLst/>
          </a:prstGeom>
          <a:noFill/>
          <a:ln>
            <a:noFill/>
          </a:ln>
        </p:spPr>
        <p:txBody>
          <a:bodyPr spcFirstLastPara="1" wrap="square" lIns="91425" tIns="45700" rIns="91425" bIns="45700" anchor="t" anchorCtr="0">
            <a:spAutoFit/>
          </a:bodyPr>
          <a:lstStyle/>
          <a:p>
            <a:pPr marR="0" lvl="0" defTabSz="914400" rtl="0" eaLnBrk="1" fontAlgn="auto" latinLnBrk="0" hangingPunct="1">
              <a:lnSpc>
                <a:spcPct val="100000"/>
              </a:lnSpc>
              <a:spcBef>
                <a:spcPts val="0"/>
              </a:spcBef>
              <a:spcAft>
                <a:spcPts val="0"/>
              </a:spcAft>
              <a:buClr>
                <a:srgbClr val="FFFFFF"/>
              </a:buClr>
              <a:buSzPts val="2800"/>
              <a:tabLst/>
              <a:defRPr/>
            </a:pPr>
            <a:r>
              <a:rPr kumimoji="0" lang="en-GB" sz="2800" b="1" i="0" u="none" strike="noStrike" kern="0" cap="none" spc="0" normalizeH="0" baseline="0" noProof="0" dirty="0">
                <a:ln>
                  <a:noFill/>
                </a:ln>
                <a:solidFill>
                  <a:srgbClr val="FFFFFF"/>
                </a:solidFill>
                <a:effectLst/>
                <a:uLnTx/>
                <a:uFillTx/>
                <a:latin typeface="Century Gothic"/>
                <a:ea typeface="Century Gothic"/>
                <a:cs typeface="Century Gothic"/>
                <a:sym typeface="Century Gothic"/>
              </a:rPr>
              <a:t>Follow ups 1-5</a:t>
            </a:r>
            <a:endParaRPr kumimoji="0" sz="2800" b="0" i="0" u="none" strike="noStrike" kern="0" cap="none" spc="0" normalizeH="0" baseline="0" noProof="0" dirty="0">
              <a:ln>
                <a:noFill/>
              </a:ln>
              <a:solidFill>
                <a:srgbClr val="FFFFFF"/>
              </a:solidFill>
              <a:effectLst/>
              <a:uLnTx/>
              <a:uFillTx/>
              <a:latin typeface="Calibri"/>
              <a:ea typeface="Calibri"/>
              <a:cs typeface="Calibri"/>
              <a:sym typeface="Calibri"/>
            </a:endParaRPr>
          </a:p>
        </p:txBody>
      </p:sp>
      <p:sp>
        <p:nvSpPr>
          <p:cNvPr id="2" name="Title 1">
            <a:extLst>
              <a:ext uri="{FF2B5EF4-FFF2-40B4-BE49-F238E27FC236}">
                <a16:creationId xmlns:a16="http://schemas.microsoft.com/office/drawing/2014/main" id="{39CC6876-DDF0-4199-BBA3-5430CC14F362}"/>
              </a:ext>
            </a:extLst>
          </p:cNvPr>
          <p:cNvSpPr>
            <a:spLocks noGrp="1"/>
          </p:cNvSpPr>
          <p:nvPr>
            <p:ph type="title"/>
          </p:nvPr>
        </p:nvSpPr>
        <p:spPr>
          <a:xfrm>
            <a:off x="194291" y="304800"/>
            <a:ext cx="3962401" cy="1325563"/>
          </a:xfrm>
        </p:spPr>
        <p:txBody>
          <a:bodyPr>
            <a:normAutofit/>
          </a:bodyPr>
          <a:lstStyle/>
          <a:p>
            <a:pPr algn="ctr"/>
            <a:r>
              <a:rPr lang="en-GB" b="1" dirty="0">
                <a:solidFill>
                  <a:srgbClr val="FFFFFF"/>
                </a:solidFill>
                <a:latin typeface="Century Gothic" panose="020B0502020202020204" pitchFamily="34" charset="0"/>
                <a:ea typeface="Century Gothic"/>
                <a:cs typeface="Century Gothic"/>
                <a:sym typeface="Century Gothic"/>
              </a:rPr>
              <a:t>Saying what I and others do</a:t>
            </a:r>
            <a:endParaRPr lang="en-GB" dirty="0">
              <a:latin typeface="Century Gothic" panose="020B0502020202020204" pitchFamily="34" charset="0"/>
            </a:endParaRPr>
          </a:p>
        </p:txBody>
      </p:sp>
      <p:sp>
        <p:nvSpPr>
          <p:cNvPr id="10" name="TextBox 9">
            <a:extLst>
              <a:ext uri="{FF2B5EF4-FFF2-40B4-BE49-F238E27FC236}">
                <a16:creationId xmlns:a16="http://schemas.microsoft.com/office/drawing/2014/main" id="{26953028-8F16-4DCA-B407-704422E29840}"/>
              </a:ext>
            </a:extLst>
          </p:cNvPr>
          <p:cNvSpPr txBox="1"/>
          <p:nvPr/>
        </p:nvSpPr>
        <p:spPr>
          <a:xfrm>
            <a:off x="385726" y="1996292"/>
            <a:ext cx="3962401" cy="1283910"/>
          </a:xfrm>
          <a:prstGeom prst="wave">
            <a:avLst/>
          </a:prstGeom>
          <a:solidFill>
            <a:srgbClr val="FFFFFF">
              <a:alpha val="60000"/>
            </a:srgbClr>
          </a:solidFill>
        </p:spPr>
        <p:txBody>
          <a:bodyPr wrap="square">
            <a:spAutoFit/>
          </a:bodyPr>
          <a:lstStyle/>
          <a:p>
            <a:pPr marL="0" marR="0" lvl="0" indent="0" defTabSz="914400" rtl="0" eaLnBrk="1" fontAlgn="auto" latinLnBrk="0" hangingPunct="1">
              <a:lnSpc>
                <a:spcPct val="100000"/>
              </a:lnSpc>
              <a:spcBef>
                <a:spcPts val="0"/>
              </a:spcBef>
              <a:spcAft>
                <a:spcPts val="0"/>
              </a:spcAft>
              <a:buClr>
                <a:srgbClr val="FFFFFF"/>
              </a:buClr>
              <a:buSzPts val="1800"/>
              <a:buFont typeface="Calibri"/>
              <a:buNone/>
              <a:tabLst/>
              <a:defRPr/>
            </a:pPr>
            <a:r>
              <a:rPr kumimoji="0" lang="en-GB" sz="3600" b="1" i="0" u="none" strike="noStrike" kern="0" cap="none" spc="0" normalizeH="0" baseline="0" noProof="0" dirty="0">
                <a:ln>
                  <a:noFill/>
                </a:ln>
                <a:solidFill>
                  <a:srgbClr val="FF0000"/>
                </a:solidFill>
                <a:effectLst/>
                <a:uLnTx/>
                <a:uFillTx/>
                <a:latin typeface="Dreaming Outloud Script Pro" panose="03050502040304050704" pitchFamily="66" charset="0"/>
                <a:ea typeface="Century Gothic"/>
                <a:cs typeface="Dreaming Outloud Script Pro" panose="03050502040304050704" pitchFamily="66" charset="0"/>
                <a:sym typeface="Century Gothic"/>
              </a:rPr>
              <a:t> E</a:t>
            </a:r>
            <a:r>
              <a:rPr kumimoji="0" lang="en-GB" sz="3600" b="1" i="0" u="none" strike="noStrike" kern="0" cap="none" spc="0" normalizeH="0" baseline="0" noProof="0" dirty="0">
                <a:ln>
                  <a:noFill/>
                </a:ln>
                <a:solidFill>
                  <a:srgbClr val="FF9933"/>
                </a:solidFill>
                <a:effectLst/>
                <a:uLnTx/>
                <a:uFillTx/>
                <a:latin typeface="Dreaming Outloud Script Pro" panose="03050502040304050704" pitchFamily="66" charset="0"/>
                <a:ea typeface="Century Gothic"/>
                <a:cs typeface="Dreaming Outloud Script Pro" panose="03050502040304050704" pitchFamily="66" charset="0"/>
                <a:sym typeface="Century Gothic"/>
              </a:rPr>
              <a:t>l</a:t>
            </a:r>
            <a:r>
              <a:rPr kumimoji="0" lang="en-GB" sz="3600" b="1" i="0" u="none" strike="noStrike" kern="0" cap="none" spc="0" normalizeH="0" baseline="0" noProof="0" dirty="0">
                <a:ln>
                  <a:noFill/>
                </a:ln>
                <a:solidFill>
                  <a:srgbClr val="FFFFFF"/>
                </a:solidFill>
                <a:effectLst/>
                <a:uLnTx/>
                <a:uFillTx/>
                <a:latin typeface="Dreaming Outloud Script Pro" panose="03050502040304050704" pitchFamily="66" charset="0"/>
                <a:ea typeface="Century Gothic"/>
                <a:cs typeface="Dreaming Outloud Script Pro" panose="03050502040304050704" pitchFamily="66" charset="0"/>
                <a:sym typeface="Century Gothic"/>
              </a:rPr>
              <a:t> </a:t>
            </a:r>
            <a:r>
              <a:rPr kumimoji="0" lang="en-GB" sz="3600" b="1" i="0" u="none" strike="noStrike" kern="0" cap="none" spc="0" normalizeH="0" baseline="0" noProof="0" dirty="0" err="1">
                <a:ln>
                  <a:noFill/>
                </a:ln>
                <a:solidFill>
                  <a:srgbClr val="FFC000"/>
                </a:solidFill>
                <a:effectLst/>
                <a:uLnTx/>
                <a:uFillTx/>
                <a:latin typeface="Dreaming Outloud Script Pro" panose="03050502040304050704" pitchFamily="66" charset="0"/>
                <a:ea typeface="Century Gothic"/>
                <a:cs typeface="Dreaming Outloud Script Pro" panose="03050502040304050704" pitchFamily="66" charset="0"/>
                <a:sym typeface="Century Gothic"/>
              </a:rPr>
              <a:t>c</a:t>
            </a:r>
            <a:r>
              <a:rPr kumimoji="0" lang="en-GB" sz="3600" b="1" i="0" u="none" strike="noStrike" kern="0" cap="none" spc="0" normalizeH="0" baseline="0" noProof="0" dirty="0" err="1">
                <a:ln>
                  <a:noFill/>
                </a:ln>
                <a:solidFill>
                  <a:srgbClr val="92D050"/>
                </a:solidFill>
                <a:effectLst/>
                <a:uLnTx/>
                <a:uFillTx/>
                <a:latin typeface="Dreaming Outloud Script Pro" panose="03050502040304050704" pitchFamily="66" charset="0"/>
                <a:ea typeface="Century Gothic"/>
                <a:cs typeface="Dreaming Outloud Script Pro" panose="03050502040304050704" pitchFamily="66" charset="0"/>
                <a:sym typeface="Century Gothic"/>
              </a:rPr>
              <a:t>u</a:t>
            </a:r>
            <a:r>
              <a:rPr kumimoji="0" lang="en-GB" sz="3600" b="1" i="0" u="none" strike="noStrike" kern="0" cap="none" spc="0" normalizeH="0" baseline="0" noProof="0" dirty="0" err="1">
                <a:ln>
                  <a:noFill/>
                </a:ln>
                <a:solidFill>
                  <a:srgbClr val="00B050"/>
                </a:solidFill>
                <a:effectLst/>
                <a:uLnTx/>
                <a:uFillTx/>
                <a:latin typeface="Dreaming Outloud Script Pro" panose="03050502040304050704" pitchFamily="66" charset="0"/>
                <a:ea typeface="Century Gothic"/>
                <a:cs typeface="Dreaming Outloud Script Pro" panose="03050502040304050704" pitchFamily="66" charset="0"/>
                <a:sym typeface="Century Gothic"/>
              </a:rPr>
              <a:t>m</a:t>
            </a:r>
            <a:r>
              <a:rPr kumimoji="0" lang="en-GB" sz="3600" b="1" i="0" u="none" strike="noStrike" kern="0" cap="none" spc="0" normalizeH="0" baseline="0" noProof="0" dirty="0" err="1">
                <a:ln>
                  <a:noFill/>
                </a:ln>
                <a:solidFill>
                  <a:srgbClr val="00B0F0"/>
                </a:solidFill>
                <a:effectLst/>
                <a:uLnTx/>
                <a:uFillTx/>
                <a:latin typeface="Dreaming Outloud Script Pro" panose="03050502040304050704" pitchFamily="66" charset="0"/>
                <a:ea typeface="Century Gothic"/>
                <a:cs typeface="Dreaming Outloud Script Pro" panose="03050502040304050704" pitchFamily="66" charset="0"/>
                <a:sym typeface="Century Gothic"/>
              </a:rPr>
              <a:t>p</a:t>
            </a:r>
            <a:r>
              <a:rPr kumimoji="0" lang="en-GB" sz="3600" b="1" i="0" u="none" strike="noStrike" kern="0" cap="none" spc="0" normalizeH="0" baseline="0" noProof="0" dirty="0" err="1">
                <a:ln>
                  <a:noFill/>
                </a:ln>
                <a:solidFill>
                  <a:srgbClr val="002060"/>
                </a:solidFill>
                <a:effectLst/>
                <a:uLnTx/>
                <a:uFillTx/>
                <a:latin typeface="Dreaming Outloud Script Pro" panose="03050502040304050704" pitchFamily="66" charset="0"/>
                <a:ea typeface="Century Gothic"/>
                <a:cs typeface="Dreaming Outloud Script Pro" panose="03050502040304050704" pitchFamily="66" charset="0"/>
                <a:sym typeface="Century Gothic"/>
              </a:rPr>
              <a:t>l</a:t>
            </a:r>
            <a:r>
              <a:rPr kumimoji="0" lang="en-GB" sz="3600" b="1" i="0" u="none" strike="noStrike" kern="0" cap="none" spc="0" normalizeH="0" baseline="0" noProof="0" dirty="0" err="1">
                <a:ln>
                  <a:noFill/>
                </a:ln>
                <a:solidFill>
                  <a:srgbClr val="7030A0"/>
                </a:solidFill>
                <a:effectLst/>
                <a:uLnTx/>
                <a:uFillTx/>
                <a:latin typeface="Dreaming Outloud Script Pro" panose="03050502040304050704" pitchFamily="66" charset="0"/>
                <a:ea typeface="Century Gothic"/>
                <a:cs typeface="Dreaming Outloud Script Pro" panose="03050502040304050704" pitchFamily="66" charset="0"/>
                <a:sym typeface="Century Gothic"/>
              </a:rPr>
              <a:t>e</a:t>
            </a:r>
            <a:r>
              <a:rPr kumimoji="0" lang="en-GB" sz="3600" b="1" i="0" u="none" strike="noStrike" kern="0" cap="none" spc="0" normalizeH="0" baseline="0" noProof="0" dirty="0" err="1">
                <a:ln>
                  <a:noFill/>
                </a:ln>
                <a:solidFill>
                  <a:srgbClr val="CC99FF"/>
                </a:solidFill>
                <a:effectLst/>
                <a:uLnTx/>
                <a:uFillTx/>
                <a:latin typeface="Dreaming Outloud Script Pro" panose="03050502040304050704" pitchFamily="66" charset="0"/>
                <a:ea typeface="Century Gothic"/>
                <a:cs typeface="Dreaming Outloud Script Pro" panose="03050502040304050704" pitchFamily="66" charset="0"/>
                <a:sym typeface="Century Gothic"/>
              </a:rPr>
              <a:t>a</a:t>
            </a:r>
            <a:r>
              <a:rPr kumimoji="0" lang="en-GB" sz="3600" b="1" i="0" u="none" strike="noStrike" kern="0" cap="none" spc="0" normalizeH="0" baseline="0" noProof="0" dirty="0" err="1">
                <a:ln>
                  <a:noFill/>
                </a:ln>
                <a:solidFill>
                  <a:srgbClr val="996633"/>
                </a:solidFill>
                <a:effectLst/>
                <a:uLnTx/>
                <a:uFillTx/>
                <a:latin typeface="Dreaming Outloud Script Pro" panose="03050502040304050704" pitchFamily="66" charset="0"/>
                <a:ea typeface="Century Gothic"/>
                <a:cs typeface="Dreaming Outloud Script Pro" panose="03050502040304050704" pitchFamily="66" charset="0"/>
                <a:sym typeface="Century Gothic"/>
              </a:rPr>
              <a:t>ñ</a:t>
            </a:r>
            <a:r>
              <a:rPr kumimoji="0" lang="en-GB" sz="3600" b="1" i="0" u="none" strike="noStrike" kern="0" cap="none" spc="0" normalizeH="0" baseline="0" noProof="0" dirty="0" err="1">
                <a:ln>
                  <a:noFill/>
                </a:ln>
                <a:solidFill>
                  <a:schemeClr val="tx1">
                    <a:lumMod val="75000"/>
                    <a:lumOff val="25000"/>
                  </a:schemeClr>
                </a:solidFill>
                <a:effectLst/>
                <a:uLnTx/>
                <a:uFillTx/>
                <a:latin typeface="Dreaming Outloud Script Pro" panose="03050502040304050704" pitchFamily="66" charset="0"/>
                <a:ea typeface="Century Gothic"/>
                <a:cs typeface="Dreaming Outloud Script Pro" panose="03050502040304050704" pitchFamily="66" charset="0"/>
                <a:sym typeface="Century Gothic"/>
              </a:rPr>
              <a:t>o</a:t>
            </a:r>
            <a:r>
              <a:rPr kumimoji="0" lang="en-GB" sz="3600" b="1" i="0" u="none" strike="noStrike" kern="0" cap="none" spc="0" normalizeH="0" baseline="0" noProof="0" dirty="0" err="1">
                <a:ln>
                  <a:noFill/>
                </a:ln>
                <a:solidFill>
                  <a:schemeClr val="bg1">
                    <a:lumMod val="65000"/>
                  </a:schemeClr>
                </a:solidFill>
                <a:effectLst/>
                <a:uLnTx/>
                <a:uFillTx/>
                <a:latin typeface="Dreaming Outloud Script Pro" panose="03050502040304050704" pitchFamily="66" charset="0"/>
                <a:ea typeface="Century Gothic"/>
                <a:cs typeface="Dreaming Outloud Script Pro" panose="03050502040304050704" pitchFamily="66" charset="0"/>
                <a:sym typeface="Century Gothic"/>
              </a:rPr>
              <a:t>s</a:t>
            </a:r>
            <a:endParaRPr kumimoji="0" lang="en-GB" sz="3600" b="1" i="0" u="none" strike="noStrike" kern="0" cap="none" spc="0" normalizeH="0" baseline="0" noProof="0" dirty="0">
              <a:ln>
                <a:noFill/>
              </a:ln>
              <a:solidFill>
                <a:schemeClr val="bg1">
                  <a:lumMod val="65000"/>
                </a:schemeClr>
              </a:solidFill>
              <a:effectLst/>
              <a:uLnTx/>
              <a:uFillTx/>
              <a:latin typeface="Dreaming Outloud Script Pro" panose="03050502040304050704" pitchFamily="66" charset="0"/>
              <a:ea typeface="Century Gothic"/>
              <a:cs typeface="Dreaming Outloud Script Pro" panose="03050502040304050704" pitchFamily="66" charset="0"/>
              <a:sym typeface="Century Gothic"/>
            </a:endParaRPr>
          </a:p>
        </p:txBody>
      </p:sp>
      <p:pic>
        <p:nvPicPr>
          <p:cNvPr id="1030" name="Picture 6" descr="Verderón, Bandera, Guirnalda, Diseño">
            <a:extLst>
              <a:ext uri="{FF2B5EF4-FFF2-40B4-BE49-F238E27FC236}">
                <a16:creationId xmlns:a16="http://schemas.microsoft.com/office/drawing/2014/main" id="{26A4F587-85C1-45DF-94EF-92BC385F44A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flipH="1">
            <a:off x="0" y="3508778"/>
            <a:ext cx="3058632" cy="1038896"/>
          </a:xfrm>
          <a:prstGeom prst="rect">
            <a:avLst/>
          </a:prstGeom>
          <a:noFill/>
          <a:extLst>
            <a:ext uri="{909E8E84-426E-40DD-AFC4-6F175D3DCCD1}">
              <a14:hiddenFill xmlns:a14="http://schemas.microsoft.com/office/drawing/2010/main">
                <a:solidFill>
                  <a:srgbClr val="FFFFFF"/>
                </a:solidFill>
              </a14:hiddenFill>
            </a:ext>
          </a:extLst>
        </p:spPr>
      </p:pic>
      <p:cxnSp>
        <p:nvCxnSpPr>
          <p:cNvPr id="5" name="Straight Connector 4">
            <a:extLst>
              <a:ext uri="{FF2B5EF4-FFF2-40B4-BE49-F238E27FC236}">
                <a16:creationId xmlns:a16="http://schemas.microsoft.com/office/drawing/2014/main" id="{D1566BE1-7D5E-49FB-835D-E94B65E9F41F}"/>
              </a:ext>
            </a:extLst>
          </p:cNvPr>
          <p:cNvCxnSpPr>
            <a:cxnSpLocks/>
          </p:cNvCxnSpPr>
          <p:nvPr/>
        </p:nvCxnSpPr>
        <p:spPr>
          <a:xfrm flipH="1" flipV="1">
            <a:off x="0" y="6075236"/>
            <a:ext cx="4348127" cy="43032"/>
          </a:xfrm>
          <a:prstGeom prst="line">
            <a:avLst/>
          </a:prstGeom>
          <a:ln w="571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pic>
        <p:nvPicPr>
          <p:cNvPr id="1032" name="Picture 8" descr="Regalo, Isométrico, Cumpleaños, Navidad">
            <a:extLst>
              <a:ext uri="{FF2B5EF4-FFF2-40B4-BE49-F238E27FC236}">
                <a16:creationId xmlns:a16="http://schemas.microsoft.com/office/drawing/2014/main" id="{BD20E3E0-A9C9-4178-B130-D00BE8BBA31C}"/>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38898" y="5553075"/>
            <a:ext cx="566681" cy="650918"/>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Fecha De Nacimiento, Pastel, Velas">
            <a:extLst>
              <a:ext uri="{FF2B5EF4-FFF2-40B4-BE49-F238E27FC236}">
                <a16:creationId xmlns:a16="http://schemas.microsoft.com/office/drawing/2014/main" id="{6CEB3B98-8B06-422B-B4BF-875275ED57D7}"/>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120326" y="4770528"/>
            <a:ext cx="2417002" cy="1814085"/>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Balloon, Party, Celebration, Transparent">
            <a:extLst>
              <a:ext uri="{FF2B5EF4-FFF2-40B4-BE49-F238E27FC236}">
                <a16:creationId xmlns:a16="http://schemas.microsoft.com/office/drawing/2014/main" id="{243B510E-68B5-4760-8C95-E0E4F17B75B1}"/>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rot="1031358">
            <a:off x="3649625" y="1455479"/>
            <a:ext cx="1459830" cy="2469364"/>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descr="A picture containing text, toy, doll&#10;&#10;Description automatically generated">
            <a:extLst>
              <a:ext uri="{FF2B5EF4-FFF2-40B4-BE49-F238E27FC236}">
                <a16:creationId xmlns:a16="http://schemas.microsoft.com/office/drawing/2014/main" id="{5E614995-49E3-4A21-B1EF-CED9F3B892D7}"/>
              </a:ext>
            </a:extLst>
          </p:cNvPr>
          <p:cNvPicPr>
            <a:picLocks noChangeAspect="1"/>
          </p:cNvPicPr>
          <p:nvPr/>
        </p:nvPicPr>
        <p:blipFill>
          <a:blip r:embed="rId8"/>
          <a:stretch>
            <a:fillRect/>
          </a:stretch>
        </p:blipFill>
        <p:spPr>
          <a:xfrm>
            <a:off x="2729427" y="3195787"/>
            <a:ext cx="1800128" cy="2925210"/>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25"/>
        <p:cNvGrpSpPr/>
        <p:nvPr/>
      </p:nvGrpSpPr>
      <p:grpSpPr>
        <a:xfrm>
          <a:off x="0" y="0"/>
          <a:ext cx="0" cy="0"/>
          <a:chOff x="0" y="0"/>
          <a:chExt cx="0" cy="0"/>
        </a:xfrm>
      </p:grpSpPr>
      <p:pic>
        <p:nvPicPr>
          <p:cNvPr id="10" name="Picture 9">
            <a:extLst>
              <a:ext uri="{FF2B5EF4-FFF2-40B4-BE49-F238E27FC236}">
                <a16:creationId xmlns:a16="http://schemas.microsoft.com/office/drawing/2014/main" id="{8D1114FB-1AF2-48A5-A8AB-AD8FF9F9DCB6}"/>
              </a:ext>
            </a:extLst>
          </p:cNvPr>
          <p:cNvPicPr>
            <a:picLocks noChangeAspect="1"/>
          </p:cNvPicPr>
          <p:nvPr/>
        </p:nvPicPr>
        <p:blipFill>
          <a:blip r:embed="rId3"/>
          <a:stretch>
            <a:fillRect/>
          </a:stretch>
        </p:blipFill>
        <p:spPr>
          <a:xfrm rot="21305820">
            <a:off x="2560197" y="917574"/>
            <a:ext cx="5340365" cy="4943415"/>
          </a:xfrm>
          <a:prstGeom prst="rect">
            <a:avLst/>
          </a:prstGeom>
        </p:spPr>
      </p:pic>
      <p:sp>
        <p:nvSpPr>
          <p:cNvPr id="167" name="Google Shape;167;p2"/>
          <p:cNvSpPr/>
          <p:nvPr/>
        </p:nvSpPr>
        <p:spPr>
          <a:xfrm>
            <a:off x="123171" y="128500"/>
            <a:ext cx="521370" cy="478471"/>
          </a:xfrm>
          <a:prstGeom prst="roundRect">
            <a:avLst>
              <a:gd name="adj" fmla="val 16667"/>
            </a:avLst>
          </a:prstGeom>
          <a:solidFill>
            <a:srgbClr val="0070C0"/>
          </a:solidFill>
          <a:ln w="12700" cap="flat" cmpd="sng">
            <a:no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2" name="Title 1">
            <a:extLst>
              <a:ext uri="{FF2B5EF4-FFF2-40B4-BE49-F238E27FC236}">
                <a16:creationId xmlns:a16="http://schemas.microsoft.com/office/drawing/2014/main" id="{3F9B81CA-49CF-4113-B92C-AF8FEDD23E30}"/>
              </a:ext>
            </a:extLst>
          </p:cNvPr>
          <p:cNvSpPr>
            <a:spLocks noGrp="1"/>
          </p:cNvSpPr>
          <p:nvPr>
            <p:ph type="title"/>
          </p:nvPr>
        </p:nvSpPr>
        <p:spPr>
          <a:xfrm>
            <a:off x="724790" y="58981"/>
            <a:ext cx="2810719" cy="675762"/>
          </a:xfrm>
        </p:spPr>
        <p:txBody>
          <a:bodyPr>
            <a:normAutofit/>
          </a:bodyPr>
          <a:lstStyle/>
          <a:p>
            <a:r>
              <a:rPr lang="en-GB" sz="3200" b="1" dirty="0">
                <a:solidFill>
                  <a:srgbClr val="002060"/>
                </a:solidFill>
                <a:latin typeface="Century Gothic"/>
                <a:ea typeface="Century Gothic"/>
                <a:cs typeface="Century Gothic"/>
                <a:sym typeface="Century Gothic"/>
              </a:rPr>
              <a:t>Follow up 4 : </a:t>
            </a:r>
            <a:endParaRPr lang="en-GB" sz="3200" dirty="0"/>
          </a:p>
        </p:txBody>
      </p:sp>
      <p:sp>
        <p:nvSpPr>
          <p:cNvPr id="54" name="TextBox 53">
            <a:extLst>
              <a:ext uri="{FF2B5EF4-FFF2-40B4-BE49-F238E27FC236}">
                <a16:creationId xmlns:a16="http://schemas.microsoft.com/office/drawing/2014/main" id="{92D404C1-E4CB-49C4-BBB7-4061AF67EFA1}"/>
              </a:ext>
            </a:extLst>
          </p:cNvPr>
          <p:cNvSpPr txBox="1"/>
          <p:nvPr/>
        </p:nvSpPr>
        <p:spPr>
          <a:xfrm>
            <a:off x="1209077" y="1033968"/>
            <a:ext cx="9577366" cy="523220"/>
          </a:xfrm>
          <a:prstGeom prst="rect">
            <a:avLst/>
          </a:prstGeom>
          <a:noFill/>
          <a:ln>
            <a:noFill/>
          </a:ln>
        </p:spPr>
        <p:txBody>
          <a:bodyPr wrap="square" rtlCol="0">
            <a:spAutoFit/>
          </a:bodyPr>
          <a:lstStyle/>
          <a:p>
            <a:r>
              <a:rPr lang="en-GB" sz="2800" b="1" dirty="0" err="1">
                <a:solidFill>
                  <a:srgbClr val="002060"/>
                </a:solidFill>
                <a:latin typeface="Century Gothic" panose="020B0502020202020204" pitchFamily="34" charset="0"/>
              </a:rPr>
              <a:t>Observa</a:t>
            </a:r>
            <a:r>
              <a:rPr lang="en-GB" sz="2800" b="1" dirty="0">
                <a:solidFill>
                  <a:srgbClr val="002060"/>
                </a:solidFill>
                <a:latin typeface="Century Gothic" panose="020B0502020202020204" pitchFamily="34" charset="0"/>
              </a:rPr>
              <a:t> las </a:t>
            </a:r>
            <a:r>
              <a:rPr lang="en-GB" sz="2800" b="1" dirty="0" err="1">
                <a:solidFill>
                  <a:srgbClr val="002060"/>
                </a:solidFill>
                <a:latin typeface="Century Gothic" panose="020B0502020202020204" pitchFamily="34" charset="0"/>
              </a:rPr>
              <a:t>imágenes</a:t>
            </a:r>
            <a:r>
              <a:rPr lang="en-GB" sz="2800" b="1" dirty="0">
                <a:solidFill>
                  <a:srgbClr val="002060"/>
                </a:solidFill>
                <a:latin typeface="Century Gothic" panose="020B0502020202020204" pitchFamily="34" charset="0"/>
              </a:rPr>
              <a:t> y </a:t>
            </a:r>
            <a:r>
              <a:rPr lang="en-GB" sz="2800" b="1" dirty="0" err="1">
                <a:solidFill>
                  <a:srgbClr val="002060"/>
                </a:solidFill>
                <a:latin typeface="Century Gothic" panose="020B0502020202020204" pitchFamily="34" charset="0"/>
              </a:rPr>
              <a:t>habla</a:t>
            </a:r>
            <a:r>
              <a:rPr lang="en-GB" sz="2800" b="1" dirty="0">
                <a:solidFill>
                  <a:srgbClr val="002060"/>
                </a:solidFill>
                <a:latin typeface="Century Gothic" panose="020B0502020202020204" pitchFamily="34" charset="0"/>
              </a:rPr>
              <a:t> </a:t>
            </a:r>
            <a:r>
              <a:rPr lang="en-GB" sz="2800" dirty="0">
                <a:solidFill>
                  <a:srgbClr val="002060"/>
                </a:solidFill>
                <a:latin typeface="Century Gothic" panose="020B0502020202020204" pitchFamily="34" charset="0"/>
              </a:rPr>
              <a:t>[</a:t>
            </a:r>
            <a:r>
              <a:rPr lang="en-GB" sz="2800" b="1" dirty="0">
                <a:solidFill>
                  <a:srgbClr val="002060"/>
                </a:solidFill>
                <a:latin typeface="Century Gothic" panose="020B0502020202020204" pitchFamily="34" charset="0"/>
              </a:rPr>
              <a:t>4/5</a:t>
            </a:r>
            <a:r>
              <a:rPr lang="en-GB" sz="2800" dirty="0">
                <a:solidFill>
                  <a:srgbClr val="002060"/>
                </a:solidFill>
                <a:latin typeface="Century Gothic" panose="020B0502020202020204" pitchFamily="34" charset="0"/>
              </a:rPr>
              <a:t>]. </a:t>
            </a:r>
          </a:p>
        </p:txBody>
      </p:sp>
      <p:sp>
        <p:nvSpPr>
          <p:cNvPr id="52" name="Speech Bubble: Rectangle with Corners Rounded 51">
            <a:extLst>
              <a:ext uri="{FF2B5EF4-FFF2-40B4-BE49-F238E27FC236}">
                <a16:creationId xmlns:a16="http://schemas.microsoft.com/office/drawing/2014/main" id="{A0306A0D-09A3-4485-8A0C-6A730A305E4B}"/>
              </a:ext>
            </a:extLst>
          </p:cNvPr>
          <p:cNvSpPr/>
          <p:nvPr/>
        </p:nvSpPr>
        <p:spPr>
          <a:xfrm>
            <a:off x="1181943" y="1055259"/>
            <a:ext cx="6515394" cy="518040"/>
          </a:xfrm>
          <a:prstGeom prst="wedgeRoundRectCallout">
            <a:avLst>
              <a:gd name="adj1" fmla="val -53155"/>
              <a:gd name="adj2" fmla="val 25196"/>
              <a:gd name="adj3" fmla="val 16667"/>
            </a:avLst>
          </a:prstGeom>
          <a:noFill/>
          <a:ln w="57150">
            <a:solidFill>
              <a:srgbClr val="FF4B9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a:endParaRPr>
          </a:p>
        </p:txBody>
      </p:sp>
      <p:pic>
        <p:nvPicPr>
          <p:cNvPr id="57" name="Graphic 56" descr="Teacher">
            <a:extLst>
              <a:ext uri="{FF2B5EF4-FFF2-40B4-BE49-F238E27FC236}">
                <a16:creationId xmlns:a16="http://schemas.microsoft.com/office/drawing/2014/main" id="{517A3241-6C9C-4A61-B0D2-81AB4BA9CCB8}"/>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55915" y="903920"/>
            <a:ext cx="914400" cy="914400"/>
          </a:xfrm>
          <a:prstGeom prst="rect">
            <a:avLst/>
          </a:prstGeom>
        </p:spPr>
      </p:pic>
      <p:pic>
        <p:nvPicPr>
          <p:cNvPr id="99" name="Google Shape;319;p15" descr="Speech Icon, Voice, Talking, Audio, Speech">
            <a:extLst>
              <a:ext uri="{FF2B5EF4-FFF2-40B4-BE49-F238E27FC236}">
                <a16:creationId xmlns:a16="http://schemas.microsoft.com/office/drawing/2014/main" id="{C7FC8EE7-D74C-4120-9A7D-68711D5C0CBE}"/>
              </a:ext>
            </a:extLst>
          </p:cNvPr>
          <p:cNvPicPr preferRelativeResize="0"/>
          <p:nvPr/>
        </p:nvPicPr>
        <p:blipFill rotWithShape="1">
          <a:blip r:embed="rId6">
            <a:alphaModFix/>
          </a:blip>
          <a:srcRect/>
          <a:stretch/>
        </p:blipFill>
        <p:spPr>
          <a:xfrm>
            <a:off x="11104149" y="127569"/>
            <a:ext cx="776168" cy="776168"/>
          </a:xfrm>
          <a:prstGeom prst="rect">
            <a:avLst/>
          </a:prstGeom>
          <a:noFill/>
          <a:ln>
            <a:noFill/>
          </a:ln>
        </p:spPr>
      </p:pic>
      <p:sp>
        <p:nvSpPr>
          <p:cNvPr id="100" name="Title 1">
            <a:extLst>
              <a:ext uri="{FF2B5EF4-FFF2-40B4-BE49-F238E27FC236}">
                <a16:creationId xmlns:a16="http://schemas.microsoft.com/office/drawing/2014/main" id="{8227DE36-EAD1-4188-BEC5-9F684A147546}"/>
              </a:ext>
            </a:extLst>
          </p:cNvPr>
          <p:cNvSpPr txBox="1">
            <a:spLocks/>
          </p:cNvSpPr>
          <p:nvPr/>
        </p:nvSpPr>
        <p:spPr>
          <a:xfrm>
            <a:off x="10971365" y="978580"/>
            <a:ext cx="984675" cy="368031"/>
          </a:xfrm>
          <a:prstGeom prst="rect">
            <a:avLst/>
          </a:prstGeom>
          <a:solidFill>
            <a:srgbClr val="85CFE1"/>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1800" b="1" dirty="0">
                <a:solidFill>
                  <a:srgbClr val="002060"/>
                </a:solidFill>
                <a:latin typeface="Century Gothic" panose="020B0502020202020204" pitchFamily="34" charset="0"/>
              </a:rPr>
              <a:t>hablar</a:t>
            </a:r>
          </a:p>
        </p:txBody>
      </p:sp>
      <p:sp>
        <p:nvSpPr>
          <p:cNvPr id="13" name="TextBox 12">
            <a:extLst>
              <a:ext uri="{FF2B5EF4-FFF2-40B4-BE49-F238E27FC236}">
                <a16:creationId xmlns:a16="http://schemas.microsoft.com/office/drawing/2014/main" id="{B1464485-6AA8-41B5-B886-97E065DE34FE}"/>
              </a:ext>
            </a:extLst>
          </p:cNvPr>
          <p:cNvSpPr txBox="1"/>
          <p:nvPr/>
        </p:nvSpPr>
        <p:spPr>
          <a:xfrm>
            <a:off x="190305" y="5771256"/>
            <a:ext cx="7891574" cy="954107"/>
          </a:xfrm>
          <a:prstGeom prst="rect">
            <a:avLst/>
          </a:prstGeom>
          <a:noFill/>
        </p:spPr>
        <p:txBody>
          <a:bodyPr wrap="square" rtlCol="0">
            <a:spAutoFit/>
          </a:bodyPr>
          <a:lstStyle/>
          <a:p>
            <a:r>
              <a:rPr lang="en-GB" sz="2800" dirty="0">
                <a:solidFill>
                  <a:srgbClr val="002060"/>
                </a:solidFill>
                <a:latin typeface="Century Gothic" panose="020B0502020202020204" pitchFamily="34" charset="0"/>
              </a:rPr>
              <a:t>On the left I’m doing a race and</a:t>
            </a:r>
          </a:p>
          <a:p>
            <a:r>
              <a:rPr lang="en-GB" sz="2800" dirty="0">
                <a:solidFill>
                  <a:srgbClr val="002060"/>
                </a:solidFill>
                <a:latin typeface="Century Gothic" panose="020B0502020202020204" pitchFamily="34" charset="0"/>
              </a:rPr>
              <a:t>on the right you’re doing a drawing.</a:t>
            </a:r>
          </a:p>
        </p:txBody>
      </p:sp>
      <p:pic>
        <p:nvPicPr>
          <p:cNvPr id="111" name="Picture 110">
            <a:extLst>
              <a:ext uri="{FF2B5EF4-FFF2-40B4-BE49-F238E27FC236}">
                <a16:creationId xmlns:a16="http://schemas.microsoft.com/office/drawing/2014/main" id="{788B3DE0-4471-4FB5-8D83-3436B6983D1F}"/>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473854" y="1789658"/>
            <a:ext cx="1949891" cy="5121775"/>
          </a:xfrm>
          <a:prstGeom prst="rect">
            <a:avLst/>
          </a:prstGeom>
        </p:spPr>
      </p:pic>
      <p:sp>
        <p:nvSpPr>
          <p:cNvPr id="116" name="Google Shape;387;p19">
            <a:extLst>
              <a:ext uri="{FF2B5EF4-FFF2-40B4-BE49-F238E27FC236}">
                <a16:creationId xmlns:a16="http://schemas.microsoft.com/office/drawing/2014/main" id="{BAC41A00-D01E-437C-894D-659ACD52DA03}"/>
              </a:ext>
            </a:extLst>
          </p:cNvPr>
          <p:cNvSpPr/>
          <p:nvPr/>
        </p:nvSpPr>
        <p:spPr>
          <a:xfrm>
            <a:off x="11417626" y="2746876"/>
            <a:ext cx="516951" cy="3379042"/>
          </a:xfrm>
          <a:prstGeom prst="rect">
            <a:avLst/>
          </a:prstGeom>
          <a:solidFill>
            <a:srgbClr val="FF3399"/>
          </a:solidFill>
          <a:ln w="9525" cap="flat" cmpd="sng">
            <a:solidFill>
              <a:srgbClr val="00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2000"/>
              <a:buFont typeface="Calibri"/>
              <a:buNone/>
            </a:pPr>
            <a:endParaRPr sz="2000" b="0" i="0" u="none" strike="noStrike" cap="none">
              <a:solidFill>
                <a:srgbClr val="000000"/>
              </a:solidFill>
              <a:latin typeface="Century Gothic"/>
              <a:ea typeface="Century Gothic"/>
              <a:cs typeface="Century Gothic"/>
              <a:sym typeface="Century Gothic"/>
            </a:endParaRPr>
          </a:p>
        </p:txBody>
      </p:sp>
      <p:sp>
        <p:nvSpPr>
          <p:cNvPr id="117" name="Google Shape;395;p19">
            <a:extLst>
              <a:ext uri="{FF2B5EF4-FFF2-40B4-BE49-F238E27FC236}">
                <a16:creationId xmlns:a16="http://schemas.microsoft.com/office/drawing/2014/main" id="{3530863B-D4DF-4731-93EB-43C1F7D23C79}"/>
              </a:ext>
            </a:extLst>
          </p:cNvPr>
          <p:cNvSpPr/>
          <p:nvPr/>
        </p:nvSpPr>
        <p:spPr>
          <a:xfrm>
            <a:off x="11195085" y="6225859"/>
            <a:ext cx="931048" cy="349187"/>
          </a:xfrm>
          <a:custGeom>
            <a:avLst/>
            <a:gdLst/>
            <a:ahLst/>
            <a:cxnLst/>
            <a:rect l="l" t="t" r="r" b="b"/>
            <a:pathLst>
              <a:path w="120000" h="120000" extrusionOk="0">
                <a:moveTo>
                  <a:pt x="0" y="0"/>
                </a:moveTo>
                <a:lnTo>
                  <a:pt x="120000" y="0"/>
                </a:lnTo>
                <a:lnTo>
                  <a:pt x="120000" y="120000"/>
                </a:lnTo>
                <a:lnTo>
                  <a:pt x="0" y="120000"/>
                </a:lnTo>
                <a:close/>
              </a:path>
            </a:pathLst>
          </a:custGeom>
          <a:solidFill>
            <a:srgbClr val="1F4E79"/>
          </a:solidFill>
          <a:ln>
            <a:noFill/>
          </a:ln>
          <a:effectLst>
            <a:outerShdw blurRad="57150" dist="19050" dir="5400000" algn="ctr" rotWithShape="0">
              <a:srgbClr val="000000">
                <a:alpha val="62745"/>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FFFFFF"/>
              </a:buClr>
              <a:buSzPts val="1800"/>
              <a:buFont typeface="Century Gothic"/>
              <a:buNone/>
            </a:pPr>
            <a:r>
              <a:rPr lang="en-GB" sz="1800" b="1" i="0" u="none" strike="noStrike" cap="none" dirty="0">
                <a:solidFill>
                  <a:srgbClr val="FFFFFF"/>
                </a:solidFill>
                <a:latin typeface="Century Gothic"/>
                <a:ea typeface="Century Gothic"/>
                <a:cs typeface="Century Gothic"/>
                <a:sym typeface="Century Gothic"/>
              </a:rPr>
              <a:t>INICIO</a:t>
            </a:r>
            <a:endParaRPr dirty="0"/>
          </a:p>
        </p:txBody>
      </p:sp>
      <p:sp>
        <p:nvSpPr>
          <p:cNvPr id="118" name="Google Shape;388;p19">
            <a:extLst>
              <a:ext uri="{FF2B5EF4-FFF2-40B4-BE49-F238E27FC236}">
                <a16:creationId xmlns:a16="http://schemas.microsoft.com/office/drawing/2014/main" id="{9F49529C-791D-4247-8523-37F9D7A6BE95}"/>
              </a:ext>
            </a:extLst>
          </p:cNvPr>
          <p:cNvSpPr/>
          <p:nvPr/>
        </p:nvSpPr>
        <p:spPr>
          <a:xfrm>
            <a:off x="11413499" y="2746874"/>
            <a:ext cx="518389" cy="3379044"/>
          </a:xfrm>
          <a:prstGeom prst="rect">
            <a:avLst/>
          </a:prstGeom>
          <a:solidFill>
            <a:srgbClr val="86CFE2"/>
          </a:solidFill>
          <a:ln w="9525" cap="flat" cmpd="sng">
            <a:solidFill>
              <a:srgbClr val="02456F"/>
            </a:solidFill>
            <a:prstDash val="solid"/>
            <a:round/>
            <a:headEnd type="none" w="sm" len="sm"/>
            <a:tailEnd type="none" w="sm" len="sm"/>
          </a:ln>
          <a:effectLst>
            <a:outerShdw blurRad="57150" dist="19050" dir="5400000" algn="ctr" rotWithShape="0">
              <a:srgbClr val="FFFFFF"/>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2000"/>
              <a:buFont typeface="Calibri"/>
              <a:buNone/>
            </a:pPr>
            <a:endParaRPr sz="2000" b="0" i="0" u="none" strike="noStrike" cap="none">
              <a:solidFill>
                <a:srgbClr val="000000"/>
              </a:solidFill>
              <a:latin typeface="Century Gothic"/>
              <a:ea typeface="Century Gothic"/>
              <a:cs typeface="Century Gothic"/>
              <a:sym typeface="Century Gothic"/>
            </a:endParaRPr>
          </a:p>
        </p:txBody>
      </p:sp>
      <p:sp>
        <p:nvSpPr>
          <p:cNvPr id="119" name="Google Shape;157;p2">
            <a:extLst>
              <a:ext uri="{FF2B5EF4-FFF2-40B4-BE49-F238E27FC236}">
                <a16:creationId xmlns:a16="http://schemas.microsoft.com/office/drawing/2014/main" id="{92745A3B-A502-496B-BD74-AABA29BAE11B}"/>
              </a:ext>
            </a:extLst>
          </p:cNvPr>
          <p:cNvSpPr txBox="1"/>
          <p:nvPr/>
        </p:nvSpPr>
        <p:spPr>
          <a:xfrm>
            <a:off x="11194063" y="2261594"/>
            <a:ext cx="932070" cy="500097"/>
          </a:xfrm>
          <a:prstGeom prst="rect">
            <a:avLst/>
          </a:prstGeom>
          <a:noFill/>
          <a:ln>
            <a:noFill/>
          </a:ln>
        </p:spPr>
        <p:txBody>
          <a:bodyPr spcFirstLastPara="1" wrap="square" lIns="91425" tIns="45700" rIns="91425" bIns="45700" anchor="t" anchorCtr="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s-AR" sz="1600" b="1" i="0" u="none" strike="noStrike" kern="0" cap="none" spc="0" normalizeH="0" baseline="0" noProof="0" dirty="0">
                <a:ln>
                  <a:noFill/>
                </a:ln>
                <a:solidFill>
                  <a:srgbClr val="002060"/>
                </a:solidFill>
                <a:effectLst/>
                <a:uLnTx/>
                <a:uFillTx/>
                <a:latin typeface="Century Gothic"/>
                <a:ea typeface="Century Gothic"/>
                <a:cs typeface="Century Gothic"/>
                <a:sym typeface="Century Gothic"/>
              </a:rPr>
              <a:t>25</a:t>
            </a:r>
            <a:r>
              <a:rPr kumimoji="0" lang="es-AR" sz="1050" b="1" i="0" u="none" strike="noStrike" kern="0" cap="none" spc="0" normalizeH="0" baseline="0" noProof="0" dirty="0">
                <a:ln>
                  <a:noFill/>
                </a:ln>
                <a:solidFill>
                  <a:srgbClr val="002060"/>
                </a:solidFill>
                <a:effectLst/>
                <a:uLnTx/>
                <a:uFillTx/>
                <a:latin typeface="Century Gothic"/>
                <a:ea typeface="Century Gothic"/>
                <a:cs typeface="Century Gothic"/>
                <a:sym typeface="Century Gothic"/>
              </a:rPr>
              <a:t> </a:t>
            </a:r>
            <a:br>
              <a:rPr kumimoji="0" lang="es-AR" sz="1050" b="1" i="0" u="none" strike="noStrike" kern="0" cap="none" spc="0" normalizeH="0" baseline="0" noProof="0" dirty="0">
                <a:ln>
                  <a:noFill/>
                </a:ln>
                <a:solidFill>
                  <a:srgbClr val="002060"/>
                </a:solidFill>
                <a:effectLst/>
                <a:uLnTx/>
                <a:uFillTx/>
                <a:latin typeface="Century Gothic"/>
                <a:ea typeface="Century Gothic"/>
                <a:cs typeface="Century Gothic"/>
                <a:sym typeface="Century Gothic"/>
              </a:rPr>
            </a:br>
            <a:r>
              <a:rPr kumimoji="0" lang="es-AR" sz="1050" b="1" i="0" u="none" strike="noStrike" kern="0" cap="none" spc="0" normalizeH="0" baseline="0" noProof="0" dirty="0">
                <a:ln>
                  <a:noFill/>
                </a:ln>
                <a:solidFill>
                  <a:srgbClr val="002060"/>
                </a:solidFill>
                <a:effectLst/>
                <a:uLnTx/>
                <a:uFillTx/>
                <a:latin typeface="Century Gothic"/>
                <a:ea typeface="Century Gothic"/>
                <a:cs typeface="Century Gothic"/>
                <a:sym typeface="Century Gothic"/>
              </a:rPr>
              <a:t>segundos</a:t>
            </a:r>
            <a:endParaRPr kumimoji="0" lang="es-AR" sz="1050" b="0" i="0" u="none" strike="noStrike" kern="0" cap="none" spc="0" normalizeH="0" baseline="0" noProof="0" dirty="0">
              <a:ln>
                <a:noFill/>
              </a:ln>
              <a:solidFill>
                <a:srgbClr val="002060"/>
              </a:solidFill>
              <a:effectLst/>
              <a:uLnTx/>
              <a:uFillTx/>
              <a:latin typeface="Century Gothic"/>
              <a:ea typeface="Century Gothic"/>
              <a:cs typeface="Century Gothic"/>
              <a:sym typeface="Century Gothic"/>
            </a:endParaRPr>
          </a:p>
        </p:txBody>
      </p:sp>
      <p:sp>
        <p:nvSpPr>
          <p:cNvPr id="120" name="TextBox 119">
            <a:extLst>
              <a:ext uri="{FF2B5EF4-FFF2-40B4-BE49-F238E27FC236}">
                <a16:creationId xmlns:a16="http://schemas.microsoft.com/office/drawing/2014/main" id="{BFA24B84-2475-40DF-97BC-647FE3A70E5E}"/>
              </a:ext>
            </a:extLst>
          </p:cNvPr>
          <p:cNvSpPr txBox="1"/>
          <p:nvPr/>
        </p:nvSpPr>
        <p:spPr>
          <a:xfrm>
            <a:off x="0" y="5795874"/>
            <a:ext cx="2810719" cy="523220"/>
          </a:xfrm>
          <a:prstGeom prst="rect">
            <a:avLst/>
          </a:prstGeom>
          <a:solidFill>
            <a:schemeClr val="bg1"/>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a:ln>
                  <a:noFill/>
                </a:ln>
                <a:solidFill>
                  <a:srgbClr val="92D050"/>
                </a:solidFill>
                <a:effectLst/>
                <a:uLnTx/>
                <a:uFillTx/>
                <a:latin typeface="Segoe Print" panose="02000600000000000000" pitchFamily="2" charset="0"/>
              </a:rPr>
              <a:t>A la</a:t>
            </a:r>
            <a:r>
              <a:rPr kumimoji="0" lang="en-GB" sz="2800" b="1" i="0" u="none" strike="noStrike" kern="1200" cap="none" spc="0" normalizeH="0" noProof="0" dirty="0">
                <a:ln>
                  <a:noFill/>
                </a:ln>
                <a:solidFill>
                  <a:srgbClr val="92D050"/>
                </a:solidFill>
                <a:effectLst/>
                <a:uLnTx/>
                <a:uFillTx/>
                <a:latin typeface="Segoe Print" panose="02000600000000000000" pitchFamily="2" charset="0"/>
              </a:rPr>
              <a:t> </a:t>
            </a:r>
            <a:r>
              <a:rPr kumimoji="0" lang="en-GB" sz="2800" b="1" i="0" u="none" strike="noStrike" kern="1200" cap="none" spc="0" normalizeH="0" noProof="0" dirty="0" err="1">
                <a:ln>
                  <a:noFill/>
                </a:ln>
                <a:solidFill>
                  <a:srgbClr val="92D050"/>
                </a:solidFill>
                <a:effectLst/>
                <a:uLnTx/>
                <a:uFillTx/>
                <a:latin typeface="Segoe Print" panose="02000600000000000000" pitchFamily="2" charset="0"/>
              </a:rPr>
              <a:t>izquierda</a:t>
            </a:r>
            <a:endParaRPr kumimoji="0" lang="en-GB" sz="2800" b="1" i="0" u="none" strike="noStrike" kern="1200" cap="none" spc="0" normalizeH="0" baseline="0" noProof="0" dirty="0">
              <a:ln>
                <a:noFill/>
              </a:ln>
              <a:solidFill>
                <a:srgbClr val="92D050"/>
              </a:solidFill>
              <a:effectLst/>
              <a:uLnTx/>
              <a:uFillTx/>
              <a:latin typeface="Segoe Print" panose="02000600000000000000" pitchFamily="2" charset="0"/>
            </a:endParaRPr>
          </a:p>
        </p:txBody>
      </p:sp>
      <p:sp>
        <p:nvSpPr>
          <p:cNvPr id="121" name="TextBox 120">
            <a:extLst>
              <a:ext uri="{FF2B5EF4-FFF2-40B4-BE49-F238E27FC236}">
                <a16:creationId xmlns:a16="http://schemas.microsoft.com/office/drawing/2014/main" id="{EFD2B142-2219-422E-B1A7-AEF7D802ADD3}"/>
              </a:ext>
            </a:extLst>
          </p:cNvPr>
          <p:cNvSpPr txBox="1"/>
          <p:nvPr/>
        </p:nvSpPr>
        <p:spPr>
          <a:xfrm>
            <a:off x="2713864" y="5789530"/>
            <a:ext cx="4473476" cy="523220"/>
          </a:xfrm>
          <a:prstGeom prst="rect">
            <a:avLst/>
          </a:prstGeom>
          <a:solidFill>
            <a:schemeClr val="bg1"/>
          </a:solidFill>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lang="en-GB" sz="2800" b="1" dirty="0">
                <a:solidFill>
                  <a:srgbClr val="92D050"/>
                </a:solidFill>
                <a:latin typeface="Segoe Print" panose="02000600000000000000" pitchFamily="2" charset="0"/>
              </a:rPr>
              <a:t>hago </a:t>
            </a:r>
            <a:r>
              <a:rPr lang="en-GB" sz="2800" b="1" dirty="0" err="1">
                <a:solidFill>
                  <a:srgbClr val="92D050"/>
                </a:solidFill>
                <a:latin typeface="Segoe Print" panose="02000600000000000000" pitchFamily="2" charset="0"/>
              </a:rPr>
              <a:t>una</a:t>
            </a:r>
            <a:r>
              <a:rPr lang="en-GB" sz="2800" b="1" dirty="0">
                <a:solidFill>
                  <a:srgbClr val="92D050"/>
                </a:solidFill>
                <a:latin typeface="Segoe Print" panose="02000600000000000000" pitchFamily="2" charset="0"/>
              </a:rPr>
              <a:t> </a:t>
            </a:r>
            <a:r>
              <a:rPr lang="en-GB" sz="2800" b="1" dirty="0" err="1">
                <a:solidFill>
                  <a:srgbClr val="92D050"/>
                </a:solidFill>
                <a:latin typeface="Segoe Print" panose="02000600000000000000" pitchFamily="2" charset="0"/>
              </a:rPr>
              <a:t>carrera</a:t>
            </a:r>
            <a:r>
              <a:rPr lang="en-GB" sz="2800" b="1" dirty="0">
                <a:solidFill>
                  <a:srgbClr val="92D050"/>
                </a:solidFill>
                <a:latin typeface="Segoe Print" panose="02000600000000000000" pitchFamily="2" charset="0"/>
              </a:rPr>
              <a:t> y</a:t>
            </a:r>
            <a:endParaRPr kumimoji="0" lang="en-GB" sz="2800" b="1" i="0" u="none" strike="noStrike" kern="1200" cap="none" spc="0" normalizeH="0" baseline="0" noProof="0" dirty="0">
              <a:ln>
                <a:noFill/>
              </a:ln>
              <a:solidFill>
                <a:srgbClr val="92D050"/>
              </a:solidFill>
              <a:effectLst/>
              <a:uLnTx/>
              <a:uFillTx/>
              <a:latin typeface="Segoe Print" panose="02000600000000000000" pitchFamily="2" charset="0"/>
            </a:endParaRPr>
          </a:p>
        </p:txBody>
      </p:sp>
      <p:sp>
        <p:nvSpPr>
          <p:cNvPr id="123" name="TextBox 122">
            <a:extLst>
              <a:ext uri="{FF2B5EF4-FFF2-40B4-BE49-F238E27FC236}">
                <a16:creationId xmlns:a16="http://schemas.microsoft.com/office/drawing/2014/main" id="{C52A438C-7F27-47EA-B525-5027985D7EFE}"/>
              </a:ext>
            </a:extLst>
          </p:cNvPr>
          <p:cNvSpPr txBox="1"/>
          <p:nvPr/>
        </p:nvSpPr>
        <p:spPr>
          <a:xfrm>
            <a:off x="55915" y="6235589"/>
            <a:ext cx="2601010" cy="523220"/>
          </a:xfrm>
          <a:prstGeom prst="rect">
            <a:avLst/>
          </a:prstGeom>
          <a:solidFill>
            <a:schemeClr val="bg1"/>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2800" b="1" dirty="0">
                <a:solidFill>
                  <a:srgbClr val="92D050"/>
                </a:solidFill>
                <a:latin typeface="Segoe Print" panose="02000600000000000000" pitchFamily="2" charset="0"/>
              </a:rPr>
              <a:t>a la </a:t>
            </a:r>
            <a:r>
              <a:rPr lang="en-GB" sz="2800" b="1" dirty="0" err="1">
                <a:solidFill>
                  <a:srgbClr val="92D050"/>
                </a:solidFill>
                <a:latin typeface="Segoe Print" panose="02000600000000000000" pitchFamily="2" charset="0"/>
              </a:rPr>
              <a:t>derecha</a:t>
            </a:r>
            <a:r>
              <a:rPr lang="en-GB" sz="2800" b="1" dirty="0">
                <a:solidFill>
                  <a:srgbClr val="92D050"/>
                </a:solidFill>
                <a:latin typeface="Segoe Print" panose="02000600000000000000" pitchFamily="2" charset="0"/>
              </a:rPr>
              <a:t> </a:t>
            </a:r>
            <a:endParaRPr kumimoji="0" lang="en-GB" sz="2800" b="1" i="0" u="none" strike="noStrike" kern="1200" cap="none" spc="0" normalizeH="0" baseline="0" noProof="0" dirty="0">
              <a:ln>
                <a:noFill/>
              </a:ln>
              <a:solidFill>
                <a:srgbClr val="92D050"/>
              </a:solidFill>
              <a:effectLst/>
              <a:uLnTx/>
              <a:uFillTx/>
              <a:latin typeface="Segoe Print" panose="02000600000000000000" pitchFamily="2" charset="0"/>
            </a:endParaRPr>
          </a:p>
        </p:txBody>
      </p:sp>
      <p:sp>
        <p:nvSpPr>
          <p:cNvPr id="124" name="TextBox 123">
            <a:extLst>
              <a:ext uri="{FF2B5EF4-FFF2-40B4-BE49-F238E27FC236}">
                <a16:creationId xmlns:a16="http://schemas.microsoft.com/office/drawing/2014/main" id="{16E159C7-062E-4AF3-B817-F499C3EA36D8}"/>
              </a:ext>
            </a:extLst>
          </p:cNvPr>
          <p:cNvSpPr txBox="1"/>
          <p:nvPr/>
        </p:nvSpPr>
        <p:spPr>
          <a:xfrm>
            <a:off x="2616236" y="6230859"/>
            <a:ext cx="3976804" cy="523220"/>
          </a:xfrm>
          <a:prstGeom prst="rect">
            <a:avLst/>
          </a:prstGeom>
          <a:solidFill>
            <a:schemeClr val="bg1"/>
          </a:solidFill>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lang="en-GB" sz="2800" b="1" dirty="0">
                <a:solidFill>
                  <a:srgbClr val="92D050"/>
                </a:solidFill>
                <a:latin typeface="Segoe Print" panose="02000600000000000000" pitchFamily="2" charset="0"/>
              </a:rPr>
              <a:t>haces un </a:t>
            </a:r>
            <a:r>
              <a:rPr lang="en-GB" sz="2800" b="1" dirty="0" err="1">
                <a:solidFill>
                  <a:srgbClr val="92D050"/>
                </a:solidFill>
                <a:latin typeface="Segoe Print" panose="02000600000000000000" pitchFamily="2" charset="0"/>
              </a:rPr>
              <a:t>dibujo</a:t>
            </a:r>
            <a:r>
              <a:rPr lang="en-GB" sz="2800" b="1" dirty="0">
                <a:solidFill>
                  <a:srgbClr val="92D050"/>
                </a:solidFill>
                <a:latin typeface="Segoe Print" panose="02000600000000000000" pitchFamily="2" charset="0"/>
              </a:rPr>
              <a:t>.</a:t>
            </a:r>
            <a:endParaRPr kumimoji="0" lang="en-GB" sz="2800" b="1" i="0" u="none" strike="noStrike" kern="1200" cap="none" spc="0" normalizeH="0" baseline="0" noProof="0" dirty="0">
              <a:ln>
                <a:noFill/>
              </a:ln>
              <a:solidFill>
                <a:srgbClr val="92D050"/>
              </a:solidFill>
              <a:effectLst/>
              <a:uLnTx/>
              <a:uFillTx/>
              <a:latin typeface="Segoe Print" panose="02000600000000000000" pitchFamily="2" charset="0"/>
            </a:endParaRPr>
          </a:p>
        </p:txBody>
      </p:sp>
      <p:pic>
        <p:nvPicPr>
          <p:cNvPr id="27" name="Picture 26" descr="A picture containing toy, doll&#10;&#10;Description automatically generated">
            <a:extLst>
              <a:ext uri="{FF2B5EF4-FFF2-40B4-BE49-F238E27FC236}">
                <a16:creationId xmlns:a16="http://schemas.microsoft.com/office/drawing/2014/main" id="{33AD857B-CA0E-4D8E-B1F6-0FA5AE6AC09D}"/>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152155" y="2578042"/>
            <a:ext cx="916180" cy="2071825"/>
          </a:xfrm>
          <a:prstGeom prst="rect">
            <a:avLst/>
          </a:prstGeom>
        </p:spPr>
      </p:pic>
      <p:pic>
        <p:nvPicPr>
          <p:cNvPr id="26" name="Picture 25">
            <a:extLst>
              <a:ext uri="{FF2B5EF4-FFF2-40B4-BE49-F238E27FC236}">
                <a16:creationId xmlns:a16="http://schemas.microsoft.com/office/drawing/2014/main" id="{453281AE-5B37-4083-9F01-66D455BBA988}"/>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731871" y="2455969"/>
            <a:ext cx="851379" cy="2236316"/>
          </a:xfrm>
          <a:prstGeom prst="rect">
            <a:avLst/>
          </a:prstGeom>
        </p:spPr>
      </p:pic>
      <p:sp>
        <p:nvSpPr>
          <p:cNvPr id="3" name="TextBox 2">
            <a:extLst>
              <a:ext uri="{FF2B5EF4-FFF2-40B4-BE49-F238E27FC236}">
                <a16:creationId xmlns:a16="http://schemas.microsoft.com/office/drawing/2014/main" id="{A08EDB5A-6D13-4A54-BB04-C8BAAA4FBFAF}"/>
              </a:ext>
            </a:extLst>
          </p:cNvPr>
          <p:cNvSpPr txBox="1"/>
          <p:nvPr/>
        </p:nvSpPr>
        <p:spPr>
          <a:xfrm>
            <a:off x="3743681" y="2038472"/>
            <a:ext cx="1564852" cy="523220"/>
          </a:xfrm>
          <a:prstGeom prst="rect">
            <a:avLst/>
          </a:prstGeom>
          <a:noFill/>
        </p:spPr>
        <p:txBody>
          <a:bodyPr wrap="none" rtlCol="0">
            <a:spAutoFit/>
          </a:bodyPr>
          <a:lstStyle/>
          <a:p>
            <a:r>
              <a:rPr lang="en-GB" sz="2800" b="1" dirty="0">
                <a:solidFill>
                  <a:srgbClr val="002060"/>
                </a:solidFill>
                <a:latin typeface="Century Gothic" panose="020B0502020202020204" pitchFamily="34" charset="0"/>
              </a:rPr>
              <a:t>[a race]</a:t>
            </a:r>
          </a:p>
        </p:txBody>
      </p:sp>
      <p:pic>
        <p:nvPicPr>
          <p:cNvPr id="28" name="Picture 27" descr="A picture containing text, stationary&#10;&#10;Description automatically generated">
            <a:extLst>
              <a:ext uri="{FF2B5EF4-FFF2-40B4-BE49-F238E27FC236}">
                <a16:creationId xmlns:a16="http://schemas.microsoft.com/office/drawing/2014/main" id="{4DD34FA1-0185-4476-9EB0-5F4557BB49E6}"/>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5596028" y="2210093"/>
            <a:ext cx="639706" cy="518040"/>
          </a:xfrm>
          <a:prstGeom prst="rect">
            <a:avLst/>
          </a:prstGeom>
          <a:solidFill>
            <a:schemeClr val="bg1"/>
          </a:solidFill>
        </p:spPr>
      </p:pic>
      <p:sp>
        <p:nvSpPr>
          <p:cNvPr id="25" name="TextBox 24">
            <a:extLst>
              <a:ext uri="{FF2B5EF4-FFF2-40B4-BE49-F238E27FC236}">
                <a16:creationId xmlns:a16="http://schemas.microsoft.com/office/drawing/2014/main" id="{62DFF3F9-F7CA-4E3D-822B-5DC596B5586A}"/>
              </a:ext>
            </a:extLst>
          </p:cNvPr>
          <p:cNvSpPr txBox="1"/>
          <p:nvPr/>
        </p:nvSpPr>
        <p:spPr>
          <a:xfrm>
            <a:off x="3270222" y="121847"/>
            <a:ext cx="8724053"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800" dirty="0">
                <a:solidFill>
                  <a:srgbClr val="002060"/>
                </a:solidFill>
                <a:latin typeface="Century Gothic" panose="020B0502020202020204" pitchFamily="34" charset="0"/>
              </a:rPr>
              <a:t>Quique describe las </a:t>
            </a:r>
            <a:r>
              <a:rPr lang="en-GB" sz="2800" dirty="0" err="1">
                <a:solidFill>
                  <a:srgbClr val="002060"/>
                </a:solidFill>
                <a:latin typeface="Century Gothic" panose="020B0502020202020204" pitchFamily="34" charset="0"/>
              </a:rPr>
              <a:t>fotos</a:t>
            </a:r>
            <a:r>
              <a:rPr lang="en-GB" sz="2800" dirty="0">
                <a:solidFill>
                  <a:srgbClr val="002060"/>
                </a:solidFill>
                <a:latin typeface="Century Gothic" panose="020B0502020202020204" pitchFamily="34" charset="0"/>
              </a:rPr>
              <a:t> a </a:t>
            </a:r>
            <a:r>
              <a:rPr lang="en-GB" sz="2800" dirty="0" err="1">
                <a:solidFill>
                  <a:srgbClr val="002060"/>
                </a:solidFill>
                <a:latin typeface="Century Gothic" panose="020B0502020202020204" pitchFamily="34" charset="0"/>
              </a:rPr>
              <a:t>Ángela</a:t>
            </a:r>
            <a:r>
              <a:rPr lang="en-GB" sz="2800" dirty="0">
                <a:solidFill>
                  <a:srgbClr val="002060"/>
                </a:solidFill>
                <a:latin typeface="Century Gothic" panose="020B0502020202020204" pitchFamily="34" charset="0"/>
              </a:rPr>
              <a:t>.</a:t>
            </a:r>
            <a:endParaRPr kumimoji="0" lang="en-GB" sz="2800" b="0" i="0" u="none" strike="noStrike" kern="1200" cap="none" spc="0" normalizeH="0" baseline="0" noProof="0" dirty="0">
              <a:ln>
                <a:noFill/>
              </a:ln>
              <a:solidFill>
                <a:srgbClr val="002060"/>
              </a:solidFill>
              <a:effectLst/>
              <a:uLnTx/>
              <a:uFillTx/>
              <a:latin typeface="Century Gothic" panose="020B0502020202020204" pitchFamily="34" charset="0"/>
            </a:endParaRPr>
          </a:p>
        </p:txBody>
      </p:sp>
    </p:spTree>
    <p:extLst>
      <p:ext uri="{BB962C8B-B14F-4D97-AF65-F5344CB8AC3E}">
        <p14:creationId xmlns:p14="http://schemas.microsoft.com/office/powerpoint/2010/main" val="12255233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1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16"/>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17"/>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19"/>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20"/>
                                        </p:tgtEl>
                                        <p:attrNameLst>
                                          <p:attrName>style.visibility</p:attrName>
                                        </p:attrNameLst>
                                      </p:cBhvr>
                                      <p:to>
                                        <p:strVal val="visible"/>
                                      </p:to>
                                    </p:set>
                                    <p:animEffect transition="in" filter="fade">
                                      <p:cBhvr>
                                        <p:cTn id="17" dur="500"/>
                                        <p:tgtEl>
                                          <p:spTgt spid="120"/>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21"/>
                                        </p:tgtEl>
                                        <p:attrNameLst>
                                          <p:attrName>style.visibility</p:attrName>
                                        </p:attrNameLst>
                                      </p:cBhvr>
                                      <p:to>
                                        <p:strVal val="visible"/>
                                      </p:to>
                                    </p:set>
                                    <p:animEffect transition="in" filter="fade">
                                      <p:cBhvr>
                                        <p:cTn id="22" dur="500"/>
                                        <p:tgtEl>
                                          <p:spTgt spid="121"/>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23"/>
                                        </p:tgtEl>
                                        <p:attrNameLst>
                                          <p:attrName>style.visibility</p:attrName>
                                        </p:attrNameLst>
                                      </p:cBhvr>
                                      <p:to>
                                        <p:strVal val="visible"/>
                                      </p:to>
                                    </p:set>
                                    <p:animEffect transition="in" filter="fade">
                                      <p:cBhvr>
                                        <p:cTn id="27" dur="500"/>
                                        <p:tgtEl>
                                          <p:spTgt spid="123"/>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24"/>
                                        </p:tgtEl>
                                        <p:attrNameLst>
                                          <p:attrName>style.visibility</p:attrName>
                                        </p:attrNameLst>
                                      </p:cBhvr>
                                      <p:to>
                                        <p:strVal val="visible"/>
                                      </p:to>
                                    </p:set>
                                    <p:animEffect transition="in" filter="fade">
                                      <p:cBhvr>
                                        <p:cTn id="32" dur="500"/>
                                        <p:tgtEl>
                                          <p:spTgt spid="124"/>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33" restart="whenNotActive" fill="hold" evtFilter="cancelBubble" nodeType="interactiveSeq">
                <p:stCondLst>
                  <p:cond evt="onClick" delay="0">
                    <p:tgtEl>
                      <p:spTgt spid="117"/>
                    </p:tgtEl>
                  </p:cond>
                </p:stCondLst>
                <p:endSync evt="end" delay="0">
                  <p:rtn val="all"/>
                </p:endSync>
                <p:childTnLst>
                  <p:par>
                    <p:cTn id="34" fill="hold">
                      <p:stCondLst>
                        <p:cond delay="0"/>
                      </p:stCondLst>
                      <p:childTnLst>
                        <p:par>
                          <p:cTn id="35" fill="hold">
                            <p:stCondLst>
                              <p:cond delay="0"/>
                            </p:stCondLst>
                            <p:childTnLst>
                              <p:par>
                                <p:cTn id="36" presetID="12" presetClass="exit" presetSubtype="4" fill="hold" grpId="1" nodeType="clickEffect">
                                  <p:stCondLst>
                                    <p:cond delay="0"/>
                                  </p:stCondLst>
                                  <p:childTnLst>
                                    <p:anim calcmode="lin" valueType="num">
                                      <p:cBhvr additive="base">
                                        <p:cTn id="37" dur="25000"/>
                                        <p:tgtEl>
                                          <p:spTgt spid="118"/>
                                        </p:tgtEl>
                                        <p:attrNameLst>
                                          <p:attrName>ppt_y</p:attrName>
                                        </p:attrNameLst>
                                      </p:cBhvr>
                                      <p:tavLst>
                                        <p:tav tm="0">
                                          <p:val>
                                            <p:strVal val="#ppt_y"/>
                                          </p:val>
                                        </p:tav>
                                        <p:tav tm="100000">
                                          <p:val>
                                            <p:strVal val="#ppt_y+#ppt_h*1.125000"/>
                                          </p:val>
                                        </p:tav>
                                      </p:tavLst>
                                    </p:anim>
                                    <p:animEffect transition="out" filter="wipe(down)">
                                      <p:cBhvr>
                                        <p:cTn id="38" dur="25000"/>
                                        <p:tgtEl>
                                          <p:spTgt spid="118"/>
                                        </p:tgtEl>
                                      </p:cBhvr>
                                    </p:animEffect>
                                    <p:set>
                                      <p:cBhvr>
                                        <p:cTn id="39" dur="1" fill="hold">
                                          <p:stCondLst>
                                            <p:cond delay="24999"/>
                                          </p:stCondLst>
                                        </p:cTn>
                                        <p:tgtEl>
                                          <p:spTgt spid="118"/>
                                        </p:tgtEl>
                                        <p:attrNameLst>
                                          <p:attrName>style.visibility</p:attrName>
                                        </p:attrNameLst>
                                      </p:cBhvr>
                                      <p:to>
                                        <p:strVal val="hidden"/>
                                      </p:to>
                                    </p:set>
                                  </p:childTnLst>
                                </p:cTn>
                              </p:par>
                            </p:childTnLst>
                          </p:cTn>
                        </p:par>
                      </p:childTnLst>
                    </p:cTn>
                  </p:par>
                </p:childTnLst>
              </p:cTn>
              <p:nextCondLst>
                <p:cond evt="onClick" delay="0">
                  <p:tgtEl>
                    <p:spTgt spid="117"/>
                  </p:tgtEl>
                </p:cond>
              </p:nextCondLst>
            </p:seq>
          </p:childTnLst>
        </p:cTn>
      </p:par>
    </p:tnLst>
    <p:bldLst>
      <p:bldP spid="116" grpId="0" animBg="1"/>
      <p:bldP spid="117" grpId="0" animBg="1"/>
      <p:bldP spid="118" grpId="0" animBg="1"/>
      <p:bldP spid="118" grpId="1" animBg="1"/>
      <p:bldP spid="119" grpId="0"/>
      <p:bldP spid="120" grpId="0" animBg="1"/>
      <p:bldP spid="121" grpId="0" animBg="1"/>
      <p:bldP spid="123" grpId="0" animBg="1"/>
      <p:bldP spid="124"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25"/>
        <p:cNvGrpSpPr/>
        <p:nvPr/>
      </p:nvGrpSpPr>
      <p:grpSpPr>
        <a:xfrm>
          <a:off x="0" y="0"/>
          <a:ext cx="0" cy="0"/>
          <a:chOff x="0" y="0"/>
          <a:chExt cx="0" cy="0"/>
        </a:xfrm>
      </p:grpSpPr>
      <p:pic>
        <p:nvPicPr>
          <p:cNvPr id="10" name="Picture 9">
            <a:extLst>
              <a:ext uri="{FF2B5EF4-FFF2-40B4-BE49-F238E27FC236}">
                <a16:creationId xmlns:a16="http://schemas.microsoft.com/office/drawing/2014/main" id="{8D1114FB-1AF2-48A5-A8AB-AD8FF9F9DCB6}"/>
              </a:ext>
            </a:extLst>
          </p:cNvPr>
          <p:cNvPicPr>
            <a:picLocks noChangeAspect="1"/>
          </p:cNvPicPr>
          <p:nvPr/>
        </p:nvPicPr>
        <p:blipFill>
          <a:blip r:embed="rId3"/>
          <a:stretch>
            <a:fillRect/>
          </a:stretch>
        </p:blipFill>
        <p:spPr>
          <a:xfrm rot="21305820">
            <a:off x="2560197" y="917574"/>
            <a:ext cx="5340365" cy="4943415"/>
          </a:xfrm>
          <a:prstGeom prst="rect">
            <a:avLst/>
          </a:prstGeom>
        </p:spPr>
      </p:pic>
      <p:sp>
        <p:nvSpPr>
          <p:cNvPr id="167" name="Google Shape;167;p2"/>
          <p:cNvSpPr/>
          <p:nvPr/>
        </p:nvSpPr>
        <p:spPr>
          <a:xfrm>
            <a:off x="123171" y="128500"/>
            <a:ext cx="521370" cy="478471"/>
          </a:xfrm>
          <a:prstGeom prst="roundRect">
            <a:avLst>
              <a:gd name="adj" fmla="val 16667"/>
            </a:avLst>
          </a:prstGeom>
          <a:solidFill>
            <a:srgbClr val="0070C0"/>
          </a:solidFill>
          <a:ln w="12700" cap="flat" cmpd="sng">
            <a:no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2" name="Title 1">
            <a:extLst>
              <a:ext uri="{FF2B5EF4-FFF2-40B4-BE49-F238E27FC236}">
                <a16:creationId xmlns:a16="http://schemas.microsoft.com/office/drawing/2014/main" id="{3F9B81CA-49CF-4113-B92C-AF8FEDD23E30}"/>
              </a:ext>
            </a:extLst>
          </p:cNvPr>
          <p:cNvSpPr>
            <a:spLocks noGrp="1"/>
          </p:cNvSpPr>
          <p:nvPr>
            <p:ph type="title"/>
          </p:nvPr>
        </p:nvSpPr>
        <p:spPr>
          <a:xfrm>
            <a:off x="724790" y="58981"/>
            <a:ext cx="2810719" cy="675762"/>
          </a:xfrm>
        </p:spPr>
        <p:txBody>
          <a:bodyPr>
            <a:normAutofit/>
          </a:bodyPr>
          <a:lstStyle/>
          <a:p>
            <a:r>
              <a:rPr lang="en-GB" sz="3200" b="1" dirty="0">
                <a:solidFill>
                  <a:srgbClr val="002060"/>
                </a:solidFill>
                <a:latin typeface="Century Gothic"/>
                <a:ea typeface="Century Gothic"/>
                <a:cs typeface="Century Gothic"/>
                <a:sym typeface="Century Gothic"/>
              </a:rPr>
              <a:t>Follow up 4 : </a:t>
            </a:r>
            <a:endParaRPr lang="en-GB" sz="3200" dirty="0"/>
          </a:p>
        </p:txBody>
      </p:sp>
      <p:sp>
        <p:nvSpPr>
          <p:cNvPr id="54" name="TextBox 53">
            <a:extLst>
              <a:ext uri="{FF2B5EF4-FFF2-40B4-BE49-F238E27FC236}">
                <a16:creationId xmlns:a16="http://schemas.microsoft.com/office/drawing/2014/main" id="{92D404C1-E4CB-49C4-BBB7-4061AF67EFA1}"/>
              </a:ext>
            </a:extLst>
          </p:cNvPr>
          <p:cNvSpPr txBox="1"/>
          <p:nvPr/>
        </p:nvSpPr>
        <p:spPr>
          <a:xfrm>
            <a:off x="1209077" y="1033968"/>
            <a:ext cx="9577366" cy="523220"/>
          </a:xfrm>
          <a:prstGeom prst="rect">
            <a:avLst/>
          </a:prstGeom>
          <a:noFill/>
          <a:ln>
            <a:noFill/>
          </a:ln>
        </p:spPr>
        <p:txBody>
          <a:bodyPr wrap="square" rtlCol="0">
            <a:spAutoFit/>
          </a:bodyPr>
          <a:lstStyle/>
          <a:p>
            <a:r>
              <a:rPr lang="en-GB" sz="2800" b="1" dirty="0" err="1">
                <a:solidFill>
                  <a:srgbClr val="002060"/>
                </a:solidFill>
                <a:latin typeface="Century Gothic" panose="020B0502020202020204" pitchFamily="34" charset="0"/>
              </a:rPr>
              <a:t>Observa</a:t>
            </a:r>
            <a:r>
              <a:rPr lang="en-GB" sz="2800" b="1" dirty="0">
                <a:solidFill>
                  <a:srgbClr val="002060"/>
                </a:solidFill>
                <a:latin typeface="Century Gothic" panose="020B0502020202020204" pitchFamily="34" charset="0"/>
              </a:rPr>
              <a:t> las </a:t>
            </a:r>
            <a:r>
              <a:rPr lang="en-GB" sz="2800" b="1" dirty="0" err="1">
                <a:solidFill>
                  <a:srgbClr val="002060"/>
                </a:solidFill>
                <a:latin typeface="Century Gothic" panose="020B0502020202020204" pitchFamily="34" charset="0"/>
              </a:rPr>
              <a:t>imágenes</a:t>
            </a:r>
            <a:r>
              <a:rPr lang="en-GB" sz="2800" b="1" dirty="0">
                <a:solidFill>
                  <a:srgbClr val="002060"/>
                </a:solidFill>
                <a:latin typeface="Century Gothic" panose="020B0502020202020204" pitchFamily="34" charset="0"/>
              </a:rPr>
              <a:t> y </a:t>
            </a:r>
            <a:r>
              <a:rPr lang="en-GB" sz="2800" b="1" dirty="0" err="1">
                <a:solidFill>
                  <a:srgbClr val="002060"/>
                </a:solidFill>
                <a:latin typeface="Century Gothic" panose="020B0502020202020204" pitchFamily="34" charset="0"/>
              </a:rPr>
              <a:t>habla</a:t>
            </a:r>
            <a:r>
              <a:rPr lang="en-GB" sz="2800" b="1" dirty="0">
                <a:solidFill>
                  <a:srgbClr val="002060"/>
                </a:solidFill>
                <a:latin typeface="Century Gothic" panose="020B0502020202020204" pitchFamily="34" charset="0"/>
              </a:rPr>
              <a:t> </a:t>
            </a:r>
            <a:r>
              <a:rPr lang="en-GB" sz="2800" dirty="0">
                <a:solidFill>
                  <a:srgbClr val="002060"/>
                </a:solidFill>
                <a:latin typeface="Century Gothic" panose="020B0502020202020204" pitchFamily="34" charset="0"/>
              </a:rPr>
              <a:t>[</a:t>
            </a:r>
            <a:r>
              <a:rPr lang="en-GB" sz="2800" b="1" dirty="0">
                <a:solidFill>
                  <a:srgbClr val="002060"/>
                </a:solidFill>
                <a:latin typeface="Century Gothic" panose="020B0502020202020204" pitchFamily="34" charset="0"/>
              </a:rPr>
              <a:t>5/5</a:t>
            </a:r>
            <a:r>
              <a:rPr lang="en-GB" sz="2800" dirty="0">
                <a:solidFill>
                  <a:srgbClr val="002060"/>
                </a:solidFill>
                <a:latin typeface="Century Gothic" panose="020B0502020202020204" pitchFamily="34" charset="0"/>
              </a:rPr>
              <a:t>]. </a:t>
            </a:r>
          </a:p>
        </p:txBody>
      </p:sp>
      <p:sp>
        <p:nvSpPr>
          <p:cNvPr id="52" name="Speech Bubble: Rectangle with Corners Rounded 51">
            <a:extLst>
              <a:ext uri="{FF2B5EF4-FFF2-40B4-BE49-F238E27FC236}">
                <a16:creationId xmlns:a16="http://schemas.microsoft.com/office/drawing/2014/main" id="{A0306A0D-09A3-4485-8A0C-6A730A305E4B}"/>
              </a:ext>
            </a:extLst>
          </p:cNvPr>
          <p:cNvSpPr/>
          <p:nvPr/>
        </p:nvSpPr>
        <p:spPr>
          <a:xfrm>
            <a:off x="1181943" y="1055259"/>
            <a:ext cx="6515394" cy="518040"/>
          </a:xfrm>
          <a:prstGeom prst="wedgeRoundRectCallout">
            <a:avLst>
              <a:gd name="adj1" fmla="val -53155"/>
              <a:gd name="adj2" fmla="val 25196"/>
              <a:gd name="adj3" fmla="val 16667"/>
            </a:avLst>
          </a:prstGeom>
          <a:noFill/>
          <a:ln w="57150">
            <a:solidFill>
              <a:srgbClr val="FF4B9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a:endParaRPr>
          </a:p>
        </p:txBody>
      </p:sp>
      <p:pic>
        <p:nvPicPr>
          <p:cNvPr id="57" name="Graphic 56" descr="Teacher">
            <a:extLst>
              <a:ext uri="{FF2B5EF4-FFF2-40B4-BE49-F238E27FC236}">
                <a16:creationId xmlns:a16="http://schemas.microsoft.com/office/drawing/2014/main" id="{517A3241-6C9C-4A61-B0D2-81AB4BA9CCB8}"/>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55915" y="903920"/>
            <a:ext cx="914400" cy="914400"/>
          </a:xfrm>
          <a:prstGeom prst="rect">
            <a:avLst/>
          </a:prstGeom>
        </p:spPr>
      </p:pic>
      <p:pic>
        <p:nvPicPr>
          <p:cNvPr id="99" name="Google Shape;319;p15" descr="Speech Icon, Voice, Talking, Audio, Speech">
            <a:extLst>
              <a:ext uri="{FF2B5EF4-FFF2-40B4-BE49-F238E27FC236}">
                <a16:creationId xmlns:a16="http://schemas.microsoft.com/office/drawing/2014/main" id="{C7FC8EE7-D74C-4120-9A7D-68711D5C0CBE}"/>
              </a:ext>
            </a:extLst>
          </p:cNvPr>
          <p:cNvPicPr preferRelativeResize="0"/>
          <p:nvPr/>
        </p:nvPicPr>
        <p:blipFill rotWithShape="1">
          <a:blip r:embed="rId6">
            <a:alphaModFix/>
          </a:blip>
          <a:srcRect/>
          <a:stretch/>
        </p:blipFill>
        <p:spPr>
          <a:xfrm>
            <a:off x="11104149" y="127569"/>
            <a:ext cx="776168" cy="776168"/>
          </a:xfrm>
          <a:prstGeom prst="rect">
            <a:avLst/>
          </a:prstGeom>
          <a:noFill/>
          <a:ln>
            <a:noFill/>
          </a:ln>
        </p:spPr>
      </p:pic>
      <p:sp>
        <p:nvSpPr>
          <p:cNvPr id="100" name="Title 1">
            <a:extLst>
              <a:ext uri="{FF2B5EF4-FFF2-40B4-BE49-F238E27FC236}">
                <a16:creationId xmlns:a16="http://schemas.microsoft.com/office/drawing/2014/main" id="{8227DE36-EAD1-4188-BEC5-9F684A147546}"/>
              </a:ext>
            </a:extLst>
          </p:cNvPr>
          <p:cNvSpPr txBox="1">
            <a:spLocks/>
          </p:cNvSpPr>
          <p:nvPr/>
        </p:nvSpPr>
        <p:spPr>
          <a:xfrm>
            <a:off x="10971365" y="978580"/>
            <a:ext cx="984675" cy="368031"/>
          </a:xfrm>
          <a:prstGeom prst="rect">
            <a:avLst/>
          </a:prstGeom>
          <a:solidFill>
            <a:srgbClr val="85CFE1"/>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1800" b="1" dirty="0">
                <a:solidFill>
                  <a:srgbClr val="002060"/>
                </a:solidFill>
                <a:latin typeface="Century Gothic" panose="020B0502020202020204" pitchFamily="34" charset="0"/>
              </a:rPr>
              <a:t>hablar</a:t>
            </a:r>
          </a:p>
        </p:txBody>
      </p:sp>
      <p:sp>
        <p:nvSpPr>
          <p:cNvPr id="13" name="TextBox 12">
            <a:extLst>
              <a:ext uri="{FF2B5EF4-FFF2-40B4-BE49-F238E27FC236}">
                <a16:creationId xmlns:a16="http://schemas.microsoft.com/office/drawing/2014/main" id="{B1464485-6AA8-41B5-B886-97E065DE34FE}"/>
              </a:ext>
            </a:extLst>
          </p:cNvPr>
          <p:cNvSpPr txBox="1"/>
          <p:nvPr/>
        </p:nvSpPr>
        <p:spPr>
          <a:xfrm>
            <a:off x="246758" y="5824032"/>
            <a:ext cx="7297509" cy="954107"/>
          </a:xfrm>
          <a:prstGeom prst="rect">
            <a:avLst/>
          </a:prstGeom>
          <a:noFill/>
        </p:spPr>
        <p:txBody>
          <a:bodyPr wrap="square" rtlCol="0">
            <a:spAutoFit/>
          </a:bodyPr>
          <a:lstStyle/>
          <a:p>
            <a:r>
              <a:rPr lang="en-GB" sz="2800" dirty="0">
                <a:solidFill>
                  <a:srgbClr val="002060"/>
                </a:solidFill>
                <a:latin typeface="Century Gothic" panose="020B0502020202020204" pitchFamily="34" charset="0"/>
              </a:rPr>
              <a:t>You’re dancing on the left and on the right Sofía is making a cake.</a:t>
            </a:r>
          </a:p>
        </p:txBody>
      </p:sp>
      <p:pic>
        <p:nvPicPr>
          <p:cNvPr id="111" name="Picture 110">
            <a:extLst>
              <a:ext uri="{FF2B5EF4-FFF2-40B4-BE49-F238E27FC236}">
                <a16:creationId xmlns:a16="http://schemas.microsoft.com/office/drawing/2014/main" id="{788B3DE0-4471-4FB5-8D83-3436B6983D1F}"/>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968384" y="1711576"/>
            <a:ext cx="1949891" cy="5121775"/>
          </a:xfrm>
          <a:prstGeom prst="rect">
            <a:avLst/>
          </a:prstGeom>
        </p:spPr>
      </p:pic>
      <p:sp>
        <p:nvSpPr>
          <p:cNvPr id="116" name="Google Shape;387;p19">
            <a:extLst>
              <a:ext uri="{FF2B5EF4-FFF2-40B4-BE49-F238E27FC236}">
                <a16:creationId xmlns:a16="http://schemas.microsoft.com/office/drawing/2014/main" id="{BAC41A00-D01E-437C-894D-659ACD52DA03}"/>
              </a:ext>
            </a:extLst>
          </p:cNvPr>
          <p:cNvSpPr/>
          <p:nvPr/>
        </p:nvSpPr>
        <p:spPr>
          <a:xfrm>
            <a:off x="11417626" y="2746876"/>
            <a:ext cx="516951" cy="3379042"/>
          </a:xfrm>
          <a:prstGeom prst="rect">
            <a:avLst/>
          </a:prstGeom>
          <a:solidFill>
            <a:srgbClr val="FF3399"/>
          </a:solidFill>
          <a:ln w="9525" cap="flat" cmpd="sng">
            <a:solidFill>
              <a:srgbClr val="00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2000"/>
              <a:buFont typeface="Calibri"/>
              <a:buNone/>
            </a:pPr>
            <a:endParaRPr sz="2000" b="0" i="0" u="none" strike="noStrike" cap="none">
              <a:solidFill>
                <a:srgbClr val="000000"/>
              </a:solidFill>
              <a:latin typeface="Century Gothic"/>
              <a:ea typeface="Century Gothic"/>
              <a:cs typeface="Century Gothic"/>
              <a:sym typeface="Century Gothic"/>
            </a:endParaRPr>
          </a:p>
        </p:txBody>
      </p:sp>
      <p:sp>
        <p:nvSpPr>
          <p:cNvPr id="117" name="Google Shape;395;p19">
            <a:extLst>
              <a:ext uri="{FF2B5EF4-FFF2-40B4-BE49-F238E27FC236}">
                <a16:creationId xmlns:a16="http://schemas.microsoft.com/office/drawing/2014/main" id="{3530863B-D4DF-4731-93EB-43C1F7D23C79}"/>
              </a:ext>
            </a:extLst>
          </p:cNvPr>
          <p:cNvSpPr/>
          <p:nvPr/>
        </p:nvSpPr>
        <p:spPr>
          <a:xfrm>
            <a:off x="11195085" y="6225859"/>
            <a:ext cx="931048" cy="349187"/>
          </a:xfrm>
          <a:custGeom>
            <a:avLst/>
            <a:gdLst/>
            <a:ahLst/>
            <a:cxnLst/>
            <a:rect l="l" t="t" r="r" b="b"/>
            <a:pathLst>
              <a:path w="120000" h="120000" extrusionOk="0">
                <a:moveTo>
                  <a:pt x="0" y="0"/>
                </a:moveTo>
                <a:lnTo>
                  <a:pt x="120000" y="0"/>
                </a:lnTo>
                <a:lnTo>
                  <a:pt x="120000" y="120000"/>
                </a:lnTo>
                <a:lnTo>
                  <a:pt x="0" y="120000"/>
                </a:lnTo>
                <a:close/>
              </a:path>
            </a:pathLst>
          </a:custGeom>
          <a:solidFill>
            <a:srgbClr val="1F4E79"/>
          </a:solidFill>
          <a:ln>
            <a:noFill/>
          </a:ln>
          <a:effectLst>
            <a:outerShdw blurRad="57150" dist="19050" dir="5400000" algn="ctr" rotWithShape="0">
              <a:srgbClr val="000000">
                <a:alpha val="62745"/>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FFFFFF"/>
              </a:buClr>
              <a:buSzPts val="1800"/>
              <a:buFont typeface="Century Gothic"/>
              <a:buNone/>
            </a:pPr>
            <a:r>
              <a:rPr lang="en-GB" sz="1800" b="1" i="0" u="none" strike="noStrike" cap="none" dirty="0">
                <a:solidFill>
                  <a:srgbClr val="FFFFFF"/>
                </a:solidFill>
                <a:latin typeface="Century Gothic"/>
                <a:ea typeface="Century Gothic"/>
                <a:cs typeface="Century Gothic"/>
                <a:sym typeface="Century Gothic"/>
              </a:rPr>
              <a:t>INICIO</a:t>
            </a:r>
            <a:endParaRPr dirty="0"/>
          </a:p>
        </p:txBody>
      </p:sp>
      <p:sp>
        <p:nvSpPr>
          <p:cNvPr id="118" name="Google Shape;388;p19">
            <a:extLst>
              <a:ext uri="{FF2B5EF4-FFF2-40B4-BE49-F238E27FC236}">
                <a16:creationId xmlns:a16="http://schemas.microsoft.com/office/drawing/2014/main" id="{9F49529C-791D-4247-8523-37F9D7A6BE95}"/>
              </a:ext>
            </a:extLst>
          </p:cNvPr>
          <p:cNvSpPr/>
          <p:nvPr/>
        </p:nvSpPr>
        <p:spPr>
          <a:xfrm>
            <a:off x="11413499" y="2746874"/>
            <a:ext cx="518389" cy="3379044"/>
          </a:xfrm>
          <a:prstGeom prst="rect">
            <a:avLst/>
          </a:prstGeom>
          <a:solidFill>
            <a:srgbClr val="86CFE2"/>
          </a:solidFill>
          <a:ln w="9525" cap="flat" cmpd="sng">
            <a:solidFill>
              <a:srgbClr val="02456F"/>
            </a:solidFill>
            <a:prstDash val="solid"/>
            <a:round/>
            <a:headEnd type="none" w="sm" len="sm"/>
            <a:tailEnd type="none" w="sm" len="sm"/>
          </a:ln>
          <a:effectLst>
            <a:outerShdw blurRad="57150" dist="19050" dir="5400000" algn="ctr" rotWithShape="0">
              <a:srgbClr val="FFFFFF"/>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2000"/>
              <a:buFont typeface="Calibri"/>
              <a:buNone/>
            </a:pPr>
            <a:endParaRPr sz="2000" b="0" i="0" u="none" strike="noStrike" cap="none">
              <a:solidFill>
                <a:srgbClr val="000000"/>
              </a:solidFill>
              <a:latin typeface="Century Gothic"/>
              <a:ea typeface="Century Gothic"/>
              <a:cs typeface="Century Gothic"/>
              <a:sym typeface="Century Gothic"/>
            </a:endParaRPr>
          </a:p>
        </p:txBody>
      </p:sp>
      <p:sp>
        <p:nvSpPr>
          <p:cNvPr id="119" name="Google Shape;157;p2">
            <a:extLst>
              <a:ext uri="{FF2B5EF4-FFF2-40B4-BE49-F238E27FC236}">
                <a16:creationId xmlns:a16="http://schemas.microsoft.com/office/drawing/2014/main" id="{92745A3B-A502-496B-BD74-AABA29BAE11B}"/>
              </a:ext>
            </a:extLst>
          </p:cNvPr>
          <p:cNvSpPr txBox="1"/>
          <p:nvPr/>
        </p:nvSpPr>
        <p:spPr>
          <a:xfrm>
            <a:off x="11194063" y="2261594"/>
            <a:ext cx="932070" cy="500097"/>
          </a:xfrm>
          <a:prstGeom prst="rect">
            <a:avLst/>
          </a:prstGeom>
          <a:noFill/>
          <a:ln>
            <a:noFill/>
          </a:ln>
        </p:spPr>
        <p:txBody>
          <a:bodyPr spcFirstLastPara="1" wrap="square" lIns="91425" tIns="45700" rIns="91425" bIns="45700" anchor="t" anchorCtr="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s-AR" sz="1600" b="1" i="0" u="none" strike="noStrike" kern="0" cap="none" spc="0" normalizeH="0" baseline="0" noProof="0" dirty="0">
                <a:ln>
                  <a:noFill/>
                </a:ln>
                <a:solidFill>
                  <a:srgbClr val="002060"/>
                </a:solidFill>
                <a:effectLst/>
                <a:uLnTx/>
                <a:uFillTx/>
                <a:latin typeface="Century Gothic"/>
                <a:ea typeface="Century Gothic"/>
                <a:cs typeface="Century Gothic"/>
                <a:sym typeface="Century Gothic"/>
              </a:rPr>
              <a:t>25</a:t>
            </a:r>
            <a:r>
              <a:rPr kumimoji="0" lang="es-AR" sz="1050" b="1" i="0" u="none" strike="noStrike" kern="0" cap="none" spc="0" normalizeH="0" baseline="0" noProof="0" dirty="0">
                <a:ln>
                  <a:noFill/>
                </a:ln>
                <a:solidFill>
                  <a:srgbClr val="002060"/>
                </a:solidFill>
                <a:effectLst/>
                <a:uLnTx/>
                <a:uFillTx/>
                <a:latin typeface="Century Gothic"/>
                <a:ea typeface="Century Gothic"/>
                <a:cs typeface="Century Gothic"/>
                <a:sym typeface="Century Gothic"/>
              </a:rPr>
              <a:t> </a:t>
            </a:r>
            <a:br>
              <a:rPr kumimoji="0" lang="es-AR" sz="1050" b="1" i="0" u="none" strike="noStrike" kern="0" cap="none" spc="0" normalizeH="0" baseline="0" noProof="0" dirty="0">
                <a:ln>
                  <a:noFill/>
                </a:ln>
                <a:solidFill>
                  <a:srgbClr val="002060"/>
                </a:solidFill>
                <a:effectLst/>
                <a:uLnTx/>
                <a:uFillTx/>
                <a:latin typeface="Century Gothic"/>
                <a:ea typeface="Century Gothic"/>
                <a:cs typeface="Century Gothic"/>
                <a:sym typeface="Century Gothic"/>
              </a:rPr>
            </a:br>
            <a:r>
              <a:rPr kumimoji="0" lang="es-AR" sz="1050" b="1" i="0" u="none" strike="noStrike" kern="0" cap="none" spc="0" normalizeH="0" baseline="0" noProof="0" dirty="0">
                <a:ln>
                  <a:noFill/>
                </a:ln>
                <a:solidFill>
                  <a:srgbClr val="002060"/>
                </a:solidFill>
                <a:effectLst/>
                <a:uLnTx/>
                <a:uFillTx/>
                <a:latin typeface="Century Gothic"/>
                <a:ea typeface="Century Gothic"/>
                <a:cs typeface="Century Gothic"/>
                <a:sym typeface="Century Gothic"/>
              </a:rPr>
              <a:t>segundos</a:t>
            </a:r>
            <a:endParaRPr kumimoji="0" lang="es-AR" sz="1050" b="0" i="0" u="none" strike="noStrike" kern="0" cap="none" spc="0" normalizeH="0" baseline="0" noProof="0" dirty="0">
              <a:ln>
                <a:noFill/>
              </a:ln>
              <a:solidFill>
                <a:srgbClr val="002060"/>
              </a:solidFill>
              <a:effectLst/>
              <a:uLnTx/>
              <a:uFillTx/>
              <a:latin typeface="Century Gothic"/>
              <a:ea typeface="Century Gothic"/>
              <a:cs typeface="Century Gothic"/>
              <a:sym typeface="Century Gothic"/>
            </a:endParaRPr>
          </a:p>
        </p:txBody>
      </p:sp>
      <p:sp>
        <p:nvSpPr>
          <p:cNvPr id="121" name="TextBox 120">
            <a:extLst>
              <a:ext uri="{FF2B5EF4-FFF2-40B4-BE49-F238E27FC236}">
                <a16:creationId xmlns:a16="http://schemas.microsoft.com/office/drawing/2014/main" id="{EFD2B142-2219-422E-B1A7-AEF7D802ADD3}"/>
              </a:ext>
            </a:extLst>
          </p:cNvPr>
          <p:cNvSpPr txBox="1"/>
          <p:nvPr/>
        </p:nvSpPr>
        <p:spPr>
          <a:xfrm>
            <a:off x="156869" y="5817915"/>
            <a:ext cx="6832654" cy="523220"/>
          </a:xfrm>
          <a:prstGeom prst="rect">
            <a:avLst/>
          </a:prstGeom>
          <a:solidFill>
            <a:schemeClr val="bg1"/>
          </a:solidFill>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lang="en-GB" sz="2800" b="1" dirty="0" err="1">
                <a:solidFill>
                  <a:srgbClr val="92D050"/>
                </a:solidFill>
                <a:latin typeface="Segoe Print" panose="02000600000000000000" pitchFamily="2" charset="0"/>
              </a:rPr>
              <a:t>Haces</a:t>
            </a:r>
            <a:r>
              <a:rPr lang="en-GB" sz="2800" b="1" dirty="0">
                <a:solidFill>
                  <a:srgbClr val="92D050"/>
                </a:solidFill>
                <a:latin typeface="Segoe Print" panose="02000600000000000000" pitchFamily="2" charset="0"/>
              </a:rPr>
              <a:t> </a:t>
            </a:r>
            <a:r>
              <a:rPr lang="en-GB" sz="2800" b="1" dirty="0" err="1">
                <a:solidFill>
                  <a:srgbClr val="92D050"/>
                </a:solidFill>
                <a:latin typeface="Segoe Print" panose="02000600000000000000" pitchFamily="2" charset="0"/>
              </a:rPr>
              <a:t>baile</a:t>
            </a:r>
            <a:r>
              <a:rPr lang="en-GB" sz="2800" b="1" dirty="0">
                <a:solidFill>
                  <a:srgbClr val="92D050"/>
                </a:solidFill>
                <a:latin typeface="Segoe Print" panose="02000600000000000000" pitchFamily="2" charset="0"/>
              </a:rPr>
              <a:t> a la </a:t>
            </a:r>
            <a:r>
              <a:rPr lang="en-GB" sz="2800" b="1" dirty="0" err="1">
                <a:solidFill>
                  <a:srgbClr val="92D050"/>
                </a:solidFill>
                <a:latin typeface="Segoe Print" panose="02000600000000000000" pitchFamily="2" charset="0"/>
              </a:rPr>
              <a:t>izquierda</a:t>
            </a:r>
            <a:r>
              <a:rPr lang="en-GB" sz="2800" b="1" dirty="0">
                <a:solidFill>
                  <a:srgbClr val="92D050"/>
                </a:solidFill>
                <a:latin typeface="Segoe Print" panose="02000600000000000000" pitchFamily="2" charset="0"/>
              </a:rPr>
              <a:t> y</a:t>
            </a:r>
            <a:endParaRPr kumimoji="0" lang="en-GB" sz="2800" b="1" i="0" u="none" strike="noStrike" kern="1200" cap="none" spc="0" normalizeH="0" baseline="0" noProof="0" dirty="0">
              <a:ln>
                <a:noFill/>
              </a:ln>
              <a:solidFill>
                <a:srgbClr val="92D050"/>
              </a:solidFill>
              <a:effectLst/>
              <a:uLnTx/>
              <a:uFillTx/>
              <a:latin typeface="Segoe Print" panose="02000600000000000000" pitchFamily="2" charset="0"/>
            </a:endParaRPr>
          </a:p>
        </p:txBody>
      </p:sp>
      <p:sp>
        <p:nvSpPr>
          <p:cNvPr id="123" name="TextBox 122">
            <a:extLst>
              <a:ext uri="{FF2B5EF4-FFF2-40B4-BE49-F238E27FC236}">
                <a16:creationId xmlns:a16="http://schemas.microsoft.com/office/drawing/2014/main" id="{C52A438C-7F27-47EA-B525-5027985D7EFE}"/>
              </a:ext>
            </a:extLst>
          </p:cNvPr>
          <p:cNvSpPr txBox="1"/>
          <p:nvPr/>
        </p:nvSpPr>
        <p:spPr>
          <a:xfrm>
            <a:off x="86440" y="6290666"/>
            <a:ext cx="2601010" cy="523220"/>
          </a:xfrm>
          <a:prstGeom prst="rect">
            <a:avLst/>
          </a:prstGeom>
          <a:solidFill>
            <a:schemeClr val="bg1"/>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2800" b="1" dirty="0">
                <a:solidFill>
                  <a:srgbClr val="92D050"/>
                </a:solidFill>
                <a:latin typeface="Segoe Print" panose="02000600000000000000" pitchFamily="2" charset="0"/>
              </a:rPr>
              <a:t>a la </a:t>
            </a:r>
            <a:r>
              <a:rPr lang="en-GB" sz="2800" b="1" dirty="0" err="1">
                <a:solidFill>
                  <a:srgbClr val="92D050"/>
                </a:solidFill>
                <a:latin typeface="Segoe Print" panose="02000600000000000000" pitchFamily="2" charset="0"/>
              </a:rPr>
              <a:t>derecha</a:t>
            </a:r>
            <a:r>
              <a:rPr lang="en-GB" sz="2800" b="1" dirty="0">
                <a:solidFill>
                  <a:srgbClr val="92D050"/>
                </a:solidFill>
                <a:latin typeface="Segoe Print" panose="02000600000000000000" pitchFamily="2" charset="0"/>
              </a:rPr>
              <a:t> </a:t>
            </a:r>
            <a:endParaRPr kumimoji="0" lang="en-GB" sz="2800" b="1" i="0" u="none" strike="noStrike" kern="1200" cap="none" spc="0" normalizeH="0" baseline="0" noProof="0" dirty="0">
              <a:ln>
                <a:noFill/>
              </a:ln>
              <a:solidFill>
                <a:srgbClr val="92D050"/>
              </a:solidFill>
              <a:effectLst/>
              <a:uLnTx/>
              <a:uFillTx/>
              <a:latin typeface="Segoe Print" panose="02000600000000000000" pitchFamily="2" charset="0"/>
            </a:endParaRPr>
          </a:p>
        </p:txBody>
      </p:sp>
      <p:sp>
        <p:nvSpPr>
          <p:cNvPr id="124" name="TextBox 123">
            <a:extLst>
              <a:ext uri="{FF2B5EF4-FFF2-40B4-BE49-F238E27FC236}">
                <a16:creationId xmlns:a16="http://schemas.microsoft.com/office/drawing/2014/main" id="{16E159C7-062E-4AF3-B817-F499C3EA36D8}"/>
              </a:ext>
            </a:extLst>
          </p:cNvPr>
          <p:cNvSpPr txBox="1"/>
          <p:nvPr/>
        </p:nvSpPr>
        <p:spPr>
          <a:xfrm>
            <a:off x="2687450" y="6290145"/>
            <a:ext cx="3976804" cy="523220"/>
          </a:xfrm>
          <a:prstGeom prst="rect">
            <a:avLst/>
          </a:prstGeom>
          <a:solidFill>
            <a:schemeClr val="bg1"/>
          </a:solidFill>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lang="en-GB" sz="2800" b="1" dirty="0">
                <a:solidFill>
                  <a:srgbClr val="92D050"/>
                </a:solidFill>
                <a:latin typeface="Segoe Print" panose="02000600000000000000" pitchFamily="2" charset="0"/>
              </a:rPr>
              <a:t>Sofía </a:t>
            </a:r>
            <a:r>
              <a:rPr lang="en-GB" sz="2800" b="1" dirty="0" err="1">
                <a:solidFill>
                  <a:srgbClr val="92D050"/>
                </a:solidFill>
                <a:latin typeface="Segoe Print" panose="02000600000000000000" pitchFamily="2" charset="0"/>
              </a:rPr>
              <a:t>hace</a:t>
            </a:r>
            <a:r>
              <a:rPr lang="en-GB" sz="2800" b="1" dirty="0">
                <a:solidFill>
                  <a:srgbClr val="92D050"/>
                </a:solidFill>
                <a:latin typeface="Segoe Print" panose="02000600000000000000" pitchFamily="2" charset="0"/>
              </a:rPr>
              <a:t> una </a:t>
            </a:r>
            <a:r>
              <a:rPr lang="en-GB" sz="2800" b="1" dirty="0" err="1">
                <a:solidFill>
                  <a:srgbClr val="92D050"/>
                </a:solidFill>
                <a:latin typeface="Segoe Print" panose="02000600000000000000" pitchFamily="2" charset="0"/>
              </a:rPr>
              <a:t>tarta</a:t>
            </a:r>
            <a:r>
              <a:rPr lang="en-GB" sz="2800" b="1" dirty="0">
                <a:solidFill>
                  <a:srgbClr val="92D050"/>
                </a:solidFill>
                <a:latin typeface="Segoe Print" panose="02000600000000000000" pitchFamily="2" charset="0"/>
              </a:rPr>
              <a:t>.</a:t>
            </a:r>
            <a:endParaRPr kumimoji="0" lang="en-GB" sz="2800" b="1" i="0" u="none" strike="noStrike" kern="1200" cap="none" spc="0" normalizeH="0" baseline="0" noProof="0" dirty="0">
              <a:ln>
                <a:noFill/>
              </a:ln>
              <a:solidFill>
                <a:srgbClr val="92D050"/>
              </a:solidFill>
              <a:effectLst/>
              <a:uLnTx/>
              <a:uFillTx/>
              <a:latin typeface="Segoe Print" panose="02000600000000000000" pitchFamily="2" charset="0"/>
            </a:endParaRPr>
          </a:p>
        </p:txBody>
      </p:sp>
      <p:pic>
        <p:nvPicPr>
          <p:cNvPr id="27" name="Picture 26" descr="A picture containing toy, doll&#10;&#10;Description automatically generated">
            <a:extLst>
              <a:ext uri="{FF2B5EF4-FFF2-40B4-BE49-F238E27FC236}">
                <a16:creationId xmlns:a16="http://schemas.microsoft.com/office/drawing/2014/main" id="{33AD857B-CA0E-4D8E-B1F6-0FA5AE6AC09D}"/>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698464" y="2561692"/>
            <a:ext cx="916180" cy="2071825"/>
          </a:xfrm>
          <a:prstGeom prst="rect">
            <a:avLst/>
          </a:prstGeom>
        </p:spPr>
      </p:pic>
      <p:pic>
        <p:nvPicPr>
          <p:cNvPr id="11266" name="Picture 2" descr="Silueta, Musical, Nota, Clave, Bajo, Triplicar, Música">
            <a:extLst>
              <a:ext uri="{FF2B5EF4-FFF2-40B4-BE49-F238E27FC236}">
                <a16:creationId xmlns:a16="http://schemas.microsoft.com/office/drawing/2014/main" id="{FF437DA8-1861-4D3C-9F26-D84F9B664B65}"/>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416952" y="2305389"/>
            <a:ext cx="813427" cy="379460"/>
          </a:xfrm>
          <a:prstGeom prst="rect">
            <a:avLst/>
          </a:prstGeom>
          <a:noFill/>
          <a:extLst>
            <a:ext uri="{909E8E84-426E-40DD-AFC4-6F175D3DCCD1}">
              <a14:hiddenFill xmlns:a14="http://schemas.microsoft.com/office/drawing/2010/main">
                <a:solidFill>
                  <a:srgbClr val="FFFFFF"/>
                </a:solidFill>
              </a14:hiddenFill>
            </a:ext>
          </a:extLst>
        </p:spPr>
      </p:pic>
      <p:pic>
        <p:nvPicPr>
          <p:cNvPr id="29" name="Picture 28" descr="A picture containing text, toy, doll&#10;&#10;Description automatically generated">
            <a:extLst>
              <a:ext uri="{FF2B5EF4-FFF2-40B4-BE49-F238E27FC236}">
                <a16:creationId xmlns:a16="http://schemas.microsoft.com/office/drawing/2014/main" id="{AB178833-0818-4A06-BBC4-A8D1F46473D2}"/>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6044692" y="2621278"/>
            <a:ext cx="813427" cy="2143368"/>
          </a:xfrm>
          <a:prstGeom prst="rect">
            <a:avLst/>
          </a:prstGeom>
        </p:spPr>
      </p:pic>
      <p:pic>
        <p:nvPicPr>
          <p:cNvPr id="30" name="Picture 2" descr="Fecha De Nacimiento, Pastel, Velas">
            <a:extLst>
              <a:ext uri="{FF2B5EF4-FFF2-40B4-BE49-F238E27FC236}">
                <a16:creationId xmlns:a16="http://schemas.microsoft.com/office/drawing/2014/main" id="{E5FD5F39-67A8-4CBB-A7A3-0ADC798848E2}"/>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5319323" y="4049536"/>
            <a:ext cx="1004368" cy="753830"/>
          </a:xfrm>
          <a:prstGeom prst="rect">
            <a:avLst/>
          </a:prstGeom>
          <a:noFill/>
          <a:extLst>
            <a:ext uri="{909E8E84-426E-40DD-AFC4-6F175D3DCCD1}">
              <a14:hiddenFill xmlns:a14="http://schemas.microsoft.com/office/drawing/2010/main">
                <a:solidFill>
                  <a:srgbClr val="FFFFFF"/>
                </a:solidFill>
              </a14:hiddenFill>
            </a:ext>
          </a:extLst>
        </p:spPr>
      </p:pic>
      <p:sp>
        <p:nvSpPr>
          <p:cNvPr id="25" name="TextBox 24">
            <a:extLst>
              <a:ext uri="{FF2B5EF4-FFF2-40B4-BE49-F238E27FC236}">
                <a16:creationId xmlns:a16="http://schemas.microsoft.com/office/drawing/2014/main" id="{3CB8AE62-C1F1-4A20-934E-8B51E21FB96A}"/>
              </a:ext>
            </a:extLst>
          </p:cNvPr>
          <p:cNvSpPr txBox="1"/>
          <p:nvPr/>
        </p:nvSpPr>
        <p:spPr>
          <a:xfrm>
            <a:off x="3270222" y="121847"/>
            <a:ext cx="8724053"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800" dirty="0">
                <a:solidFill>
                  <a:srgbClr val="002060"/>
                </a:solidFill>
                <a:latin typeface="Century Gothic" panose="020B0502020202020204" pitchFamily="34" charset="0"/>
              </a:rPr>
              <a:t>Quique describe las </a:t>
            </a:r>
            <a:r>
              <a:rPr lang="en-GB" sz="2800" dirty="0" err="1">
                <a:solidFill>
                  <a:srgbClr val="002060"/>
                </a:solidFill>
                <a:latin typeface="Century Gothic" panose="020B0502020202020204" pitchFamily="34" charset="0"/>
              </a:rPr>
              <a:t>fotos</a:t>
            </a:r>
            <a:r>
              <a:rPr lang="en-GB" sz="2800" dirty="0">
                <a:solidFill>
                  <a:srgbClr val="002060"/>
                </a:solidFill>
                <a:latin typeface="Century Gothic" panose="020B0502020202020204" pitchFamily="34" charset="0"/>
              </a:rPr>
              <a:t> a </a:t>
            </a:r>
            <a:r>
              <a:rPr lang="en-GB" sz="2800" dirty="0" err="1">
                <a:solidFill>
                  <a:srgbClr val="002060"/>
                </a:solidFill>
                <a:latin typeface="Century Gothic" panose="020B0502020202020204" pitchFamily="34" charset="0"/>
              </a:rPr>
              <a:t>Ángela</a:t>
            </a:r>
            <a:r>
              <a:rPr lang="en-GB" sz="2800" dirty="0">
                <a:solidFill>
                  <a:srgbClr val="002060"/>
                </a:solidFill>
                <a:latin typeface="Century Gothic" panose="020B0502020202020204" pitchFamily="34" charset="0"/>
              </a:rPr>
              <a:t>.</a:t>
            </a:r>
            <a:endParaRPr kumimoji="0" lang="en-GB" sz="2800" b="0" i="0" u="none" strike="noStrike" kern="1200" cap="none" spc="0" normalizeH="0" baseline="0" noProof="0" dirty="0">
              <a:ln>
                <a:noFill/>
              </a:ln>
              <a:solidFill>
                <a:srgbClr val="002060"/>
              </a:solidFill>
              <a:effectLst/>
              <a:uLnTx/>
              <a:uFillTx/>
              <a:latin typeface="Century Gothic" panose="020B0502020202020204" pitchFamily="34" charset="0"/>
            </a:endParaRPr>
          </a:p>
        </p:txBody>
      </p:sp>
    </p:spTree>
    <p:extLst>
      <p:ext uri="{BB962C8B-B14F-4D97-AF65-F5344CB8AC3E}">
        <p14:creationId xmlns:p14="http://schemas.microsoft.com/office/powerpoint/2010/main" val="11316950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1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16"/>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17"/>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19"/>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21"/>
                                        </p:tgtEl>
                                        <p:attrNameLst>
                                          <p:attrName>style.visibility</p:attrName>
                                        </p:attrNameLst>
                                      </p:cBhvr>
                                      <p:to>
                                        <p:strVal val="visible"/>
                                      </p:to>
                                    </p:set>
                                    <p:animEffect transition="in" filter="fade">
                                      <p:cBhvr>
                                        <p:cTn id="17" dur="500"/>
                                        <p:tgtEl>
                                          <p:spTgt spid="121"/>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23"/>
                                        </p:tgtEl>
                                        <p:attrNameLst>
                                          <p:attrName>style.visibility</p:attrName>
                                        </p:attrNameLst>
                                      </p:cBhvr>
                                      <p:to>
                                        <p:strVal val="visible"/>
                                      </p:to>
                                    </p:set>
                                    <p:animEffect transition="in" filter="fade">
                                      <p:cBhvr>
                                        <p:cTn id="22" dur="500"/>
                                        <p:tgtEl>
                                          <p:spTgt spid="123"/>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24"/>
                                        </p:tgtEl>
                                        <p:attrNameLst>
                                          <p:attrName>style.visibility</p:attrName>
                                        </p:attrNameLst>
                                      </p:cBhvr>
                                      <p:to>
                                        <p:strVal val="visible"/>
                                      </p:to>
                                    </p:set>
                                    <p:animEffect transition="in" filter="fade">
                                      <p:cBhvr>
                                        <p:cTn id="27" dur="500"/>
                                        <p:tgtEl>
                                          <p:spTgt spid="124"/>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8" restart="whenNotActive" fill="hold" evtFilter="cancelBubble" nodeType="interactiveSeq">
                <p:stCondLst>
                  <p:cond evt="onClick" delay="0">
                    <p:tgtEl>
                      <p:spTgt spid="117"/>
                    </p:tgtEl>
                  </p:cond>
                </p:stCondLst>
                <p:endSync evt="end" delay="0">
                  <p:rtn val="all"/>
                </p:endSync>
                <p:childTnLst>
                  <p:par>
                    <p:cTn id="29" fill="hold">
                      <p:stCondLst>
                        <p:cond delay="0"/>
                      </p:stCondLst>
                      <p:childTnLst>
                        <p:par>
                          <p:cTn id="30" fill="hold">
                            <p:stCondLst>
                              <p:cond delay="0"/>
                            </p:stCondLst>
                            <p:childTnLst>
                              <p:par>
                                <p:cTn id="31" presetID="12" presetClass="exit" presetSubtype="4" fill="hold" grpId="1" nodeType="clickEffect">
                                  <p:stCondLst>
                                    <p:cond delay="0"/>
                                  </p:stCondLst>
                                  <p:childTnLst>
                                    <p:anim calcmode="lin" valueType="num">
                                      <p:cBhvr additive="base">
                                        <p:cTn id="32" dur="25000"/>
                                        <p:tgtEl>
                                          <p:spTgt spid="118"/>
                                        </p:tgtEl>
                                        <p:attrNameLst>
                                          <p:attrName>ppt_y</p:attrName>
                                        </p:attrNameLst>
                                      </p:cBhvr>
                                      <p:tavLst>
                                        <p:tav tm="0">
                                          <p:val>
                                            <p:strVal val="#ppt_y"/>
                                          </p:val>
                                        </p:tav>
                                        <p:tav tm="100000">
                                          <p:val>
                                            <p:strVal val="#ppt_y+#ppt_h*1.125000"/>
                                          </p:val>
                                        </p:tav>
                                      </p:tavLst>
                                    </p:anim>
                                    <p:animEffect transition="out" filter="wipe(down)">
                                      <p:cBhvr>
                                        <p:cTn id="33" dur="25000"/>
                                        <p:tgtEl>
                                          <p:spTgt spid="118"/>
                                        </p:tgtEl>
                                      </p:cBhvr>
                                    </p:animEffect>
                                    <p:set>
                                      <p:cBhvr>
                                        <p:cTn id="34" dur="1" fill="hold">
                                          <p:stCondLst>
                                            <p:cond delay="24999"/>
                                          </p:stCondLst>
                                        </p:cTn>
                                        <p:tgtEl>
                                          <p:spTgt spid="118"/>
                                        </p:tgtEl>
                                        <p:attrNameLst>
                                          <p:attrName>style.visibility</p:attrName>
                                        </p:attrNameLst>
                                      </p:cBhvr>
                                      <p:to>
                                        <p:strVal val="hidden"/>
                                      </p:to>
                                    </p:set>
                                  </p:childTnLst>
                                </p:cTn>
                              </p:par>
                            </p:childTnLst>
                          </p:cTn>
                        </p:par>
                      </p:childTnLst>
                    </p:cTn>
                  </p:par>
                </p:childTnLst>
              </p:cTn>
              <p:nextCondLst>
                <p:cond evt="onClick" delay="0">
                  <p:tgtEl>
                    <p:spTgt spid="117"/>
                  </p:tgtEl>
                </p:cond>
              </p:nextCondLst>
            </p:seq>
          </p:childTnLst>
        </p:cTn>
      </p:par>
    </p:tnLst>
    <p:bldLst>
      <p:bldP spid="116" grpId="0" animBg="1"/>
      <p:bldP spid="117" grpId="0" animBg="1"/>
      <p:bldP spid="118" grpId="0" animBg="1"/>
      <p:bldP spid="118" grpId="1" animBg="1"/>
      <p:bldP spid="119" grpId="0"/>
      <p:bldP spid="121" grpId="0" animBg="1"/>
      <p:bldP spid="123" grpId="0" animBg="1"/>
      <p:bldP spid="124"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2" name="Table 4">
            <a:extLst>
              <a:ext uri="{FF2B5EF4-FFF2-40B4-BE49-F238E27FC236}">
                <a16:creationId xmlns:a16="http://schemas.microsoft.com/office/drawing/2014/main" id="{01CDDC8D-F56F-46FB-A324-83F96C7BFAE3}"/>
              </a:ext>
            </a:extLst>
          </p:cNvPr>
          <p:cNvGraphicFramePr>
            <a:graphicFrameLocks noGrp="1"/>
          </p:cNvGraphicFramePr>
          <p:nvPr>
            <p:extLst>
              <p:ext uri="{D42A27DB-BD31-4B8C-83A1-F6EECF244321}">
                <p14:modId xmlns:p14="http://schemas.microsoft.com/office/powerpoint/2010/main" val="153324085"/>
              </p:ext>
            </p:extLst>
          </p:nvPr>
        </p:nvGraphicFramePr>
        <p:xfrm>
          <a:off x="577178" y="955414"/>
          <a:ext cx="9497622" cy="5730082"/>
        </p:xfrm>
        <a:graphic>
          <a:graphicData uri="http://schemas.openxmlformats.org/drawingml/2006/table">
            <a:tbl>
              <a:tblPr firstRow="1" bandRow="1">
                <a:tableStyleId>{5940675A-B579-460E-94D1-54222C63F5DA}</a:tableStyleId>
              </a:tblPr>
              <a:tblGrid>
                <a:gridCol w="1675212">
                  <a:extLst>
                    <a:ext uri="{9D8B030D-6E8A-4147-A177-3AD203B41FA5}">
                      <a16:colId xmlns:a16="http://schemas.microsoft.com/office/drawing/2014/main" val="1203737284"/>
                    </a:ext>
                  </a:extLst>
                </a:gridCol>
                <a:gridCol w="2321905">
                  <a:extLst>
                    <a:ext uri="{9D8B030D-6E8A-4147-A177-3AD203B41FA5}">
                      <a16:colId xmlns:a16="http://schemas.microsoft.com/office/drawing/2014/main" val="1810222861"/>
                    </a:ext>
                  </a:extLst>
                </a:gridCol>
                <a:gridCol w="2893035">
                  <a:extLst>
                    <a:ext uri="{9D8B030D-6E8A-4147-A177-3AD203B41FA5}">
                      <a16:colId xmlns:a16="http://schemas.microsoft.com/office/drawing/2014/main" val="274413866"/>
                    </a:ext>
                  </a:extLst>
                </a:gridCol>
                <a:gridCol w="2607470">
                  <a:extLst>
                    <a:ext uri="{9D8B030D-6E8A-4147-A177-3AD203B41FA5}">
                      <a16:colId xmlns:a16="http://schemas.microsoft.com/office/drawing/2014/main" val="2706468897"/>
                    </a:ext>
                  </a:extLst>
                </a:gridCol>
              </a:tblGrid>
              <a:tr h="993994">
                <a:tc rowSpan="2">
                  <a:txBody>
                    <a:bodyPr/>
                    <a:lstStyle/>
                    <a:p>
                      <a:endParaRPr lang="en-GB" sz="2800" dirty="0">
                        <a:solidFill>
                          <a:srgbClr val="002060"/>
                        </a:solidFill>
                        <a:latin typeface="Century Gothic" panose="020B0502020202020204" pitchFamily="34" charset="0"/>
                      </a:endParaRPr>
                    </a:p>
                  </a:txBody>
                  <a:tcPr/>
                </a:tc>
                <a:tc>
                  <a:txBody>
                    <a:bodyPr/>
                    <a:lstStyle/>
                    <a:p>
                      <a:r>
                        <a:rPr lang="en-GB" sz="2800" b="1" dirty="0">
                          <a:solidFill>
                            <a:srgbClr val="00B0F0"/>
                          </a:solidFill>
                          <a:latin typeface="Century Gothic" panose="020B0502020202020204" pitchFamily="34" charset="0"/>
                        </a:rPr>
                        <a:t>(the) money</a:t>
                      </a:r>
                    </a:p>
                  </a:txBody>
                  <a:tcPr/>
                </a:tc>
                <a:tc>
                  <a:txBody>
                    <a:bodyPr/>
                    <a:lstStyle/>
                    <a:p>
                      <a:r>
                        <a:rPr lang="en-GB" sz="2400" b="1" dirty="0">
                          <a:solidFill>
                            <a:srgbClr val="00B0F0"/>
                          </a:solidFill>
                          <a:latin typeface="Century Gothic" panose="020B0502020202020204" pitchFamily="34" charset="0"/>
                        </a:rPr>
                        <a:t>more</a:t>
                      </a:r>
                    </a:p>
                  </a:txBody>
                  <a:tcPr/>
                </a:tc>
                <a:tc>
                  <a:txBody>
                    <a:bodyPr/>
                    <a:lstStyle/>
                    <a:p>
                      <a:r>
                        <a:rPr lang="en-GB" sz="2800" b="1" dirty="0">
                          <a:solidFill>
                            <a:srgbClr val="00B0F0"/>
                          </a:solidFill>
                          <a:latin typeface="Century Gothic" panose="020B0502020202020204" pitchFamily="34" charset="0"/>
                        </a:rPr>
                        <a:t>to eat, eating</a:t>
                      </a:r>
                    </a:p>
                  </a:txBody>
                  <a:tcPr/>
                </a:tc>
                <a:extLst>
                  <a:ext uri="{0D108BD9-81ED-4DB2-BD59-A6C34878D82A}">
                    <a16:rowId xmlns:a16="http://schemas.microsoft.com/office/drawing/2014/main" val="1256656619"/>
                  </a:ext>
                </a:extLst>
              </a:tr>
              <a:tr h="877053">
                <a:tc vMerge="1">
                  <a:txBody>
                    <a:bodyPr/>
                    <a:lstStyle/>
                    <a:p>
                      <a:endParaRPr lang="en-GB" sz="2800" dirty="0">
                        <a:solidFill>
                          <a:srgbClr val="002060"/>
                        </a:solidFill>
                        <a:latin typeface="Century Gothic" panose="020B0502020202020204" pitchFamily="34" charset="0"/>
                      </a:endParaRPr>
                    </a:p>
                  </a:txBody>
                  <a:tcPr/>
                </a:tc>
                <a:tc>
                  <a:txBody>
                    <a:bodyPr/>
                    <a:lstStyle/>
                    <a:p>
                      <a:r>
                        <a:rPr lang="en-GB" sz="2400" b="1" dirty="0">
                          <a:solidFill>
                            <a:srgbClr val="00B0F0"/>
                          </a:solidFill>
                          <a:latin typeface="Century Gothic" panose="020B0502020202020204" pitchFamily="34" charset="0"/>
                        </a:rPr>
                        <a:t>to run, running</a:t>
                      </a:r>
                    </a:p>
                  </a:txBody>
                  <a:tcPr/>
                </a:tc>
                <a:tc>
                  <a:txBody>
                    <a:bodyPr/>
                    <a:lstStyle/>
                    <a:p>
                      <a:r>
                        <a:rPr lang="en-GB" sz="2400" b="1" dirty="0">
                          <a:solidFill>
                            <a:srgbClr val="00B0F0"/>
                          </a:solidFill>
                          <a:latin typeface="Century Gothic" panose="020B0502020202020204" pitchFamily="34" charset="0"/>
                        </a:rPr>
                        <a:t>to sell, selling</a:t>
                      </a:r>
                    </a:p>
                  </a:txBody>
                  <a:tcPr/>
                </a:tc>
                <a:tc>
                  <a:txBody>
                    <a:bodyPr/>
                    <a:lstStyle/>
                    <a:p>
                      <a:r>
                        <a:rPr lang="en-GB" sz="2400" b="1" dirty="0">
                          <a:solidFill>
                            <a:srgbClr val="00B0F0"/>
                          </a:solidFill>
                          <a:latin typeface="Century Gothic" panose="020B0502020202020204" pitchFamily="34" charset="0"/>
                        </a:rPr>
                        <a:t>to see, seeing</a:t>
                      </a:r>
                    </a:p>
                  </a:txBody>
                  <a:tcPr/>
                </a:tc>
                <a:extLst>
                  <a:ext uri="{0D108BD9-81ED-4DB2-BD59-A6C34878D82A}">
                    <a16:rowId xmlns:a16="http://schemas.microsoft.com/office/drawing/2014/main" val="1164559424"/>
                  </a:ext>
                </a:extLst>
              </a:tr>
              <a:tr h="993994">
                <a:tc rowSpan="2">
                  <a:txBody>
                    <a:bodyPr/>
                    <a:lstStyle/>
                    <a:p>
                      <a:endParaRPr lang="en-GB" sz="2800" dirty="0">
                        <a:solidFill>
                          <a:srgbClr val="002060"/>
                        </a:solidFill>
                        <a:latin typeface="Century Gothic" panose="020B0502020202020204" pitchFamily="34" charset="0"/>
                      </a:endParaRPr>
                    </a:p>
                  </a:txBody>
                  <a:tcPr/>
                </a:tc>
                <a:tc>
                  <a:txBody>
                    <a:bodyPr/>
                    <a:lstStyle/>
                    <a:p>
                      <a:r>
                        <a:rPr lang="en-GB" sz="2800" b="1" dirty="0">
                          <a:solidFill>
                            <a:srgbClr val="92D050"/>
                          </a:solidFill>
                          <a:latin typeface="Century Gothic" panose="020B0502020202020204" pitchFamily="34" charset="0"/>
                        </a:rPr>
                        <a:t>to go, going </a:t>
                      </a:r>
                    </a:p>
                  </a:txBody>
                  <a:tcPr/>
                </a:tc>
                <a:tc>
                  <a:txBody>
                    <a:bodyPr/>
                    <a:lstStyle/>
                    <a:p>
                      <a:r>
                        <a:rPr lang="en-GB" sz="2800" b="1" dirty="0">
                          <a:solidFill>
                            <a:srgbClr val="92D050"/>
                          </a:solidFill>
                          <a:latin typeface="Century Gothic" panose="020B0502020202020204" pitchFamily="34" charset="0"/>
                        </a:rPr>
                        <a:t>s/he, it is </a:t>
                      </a:r>
                      <a:r>
                        <a:rPr lang="en-GB" sz="1800" b="1" dirty="0">
                          <a:solidFill>
                            <a:srgbClr val="92D050"/>
                          </a:solidFill>
                          <a:latin typeface="Century Gothic" panose="020B0502020202020204" pitchFamily="34" charset="0"/>
                        </a:rPr>
                        <a:t>(location)</a:t>
                      </a:r>
                      <a:endParaRPr lang="en-GB" sz="2800" b="1" dirty="0">
                        <a:solidFill>
                          <a:srgbClr val="92D050"/>
                        </a:solidFill>
                        <a:latin typeface="Century Gothic" panose="020B0502020202020204" pitchFamily="34" charset="0"/>
                      </a:endParaRPr>
                    </a:p>
                  </a:txBody>
                  <a:tcPr/>
                </a:tc>
                <a:tc>
                  <a:txBody>
                    <a:bodyPr/>
                    <a:lstStyle/>
                    <a:p>
                      <a:r>
                        <a:rPr lang="en-GB" sz="1800" b="1" dirty="0">
                          <a:solidFill>
                            <a:srgbClr val="92D050"/>
                          </a:solidFill>
                          <a:latin typeface="Century Gothic" panose="020B0502020202020204" pitchFamily="34" charset="0"/>
                        </a:rPr>
                        <a:t>to be, being </a:t>
                      </a:r>
                      <a:r>
                        <a:rPr lang="en-GB" sz="1600" b="1" dirty="0">
                          <a:solidFill>
                            <a:srgbClr val="92D050"/>
                          </a:solidFill>
                          <a:latin typeface="Century Gothic" panose="020B0502020202020204" pitchFamily="34" charset="0"/>
                        </a:rPr>
                        <a:t>(location)</a:t>
                      </a:r>
                      <a:endParaRPr lang="en-GB" sz="2800" b="1" dirty="0">
                        <a:solidFill>
                          <a:srgbClr val="92D050"/>
                        </a:solidFill>
                        <a:latin typeface="Century Gothic" panose="020B0502020202020204" pitchFamily="34" charset="0"/>
                      </a:endParaRPr>
                    </a:p>
                  </a:txBody>
                  <a:tcPr/>
                </a:tc>
                <a:extLst>
                  <a:ext uri="{0D108BD9-81ED-4DB2-BD59-A6C34878D82A}">
                    <a16:rowId xmlns:a16="http://schemas.microsoft.com/office/drawing/2014/main" val="760878619"/>
                  </a:ext>
                </a:extLst>
              </a:tr>
              <a:tr h="877053">
                <a:tc vMerge="1">
                  <a:txBody>
                    <a:bodyPr/>
                    <a:lstStyle/>
                    <a:p>
                      <a:endParaRPr lang="en-GB" sz="2800" dirty="0">
                        <a:solidFill>
                          <a:srgbClr val="002060"/>
                        </a:solidFill>
                        <a:latin typeface="Century Gothic" panose="020B0502020202020204" pitchFamily="34" charset="0"/>
                      </a:endParaRPr>
                    </a:p>
                  </a:txBody>
                  <a:tcPr/>
                </a:tc>
                <a:tc>
                  <a:txBody>
                    <a:bodyPr/>
                    <a:lstStyle/>
                    <a:p>
                      <a:r>
                        <a:rPr lang="en-GB" sz="2300" b="1" dirty="0">
                          <a:solidFill>
                            <a:srgbClr val="92D050"/>
                          </a:solidFill>
                          <a:latin typeface="Century Gothic" panose="020B0502020202020204" pitchFamily="34" charset="0"/>
                        </a:rPr>
                        <a:t>the coast</a:t>
                      </a:r>
                      <a:endParaRPr lang="en-GB" sz="2400" b="1" dirty="0">
                        <a:solidFill>
                          <a:srgbClr val="92D050"/>
                        </a:solidFill>
                        <a:latin typeface="Century Gothic" panose="020B0502020202020204" pitchFamily="34" charset="0"/>
                      </a:endParaRPr>
                    </a:p>
                  </a:txBody>
                  <a:tcPr/>
                </a:tc>
                <a:tc>
                  <a:txBody>
                    <a:bodyPr/>
                    <a:lstStyle/>
                    <a:p>
                      <a:r>
                        <a:rPr lang="en-GB" sz="2400" b="1" dirty="0">
                          <a:solidFill>
                            <a:srgbClr val="92D050"/>
                          </a:solidFill>
                          <a:latin typeface="Century Gothic" panose="020B0502020202020204" pitchFamily="34" charset="0"/>
                        </a:rPr>
                        <a:t>the theatre</a:t>
                      </a:r>
                    </a:p>
                  </a:txBody>
                  <a:tcPr/>
                </a:tc>
                <a:tc>
                  <a:txBody>
                    <a:bodyPr/>
                    <a:lstStyle/>
                    <a:p>
                      <a:r>
                        <a:rPr lang="en-GB" sz="2400" b="1" dirty="0">
                          <a:solidFill>
                            <a:srgbClr val="92D050"/>
                          </a:solidFill>
                          <a:latin typeface="Century Gothic" panose="020B0502020202020204" pitchFamily="34" charset="0"/>
                        </a:rPr>
                        <a:t>I go</a:t>
                      </a:r>
                    </a:p>
                  </a:txBody>
                  <a:tcPr/>
                </a:tc>
                <a:extLst>
                  <a:ext uri="{0D108BD9-81ED-4DB2-BD59-A6C34878D82A}">
                    <a16:rowId xmlns:a16="http://schemas.microsoft.com/office/drawing/2014/main" val="1047692962"/>
                  </a:ext>
                </a:extLst>
              </a:tr>
              <a:tr h="993994">
                <a:tc rowSpan="2">
                  <a:txBody>
                    <a:bodyPr/>
                    <a:lstStyle/>
                    <a:p>
                      <a:endParaRPr lang="en-GB" dirty="0"/>
                    </a:p>
                  </a:txBody>
                  <a:tcPr/>
                </a:tc>
                <a:tc>
                  <a:txBody>
                    <a:bodyPr/>
                    <a:lstStyle/>
                    <a:p>
                      <a:r>
                        <a:rPr lang="en-GB" sz="2800" b="1" dirty="0">
                          <a:solidFill>
                            <a:srgbClr val="FF3399"/>
                          </a:solidFill>
                          <a:latin typeface="Century Gothic" panose="020B0502020202020204" pitchFamily="34" charset="0"/>
                        </a:rPr>
                        <a:t>the left</a:t>
                      </a:r>
                    </a:p>
                  </a:txBody>
                  <a:tcPr/>
                </a:tc>
                <a:tc>
                  <a:txBody>
                    <a:bodyPr/>
                    <a:lstStyle/>
                    <a:p>
                      <a:r>
                        <a:rPr lang="en-GB" sz="2800" b="1" dirty="0">
                          <a:solidFill>
                            <a:srgbClr val="FF3399"/>
                          </a:solidFill>
                          <a:latin typeface="Century Gothic" panose="020B0502020202020204" pitchFamily="34" charset="0"/>
                        </a:rPr>
                        <a:t>the journey</a:t>
                      </a:r>
                    </a:p>
                  </a:txBody>
                  <a:tcPr/>
                </a:tc>
                <a:tc>
                  <a:txBody>
                    <a:bodyPr/>
                    <a:lstStyle/>
                    <a:p>
                      <a:r>
                        <a:rPr lang="en-GB" sz="2800" b="1" dirty="0">
                          <a:solidFill>
                            <a:srgbClr val="FF3399"/>
                          </a:solidFill>
                          <a:latin typeface="Century Gothic" panose="020B0502020202020204" pitchFamily="34" charset="0"/>
                        </a:rPr>
                        <a:t>the dance</a:t>
                      </a:r>
                    </a:p>
                  </a:txBody>
                  <a:tcPr/>
                </a:tc>
                <a:extLst>
                  <a:ext uri="{0D108BD9-81ED-4DB2-BD59-A6C34878D82A}">
                    <a16:rowId xmlns:a16="http://schemas.microsoft.com/office/drawing/2014/main" val="3343226472"/>
                  </a:ext>
                </a:extLst>
              </a:tr>
              <a:tr h="993994">
                <a:tc vMerge="1">
                  <a:txBody>
                    <a:bodyPr/>
                    <a:lstStyle/>
                    <a:p>
                      <a:endParaRPr lang="en-GB" sz="2800" b="1" dirty="0">
                        <a:solidFill>
                          <a:srgbClr val="002060"/>
                        </a:solidFill>
                        <a:latin typeface="Century Gothic" panose="020B0502020202020204" pitchFamily="34" charset="0"/>
                      </a:endParaRPr>
                    </a:p>
                  </a:txBody>
                  <a:tcPr/>
                </a:tc>
                <a:tc>
                  <a:txBody>
                    <a:bodyPr/>
                    <a:lstStyle/>
                    <a:p>
                      <a:r>
                        <a:rPr lang="en-GB" sz="2400" b="1" dirty="0">
                          <a:solidFill>
                            <a:srgbClr val="FF3399"/>
                          </a:solidFill>
                          <a:latin typeface="Century Gothic" panose="020B0502020202020204" pitchFamily="34" charset="0"/>
                        </a:rPr>
                        <a:t>you do, make</a:t>
                      </a:r>
                    </a:p>
                  </a:txBody>
                  <a:tcPr/>
                </a:tc>
                <a:tc>
                  <a:txBody>
                    <a:bodyPr/>
                    <a:lstStyle/>
                    <a:p>
                      <a:r>
                        <a:rPr lang="en-GB" sz="2800" b="1" dirty="0">
                          <a:solidFill>
                            <a:srgbClr val="FF3399"/>
                          </a:solidFill>
                          <a:latin typeface="Century Gothic" panose="020B0502020202020204" pitchFamily="34" charset="0"/>
                        </a:rPr>
                        <a:t>the image</a:t>
                      </a:r>
                    </a:p>
                  </a:txBody>
                  <a:tcPr/>
                </a:tc>
                <a:tc>
                  <a:txBody>
                    <a:bodyPr/>
                    <a:lstStyle/>
                    <a:p>
                      <a:r>
                        <a:rPr lang="en-GB" sz="2800" b="1" dirty="0">
                          <a:solidFill>
                            <a:srgbClr val="FF3399"/>
                          </a:solidFill>
                          <a:latin typeface="Century Gothic" panose="020B0502020202020204" pitchFamily="34" charset="0"/>
                        </a:rPr>
                        <a:t>the right</a:t>
                      </a:r>
                    </a:p>
                  </a:txBody>
                  <a:tcPr/>
                </a:tc>
                <a:extLst>
                  <a:ext uri="{0D108BD9-81ED-4DB2-BD59-A6C34878D82A}">
                    <a16:rowId xmlns:a16="http://schemas.microsoft.com/office/drawing/2014/main" val="3232139915"/>
                  </a:ext>
                </a:extLst>
              </a:tr>
            </a:tbl>
          </a:graphicData>
        </a:graphic>
      </p:graphicFrame>
      <p:sp>
        <p:nvSpPr>
          <p:cNvPr id="2" name="Title 1">
            <a:extLst>
              <a:ext uri="{FF2B5EF4-FFF2-40B4-BE49-F238E27FC236}">
                <a16:creationId xmlns:a16="http://schemas.microsoft.com/office/drawing/2014/main" id="{9E5D7D67-0354-4144-9687-63666CDEA2E4}"/>
              </a:ext>
            </a:extLst>
          </p:cNvPr>
          <p:cNvSpPr>
            <a:spLocks noGrp="1"/>
          </p:cNvSpPr>
          <p:nvPr>
            <p:ph type="title"/>
          </p:nvPr>
        </p:nvSpPr>
        <p:spPr>
          <a:xfrm>
            <a:off x="644540" y="87041"/>
            <a:ext cx="2866431" cy="582075"/>
          </a:xfrm>
        </p:spPr>
        <p:txBody>
          <a:bodyPr>
            <a:normAutofit/>
          </a:bodyPr>
          <a:lstStyle/>
          <a:p>
            <a:r>
              <a:rPr lang="en-GB" sz="2800" b="1" dirty="0">
                <a:solidFill>
                  <a:srgbClr val="002060"/>
                </a:solidFill>
                <a:latin typeface="Century Gothic" panose="020B0502020202020204" pitchFamily="34" charset="0"/>
                <a:ea typeface="Century Gothic"/>
                <a:cs typeface="Century Gothic"/>
                <a:sym typeface="Century Gothic"/>
              </a:rPr>
              <a:t>follow up 5:</a:t>
            </a:r>
            <a:endParaRPr lang="en-GB" sz="2800" dirty="0">
              <a:latin typeface="Century Gothic" panose="020B0502020202020204" pitchFamily="34" charset="0"/>
            </a:endParaRPr>
          </a:p>
        </p:txBody>
      </p:sp>
      <p:sp>
        <p:nvSpPr>
          <p:cNvPr id="28" name="TextBox 27">
            <a:extLst>
              <a:ext uri="{FF2B5EF4-FFF2-40B4-BE49-F238E27FC236}">
                <a16:creationId xmlns:a16="http://schemas.microsoft.com/office/drawing/2014/main" id="{E8D0F3FD-6674-482F-AD86-CC59DF404CE2}"/>
              </a:ext>
            </a:extLst>
          </p:cNvPr>
          <p:cNvSpPr txBox="1"/>
          <p:nvPr/>
        </p:nvSpPr>
        <p:spPr>
          <a:xfrm>
            <a:off x="3046216" y="-278601"/>
            <a:ext cx="1082031" cy="101566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6000" b="0" i="1"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sym typeface="Wingdings" panose="05000000000000000000" pitchFamily="2" charset="2"/>
              </a:rPr>
              <a:t></a:t>
            </a:r>
            <a:endParaRPr kumimoji="0" lang="en-GB" sz="6000" b="0" i="1"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p:txBody>
      </p:sp>
      <p:sp>
        <p:nvSpPr>
          <p:cNvPr id="33" name="Google Shape;167;p2">
            <a:extLst>
              <a:ext uri="{FF2B5EF4-FFF2-40B4-BE49-F238E27FC236}">
                <a16:creationId xmlns:a16="http://schemas.microsoft.com/office/drawing/2014/main" id="{F6EBF477-5B38-42D2-8306-ABF1F35CD572}"/>
              </a:ext>
            </a:extLst>
          </p:cNvPr>
          <p:cNvSpPr/>
          <p:nvPr/>
        </p:nvSpPr>
        <p:spPr>
          <a:xfrm>
            <a:off x="123171" y="128500"/>
            <a:ext cx="521370" cy="478471"/>
          </a:xfrm>
          <a:prstGeom prst="roundRect">
            <a:avLst>
              <a:gd name="adj" fmla="val 16667"/>
            </a:avLst>
          </a:prstGeom>
          <a:solidFill>
            <a:srgbClr val="0070C0"/>
          </a:solidFill>
          <a:ln w="12700" cap="flat" cmpd="sng">
            <a:no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800" b="0" i="0" u="none" strike="noStrike" kern="0" cap="none" spc="0" normalizeH="0" baseline="0" noProof="0" dirty="0">
              <a:ln>
                <a:noFill/>
              </a:ln>
              <a:solidFill>
                <a:srgbClr val="FFFFFF"/>
              </a:solidFill>
              <a:effectLst/>
              <a:uLnTx/>
              <a:uFillTx/>
              <a:latin typeface="Calibri"/>
              <a:ea typeface="Calibri"/>
              <a:cs typeface="Calibri"/>
              <a:sym typeface="Calibri"/>
            </a:endParaRPr>
          </a:p>
        </p:txBody>
      </p:sp>
      <p:pic>
        <p:nvPicPr>
          <p:cNvPr id="19" name="Picture 2" descr="Brain, Idea, Think, Creativity">
            <a:extLst>
              <a:ext uri="{FF2B5EF4-FFF2-40B4-BE49-F238E27FC236}">
                <a16:creationId xmlns:a16="http://schemas.microsoft.com/office/drawing/2014/main" id="{B593F4DD-12E6-42AD-B4D7-FEBC5F5E0C8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07143" y="175901"/>
            <a:ext cx="1122323" cy="1122323"/>
          </a:xfrm>
          <a:prstGeom prst="rect">
            <a:avLst/>
          </a:prstGeom>
          <a:noFill/>
          <a:extLst>
            <a:ext uri="{909E8E84-426E-40DD-AFC4-6F175D3DCCD1}">
              <a14:hiddenFill xmlns:a14="http://schemas.microsoft.com/office/drawing/2010/main">
                <a:solidFill>
                  <a:srgbClr val="FFFFFF"/>
                </a:solidFill>
              </a14:hiddenFill>
            </a:ext>
          </a:extLst>
        </p:spPr>
      </p:pic>
      <p:sp>
        <p:nvSpPr>
          <p:cNvPr id="20" name="TextBox 19">
            <a:extLst>
              <a:ext uri="{FF2B5EF4-FFF2-40B4-BE49-F238E27FC236}">
                <a16:creationId xmlns:a16="http://schemas.microsoft.com/office/drawing/2014/main" id="{902C8F7A-60E1-47BA-A5D2-269092E24632}"/>
              </a:ext>
            </a:extLst>
          </p:cNvPr>
          <p:cNvSpPr txBox="1"/>
          <p:nvPr/>
        </p:nvSpPr>
        <p:spPr>
          <a:xfrm>
            <a:off x="4128247" y="124417"/>
            <a:ext cx="5946553" cy="83099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Escribe en español: </a:t>
            </a:r>
            <a:r>
              <a:rPr kumimoji="0" lang="en-GB" sz="24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can you get at least 15 points?</a:t>
            </a:r>
          </a:p>
        </p:txBody>
      </p:sp>
      <p:sp>
        <p:nvSpPr>
          <p:cNvPr id="25" name="Title 1">
            <a:extLst>
              <a:ext uri="{FF2B5EF4-FFF2-40B4-BE49-F238E27FC236}">
                <a16:creationId xmlns:a16="http://schemas.microsoft.com/office/drawing/2014/main" id="{58F43770-8286-4189-9C2F-AFB22573CCB0}"/>
              </a:ext>
            </a:extLst>
          </p:cNvPr>
          <p:cNvSpPr txBox="1">
            <a:spLocks/>
          </p:cNvSpPr>
          <p:nvPr/>
        </p:nvSpPr>
        <p:spPr>
          <a:xfrm>
            <a:off x="10431110" y="1333754"/>
            <a:ext cx="1698356" cy="403881"/>
          </a:xfrm>
          <a:prstGeom prst="rect">
            <a:avLst/>
          </a:prstGeom>
          <a:solidFill>
            <a:srgbClr val="00B0F0"/>
          </a:solidFill>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GB" sz="2000" b="1" i="0" u="none" strike="noStrike" kern="1200" cap="none" spc="0" normalizeH="0" baseline="0" noProof="0" dirty="0">
                <a:ln>
                  <a:noFill/>
                </a:ln>
                <a:solidFill>
                  <a:prstClr val="white"/>
                </a:solidFill>
                <a:effectLst/>
                <a:uLnTx/>
                <a:uFillTx/>
                <a:latin typeface="Century Gothic" panose="020B0502020202020204" pitchFamily="34" charset="0"/>
                <a:ea typeface="+mj-ea"/>
                <a:cs typeface="+mj-cs"/>
              </a:rPr>
              <a:t>vocabulario</a:t>
            </a:r>
          </a:p>
        </p:txBody>
      </p:sp>
      <p:pic>
        <p:nvPicPr>
          <p:cNvPr id="48" name="Picture 47">
            <a:extLst>
              <a:ext uri="{FF2B5EF4-FFF2-40B4-BE49-F238E27FC236}">
                <a16:creationId xmlns:a16="http://schemas.microsoft.com/office/drawing/2014/main" id="{B070BFBF-C0D7-4544-B1A5-738A7F62B055}"/>
              </a:ext>
            </a:extLst>
          </p:cNvPr>
          <p:cNvPicPr>
            <a:picLocks noChangeAspect="1"/>
          </p:cNvPicPr>
          <p:nvPr/>
        </p:nvPicPr>
        <p:blipFill>
          <a:blip r:embed="rId4"/>
          <a:stretch>
            <a:fillRect/>
          </a:stretch>
        </p:blipFill>
        <p:spPr>
          <a:xfrm>
            <a:off x="787209" y="2950162"/>
            <a:ext cx="1186070" cy="1080360"/>
          </a:xfrm>
          <a:prstGeom prst="rect">
            <a:avLst/>
          </a:prstGeom>
        </p:spPr>
      </p:pic>
      <p:pic>
        <p:nvPicPr>
          <p:cNvPr id="49" name="Picture 48" descr="Icon&#10;&#10;Description automatically generated">
            <a:extLst>
              <a:ext uri="{FF2B5EF4-FFF2-40B4-BE49-F238E27FC236}">
                <a16:creationId xmlns:a16="http://schemas.microsoft.com/office/drawing/2014/main" id="{F74B2C4A-DB35-4CF3-8412-5DDCCFF8BBF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93528" y="1380440"/>
            <a:ext cx="1186070" cy="1186070"/>
          </a:xfrm>
          <a:prstGeom prst="rect">
            <a:avLst/>
          </a:prstGeom>
        </p:spPr>
      </p:pic>
      <p:pic>
        <p:nvPicPr>
          <p:cNvPr id="50" name="Picture 49">
            <a:extLst>
              <a:ext uri="{FF2B5EF4-FFF2-40B4-BE49-F238E27FC236}">
                <a16:creationId xmlns:a16="http://schemas.microsoft.com/office/drawing/2014/main" id="{072254BB-0884-4DE0-ADA9-8C28176A8EC0}"/>
              </a:ext>
            </a:extLst>
          </p:cNvPr>
          <p:cNvPicPr>
            <a:picLocks noChangeAspect="1"/>
          </p:cNvPicPr>
          <p:nvPr/>
        </p:nvPicPr>
        <p:blipFill>
          <a:blip r:embed="rId6"/>
          <a:stretch>
            <a:fillRect/>
          </a:stretch>
        </p:blipFill>
        <p:spPr>
          <a:xfrm>
            <a:off x="787209" y="4957676"/>
            <a:ext cx="1162417" cy="1101237"/>
          </a:xfrm>
          <a:prstGeom prst="rect">
            <a:avLst/>
          </a:prstGeom>
        </p:spPr>
      </p:pic>
      <p:sp>
        <p:nvSpPr>
          <p:cNvPr id="51" name="TextBox 50">
            <a:extLst>
              <a:ext uri="{FF2B5EF4-FFF2-40B4-BE49-F238E27FC236}">
                <a16:creationId xmlns:a16="http://schemas.microsoft.com/office/drawing/2014/main" id="{C72AFC3F-87B7-4CFA-AF9C-CC37A1E3D5D8}"/>
              </a:ext>
            </a:extLst>
          </p:cNvPr>
          <p:cNvSpPr txBox="1"/>
          <p:nvPr/>
        </p:nvSpPr>
        <p:spPr>
          <a:xfrm>
            <a:off x="1651250" y="5949779"/>
            <a:ext cx="609462" cy="58477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2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x1</a:t>
            </a:r>
          </a:p>
        </p:txBody>
      </p:sp>
      <p:sp>
        <p:nvSpPr>
          <p:cNvPr id="52" name="TextBox 51">
            <a:extLst>
              <a:ext uri="{FF2B5EF4-FFF2-40B4-BE49-F238E27FC236}">
                <a16:creationId xmlns:a16="http://schemas.microsoft.com/office/drawing/2014/main" id="{9CFF09B9-EC1C-4D38-9E71-C91F0A476174}"/>
              </a:ext>
            </a:extLst>
          </p:cNvPr>
          <p:cNvSpPr txBox="1"/>
          <p:nvPr/>
        </p:nvSpPr>
        <p:spPr>
          <a:xfrm>
            <a:off x="1600865" y="3700109"/>
            <a:ext cx="609462" cy="58477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2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x2</a:t>
            </a:r>
          </a:p>
        </p:txBody>
      </p:sp>
      <p:sp>
        <p:nvSpPr>
          <p:cNvPr id="53" name="TextBox 52">
            <a:extLst>
              <a:ext uri="{FF2B5EF4-FFF2-40B4-BE49-F238E27FC236}">
                <a16:creationId xmlns:a16="http://schemas.microsoft.com/office/drawing/2014/main" id="{4E2138AF-81EB-4AB1-BB44-9EB8ABC23A77}"/>
              </a:ext>
            </a:extLst>
          </p:cNvPr>
          <p:cNvSpPr txBox="1"/>
          <p:nvPr/>
        </p:nvSpPr>
        <p:spPr>
          <a:xfrm>
            <a:off x="1644792" y="2133010"/>
            <a:ext cx="609462" cy="58477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2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x3</a:t>
            </a:r>
          </a:p>
        </p:txBody>
      </p:sp>
      <p:sp>
        <p:nvSpPr>
          <p:cNvPr id="54" name="TextBox 53">
            <a:extLst>
              <a:ext uri="{FF2B5EF4-FFF2-40B4-BE49-F238E27FC236}">
                <a16:creationId xmlns:a16="http://schemas.microsoft.com/office/drawing/2014/main" id="{13D71F2A-16AF-4A07-9E21-E2C0CC74C153}"/>
              </a:ext>
            </a:extLst>
          </p:cNvPr>
          <p:cNvSpPr txBox="1"/>
          <p:nvPr/>
        </p:nvSpPr>
        <p:spPr>
          <a:xfrm>
            <a:off x="2348314" y="6223832"/>
            <a:ext cx="2211554"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mn-cs"/>
              </a:rPr>
              <a:t>haces</a:t>
            </a:r>
            <a:endParaRPr kumimoji="0" lang="en-GB" sz="24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p:txBody>
      </p:sp>
      <p:sp>
        <p:nvSpPr>
          <p:cNvPr id="55" name="TextBox 54">
            <a:extLst>
              <a:ext uri="{FF2B5EF4-FFF2-40B4-BE49-F238E27FC236}">
                <a16:creationId xmlns:a16="http://schemas.microsoft.com/office/drawing/2014/main" id="{8E7E88DD-FBC5-468A-AD40-981AD2499DFB}"/>
              </a:ext>
            </a:extLst>
          </p:cNvPr>
          <p:cNvSpPr txBox="1"/>
          <p:nvPr/>
        </p:nvSpPr>
        <p:spPr>
          <a:xfrm>
            <a:off x="4571318" y="6220709"/>
            <a:ext cx="2730951"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la imagen</a:t>
            </a:r>
          </a:p>
        </p:txBody>
      </p:sp>
      <p:sp>
        <p:nvSpPr>
          <p:cNvPr id="56" name="TextBox 55">
            <a:extLst>
              <a:ext uri="{FF2B5EF4-FFF2-40B4-BE49-F238E27FC236}">
                <a16:creationId xmlns:a16="http://schemas.microsoft.com/office/drawing/2014/main" id="{79D09302-A4AF-421C-ABA6-0D37DEF7A1B8}"/>
              </a:ext>
            </a:extLst>
          </p:cNvPr>
          <p:cNvSpPr txBox="1"/>
          <p:nvPr/>
        </p:nvSpPr>
        <p:spPr>
          <a:xfrm>
            <a:off x="7432428" y="6223831"/>
            <a:ext cx="2517291"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la </a:t>
            </a:r>
            <a:r>
              <a:rPr kumimoji="0" lang="en-GB" sz="2400" b="0"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mn-cs"/>
              </a:rPr>
              <a:t>derecha</a:t>
            </a:r>
            <a:endParaRPr kumimoji="0" lang="en-GB" sz="24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p:txBody>
      </p:sp>
      <p:sp>
        <p:nvSpPr>
          <p:cNvPr id="57" name="TextBox 56">
            <a:extLst>
              <a:ext uri="{FF2B5EF4-FFF2-40B4-BE49-F238E27FC236}">
                <a16:creationId xmlns:a16="http://schemas.microsoft.com/office/drawing/2014/main" id="{3A49D3B9-70E6-429E-B993-B6674EBDF095}"/>
              </a:ext>
            </a:extLst>
          </p:cNvPr>
          <p:cNvSpPr txBox="1"/>
          <p:nvPr/>
        </p:nvSpPr>
        <p:spPr>
          <a:xfrm>
            <a:off x="2290884" y="5214398"/>
            <a:ext cx="2139804"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la </a:t>
            </a:r>
            <a:r>
              <a:rPr kumimoji="0" lang="en-GB" sz="2400" b="0"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mn-cs"/>
              </a:rPr>
              <a:t>izquierda</a:t>
            </a:r>
            <a:endParaRPr kumimoji="0" lang="en-GB" sz="24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p:txBody>
      </p:sp>
      <p:sp>
        <p:nvSpPr>
          <p:cNvPr id="58" name="TextBox 57">
            <a:extLst>
              <a:ext uri="{FF2B5EF4-FFF2-40B4-BE49-F238E27FC236}">
                <a16:creationId xmlns:a16="http://schemas.microsoft.com/office/drawing/2014/main" id="{65E34EA1-9D24-466A-A6F1-7CE3FFC5E279}"/>
              </a:ext>
            </a:extLst>
          </p:cNvPr>
          <p:cNvSpPr txBox="1"/>
          <p:nvPr/>
        </p:nvSpPr>
        <p:spPr>
          <a:xfrm>
            <a:off x="4594559" y="5214398"/>
            <a:ext cx="1905525"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mn-cs"/>
              </a:rPr>
              <a:t>el</a:t>
            </a:r>
            <a:r>
              <a:rPr kumimoji="0" lang="en-GB" sz="24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 </a:t>
            </a:r>
            <a:r>
              <a:rPr kumimoji="0" lang="en-GB" sz="2400" b="0"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mn-cs"/>
              </a:rPr>
              <a:t>viaje</a:t>
            </a:r>
            <a:endParaRPr kumimoji="0" lang="en-GB" sz="24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p:txBody>
      </p:sp>
      <p:sp>
        <p:nvSpPr>
          <p:cNvPr id="59" name="TextBox 58">
            <a:extLst>
              <a:ext uri="{FF2B5EF4-FFF2-40B4-BE49-F238E27FC236}">
                <a16:creationId xmlns:a16="http://schemas.microsoft.com/office/drawing/2014/main" id="{60DD9CD9-C857-4BA1-BA3A-2F2F19249444}"/>
              </a:ext>
            </a:extLst>
          </p:cNvPr>
          <p:cNvSpPr txBox="1"/>
          <p:nvPr/>
        </p:nvSpPr>
        <p:spPr>
          <a:xfrm>
            <a:off x="7432427" y="5214398"/>
            <a:ext cx="2517291"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mn-cs"/>
              </a:rPr>
              <a:t>el</a:t>
            </a:r>
            <a:r>
              <a:rPr kumimoji="0" lang="en-GB" sz="24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 </a:t>
            </a:r>
            <a:r>
              <a:rPr kumimoji="0" lang="en-GB" sz="2400" b="0"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mn-cs"/>
              </a:rPr>
              <a:t>baile</a:t>
            </a:r>
            <a:endParaRPr kumimoji="0" lang="en-GB" sz="24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p:txBody>
      </p:sp>
      <p:sp>
        <p:nvSpPr>
          <p:cNvPr id="60" name="TextBox 59">
            <a:extLst>
              <a:ext uri="{FF2B5EF4-FFF2-40B4-BE49-F238E27FC236}">
                <a16:creationId xmlns:a16="http://schemas.microsoft.com/office/drawing/2014/main" id="{BAF6C47D-C68B-46B3-AF1F-AD7121C530E3}"/>
              </a:ext>
            </a:extLst>
          </p:cNvPr>
          <p:cNvSpPr txBox="1"/>
          <p:nvPr/>
        </p:nvSpPr>
        <p:spPr>
          <a:xfrm>
            <a:off x="2268857" y="4218783"/>
            <a:ext cx="2211554"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la costa</a:t>
            </a:r>
          </a:p>
        </p:txBody>
      </p:sp>
      <p:sp>
        <p:nvSpPr>
          <p:cNvPr id="61" name="TextBox 60">
            <a:extLst>
              <a:ext uri="{FF2B5EF4-FFF2-40B4-BE49-F238E27FC236}">
                <a16:creationId xmlns:a16="http://schemas.microsoft.com/office/drawing/2014/main" id="{043F40DE-EF64-4213-B68D-AA4CEC430A71}"/>
              </a:ext>
            </a:extLst>
          </p:cNvPr>
          <p:cNvSpPr txBox="1"/>
          <p:nvPr/>
        </p:nvSpPr>
        <p:spPr>
          <a:xfrm>
            <a:off x="4594559" y="4284884"/>
            <a:ext cx="2359778"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mn-cs"/>
              </a:rPr>
              <a:t>el</a:t>
            </a:r>
            <a:r>
              <a:rPr kumimoji="0" lang="en-GB" sz="24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 </a:t>
            </a:r>
            <a:r>
              <a:rPr kumimoji="0" lang="en-GB" sz="2400" b="0"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mn-cs"/>
              </a:rPr>
              <a:t>teatro</a:t>
            </a:r>
            <a:endParaRPr kumimoji="0" lang="en-GB" sz="24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p:txBody>
      </p:sp>
      <p:sp>
        <p:nvSpPr>
          <p:cNvPr id="62" name="TextBox 61">
            <a:extLst>
              <a:ext uri="{FF2B5EF4-FFF2-40B4-BE49-F238E27FC236}">
                <a16:creationId xmlns:a16="http://schemas.microsoft.com/office/drawing/2014/main" id="{7A3CA6E2-EAE7-4AB8-B4D0-5A61BDACAC38}"/>
              </a:ext>
            </a:extLst>
          </p:cNvPr>
          <p:cNvSpPr txBox="1"/>
          <p:nvPr/>
        </p:nvSpPr>
        <p:spPr>
          <a:xfrm>
            <a:off x="7490810" y="4271276"/>
            <a:ext cx="2469845"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mn-cs"/>
              </a:rPr>
              <a:t>voy</a:t>
            </a:r>
            <a:endParaRPr kumimoji="0" lang="en-GB" sz="24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p:txBody>
      </p:sp>
      <p:sp>
        <p:nvSpPr>
          <p:cNvPr id="63" name="TextBox 62">
            <a:extLst>
              <a:ext uri="{FF2B5EF4-FFF2-40B4-BE49-F238E27FC236}">
                <a16:creationId xmlns:a16="http://schemas.microsoft.com/office/drawing/2014/main" id="{F6958ABA-A050-4950-A8D8-242649851302}"/>
              </a:ext>
            </a:extLst>
          </p:cNvPr>
          <p:cNvSpPr txBox="1"/>
          <p:nvPr/>
        </p:nvSpPr>
        <p:spPr>
          <a:xfrm>
            <a:off x="2222722" y="3383137"/>
            <a:ext cx="1905525"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mn-cs"/>
              </a:rPr>
              <a:t>ir</a:t>
            </a:r>
            <a:endParaRPr kumimoji="0" lang="en-GB" sz="24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p:txBody>
      </p:sp>
      <p:sp>
        <p:nvSpPr>
          <p:cNvPr id="64" name="TextBox 63">
            <a:extLst>
              <a:ext uri="{FF2B5EF4-FFF2-40B4-BE49-F238E27FC236}">
                <a16:creationId xmlns:a16="http://schemas.microsoft.com/office/drawing/2014/main" id="{32BAA5BC-CB21-43F2-B3F8-F465E6C6534C}"/>
              </a:ext>
            </a:extLst>
          </p:cNvPr>
          <p:cNvSpPr txBox="1"/>
          <p:nvPr/>
        </p:nvSpPr>
        <p:spPr>
          <a:xfrm>
            <a:off x="4571318" y="3364780"/>
            <a:ext cx="1905525"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mn-cs"/>
              </a:rPr>
              <a:t>está</a:t>
            </a:r>
            <a:endParaRPr kumimoji="0" lang="en-GB" sz="24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p:txBody>
      </p:sp>
      <p:sp>
        <p:nvSpPr>
          <p:cNvPr id="65" name="TextBox 64">
            <a:extLst>
              <a:ext uri="{FF2B5EF4-FFF2-40B4-BE49-F238E27FC236}">
                <a16:creationId xmlns:a16="http://schemas.microsoft.com/office/drawing/2014/main" id="{896C1059-FF57-43C1-A90B-45BFA8AD75E8}"/>
              </a:ext>
            </a:extLst>
          </p:cNvPr>
          <p:cNvSpPr txBox="1"/>
          <p:nvPr/>
        </p:nvSpPr>
        <p:spPr>
          <a:xfrm>
            <a:off x="7490810" y="3383137"/>
            <a:ext cx="1905525"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400" dirty="0" err="1">
                <a:solidFill>
                  <a:srgbClr val="002060"/>
                </a:solidFill>
                <a:latin typeface="Century Gothic" panose="020B0502020202020204" pitchFamily="34" charset="0"/>
              </a:rPr>
              <a:t>estar</a:t>
            </a:r>
            <a:endParaRPr kumimoji="0" lang="en-GB" sz="24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p:txBody>
      </p:sp>
      <p:sp>
        <p:nvSpPr>
          <p:cNvPr id="66" name="TextBox 65">
            <a:extLst>
              <a:ext uri="{FF2B5EF4-FFF2-40B4-BE49-F238E27FC236}">
                <a16:creationId xmlns:a16="http://schemas.microsoft.com/office/drawing/2014/main" id="{2CF60C0F-D5E4-4956-85D2-7614F4918EBE}"/>
              </a:ext>
            </a:extLst>
          </p:cNvPr>
          <p:cNvSpPr txBox="1"/>
          <p:nvPr/>
        </p:nvSpPr>
        <p:spPr>
          <a:xfrm>
            <a:off x="2290884" y="2423665"/>
            <a:ext cx="1905525"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mn-cs"/>
              </a:rPr>
              <a:t>correr</a:t>
            </a:r>
            <a:endParaRPr kumimoji="0" lang="en-GB" sz="24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p:txBody>
      </p:sp>
      <p:sp>
        <p:nvSpPr>
          <p:cNvPr id="67" name="TextBox 66">
            <a:extLst>
              <a:ext uri="{FF2B5EF4-FFF2-40B4-BE49-F238E27FC236}">
                <a16:creationId xmlns:a16="http://schemas.microsoft.com/office/drawing/2014/main" id="{7DCA4893-05F2-410E-A3A2-1D32444891F4}"/>
              </a:ext>
            </a:extLst>
          </p:cNvPr>
          <p:cNvSpPr txBox="1"/>
          <p:nvPr/>
        </p:nvSpPr>
        <p:spPr>
          <a:xfrm>
            <a:off x="4552526" y="2342283"/>
            <a:ext cx="2749743"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400" dirty="0">
                <a:solidFill>
                  <a:srgbClr val="002060"/>
                </a:solidFill>
                <a:latin typeface="Century Gothic" panose="020B0502020202020204" pitchFamily="34" charset="0"/>
              </a:rPr>
              <a:t>vender</a:t>
            </a:r>
            <a:endParaRPr kumimoji="0" lang="en-GB" sz="24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p:txBody>
      </p:sp>
      <p:sp>
        <p:nvSpPr>
          <p:cNvPr id="68" name="TextBox 67">
            <a:extLst>
              <a:ext uri="{FF2B5EF4-FFF2-40B4-BE49-F238E27FC236}">
                <a16:creationId xmlns:a16="http://schemas.microsoft.com/office/drawing/2014/main" id="{44C68231-7D7B-48B1-BE28-5AA4C83CE289}"/>
              </a:ext>
            </a:extLst>
          </p:cNvPr>
          <p:cNvSpPr txBox="1"/>
          <p:nvPr/>
        </p:nvSpPr>
        <p:spPr>
          <a:xfrm>
            <a:off x="7448195" y="2320379"/>
            <a:ext cx="1905525"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mn-cs"/>
              </a:rPr>
              <a:t>ver</a:t>
            </a:r>
            <a:endParaRPr kumimoji="0" lang="en-GB" sz="24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p:txBody>
      </p:sp>
      <p:sp>
        <p:nvSpPr>
          <p:cNvPr id="69" name="TextBox 68">
            <a:extLst>
              <a:ext uri="{FF2B5EF4-FFF2-40B4-BE49-F238E27FC236}">
                <a16:creationId xmlns:a16="http://schemas.microsoft.com/office/drawing/2014/main" id="{BBDB1E49-09F2-4543-A081-72E6ED8C2B28}"/>
              </a:ext>
            </a:extLst>
          </p:cNvPr>
          <p:cNvSpPr txBox="1"/>
          <p:nvPr/>
        </p:nvSpPr>
        <p:spPr>
          <a:xfrm>
            <a:off x="2318511" y="1484632"/>
            <a:ext cx="1905525"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mn-cs"/>
              </a:rPr>
              <a:t>el</a:t>
            </a:r>
            <a:r>
              <a:rPr kumimoji="0" lang="en-GB" sz="24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 dinero</a:t>
            </a:r>
          </a:p>
        </p:txBody>
      </p:sp>
      <p:sp>
        <p:nvSpPr>
          <p:cNvPr id="70" name="TextBox 69">
            <a:extLst>
              <a:ext uri="{FF2B5EF4-FFF2-40B4-BE49-F238E27FC236}">
                <a16:creationId xmlns:a16="http://schemas.microsoft.com/office/drawing/2014/main" id="{E24DCAC2-1AA3-4BA5-B5F3-4E4902680F5D}"/>
              </a:ext>
            </a:extLst>
          </p:cNvPr>
          <p:cNvSpPr txBox="1"/>
          <p:nvPr/>
        </p:nvSpPr>
        <p:spPr>
          <a:xfrm>
            <a:off x="4531182" y="1500229"/>
            <a:ext cx="2552492"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mn-cs"/>
              </a:rPr>
              <a:t>más</a:t>
            </a:r>
            <a:endParaRPr kumimoji="0" lang="en-GB" sz="24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p:txBody>
      </p:sp>
      <p:sp>
        <p:nvSpPr>
          <p:cNvPr id="71" name="TextBox 70">
            <a:extLst>
              <a:ext uri="{FF2B5EF4-FFF2-40B4-BE49-F238E27FC236}">
                <a16:creationId xmlns:a16="http://schemas.microsoft.com/office/drawing/2014/main" id="{265289F3-7170-4C48-8921-C5BDCC596539}"/>
              </a:ext>
            </a:extLst>
          </p:cNvPr>
          <p:cNvSpPr txBox="1"/>
          <p:nvPr/>
        </p:nvSpPr>
        <p:spPr>
          <a:xfrm>
            <a:off x="7448196" y="1485480"/>
            <a:ext cx="1905525"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comer</a:t>
            </a:r>
          </a:p>
        </p:txBody>
      </p:sp>
    </p:spTree>
    <p:extLst>
      <p:ext uri="{BB962C8B-B14F-4D97-AF65-F5344CB8AC3E}">
        <p14:creationId xmlns:p14="http://schemas.microsoft.com/office/powerpoint/2010/main" val="41347551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59"/>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60"/>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61"/>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62"/>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63"/>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64"/>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65"/>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66"/>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67"/>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grpId="0" nodeType="clickEffect">
                                  <p:stCondLst>
                                    <p:cond delay="0"/>
                                  </p:stCondLst>
                                  <p:childTnLst>
                                    <p:set>
                                      <p:cBhvr>
                                        <p:cTn id="62" dur="1" fill="hold">
                                          <p:stCondLst>
                                            <p:cond delay="0"/>
                                          </p:stCondLst>
                                        </p:cTn>
                                        <p:tgtEl>
                                          <p:spTgt spid="68"/>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grpId="0" nodeType="clickEffect">
                                  <p:stCondLst>
                                    <p:cond delay="0"/>
                                  </p:stCondLst>
                                  <p:childTnLst>
                                    <p:set>
                                      <p:cBhvr>
                                        <p:cTn id="66" dur="1" fill="hold">
                                          <p:stCondLst>
                                            <p:cond delay="0"/>
                                          </p:stCondLst>
                                        </p:cTn>
                                        <p:tgtEl>
                                          <p:spTgt spid="69"/>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grpId="0" nodeType="clickEffect">
                                  <p:stCondLst>
                                    <p:cond delay="0"/>
                                  </p:stCondLst>
                                  <p:childTnLst>
                                    <p:set>
                                      <p:cBhvr>
                                        <p:cTn id="70" dur="1" fill="hold">
                                          <p:stCondLst>
                                            <p:cond delay="0"/>
                                          </p:stCondLst>
                                        </p:cTn>
                                        <p:tgtEl>
                                          <p:spTgt spid="70"/>
                                        </p:tgtEl>
                                        <p:attrNameLst>
                                          <p:attrName>style.visibility</p:attrName>
                                        </p:attrNameLst>
                                      </p:cBhvr>
                                      <p:to>
                                        <p:strVal val="visible"/>
                                      </p:to>
                                    </p:set>
                                  </p:childTnLst>
                                </p:cTn>
                              </p:par>
                            </p:childTnLst>
                          </p:cTn>
                        </p:par>
                      </p:childTnLst>
                    </p:cTn>
                  </p:par>
                  <p:par>
                    <p:cTn id="71" fill="hold">
                      <p:stCondLst>
                        <p:cond delay="indefinite"/>
                      </p:stCondLst>
                      <p:childTnLst>
                        <p:par>
                          <p:cTn id="72" fill="hold">
                            <p:stCondLst>
                              <p:cond delay="0"/>
                            </p:stCondLst>
                            <p:childTnLst>
                              <p:par>
                                <p:cTn id="73" presetID="1" presetClass="entr" presetSubtype="0" fill="hold" grpId="0" nodeType="clickEffect">
                                  <p:stCondLst>
                                    <p:cond delay="0"/>
                                  </p:stCondLst>
                                  <p:childTnLst>
                                    <p:set>
                                      <p:cBhvr>
                                        <p:cTn id="74" dur="1" fill="hold">
                                          <p:stCondLst>
                                            <p:cond delay="0"/>
                                          </p:stCondLst>
                                        </p:cTn>
                                        <p:tgtEl>
                                          <p:spTgt spid="7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p:bldP spid="55" grpId="0"/>
      <p:bldP spid="56" grpId="0"/>
      <p:bldP spid="57" grpId="0"/>
      <p:bldP spid="58" grpId="0"/>
      <p:bldP spid="59" grpId="0"/>
      <p:bldP spid="60" grpId="0"/>
      <p:bldP spid="61" grpId="0"/>
      <p:bldP spid="62" grpId="0"/>
      <p:bldP spid="63" grpId="0"/>
      <p:bldP spid="64" grpId="0"/>
      <p:bldP spid="65" grpId="0"/>
      <p:bldP spid="66" grpId="0"/>
      <p:bldP spid="67" grpId="0"/>
      <p:bldP spid="68" grpId="0"/>
      <p:bldP spid="69" grpId="0"/>
      <p:bldP spid="70" grpId="0"/>
      <p:bldP spid="71"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5D7D67-0354-4144-9687-63666CDEA2E4}"/>
              </a:ext>
            </a:extLst>
          </p:cNvPr>
          <p:cNvSpPr>
            <a:spLocks noGrp="1"/>
          </p:cNvSpPr>
          <p:nvPr>
            <p:ph type="title"/>
          </p:nvPr>
        </p:nvSpPr>
        <p:spPr>
          <a:xfrm>
            <a:off x="644540" y="87041"/>
            <a:ext cx="2866431" cy="582075"/>
          </a:xfrm>
        </p:spPr>
        <p:txBody>
          <a:bodyPr>
            <a:normAutofit/>
          </a:bodyPr>
          <a:lstStyle/>
          <a:p>
            <a:r>
              <a:rPr lang="en-GB" sz="2800" b="1" dirty="0">
                <a:solidFill>
                  <a:schemeClr val="bg1"/>
                </a:solidFill>
                <a:latin typeface="Century Gothic" panose="020B0502020202020204" pitchFamily="34" charset="0"/>
                <a:ea typeface="Century Gothic"/>
                <a:cs typeface="Century Gothic"/>
                <a:sym typeface="Century Gothic"/>
              </a:rPr>
              <a:t>Handout 2a</a:t>
            </a:r>
            <a:endParaRPr lang="en-GB" sz="2800" dirty="0">
              <a:solidFill>
                <a:schemeClr val="bg1"/>
              </a:solidFill>
              <a:latin typeface="Century Gothic" panose="020B0502020202020204" pitchFamily="34" charset="0"/>
            </a:endParaRPr>
          </a:p>
        </p:txBody>
      </p:sp>
      <p:sp>
        <p:nvSpPr>
          <p:cNvPr id="28" name="TextBox 27">
            <a:extLst>
              <a:ext uri="{FF2B5EF4-FFF2-40B4-BE49-F238E27FC236}">
                <a16:creationId xmlns:a16="http://schemas.microsoft.com/office/drawing/2014/main" id="{E8D0F3FD-6674-482F-AD86-CC59DF404CE2}"/>
              </a:ext>
            </a:extLst>
          </p:cNvPr>
          <p:cNvSpPr txBox="1"/>
          <p:nvPr/>
        </p:nvSpPr>
        <p:spPr>
          <a:xfrm>
            <a:off x="2867754" y="-302814"/>
            <a:ext cx="1082031" cy="101566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6000" b="0" i="1"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sym typeface="Wingdings" panose="05000000000000000000" pitchFamily="2" charset="2"/>
              </a:rPr>
              <a:t></a:t>
            </a:r>
            <a:endParaRPr kumimoji="0" lang="en-GB" sz="6000" b="0" i="1"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p:txBody>
      </p:sp>
      <p:sp>
        <p:nvSpPr>
          <p:cNvPr id="33" name="Google Shape;167;p2">
            <a:extLst>
              <a:ext uri="{FF2B5EF4-FFF2-40B4-BE49-F238E27FC236}">
                <a16:creationId xmlns:a16="http://schemas.microsoft.com/office/drawing/2014/main" id="{F6EBF477-5B38-42D2-8306-ABF1F35CD572}"/>
              </a:ext>
            </a:extLst>
          </p:cNvPr>
          <p:cNvSpPr/>
          <p:nvPr/>
        </p:nvSpPr>
        <p:spPr>
          <a:xfrm>
            <a:off x="123171" y="128500"/>
            <a:ext cx="521370" cy="478471"/>
          </a:xfrm>
          <a:prstGeom prst="roundRect">
            <a:avLst>
              <a:gd name="adj" fmla="val 16667"/>
            </a:avLst>
          </a:prstGeom>
          <a:solidFill>
            <a:srgbClr val="0070C0"/>
          </a:solidFill>
          <a:ln w="12700" cap="flat" cmpd="sng">
            <a:no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800" b="0" i="0" u="none" strike="noStrike" kern="0" cap="none" spc="0" normalizeH="0" baseline="0" noProof="0" dirty="0">
              <a:ln>
                <a:noFill/>
              </a:ln>
              <a:solidFill>
                <a:srgbClr val="FFFFFF"/>
              </a:solidFill>
              <a:effectLst/>
              <a:uLnTx/>
              <a:uFillTx/>
              <a:latin typeface="Calibri"/>
              <a:ea typeface="Calibri"/>
              <a:cs typeface="Calibri"/>
              <a:sym typeface="Calibri"/>
            </a:endParaRPr>
          </a:p>
        </p:txBody>
      </p:sp>
      <p:pic>
        <p:nvPicPr>
          <p:cNvPr id="19" name="Picture 2" descr="Brain, Idea, Think, Creativity">
            <a:extLst>
              <a:ext uri="{FF2B5EF4-FFF2-40B4-BE49-F238E27FC236}">
                <a16:creationId xmlns:a16="http://schemas.microsoft.com/office/drawing/2014/main" id="{B593F4DD-12E6-42AD-B4D7-FEBC5F5E0C8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57226" y="151544"/>
            <a:ext cx="1122323" cy="1122323"/>
          </a:xfrm>
          <a:prstGeom prst="rect">
            <a:avLst/>
          </a:prstGeom>
          <a:noFill/>
          <a:extLst>
            <a:ext uri="{909E8E84-426E-40DD-AFC4-6F175D3DCCD1}">
              <a14:hiddenFill xmlns:a14="http://schemas.microsoft.com/office/drawing/2010/main">
                <a:solidFill>
                  <a:srgbClr val="FFFFFF"/>
                </a:solidFill>
              </a14:hiddenFill>
            </a:ext>
          </a:extLst>
        </p:spPr>
      </p:pic>
      <p:sp>
        <p:nvSpPr>
          <p:cNvPr id="20" name="TextBox 19">
            <a:extLst>
              <a:ext uri="{FF2B5EF4-FFF2-40B4-BE49-F238E27FC236}">
                <a16:creationId xmlns:a16="http://schemas.microsoft.com/office/drawing/2014/main" id="{902C8F7A-60E1-47BA-A5D2-269092E24632}"/>
              </a:ext>
            </a:extLst>
          </p:cNvPr>
          <p:cNvSpPr txBox="1"/>
          <p:nvPr/>
        </p:nvSpPr>
        <p:spPr>
          <a:xfrm>
            <a:off x="3644870" y="66554"/>
            <a:ext cx="6673541" cy="83099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escribe en inglés: </a:t>
            </a:r>
            <a:r>
              <a:rPr kumimoji="0" lang="en-GB" sz="24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can you get at least 15 points?</a:t>
            </a:r>
          </a:p>
        </p:txBody>
      </p:sp>
      <p:sp>
        <p:nvSpPr>
          <p:cNvPr id="25" name="Title 1">
            <a:extLst>
              <a:ext uri="{FF2B5EF4-FFF2-40B4-BE49-F238E27FC236}">
                <a16:creationId xmlns:a16="http://schemas.microsoft.com/office/drawing/2014/main" id="{58F43770-8286-4189-9C2F-AFB22573CCB0}"/>
              </a:ext>
            </a:extLst>
          </p:cNvPr>
          <p:cNvSpPr txBox="1">
            <a:spLocks/>
          </p:cNvSpPr>
          <p:nvPr/>
        </p:nvSpPr>
        <p:spPr>
          <a:xfrm>
            <a:off x="10431110" y="1333754"/>
            <a:ext cx="1698356" cy="403881"/>
          </a:xfrm>
          <a:prstGeom prst="rect">
            <a:avLst/>
          </a:prstGeom>
          <a:solidFill>
            <a:srgbClr val="00B0F0"/>
          </a:solidFill>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GB" sz="2000" b="1" i="0" u="none" strike="noStrike" kern="1200" cap="none" spc="0" normalizeH="0" baseline="0" noProof="0" dirty="0">
                <a:ln>
                  <a:noFill/>
                </a:ln>
                <a:solidFill>
                  <a:prstClr val="white"/>
                </a:solidFill>
                <a:effectLst/>
                <a:uLnTx/>
                <a:uFillTx/>
                <a:latin typeface="Century Gothic" panose="020B0502020202020204" pitchFamily="34" charset="0"/>
                <a:ea typeface="+mj-ea"/>
                <a:cs typeface="+mj-cs"/>
              </a:rPr>
              <a:t>vocabulario</a:t>
            </a:r>
          </a:p>
        </p:txBody>
      </p:sp>
      <p:sp>
        <p:nvSpPr>
          <p:cNvPr id="22" name="Title 1">
            <a:extLst>
              <a:ext uri="{FF2B5EF4-FFF2-40B4-BE49-F238E27FC236}">
                <a16:creationId xmlns:a16="http://schemas.microsoft.com/office/drawing/2014/main" id="{19D041AE-E31A-4E1C-890F-5D682E9DEF51}"/>
              </a:ext>
            </a:extLst>
          </p:cNvPr>
          <p:cNvSpPr txBox="1">
            <a:spLocks/>
          </p:cNvSpPr>
          <p:nvPr/>
        </p:nvSpPr>
        <p:spPr>
          <a:xfrm>
            <a:off x="644539" y="75766"/>
            <a:ext cx="2866431" cy="58207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2800" b="1" i="0" u="none" strike="noStrike" kern="1200" cap="none" spc="0" normalizeH="0" baseline="0" noProof="0" dirty="0">
                <a:ln>
                  <a:noFill/>
                </a:ln>
                <a:solidFill>
                  <a:srgbClr val="002060"/>
                </a:solidFill>
                <a:effectLst/>
                <a:uLnTx/>
                <a:uFillTx/>
                <a:latin typeface="Century Gothic" panose="020B0502020202020204" pitchFamily="34" charset="0"/>
                <a:ea typeface="Century Gothic"/>
                <a:cs typeface="Century Gothic"/>
                <a:sym typeface="Century Gothic"/>
              </a:rPr>
              <a:t>Handout 2b: </a:t>
            </a:r>
            <a:endParaRPr kumimoji="0" lang="en-GB" sz="2800" b="0" i="0" u="none" strike="noStrike" kern="1200" cap="none" spc="0" normalizeH="0" baseline="0" noProof="0" dirty="0">
              <a:ln>
                <a:noFill/>
              </a:ln>
              <a:solidFill>
                <a:prstClr val="black"/>
              </a:solidFill>
              <a:effectLst/>
              <a:uLnTx/>
              <a:uFillTx/>
              <a:latin typeface="Century Gothic" panose="020B0502020202020204" pitchFamily="34" charset="0"/>
              <a:ea typeface="+mj-ea"/>
              <a:cs typeface="+mj-cs"/>
            </a:endParaRPr>
          </a:p>
        </p:txBody>
      </p:sp>
      <p:graphicFrame>
        <p:nvGraphicFramePr>
          <p:cNvPr id="26" name="Table 4">
            <a:extLst>
              <a:ext uri="{FF2B5EF4-FFF2-40B4-BE49-F238E27FC236}">
                <a16:creationId xmlns:a16="http://schemas.microsoft.com/office/drawing/2014/main" id="{BD3FA2C3-6DC0-48FC-91F6-10B10A9978DE}"/>
              </a:ext>
            </a:extLst>
          </p:cNvPr>
          <p:cNvGraphicFramePr>
            <a:graphicFrameLocks noGrp="1"/>
          </p:cNvGraphicFramePr>
          <p:nvPr>
            <p:extLst>
              <p:ext uri="{D42A27DB-BD31-4B8C-83A1-F6EECF244321}">
                <p14:modId xmlns:p14="http://schemas.microsoft.com/office/powerpoint/2010/main" val="3955059270"/>
              </p:ext>
            </p:extLst>
          </p:nvPr>
        </p:nvGraphicFramePr>
        <p:xfrm>
          <a:off x="621132" y="952292"/>
          <a:ext cx="9497622" cy="5730082"/>
        </p:xfrm>
        <a:graphic>
          <a:graphicData uri="http://schemas.openxmlformats.org/drawingml/2006/table">
            <a:tbl>
              <a:tblPr firstRow="1" bandRow="1">
                <a:tableStyleId>{5940675A-B579-460E-94D1-54222C63F5DA}</a:tableStyleId>
              </a:tblPr>
              <a:tblGrid>
                <a:gridCol w="1675212">
                  <a:extLst>
                    <a:ext uri="{9D8B030D-6E8A-4147-A177-3AD203B41FA5}">
                      <a16:colId xmlns:a16="http://schemas.microsoft.com/office/drawing/2014/main" val="1203737284"/>
                    </a:ext>
                  </a:extLst>
                </a:gridCol>
                <a:gridCol w="2321905">
                  <a:extLst>
                    <a:ext uri="{9D8B030D-6E8A-4147-A177-3AD203B41FA5}">
                      <a16:colId xmlns:a16="http://schemas.microsoft.com/office/drawing/2014/main" val="1810222861"/>
                    </a:ext>
                  </a:extLst>
                </a:gridCol>
                <a:gridCol w="2893035">
                  <a:extLst>
                    <a:ext uri="{9D8B030D-6E8A-4147-A177-3AD203B41FA5}">
                      <a16:colId xmlns:a16="http://schemas.microsoft.com/office/drawing/2014/main" val="274413866"/>
                    </a:ext>
                  </a:extLst>
                </a:gridCol>
                <a:gridCol w="2607470">
                  <a:extLst>
                    <a:ext uri="{9D8B030D-6E8A-4147-A177-3AD203B41FA5}">
                      <a16:colId xmlns:a16="http://schemas.microsoft.com/office/drawing/2014/main" val="2706468897"/>
                    </a:ext>
                  </a:extLst>
                </a:gridCol>
              </a:tblGrid>
              <a:tr h="993994">
                <a:tc rowSpan="2">
                  <a:txBody>
                    <a:bodyPr/>
                    <a:lstStyle/>
                    <a:p>
                      <a:endParaRPr lang="en-GB" sz="2800" dirty="0">
                        <a:solidFill>
                          <a:srgbClr val="002060"/>
                        </a:solidFill>
                        <a:latin typeface="Century Gothic" panose="020B0502020202020204" pitchFamily="34" charset="0"/>
                      </a:endParaRPr>
                    </a:p>
                  </a:txBody>
                  <a:tcPr/>
                </a:tc>
                <a:tc>
                  <a:txBody>
                    <a:bodyPr/>
                    <a:lstStyle/>
                    <a:p>
                      <a:r>
                        <a:rPr lang="en-GB" sz="2800" b="1" dirty="0">
                          <a:solidFill>
                            <a:srgbClr val="002060"/>
                          </a:solidFill>
                          <a:latin typeface="Century Gothic" panose="020B0502020202020204" pitchFamily="34" charset="0"/>
                        </a:rPr>
                        <a:t>vender</a:t>
                      </a:r>
                    </a:p>
                  </a:txBody>
                  <a:tcPr/>
                </a:tc>
                <a:tc>
                  <a:txBody>
                    <a:bodyPr/>
                    <a:lstStyle/>
                    <a:p>
                      <a:r>
                        <a:rPr lang="en-GB" sz="2400" b="1" dirty="0" err="1">
                          <a:solidFill>
                            <a:srgbClr val="002060"/>
                          </a:solidFill>
                          <a:latin typeface="Century Gothic" panose="020B0502020202020204" pitchFamily="34" charset="0"/>
                        </a:rPr>
                        <a:t>correr</a:t>
                      </a:r>
                      <a:endParaRPr lang="en-GB" sz="2400" b="1" dirty="0">
                        <a:solidFill>
                          <a:srgbClr val="002060"/>
                        </a:solidFill>
                        <a:latin typeface="Century Gothic" panose="020B0502020202020204" pitchFamily="34" charset="0"/>
                      </a:endParaRPr>
                    </a:p>
                  </a:txBody>
                  <a:tcPr/>
                </a:tc>
                <a:tc>
                  <a:txBody>
                    <a:bodyPr/>
                    <a:lstStyle/>
                    <a:p>
                      <a:r>
                        <a:rPr lang="en-GB" sz="2800" b="1" dirty="0" err="1">
                          <a:solidFill>
                            <a:srgbClr val="002060"/>
                          </a:solidFill>
                          <a:latin typeface="Century Gothic" panose="020B0502020202020204" pitchFamily="34" charset="0"/>
                        </a:rPr>
                        <a:t>más</a:t>
                      </a:r>
                      <a:endParaRPr lang="en-GB" sz="2800" b="1" dirty="0">
                        <a:solidFill>
                          <a:srgbClr val="002060"/>
                        </a:solidFill>
                        <a:latin typeface="Century Gothic" panose="020B0502020202020204" pitchFamily="34" charset="0"/>
                      </a:endParaRPr>
                    </a:p>
                  </a:txBody>
                  <a:tcPr/>
                </a:tc>
                <a:extLst>
                  <a:ext uri="{0D108BD9-81ED-4DB2-BD59-A6C34878D82A}">
                    <a16:rowId xmlns:a16="http://schemas.microsoft.com/office/drawing/2014/main" val="1256656619"/>
                  </a:ext>
                </a:extLst>
              </a:tr>
              <a:tr h="877053">
                <a:tc vMerge="1">
                  <a:txBody>
                    <a:bodyPr/>
                    <a:lstStyle/>
                    <a:p>
                      <a:endParaRPr lang="en-GB" sz="2800" dirty="0">
                        <a:solidFill>
                          <a:srgbClr val="002060"/>
                        </a:solidFill>
                        <a:latin typeface="Century Gothic" panose="020B0502020202020204" pitchFamily="34" charset="0"/>
                      </a:endParaRPr>
                    </a:p>
                  </a:txBody>
                  <a:tcPr/>
                </a:tc>
                <a:tc>
                  <a:txBody>
                    <a:bodyPr/>
                    <a:lstStyle/>
                    <a:p>
                      <a:r>
                        <a:rPr lang="en-GB" sz="2400" b="1" dirty="0" err="1">
                          <a:solidFill>
                            <a:srgbClr val="002060"/>
                          </a:solidFill>
                          <a:latin typeface="Century Gothic" panose="020B0502020202020204" pitchFamily="34" charset="0"/>
                        </a:rPr>
                        <a:t>ver</a:t>
                      </a:r>
                      <a:endParaRPr lang="en-GB" sz="2400" b="1" dirty="0">
                        <a:solidFill>
                          <a:srgbClr val="002060"/>
                        </a:solidFill>
                        <a:latin typeface="Century Gothic" panose="020B0502020202020204" pitchFamily="34" charset="0"/>
                      </a:endParaRPr>
                    </a:p>
                  </a:txBody>
                  <a:tcPr/>
                </a:tc>
                <a:tc>
                  <a:txBody>
                    <a:bodyPr/>
                    <a:lstStyle/>
                    <a:p>
                      <a:r>
                        <a:rPr lang="en-GB" sz="2400" b="1" dirty="0">
                          <a:solidFill>
                            <a:srgbClr val="002060"/>
                          </a:solidFill>
                          <a:latin typeface="Century Gothic" panose="020B0502020202020204" pitchFamily="34" charset="0"/>
                        </a:rPr>
                        <a:t>comer</a:t>
                      </a:r>
                    </a:p>
                  </a:txBody>
                  <a:tcPr/>
                </a:tc>
                <a:tc>
                  <a:txBody>
                    <a:bodyPr/>
                    <a:lstStyle/>
                    <a:p>
                      <a:r>
                        <a:rPr lang="en-GB" sz="2400" b="1" dirty="0" err="1">
                          <a:solidFill>
                            <a:srgbClr val="002060"/>
                          </a:solidFill>
                          <a:latin typeface="Century Gothic" panose="020B0502020202020204" pitchFamily="34" charset="0"/>
                        </a:rPr>
                        <a:t>el</a:t>
                      </a:r>
                      <a:r>
                        <a:rPr lang="en-GB" sz="2400" b="1" dirty="0">
                          <a:solidFill>
                            <a:srgbClr val="002060"/>
                          </a:solidFill>
                          <a:latin typeface="Century Gothic" panose="020B0502020202020204" pitchFamily="34" charset="0"/>
                        </a:rPr>
                        <a:t> dinero</a:t>
                      </a:r>
                    </a:p>
                  </a:txBody>
                  <a:tcPr/>
                </a:tc>
                <a:extLst>
                  <a:ext uri="{0D108BD9-81ED-4DB2-BD59-A6C34878D82A}">
                    <a16:rowId xmlns:a16="http://schemas.microsoft.com/office/drawing/2014/main" val="1164559424"/>
                  </a:ext>
                </a:extLst>
              </a:tr>
              <a:tr h="993994">
                <a:tc rowSpan="2">
                  <a:txBody>
                    <a:bodyPr/>
                    <a:lstStyle/>
                    <a:p>
                      <a:endParaRPr lang="en-GB" sz="2800" dirty="0">
                        <a:solidFill>
                          <a:srgbClr val="002060"/>
                        </a:solidFill>
                        <a:latin typeface="Century Gothic" panose="020B0502020202020204" pitchFamily="34" charset="0"/>
                      </a:endParaRPr>
                    </a:p>
                  </a:txBody>
                  <a:tcPr/>
                </a:tc>
                <a:tc>
                  <a:txBody>
                    <a:bodyPr/>
                    <a:lstStyle/>
                    <a:p>
                      <a:r>
                        <a:rPr lang="en-GB" sz="2800" b="1" dirty="0" err="1">
                          <a:solidFill>
                            <a:srgbClr val="002060"/>
                          </a:solidFill>
                          <a:latin typeface="Century Gothic" panose="020B0502020202020204" pitchFamily="34" charset="0"/>
                        </a:rPr>
                        <a:t>el</a:t>
                      </a:r>
                      <a:r>
                        <a:rPr lang="en-GB" sz="2800" b="1" dirty="0">
                          <a:solidFill>
                            <a:srgbClr val="002060"/>
                          </a:solidFill>
                          <a:latin typeface="Century Gothic" panose="020B0502020202020204" pitchFamily="34" charset="0"/>
                        </a:rPr>
                        <a:t> </a:t>
                      </a:r>
                      <a:r>
                        <a:rPr lang="en-GB" sz="2800" b="1" dirty="0" err="1">
                          <a:solidFill>
                            <a:srgbClr val="002060"/>
                          </a:solidFill>
                          <a:latin typeface="Century Gothic" panose="020B0502020202020204" pitchFamily="34" charset="0"/>
                        </a:rPr>
                        <a:t>teatro</a:t>
                      </a:r>
                      <a:endParaRPr lang="en-GB" sz="2800" b="1" dirty="0">
                        <a:solidFill>
                          <a:srgbClr val="002060"/>
                        </a:solidFill>
                        <a:latin typeface="Century Gothic" panose="020B0502020202020204" pitchFamily="34" charset="0"/>
                      </a:endParaRPr>
                    </a:p>
                  </a:txBody>
                  <a:tcPr/>
                </a:tc>
                <a:tc>
                  <a:txBody>
                    <a:bodyPr/>
                    <a:lstStyle/>
                    <a:p>
                      <a:r>
                        <a:rPr lang="en-GB" sz="2800" b="1" dirty="0">
                          <a:solidFill>
                            <a:srgbClr val="002060"/>
                          </a:solidFill>
                          <a:latin typeface="Century Gothic" panose="020B0502020202020204" pitchFamily="34" charset="0"/>
                        </a:rPr>
                        <a:t>la costa</a:t>
                      </a:r>
                    </a:p>
                  </a:txBody>
                  <a:tcPr/>
                </a:tc>
                <a:tc>
                  <a:txBody>
                    <a:bodyPr/>
                    <a:lstStyle/>
                    <a:p>
                      <a:r>
                        <a:rPr lang="en-GB" sz="3200" b="1" dirty="0" err="1">
                          <a:solidFill>
                            <a:srgbClr val="002060"/>
                          </a:solidFill>
                          <a:latin typeface="Century Gothic" panose="020B0502020202020204" pitchFamily="34" charset="0"/>
                        </a:rPr>
                        <a:t>ir</a:t>
                      </a:r>
                      <a:endParaRPr lang="en-GB" sz="4400" b="1" dirty="0">
                        <a:solidFill>
                          <a:srgbClr val="002060"/>
                        </a:solidFill>
                        <a:latin typeface="Century Gothic" panose="020B0502020202020204" pitchFamily="34" charset="0"/>
                      </a:endParaRPr>
                    </a:p>
                  </a:txBody>
                  <a:tcPr/>
                </a:tc>
                <a:extLst>
                  <a:ext uri="{0D108BD9-81ED-4DB2-BD59-A6C34878D82A}">
                    <a16:rowId xmlns:a16="http://schemas.microsoft.com/office/drawing/2014/main" val="760878619"/>
                  </a:ext>
                </a:extLst>
              </a:tr>
              <a:tr h="877053">
                <a:tc vMerge="1">
                  <a:txBody>
                    <a:bodyPr/>
                    <a:lstStyle/>
                    <a:p>
                      <a:endParaRPr lang="en-GB" sz="2800" dirty="0">
                        <a:solidFill>
                          <a:srgbClr val="002060"/>
                        </a:solidFill>
                        <a:latin typeface="Century Gothic" panose="020B0502020202020204" pitchFamily="34" charset="0"/>
                      </a:endParaRPr>
                    </a:p>
                  </a:txBody>
                  <a:tcPr/>
                </a:tc>
                <a:tc>
                  <a:txBody>
                    <a:bodyPr/>
                    <a:lstStyle/>
                    <a:p>
                      <a:r>
                        <a:rPr lang="en-GB" sz="2800" b="1" dirty="0" err="1">
                          <a:solidFill>
                            <a:srgbClr val="002060"/>
                          </a:solidFill>
                          <a:latin typeface="Century Gothic" panose="020B0502020202020204" pitchFamily="34" charset="0"/>
                        </a:rPr>
                        <a:t>voy</a:t>
                      </a:r>
                      <a:endParaRPr lang="en-GB" sz="3200" b="1" dirty="0">
                        <a:solidFill>
                          <a:srgbClr val="002060"/>
                        </a:solidFill>
                        <a:latin typeface="Century Gothic" panose="020B0502020202020204" pitchFamily="34" charset="0"/>
                      </a:endParaRPr>
                    </a:p>
                  </a:txBody>
                  <a:tcPr/>
                </a:tc>
                <a:tc>
                  <a:txBody>
                    <a:bodyPr/>
                    <a:lstStyle/>
                    <a:p>
                      <a:r>
                        <a:rPr lang="en-GB" sz="3200" b="1" dirty="0" err="1">
                          <a:solidFill>
                            <a:srgbClr val="002060"/>
                          </a:solidFill>
                          <a:latin typeface="Century Gothic" panose="020B0502020202020204" pitchFamily="34" charset="0"/>
                        </a:rPr>
                        <a:t>está</a:t>
                      </a:r>
                      <a:endParaRPr lang="en-GB" sz="3200" b="1" dirty="0">
                        <a:solidFill>
                          <a:srgbClr val="002060"/>
                        </a:solidFill>
                        <a:latin typeface="Century Gothic" panose="020B0502020202020204" pitchFamily="34" charset="0"/>
                      </a:endParaRPr>
                    </a:p>
                  </a:txBody>
                  <a:tcPr/>
                </a:tc>
                <a:tc>
                  <a:txBody>
                    <a:bodyPr/>
                    <a:lstStyle/>
                    <a:p>
                      <a:r>
                        <a:rPr lang="en-GB" sz="2800" b="1" dirty="0" err="1">
                          <a:solidFill>
                            <a:srgbClr val="002060"/>
                          </a:solidFill>
                          <a:latin typeface="Century Gothic" panose="020B0502020202020204" pitchFamily="34" charset="0"/>
                        </a:rPr>
                        <a:t>estar</a:t>
                      </a:r>
                      <a:endParaRPr lang="en-GB" sz="2800" b="1" dirty="0">
                        <a:solidFill>
                          <a:srgbClr val="002060"/>
                        </a:solidFill>
                        <a:latin typeface="Century Gothic" panose="020B0502020202020204" pitchFamily="34" charset="0"/>
                      </a:endParaRPr>
                    </a:p>
                  </a:txBody>
                  <a:tcPr/>
                </a:tc>
                <a:extLst>
                  <a:ext uri="{0D108BD9-81ED-4DB2-BD59-A6C34878D82A}">
                    <a16:rowId xmlns:a16="http://schemas.microsoft.com/office/drawing/2014/main" val="1047692962"/>
                  </a:ext>
                </a:extLst>
              </a:tr>
              <a:tr h="993994">
                <a:tc rowSpan="2">
                  <a:txBody>
                    <a:bodyPr/>
                    <a:lstStyle/>
                    <a:p>
                      <a:endParaRPr lang="en-GB" dirty="0"/>
                    </a:p>
                  </a:txBody>
                  <a:tcPr/>
                </a:tc>
                <a:tc>
                  <a:txBody>
                    <a:bodyPr/>
                    <a:lstStyle/>
                    <a:p>
                      <a:r>
                        <a:rPr lang="en-GB" sz="2800" b="1" dirty="0" err="1">
                          <a:solidFill>
                            <a:srgbClr val="002060"/>
                          </a:solidFill>
                          <a:latin typeface="Century Gothic" panose="020B0502020202020204" pitchFamily="34" charset="0"/>
                        </a:rPr>
                        <a:t>haces</a:t>
                      </a:r>
                      <a:endParaRPr lang="en-GB" sz="2800" b="1" dirty="0">
                        <a:solidFill>
                          <a:srgbClr val="002060"/>
                        </a:solidFill>
                        <a:latin typeface="Century Gothic" panose="020B0502020202020204" pitchFamily="34" charset="0"/>
                      </a:endParaRPr>
                    </a:p>
                  </a:txBody>
                  <a:tcPr/>
                </a:tc>
                <a:tc>
                  <a:txBody>
                    <a:bodyPr/>
                    <a:lstStyle/>
                    <a:p>
                      <a:r>
                        <a:rPr lang="en-GB" sz="2800" b="1" dirty="0">
                          <a:solidFill>
                            <a:srgbClr val="002060"/>
                          </a:solidFill>
                          <a:latin typeface="Century Gothic" panose="020B0502020202020204" pitchFamily="34" charset="0"/>
                        </a:rPr>
                        <a:t>la imagen</a:t>
                      </a:r>
                    </a:p>
                  </a:txBody>
                  <a:tcPr/>
                </a:tc>
                <a:tc>
                  <a:txBody>
                    <a:bodyPr/>
                    <a:lstStyle/>
                    <a:p>
                      <a:r>
                        <a:rPr lang="en-GB" sz="2800" b="1" dirty="0">
                          <a:solidFill>
                            <a:srgbClr val="002060"/>
                          </a:solidFill>
                          <a:latin typeface="Century Gothic" panose="020B0502020202020204" pitchFamily="34" charset="0"/>
                        </a:rPr>
                        <a:t>la </a:t>
                      </a:r>
                      <a:r>
                        <a:rPr lang="en-GB" sz="2800" b="1" dirty="0" err="1">
                          <a:solidFill>
                            <a:srgbClr val="002060"/>
                          </a:solidFill>
                          <a:latin typeface="Century Gothic" panose="020B0502020202020204" pitchFamily="34" charset="0"/>
                        </a:rPr>
                        <a:t>derecha</a:t>
                      </a:r>
                      <a:endParaRPr lang="en-GB" sz="2800" b="1" dirty="0">
                        <a:solidFill>
                          <a:srgbClr val="002060"/>
                        </a:solidFill>
                        <a:latin typeface="Century Gothic" panose="020B0502020202020204" pitchFamily="34" charset="0"/>
                      </a:endParaRPr>
                    </a:p>
                  </a:txBody>
                  <a:tcPr/>
                </a:tc>
                <a:extLst>
                  <a:ext uri="{0D108BD9-81ED-4DB2-BD59-A6C34878D82A}">
                    <a16:rowId xmlns:a16="http://schemas.microsoft.com/office/drawing/2014/main" val="3343226472"/>
                  </a:ext>
                </a:extLst>
              </a:tr>
              <a:tr h="993994">
                <a:tc vMerge="1">
                  <a:txBody>
                    <a:bodyPr/>
                    <a:lstStyle/>
                    <a:p>
                      <a:endParaRPr lang="en-GB" sz="2800" b="1" dirty="0">
                        <a:solidFill>
                          <a:srgbClr val="002060"/>
                        </a:solidFill>
                        <a:latin typeface="Century Gothic" panose="020B0502020202020204" pitchFamily="34" charset="0"/>
                      </a:endParaRPr>
                    </a:p>
                  </a:txBody>
                  <a:tcPr/>
                </a:tc>
                <a:tc>
                  <a:txBody>
                    <a:bodyPr/>
                    <a:lstStyle/>
                    <a:p>
                      <a:r>
                        <a:rPr lang="en-GB" sz="2800" b="1" dirty="0" err="1">
                          <a:solidFill>
                            <a:srgbClr val="002060"/>
                          </a:solidFill>
                          <a:latin typeface="Century Gothic" panose="020B0502020202020204" pitchFamily="34" charset="0"/>
                        </a:rPr>
                        <a:t>el</a:t>
                      </a:r>
                      <a:r>
                        <a:rPr lang="en-GB" sz="2800" b="1" dirty="0">
                          <a:solidFill>
                            <a:srgbClr val="002060"/>
                          </a:solidFill>
                          <a:latin typeface="Century Gothic" panose="020B0502020202020204" pitchFamily="34" charset="0"/>
                        </a:rPr>
                        <a:t> </a:t>
                      </a:r>
                      <a:r>
                        <a:rPr lang="en-GB" sz="2800" b="1" dirty="0" err="1">
                          <a:solidFill>
                            <a:srgbClr val="002060"/>
                          </a:solidFill>
                          <a:latin typeface="Century Gothic" panose="020B0502020202020204" pitchFamily="34" charset="0"/>
                        </a:rPr>
                        <a:t>baile</a:t>
                      </a:r>
                      <a:endParaRPr lang="en-GB" sz="2800" b="1" dirty="0">
                        <a:solidFill>
                          <a:srgbClr val="002060"/>
                        </a:solidFill>
                        <a:latin typeface="Century Gothic" panose="020B0502020202020204" pitchFamily="34" charset="0"/>
                      </a:endParaRPr>
                    </a:p>
                  </a:txBody>
                  <a:tcPr/>
                </a:tc>
                <a:tc>
                  <a:txBody>
                    <a:bodyPr/>
                    <a:lstStyle/>
                    <a:p>
                      <a:r>
                        <a:rPr lang="en-GB" sz="2800" b="1" dirty="0">
                          <a:solidFill>
                            <a:srgbClr val="002060"/>
                          </a:solidFill>
                          <a:latin typeface="Century Gothic" panose="020B0502020202020204" pitchFamily="34" charset="0"/>
                        </a:rPr>
                        <a:t>la </a:t>
                      </a:r>
                      <a:r>
                        <a:rPr lang="en-GB" sz="2800" b="1" dirty="0" err="1">
                          <a:solidFill>
                            <a:srgbClr val="002060"/>
                          </a:solidFill>
                          <a:latin typeface="Century Gothic" panose="020B0502020202020204" pitchFamily="34" charset="0"/>
                        </a:rPr>
                        <a:t>izquierda</a:t>
                      </a:r>
                      <a:endParaRPr lang="en-GB" sz="2800" b="1" dirty="0">
                        <a:solidFill>
                          <a:srgbClr val="002060"/>
                        </a:solidFill>
                        <a:latin typeface="Century Gothic" panose="020B0502020202020204" pitchFamily="34" charset="0"/>
                      </a:endParaRPr>
                    </a:p>
                  </a:txBody>
                  <a:tcPr/>
                </a:tc>
                <a:tc>
                  <a:txBody>
                    <a:bodyPr/>
                    <a:lstStyle/>
                    <a:p>
                      <a:r>
                        <a:rPr lang="en-GB" sz="2800" b="1" dirty="0" err="1">
                          <a:solidFill>
                            <a:srgbClr val="002060"/>
                          </a:solidFill>
                          <a:latin typeface="Century Gothic" panose="020B0502020202020204" pitchFamily="34" charset="0"/>
                        </a:rPr>
                        <a:t>el</a:t>
                      </a:r>
                      <a:r>
                        <a:rPr lang="en-GB" sz="2800" b="1" dirty="0">
                          <a:solidFill>
                            <a:srgbClr val="002060"/>
                          </a:solidFill>
                          <a:latin typeface="Century Gothic" panose="020B0502020202020204" pitchFamily="34" charset="0"/>
                        </a:rPr>
                        <a:t> </a:t>
                      </a:r>
                      <a:r>
                        <a:rPr lang="en-GB" sz="2800" b="1" dirty="0" err="1">
                          <a:solidFill>
                            <a:srgbClr val="002060"/>
                          </a:solidFill>
                          <a:latin typeface="Century Gothic" panose="020B0502020202020204" pitchFamily="34" charset="0"/>
                        </a:rPr>
                        <a:t>viaje</a:t>
                      </a:r>
                      <a:endParaRPr lang="en-GB" sz="2800" b="1" dirty="0">
                        <a:solidFill>
                          <a:srgbClr val="002060"/>
                        </a:solidFill>
                        <a:latin typeface="Century Gothic" panose="020B0502020202020204" pitchFamily="34" charset="0"/>
                      </a:endParaRPr>
                    </a:p>
                  </a:txBody>
                  <a:tcPr/>
                </a:tc>
                <a:extLst>
                  <a:ext uri="{0D108BD9-81ED-4DB2-BD59-A6C34878D82A}">
                    <a16:rowId xmlns:a16="http://schemas.microsoft.com/office/drawing/2014/main" val="3232139915"/>
                  </a:ext>
                </a:extLst>
              </a:tr>
            </a:tbl>
          </a:graphicData>
        </a:graphic>
      </p:graphicFrame>
      <p:pic>
        <p:nvPicPr>
          <p:cNvPr id="27" name="Picture 26">
            <a:extLst>
              <a:ext uri="{FF2B5EF4-FFF2-40B4-BE49-F238E27FC236}">
                <a16:creationId xmlns:a16="http://schemas.microsoft.com/office/drawing/2014/main" id="{AD5BBCEE-A117-4095-8D6F-7A4CF383425A}"/>
              </a:ext>
            </a:extLst>
          </p:cNvPr>
          <p:cNvPicPr>
            <a:picLocks noChangeAspect="1"/>
          </p:cNvPicPr>
          <p:nvPr/>
        </p:nvPicPr>
        <p:blipFill>
          <a:blip r:embed="rId4"/>
          <a:stretch>
            <a:fillRect/>
          </a:stretch>
        </p:blipFill>
        <p:spPr>
          <a:xfrm>
            <a:off x="787209" y="2950162"/>
            <a:ext cx="1186070" cy="1080360"/>
          </a:xfrm>
          <a:prstGeom prst="rect">
            <a:avLst/>
          </a:prstGeom>
        </p:spPr>
      </p:pic>
      <p:pic>
        <p:nvPicPr>
          <p:cNvPr id="29" name="Picture 28" descr="Icon&#10;&#10;Description automatically generated">
            <a:extLst>
              <a:ext uri="{FF2B5EF4-FFF2-40B4-BE49-F238E27FC236}">
                <a16:creationId xmlns:a16="http://schemas.microsoft.com/office/drawing/2014/main" id="{9461471C-5A4B-4E81-8E10-5448FAE29F6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93528" y="1380440"/>
            <a:ext cx="1186070" cy="1186070"/>
          </a:xfrm>
          <a:prstGeom prst="rect">
            <a:avLst/>
          </a:prstGeom>
        </p:spPr>
      </p:pic>
      <p:pic>
        <p:nvPicPr>
          <p:cNvPr id="30" name="Picture 29">
            <a:extLst>
              <a:ext uri="{FF2B5EF4-FFF2-40B4-BE49-F238E27FC236}">
                <a16:creationId xmlns:a16="http://schemas.microsoft.com/office/drawing/2014/main" id="{B9003D4F-DDC9-42FD-AB58-0402F747C428}"/>
              </a:ext>
            </a:extLst>
          </p:cNvPr>
          <p:cNvPicPr>
            <a:picLocks noChangeAspect="1"/>
          </p:cNvPicPr>
          <p:nvPr/>
        </p:nvPicPr>
        <p:blipFill>
          <a:blip r:embed="rId6"/>
          <a:stretch>
            <a:fillRect/>
          </a:stretch>
        </p:blipFill>
        <p:spPr>
          <a:xfrm>
            <a:off x="787209" y="4957676"/>
            <a:ext cx="1162417" cy="1101237"/>
          </a:xfrm>
          <a:prstGeom prst="rect">
            <a:avLst/>
          </a:prstGeom>
        </p:spPr>
      </p:pic>
      <p:sp>
        <p:nvSpPr>
          <p:cNvPr id="31" name="TextBox 30">
            <a:extLst>
              <a:ext uri="{FF2B5EF4-FFF2-40B4-BE49-F238E27FC236}">
                <a16:creationId xmlns:a16="http://schemas.microsoft.com/office/drawing/2014/main" id="{1015033B-E748-4974-B2A3-AA6358D5C214}"/>
              </a:ext>
            </a:extLst>
          </p:cNvPr>
          <p:cNvSpPr txBox="1"/>
          <p:nvPr/>
        </p:nvSpPr>
        <p:spPr>
          <a:xfrm>
            <a:off x="1651250" y="5949779"/>
            <a:ext cx="609462" cy="58477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2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x1</a:t>
            </a:r>
          </a:p>
        </p:txBody>
      </p:sp>
      <p:sp>
        <p:nvSpPr>
          <p:cNvPr id="32" name="TextBox 31">
            <a:extLst>
              <a:ext uri="{FF2B5EF4-FFF2-40B4-BE49-F238E27FC236}">
                <a16:creationId xmlns:a16="http://schemas.microsoft.com/office/drawing/2014/main" id="{6010D0A7-A31F-4032-894E-22E2CB476580}"/>
              </a:ext>
            </a:extLst>
          </p:cNvPr>
          <p:cNvSpPr txBox="1"/>
          <p:nvPr/>
        </p:nvSpPr>
        <p:spPr>
          <a:xfrm>
            <a:off x="1600865" y="3700109"/>
            <a:ext cx="609462" cy="58477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2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x2</a:t>
            </a:r>
          </a:p>
        </p:txBody>
      </p:sp>
      <p:sp>
        <p:nvSpPr>
          <p:cNvPr id="34" name="TextBox 33">
            <a:extLst>
              <a:ext uri="{FF2B5EF4-FFF2-40B4-BE49-F238E27FC236}">
                <a16:creationId xmlns:a16="http://schemas.microsoft.com/office/drawing/2014/main" id="{22D305D1-9986-4307-93AD-4FD141F0EC51}"/>
              </a:ext>
            </a:extLst>
          </p:cNvPr>
          <p:cNvSpPr txBox="1"/>
          <p:nvPr/>
        </p:nvSpPr>
        <p:spPr>
          <a:xfrm>
            <a:off x="1644792" y="2133010"/>
            <a:ext cx="609462" cy="58477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2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x3</a:t>
            </a:r>
          </a:p>
        </p:txBody>
      </p:sp>
    </p:spTree>
    <p:extLst>
      <p:ext uri="{BB962C8B-B14F-4D97-AF65-F5344CB8AC3E}">
        <p14:creationId xmlns:p14="http://schemas.microsoft.com/office/powerpoint/2010/main" val="362466767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5D7D67-0354-4144-9687-63666CDEA2E4}"/>
              </a:ext>
            </a:extLst>
          </p:cNvPr>
          <p:cNvSpPr>
            <a:spLocks noGrp="1"/>
          </p:cNvSpPr>
          <p:nvPr>
            <p:ph type="title"/>
          </p:nvPr>
        </p:nvSpPr>
        <p:spPr>
          <a:xfrm>
            <a:off x="644540" y="87041"/>
            <a:ext cx="2866431" cy="582075"/>
          </a:xfrm>
        </p:spPr>
        <p:txBody>
          <a:bodyPr>
            <a:normAutofit/>
          </a:bodyPr>
          <a:lstStyle/>
          <a:p>
            <a:r>
              <a:rPr lang="en-GB" sz="2800" b="1" dirty="0">
                <a:solidFill>
                  <a:schemeClr val="bg1"/>
                </a:solidFill>
                <a:latin typeface="Century Gothic" panose="020B0502020202020204" pitchFamily="34" charset="0"/>
                <a:ea typeface="Century Gothic"/>
                <a:cs typeface="Century Gothic"/>
                <a:sym typeface="Century Gothic"/>
              </a:rPr>
              <a:t>follow up 2b:</a:t>
            </a:r>
            <a:endParaRPr lang="en-GB" sz="2800" dirty="0">
              <a:solidFill>
                <a:schemeClr val="bg1"/>
              </a:solidFill>
              <a:latin typeface="Century Gothic" panose="020B0502020202020204" pitchFamily="34" charset="0"/>
            </a:endParaRPr>
          </a:p>
        </p:txBody>
      </p:sp>
      <p:sp>
        <p:nvSpPr>
          <p:cNvPr id="28" name="TextBox 27">
            <a:extLst>
              <a:ext uri="{FF2B5EF4-FFF2-40B4-BE49-F238E27FC236}">
                <a16:creationId xmlns:a16="http://schemas.microsoft.com/office/drawing/2014/main" id="{E8D0F3FD-6674-482F-AD86-CC59DF404CE2}"/>
              </a:ext>
            </a:extLst>
          </p:cNvPr>
          <p:cNvSpPr txBox="1"/>
          <p:nvPr/>
        </p:nvSpPr>
        <p:spPr>
          <a:xfrm>
            <a:off x="3046216" y="-278601"/>
            <a:ext cx="1082031" cy="101566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6000" b="0" i="1"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sym typeface="Wingdings" panose="05000000000000000000" pitchFamily="2" charset="2"/>
              </a:rPr>
              <a:t></a:t>
            </a:r>
            <a:endParaRPr kumimoji="0" lang="en-GB" sz="6000" b="0" i="1"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p:txBody>
      </p:sp>
      <p:sp>
        <p:nvSpPr>
          <p:cNvPr id="33" name="Google Shape;167;p2">
            <a:extLst>
              <a:ext uri="{FF2B5EF4-FFF2-40B4-BE49-F238E27FC236}">
                <a16:creationId xmlns:a16="http://schemas.microsoft.com/office/drawing/2014/main" id="{F6EBF477-5B38-42D2-8306-ABF1F35CD572}"/>
              </a:ext>
            </a:extLst>
          </p:cNvPr>
          <p:cNvSpPr/>
          <p:nvPr/>
        </p:nvSpPr>
        <p:spPr>
          <a:xfrm>
            <a:off x="123171" y="128500"/>
            <a:ext cx="521370" cy="478471"/>
          </a:xfrm>
          <a:prstGeom prst="roundRect">
            <a:avLst>
              <a:gd name="adj" fmla="val 16667"/>
            </a:avLst>
          </a:prstGeom>
          <a:solidFill>
            <a:srgbClr val="0070C0"/>
          </a:solidFill>
          <a:ln w="12700" cap="flat" cmpd="sng">
            <a:no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800" b="0" i="0" u="none" strike="noStrike" kern="0" cap="none" spc="0" normalizeH="0" baseline="0" noProof="0" dirty="0">
              <a:ln>
                <a:noFill/>
              </a:ln>
              <a:solidFill>
                <a:srgbClr val="FFFFFF"/>
              </a:solidFill>
              <a:effectLst/>
              <a:uLnTx/>
              <a:uFillTx/>
              <a:latin typeface="Calibri"/>
              <a:ea typeface="Calibri"/>
              <a:cs typeface="Calibri"/>
              <a:sym typeface="Calibri"/>
            </a:endParaRPr>
          </a:p>
        </p:txBody>
      </p:sp>
      <p:pic>
        <p:nvPicPr>
          <p:cNvPr id="19" name="Picture 2" descr="Brain, Idea, Think, Creativity">
            <a:extLst>
              <a:ext uri="{FF2B5EF4-FFF2-40B4-BE49-F238E27FC236}">
                <a16:creationId xmlns:a16="http://schemas.microsoft.com/office/drawing/2014/main" id="{B593F4DD-12E6-42AD-B4D7-FEBC5F5E0C8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07143" y="175901"/>
            <a:ext cx="1122323" cy="1122323"/>
          </a:xfrm>
          <a:prstGeom prst="rect">
            <a:avLst/>
          </a:prstGeom>
          <a:noFill/>
          <a:extLst>
            <a:ext uri="{909E8E84-426E-40DD-AFC4-6F175D3DCCD1}">
              <a14:hiddenFill xmlns:a14="http://schemas.microsoft.com/office/drawing/2010/main">
                <a:solidFill>
                  <a:srgbClr val="FFFFFF"/>
                </a:solidFill>
              </a14:hiddenFill>
            </a:ext>
          </a:extLst>
        </p:spPr>
      </p:pic>
      <p:sp>
        <p:nvSpPr>
          <p:cNvPr id="20" name="TextBox 19">
            <a:extLst>
              <a:ext uri="{FF2B5EF4-FFF2-40B4-BE49-F238E27FC236}">
                <a16:creationId xmlns:a16="http://schemas.microsoft.com/office/drawing/2014/main" id="{902C8F7A-60E1-47BA-A5D2-269092E24632}"/>
              </a:ext>
            </a:extLst>
          </p:cNvPr>
          <p:cNvSpPr txBox="1"/>
          <p:nvPr/>
        </p:nvSpPr>
        <p:spPr>
          <a:xfrm>
            <a:off x="4128247" y="124417"/>
            <a:ext cx="5946553" cy="83099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Escribe en español: </a:t>
            </a:r>
            <a:r>
              <a:rPr kumimoji="0" lang="en-GB" sz="24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can you get at least 15 points?</a:t>
            </a:r>
          </a:p>
        </p:txBody>
      </p:sp>
      <p:sp>
        <p:nvSpPr>
          <p:cNvPr id="25" name="Title 1">
            <a:extLst>
              <a:ext uri="{FF2B5EF4-FFF2-40B4-BE49-F238E27FC236}">
                <a16:creationId xmlns:a16="http://schemas.microsoft.com/office/drawing/2014/main" id="{58F43770-8286-4189-9C2F-AFB22573CCB0}"/>
              </a:ext>
            </a:extLst>
          </p:cNvPr>
          <p:cNvSpPr txBox="1">
            <a:spLocks/>
          </p:cNvSpPr>
          <p:nvPr/>
        </p:nvSpPr>
        <p:spPr>
          <a:xfrm>
            <a:off x="10431110" y="1333754"/>
            <a:ext cx="1698356" cy="403881"/>
          </a:xfrm>
          <a:prstGeom prst="rect">
            <a:avLst/>
          </a:prstGeom>
          <a:solidFill>
            <a:srgbClr val="00B0F0"/>
          </a:solidFill>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GB" sz="2000" b="1" i="0" u="none" strike="noStrike" kern="1200" cap="none" spc="0" normalizeH="0" baseline="0" noProof="0" dirty="0">
                <a:ln>
                  <a:noFill/>
                </a:ln>
                <a:solidFill>
                  <a:prstClr val="white"/>
                </a:solidFill>
                <a:effectLst/>
                <a:uLnTx/>
                <a:uFillTx/>
                <a:latin typeface="Century Gothic" panose="020B0502020202020204" pitchFamily="34" charset="0"/>
                <a:ea typeface="+mj-ea"/>
                <a:cs typeface="+mj-cs"/>
              </a:rPr>
              <a:t>vocabulario</a:t>
            </a:r>
          </a:p>
        </p:txBody>
      </p:sp>
      <p:sp>
        <p:nvSpPr>
          <p:cNvPr id="15" name="Title 1">
            <a:extLst>
              <a:ext uri="{FF2B5EF4-FFF2-40B4-BE49-F238E27FC236}">
                <a16:creationId xmlns:a16="http://schemas.microsoft.com/office/drawing/2014/main" id="{64EDB793-0AE9-4CF8-80CB-BB2D52C95003}"/>
              </a:ext>
            </a:extLst>
          </p:cNvPr>
          <p:cNvSpPr txBox="1">
            <a:spLocks/>
          </p:cNvSpPr>
          <p:nvPr/>
        </p:nvSpPr>
        <p:spPr>
          <a:xfrm>
            <a:off x="745788" y="92053"/>
            <a:ext cx="2866431" cy="58207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2800" b="1" i="0" u="none" strike="noStrike" kern="1200" cap="none" spc="0" normalizeH="0" baseline="0" noProof="0" dirty="0">
                <a:ln>
                  <a:noFill/>
                </a:ln>
                <a:solidFill>
                  <a:srgbClr val="002060"/>
                </a:solidFill>
                <a:effectLst/>
                <a:uLnTx/>
                <a:uFillTx/>
                <a:latin typeface="Century Gothic" panose="020B0502020202020204" pitchFamily="34" charset="0"/>
                <a:ea typeface="+mj-ea"/>
                <a:cs typeface="+mj-cs"/>
                <a:sym typeface="Century Gothic"/>
              </a:rPr>
              <a:t>Handout 5</a:t>
            </a:r>
            <a:endParaRPr kumimoji="0" lang="en-GB" sz="2800" b="0" i="0" u="none" strike="noStrike" kern="1200" cap="none" spc="0" normalizeH="0" baseline="0" noProof="0" dirty="0">
              <a:ln>
                <a:noFill/>
              </a:ln>
              <a:solidFill>
                <a:srgbClr val="002060"/>
              </a:solidFill>
              <a:effectLst/>
              <a:uLnTx/>
              <a:uFillTx/>
              <a:latin typeface="Century Gothic" panose="020B0502020202020204" pitchFamily="34" charset="0"/>
              <a:ea typeface="+mj-ea"/>
              <a:cs typeface="+mj-cs"/>
            </a:endParaRPr>
          </a:p>
        </p:txBody>
      </p:sp>
      <p:graphicFrame>
        <p:nvGraphicFramePr>
          <p:cNvPr id="16" name="Table 4">
            <a:extLst>
              <a:ext uri="{FF2B5EF4-FFF2-40B4-BE49-F238E27FC236}">
                <a16:creationId xmlns:a16="http://schemas.microsoft.com/office/drawing/2014/main" id="{7D5B2E66-9D03-4E51-A3A7-6E1D5503BD3A}"/>
              </a:ext>
            </a:extLst>
          </p:cNvPr>
          <p:cNvGraphicFramePr>
            <a:graphicFrameLocks noGrp="1"/>
          </p:cNvGraphicFramePr>
          <p:nvPr>
            <p:extLst>
              <p:ext uri="{D42A27DB-BD31-4B8C-83A1-F6EECF244321}">
                <p14:modId xmlns:p14="http://schemas.microsoft.com/office/powerpoint/2010/main" val="2737508076"/>
              </p:ext>
            </p:extLst>
          </p:nvPr>
        </p:nvGraphicFramePr>
        <p:xfrm>
          <a:off x="577178" y="955414"/>
          <a:ext cx="9497622" cy="5730082"/>
        </p:xfrm>
        <a:graphic>
          <a:graphicData uri="http://schemas.openxmlformats.org/drawingml/2006/table">
            <a:tbl>
              <a:tblPr firstRow="1" bandRow="1">
                <a:tableStyleId>{5940675A-B579-460E-94D1-54222C63F5DA}</a:tableStyleId>
              </a:tblPr>
              <a:tblGrid>
                <a:gridCol w="1675212">
                  <a:extLst>
                    <a:ext uri="{9D8B030D-6E8A-4147-A177-3AD203B41FA5}">
                      <a16:colId xmlns:a16="http://schemas.microsoft.com/office/drawing/2014/main" val="1203737284"/>
                    </a:ext>
                  </a:extLst>
                </a:gridCol>
                <a:gridCol w="2321905">
                  <a:extLst>
                    <a:ext uri="{9D8B030D-6E8A-4147-A177-3AD203B41FA5}">
                      <a16:colId xmlns:a16="http://schemas.microsoft.com/office/drawing/2014/main" val="1810222861"/>
                    </a:ext>
                  </a:extLst>
                </a:gridCol>
                <a:gridCol w="2893035">
                  <a:extLst>
                    <a:ext uri="{9D8B030D-6E8A-4147-A177-3AD203B41FA5}">
                      <a16:colId xmlns:a16="http://schemas.microsoft.com/office/drawing/2014/main" val="274413866"/>
                    </a:ext>
                  </a:extLst>
                </a:gridCol>
                <a:gridCol w="2607470">
                  <a:extLst>
                    <a:ext uri="{9D8B030D-6E8A-4147-A177-3AD203B41FA5}">
                      <a16:colId xmlns:a16="http://schemas.microsoft.com/office/drawing/2014/main" val="2706468897"/>
                    </a:ext>
                  </a:extLst>
                </a:gridCol>
              </a:tblGrid>
              <a:tr h="993994">
                <a:tc rowSpan="2">
                  <a:txBody>
                    <a:bodyPr/>
                    <a:lstStyle/>
                    <a:p>
                      <a:endParaRPr lang="en-GB" sz="2800" dirty="0">
                        <a:solidFill>
                          <a:srgbClr val="002060"/>
                        </a:solidFill>
                        <a:latin typeface="Century Gothic" panose="020B0502020202020204" pitchFamily="34" charset="0"/>
                      </a:endParaRPr>
                    </a:p>
                  </a:txBody>
                  <a:tcPr/>
                </a:tc>
                <a:tc>
                  <a:txBody>
                    <a:bodyPr/>
                    <a:lstStyle/>
                    <a:p>
                      <a:r>
                        <a:rPr lang="en-GB" sz="2800" b="1" dirty="0">
                          <a:solidFill>
                            <a:srgbClr val="002060"/>
                          </a:solidFill>
                          <a:latin typeface="Century Gothic" panose="020B0502020202020204" pitchFamily="34" charset="0"/>
                        </a:rPr>
                        <a:t>(the) money</a:t>
                      </a:r>
                    </a:p>
                  </a:txBody>
                  <a:tcPr/>
                </a:tc>
                <a:tc>
                  <a:txBody>
                    <a:bodyPr/>
                    <a:lstStyle/>
                    <a:p>
                      <a:r>
                        <a:rPr lang="en-GB" sz="2400" b="1" dirty="0">
                          <a:solidFill>
                            <a:srgbClr val="002060"/>
                          </a:solidFill>
                          <a:latin typeface="Century Gothic" panose="020B0502020202020204" pitchFamily="34" charset="0"/>
                        </a:rPr>
                        <a:t>more</a:t>
                      </a:r>
                    </a:p>
                  </a:txBody>
                  <a:tcPr/>
                </a:tc>
                <a:tc>
                  <a:txBody>
                    <a:bodyPr/>
                    <a:lstStyle/>
                    <a:p>
                      <a:r>
                        <a:rPr lang="en-GB" sz="2800" b="1" dirty="0">
                          <a:solidFill>
                            <a:srgbClr val="002060"/>
                          </a:solidFill>
                          <a:latin typeface="Century Gothic" panose="020B0502020202020204" pitchFamily="34" charset="0"/>
                        </a:rPr>
                        <a:t>to eat, eating</a:t>
                      </a:r>
                    </a:p>
                  </a:txBody>
                  <a:tcPr/>
                </a:tc>
                <a:extLst>
                  <a:ext uri="{0D108BD9-81ED-4DB2-BD59-A6C34878D82A}">
                    <a16:rowId xmlns:a16="http://schemas.microsoft.com/office/drawing/2014/main" val="1256656619"/>
                  </a:ext>
                </a:extLst>
              </a:tr>
              <a:tr h="877053">
                <a:tc vMerge="1">
                  <a:txBody>
                    <a:bodyPr/>
                    <a:lstStyle/>
                    <a:p>
                      <a:endParaRPr lang="en-GB" sz="2800" dirty="0">
                        <a:solidFill>
                          <a:srgbClr val="002060"/>
                        </a:solidFill>
                        <a:latin typeface="Century Gothic" panose="020B0502020202020204" pitchFamily="34" charset="0"/>
                      </a:endParaRPr>
                    </a:p>
                  </a:txBody>
                  <a:tcPr/>
                </a:tc>
                <a:tc>
                  <a:txBody>
                    <a:bodyPr/>
                    <a:lstStyle/>
                    <a:p>
                      <a:r>
                        <a:rPr lang="en-GB" sz="2400" b="1" dirty="0">
                          <a:solidFill>
                            <a:srgbClr val="002060"/>
                          </a:solidFill>
                          <a:latin typeface="Century Gothic" panose="020B0502020202020204" pitchFamily="34" charset="0"/>
                        </a:rPr>
                        <a:t>to run, running</a:t>
                      </a:r>
                    </a:p>
                  </a:txBody>
                  <a:tcPr/>
                </a:tc>
                <a:tc>
                  <a:txBody>
                    <a:bodyPr/>
                    <a:lstStyle/>
                    <a:p>
                      <a:r>
                        <a:rPr lang="en-GB" sz="2400" b="1" dirty="0">
                          <a:solidFill>
                            <a:srgbClr val="002060"/>
                          </a:solidFill>
                          <a:latin typeface="Century Gothic" panose="020B0502020202020204" pitchFamily="34" charset="0"/>
                        </a:rPr>
                        <a:t>to sell, selling</a:t>
                      </a:r>
                    </a:p>
                  </a:txBody>
                  <a:tcPr/>
                </a:tc>
                <a:tc>
                  <a:txBody>
                    <a:bodyPr/>
                    <a:lstStyle/>
                    <a:p>
                      <a:r>
                        <a:rPr lang="en-GB" sz="2400" b="1" dirty="0">
                          <a:solidFill>
                            <a:srgbClr val="002060"/>
                          </a:solidFill>
                          <a:latin typeface="Century Gothic" panose="020B0502020202020204" pitchFamily="34" charset="0"/>
                        </a:rPr>
                        <a:t>to see, seeing</a:t>
                      </a:r>
                    </a:p>
                  </a:txBody>
                  <a:tcPr/>
                </a:tc>
                <a:extLst>
                  <a:ext uri="{0D108BD9-81ED-4DB2-BD59-A6C34878D82A}">
                    <a16:rowId xmlns:a16="http://schemas.microsoft.com/office/drawing/2014/main" val="1164559424"/>
                  </a:ext>
                </a:extLst>
              </a:tr>
              <a:tr h="993994">
                <a:tc rowSpan="2">
                  <a:txBody>
                    <a:bodyPr/>
                    <a:lstStyle/>
                    <a:p>
                      <a:endParaRPr lang="en-GB" sz="2800" dirty="0">
                        <a:solidFill>
                          <a:srgbClr val="002060"/>
                        </a:solidFill>
                        <a:latin typeface="Century Gothic" panose="020B0502020202020204" pitchFamily="34" charset="0"/>
                      </a:endParaRPr>
                    </a:p>
                  </a:txBody>
                  <a:tcPr/>
                </a:tc>
                <a:tc>
                  <a:txBody>
                    <a:bodyPr/>
                    <a:lstStyle/>
                    <a:p>
                      <a:r>
                        <a:rPr lang="en-GB" sz="2800" b="1" dirty="0">
                          <a:solidFill>
                            <a:srgbClr val="002060"/>
                          </a:solidFill>
                          <a:latin typeface="Century Gothic" panose="020B0502020202020204" pitchFamily="34" charset="0"/>
                        </a:rPr>
                        <a:t>to go, going </a:t>
                      </a:r>
                    </a:p>
                  </a:txBody>
                  <a:tcPr/>
                </a:tc>
                <a:tc>
                  <a:txBody>
                    <a:bodyPr/>
                    <a:lstStyle/>
                    <a:p>
                      <a:r>
                        <a:rPr lang="en-GB" sz="2800" b="1" dirty="0">
                          <a:solidFill>
                            <a:srgbClr val="002060"/>
                          </a:solidFill>
                          <a:latin typeface="Century Gothic" panose="020B0502020202020204" pitchFamily="34" charset="0"/>
                        </a:rPr>
                        <a:t>s/he, it is </a:t>
                      </a:r>
                      <a:r>
                        <a:rPr lang="en-GB" sz="1800" b="1" dirty="0">
                          <a:solidFill>
                            <a:srgbClr val="002060"/>
                          </a:solidFill>
                          <a:latin typeface="Century Gothic" panose="020B0502020202020204" pitchFamily="34" charset="0"/>
                        </a:rPr>
                        <a:t>(location)</a:t>
                      </a:r>
                      <a:endParaRPr lang="en-GB" sz="2800" b="1" dirty="0">
                        <a:solidFill>
                          <a:srgbClr val="002060"/>
                        </a:solidFill>
                        <a:latin typeface="Century Gothic" panose="020B0502020202020204" pitchFamily="34" charset="0"/>
                      </a:endParaRPr>
                    </a:p>
                  </a:txBody>
                  <a:tcPr/>
                </a:tc>
                <a:tc>
                  <a:txBody>
                    <a:bodyPr/>
                    <a:lstStyle/>
                    <a:p>
                      <a:r>
                        <a:rPr lang="en-GB" sz="1800" b="1" dirty="0">
                          <a:solidFill>
                            <a:srgbClr val="002060"/>
                          </a:solidFill>
                          <a:latin typeface="Century Gothic" panose="020B0502020202020204" pitchFamily="34" charset="0"/>
                        </a:rPr>
                        <a:t>to be, being </a:t>
                      </a:r>
                      <a:r>
                        <a:rPr lang="en-GB" sz="1600" b="1" dirty="0">
                          <a:solidFill>
                            <a:srgbClr val="002060"/>
                          </a:solidFill>
                          <a:latin typeface="Century Gothic" panose="020B0502020202020204" pitchFamily="34" charset="0"/>
                        </a:rPr>
                        <a:t>(location)</a:t>
                      </a:r>
                      <a:endParaRPr lang="en-GB" sz="2800" b="1" dirty="0">
                        <a:solidFill>
                          <a:srgbClr val="002060"/>
                        </a:solidFill>
                        <a:latin typeface="Century Gothic" panose="020B0502020202020204" pitchFamily="34" charset="0"/>
                      </a:endParaRPr>
                    </a:p>
                  </a:txBody>
                  <a:tcPr/>
                </a:tc>
                <a:extLst>
                  <a:ext uri="{0D108BD9-81ED-4DB2-BD59-A6C34878D82A}">
                    <a16:rowId xmlns:a16="http://schemas.microsoft.com/office/drawing/2014/main" val="760878619"/>
                  </a:ext>
                </a:extLst>
              </a:tr>
              <a:tr h="877053">
                <a:tc vMerge="1">
                  <a:txBody>
                    <a:bodyPr/>
                    <a:lstStyle/>
                    <a:p>
                      <a:endParaRPr lang="en-GB" sz="2800" dirty="0">
                        <a:solidFill>
                          <a:srgbClr val="002060"/>
                        </a:solidFill>
                        <a:latin typeface="Century Gothic" panose="020B0502020202020204" pitchFamily="34" charset="0"/>
                      </a:endParaRPr>
                    </a:p>
                  </a:txBody>
                  <a:tcPr/>
                </a:tc>
                <a:tc>
                  <a:txBody>
                    <a:bodyPr/>
                    <a:lstStyle/>
                    <a:p>
                      <a:r>
                        <a:rPr lang="en-GB" sz="2300" b="1" dirty="0">
                          <a:solidFill>
                            <a:srgbClr val="002060"/>
                          </a:solidFill>
                          <a:latin typeface="Century Gothic" panose="020B0502020202020204" pitchFamily="34" charset="0"/>
                        </a:rPr>
                        <a:t>the coast</a:t>
                      </a:r>
                      <a:endParaRPr lang="en-GB" sz="2400" b="1" dirty="0">
                        <a:solidFill>
                          <a:srgbClr val="002060"/>
                        </a:solidFill>
                        <a:latin typeface="Century Gothic" panose="020B0502020202020204" pitchFamily="34" charset="0"/>
                      </a:endParaRPr>
                    </a:p>
                  </a:txBody>
                  <a:tcPr/>
                </a:tc>
                <a:tc>
                  <a:txBody>
                    <a:bodyPr/>
                    <a:lstStyle/>
                    <a:p>
                      <a:r>
                        <a:rPr lang="en-GB" sz="2400" b="1" dirty="0">
                          <a:solidFill>
                            <a:srgbClr val="002060"/>
                          </a:solidFill>
                          <a:latin typeface="Century Gothic" panose="020B0502020202020204" pitchFamily="34" charset="0"/>
                        </a:rPr>
                        <a:t>the theatre</a:t>
                      </a:r>
                    </a:p>
                  </a:txBody>
                  <a:tcPr/>
                </a:tc>
                <a:tc>
                  <a:txBody>
                    <a:bodyPr/>
                    <a:lstStyle/>
                    <a:p>
                      <a:r>
                        <a:rPr lang="en-GB" sz="2400" b="1" dirty="0">
                          <a:solidFill>
                            <a:srgbClr val="002060"/>
                          </a:solidFill>
                          <a:latin typeface="Century Gothic" panose="020B0502020202020204" pitchFamily="34" charset="0"/>
                        </a:rPr>
                        <a:t>I go</a:t>
                      </a:r>
                    </a:p>
                  </a:txBody>
                  <a:tcPr/>
                </a:tc>
                <a:extLst>
                  <a:ext uri="{0D108BD9-81ED-4DB2-BD59-A6C34878D82A}">
                    <a16:rowId xmlns:a16="http://schemas.microsoft.com/office/drawing/2014/main" val="1047692962"/>
                  </a:ext>
                </a:extLst>
              </a:tr>
              <a:tr h="993994">
                <a:tc rowSpan="2">
                  <a:txBody>
                    <a:bodyPr/>
                    <a:lstStyle/>
                    <a:p>
                      <a:endParaRPr lang="en-GB" dirty="0"/>
                    </a:p>
                  </a:txBody>
                  <a:tcPr/>
                </a:tc>
                <a:tc>
                  <a:txBody>
                    <a:bodyPr/>
                    <a:lstStyle/>
                    <a:p>
                      <a:r>
                        <a:rPr lang="en-GB" sz="2800" b="1" dirty="0">
                          <a:solidFill>
                            <a:srgbClr val="002060"/>
                          </a:solidFill>
                          <a:latin typeface="Century Gothic" panose="020B0502020202020204" pitchFamily="34" charset="0"/>
                        </a:rPr>
                        <a:t>the left</a:t>
                      </a:r>
                    </a:p>
                  </a:txBody>
                  <a:tcPr/>
                </a:tc>
                <a:tc>
                  <a:txBody>
                    <a:bodyPr/>
                    <a:lstStyle/>
                    <a:p>
                      <a:r>
                        <a:rPr lang="en-GB" sz="2800" b="1" dirty="0">
                          <a:solidFill>
                            <a:srgbClr val="002060"/>
                          </a:solidFill>
                          <a:latin typeface="Century Gothic" panose="020B0502020202020204" pitchFamily="34" charset="0"/>
                        </a:rPr>
                        <a:t>the journey</a:t>
                      </a:r>
                    </a:p>
                  </a:txBody>
                  <a:tcPr/>
                </a:tc>
                <a:tc>
                  <a:txBody>
                    <a:bodyPr/>
                    <a:lstStyle/>
                    <a:p>
                      <a:r>
                        <a:rPr lang="en-GB" sz="2800" b="1" dirty="0">
                          <a:solidFill>
                            <a:srgbClr val="002060"/>
                          </a:solidFill>
                          <a:latin typeface="Century Gothic" panose="020B0502020202020204" pitchFamily="34" charset="0"/>
                        </a:rPr>
                        <a:t>the dance</a:t>
                      </a:r>
                    </a:p>
                  </a:txBody>
                  <a:tcPr/>
                </a:tc>
                <a:extLst>
                  <a:ext uri="{0D108BD9-81ED-4DB2-BD59-A6C34878D82A}">
                    <a16:rowId xmlns:a16="http://schemas.microsoft.com/office/drawing/2014/main" val="3343226472"/>
                  </a:ext>
                </a:extLst>
              </a:tr>
              <a:tr h="993994">
                <a:tc vMerge="1">
                  <a:txBody>
                    <a:bodyPr/>
                    <a:lstStyle/>
                    <a:p>
                      <a:endParaRPr lang="en-GB" sz="2800" b="1" dirty="0">
                        <a:solidFill>
                          <a:srgbClr val="002060"/>
                        </a:solidFill>
                        <a:latin typeface="Century Gothic" panose="020B0502020202020204" pitchFamily="34" charset="0"/>
                      </a:endParaRPr>
                    </a:p>
                  </a:txBody>
                  <a:tcPr/>
                </a:tc>
                <a:tc>
                  <a:txBody>
                    <a:bodyPr/>
                    <a:lstStyle/>
                    <a:p>
                      <a:r>
                        <a:rPr lang="en-GB" sz="2400" b="1" dirty="0">
                          <a:solidFill>
                            <a:srgbClr val="002060"/>
                          </a:solidFill>
                          <a:latin typeface="Century Gothic" panose="020B0502020202020204" pitchFamily="34" charset="0"/>
                        </a:rPr>
                        <a:t>you do, make</a:t>
                      </a:r>
                    </a:p>
                  </a:txBody>
                  <a:tcPr/>
                </a:tc>
                <a:tc>
                  <a:txBody>
                    <a:bodyPr/>
                    <a:lstStyle/>
                    <a:p>
                      <a:r>
                        <a:rPr lang="en-GB" sz="2800" b="1" dirty="0">
                          <a:solidFill>
                            <a:srgbClr val="002060"/>
                          </a:solidFill>
                          <a:latin typeface="Century Gothic" panose="020B0502020202020204" pitchFamily="34" charset="0"/>
                        </a:rPr>
                        <a:t>the image</a:t>
                      </a:r>
                    </a:p>
                  </a:txBody>
                  <a:tcPr/>
                </a:tc>
                <a:tc>
                  <a:txBody>
                    <a:bodyPr/>
                    <a:lstStyle/>
                    <a:p>
                      <a:r>
                        <a:rPr lang="en-GB" sz="2800" b="1" dirty="0">
                          <a:solidFill>
                            <a:srgbClr val="002060"/>
                          </a:solidFill>
                          <a:latin typeface="Century Gothic" panose="020B0502020202020204" pitchFamily="34" charset="0"/>
                        </a:rPr>
                        <a:t>the right</a:t>
                      </a:r>
                    </a:p>
                  </a:txBody>
                  <a:tcPr/>
                </a:tc>
                <a:extLst>
                  <a:ext uri="{0D108BD9-81ED-4DB2-BD59-A6C34878D82A}">
                    <a16:rowId xmlns:a16="http://schemas.microsoft.com/office/drawing/2014/main" val="3232139915"/>
                  </a:ext>
                </a:extLst>
              </a:tr>
            </a:tbl>
          </a:graphicData>
        </a:graphic>
      </p:graphicFrame>
      <p:pic>
        <p:nvPicPr>
          <p:cNvPr id="17" name="Picture 16">
            <a:extLst>
              <a:ext uri="{FF2B5EF4-FFF2-40B4-BE49-F238E27FC236}">
                <a16:creationId xmlns:a16="http://schemas.microsoft.com/office/drawing/2014/main" id="{08EF0B09-E9FB-4EF1-84E1-036414BE7632}"/>
              </a:ext>
            </a:extLst>
          </p:cNvPr>
          <p:cNvPicPr>
            <a:picLocks noChangeAspect="1"/>
          </p:cNvPicPr>
          <p:nvPr/>
        </p:nvPicPr>
        <p:blipFill>
          <a:blip r:embed="rId4"/>
          <a:stretch>
            <a:fillRect/>
          </a:stretch>
        </p:blipFill>
        <p:spPr>
          <a:xfrm>
            <a:off x="787209" y="2950162"/>
            <a:ext cx="1186070" cy="1080360"/>
          </a:xfrm>
          <a:prstGeom prst="rect">
            <a:avLst/>
          </a:prstGeom>
        </p:spPr>
      </p:pic>
      <p:pic>
        <p:nvPicPr>
          <p:cNvPr id="18" name="Picture 17" descr="Icon&#10;&#10;Description automatically generated">
            <a:extLst>
              <a:ext uri="{FF2B5EF4-FFF2-40B4-BE49-F238E27FC236}">
                <a16:creationId xmlns:a16="http://schemas.microsoft.com/office/drawing/2014/main" id="{EDF50728-C533-42D2-A37E-55904B0F8A4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93528" y="1380440"/>
            <a:ext cx="1186070" cy="1186070"/>
          </a:xfrm>
          <a:prstGeom prst="rect">
            <a:avLst/>
          </a:prstGeom>
        </p:spPr>
      </p:pic>
      <p:pic>
        <p:nvPicPr>
          <p:cNvPr id="21" name="Picture 20">
            <a:extLst>
              <a:ext uri="{FF2B5EF4-FFF2-40B4-BE49-F238E27FC236}">
                <a16:creationId xmlns:a16="http://schemas.microsoft.com/office/drawing/2014/main" id="{1023E986-5D34-4476-84B6-1D92F8B16D3E}"/>
              </a:ext>
            </a:extLst>
          </p:cNvPr>
          <p:cNvPicPr>
            <a:picLocks noChangeAspect="1"/>
          </p:cNvPicPr>
          <p:nvPr/>
        </p:nvPicPr>
        <p:blipFill>
          <a:blip r:embed="rId6"/>
          <a:stretch>
            <a:fillRect/>
          </a:stretch>
        </p:blipFill>
        <p:spPr>
          <a:xfrm>
            <a:off x="787209" y="4957676"/>
            <a:ext cx="1162417" cy="1101237"/>
          </a:xfrm>
          <a:prstGeom prst="rect">
            <a:avLst/>
          </a:prstGeom>
        </p:spPr>
      </p:pic>
      <p:sp>
        <p:nvSpPr>
          <p:cNvPr id="22" name="TextBox 21">
            <a:extLst>
              <a:ext uri="{FF2B5EF4-FFF2-40B4-BE49-F238E27FC236}">
                <a16:creationId xmlns:a16="http://schemas.microsoft.com/office/drawing/2014/main" id="{EA1E52D4-2283-491A-9766-E9152815D6FF}"/>
              </a:ext>
            </a:extLst>
          </p:cNvPr>
          <p:cNvSpPr txBox="1"/>
          <p:nvPr/>
        </p:nvSpPr>
        <p:spPr>
          <a:xfrm>
            <a:off x="1651250" y="5949779"/>
            <a:ext cx="609462" cy="58477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2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x1</a:t>
            </a:r>
          </a:p>
        </p:txBody>
      </p:sp>
      <p:sp>
        <p:nvSpPr>
          <p:cNvPr id="23" name="TextBox 22">
            <a:extLst>
              <a:ext uri="{FF2B5EF4-FFF2-40B4-BE49-F238E27FC236}">
                <a16:creationId xmlns:a16="http://schemas.microsoft.com/office/drawing/2014/main" id="{92DC0341-4C3D-4CE1-B163-D849C2C2A438}"/>
              </a:ext>
            </a:extLst>
          </p:cNvPr>
          <p:cNvSpPr txBox="1"/>
          <p:nvPr/>
        </p:nvSpPr>
        <p:spPr>
          <a:xfrm>
            <a:off x="1600865" y="3700109"/>
            <a:ext cx="609462" cy="58477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2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x2</a:t>
            </a:r>
          </a:p>
        </p:txBody>
      </p:sp>
      <p:sp>
        <p:nvSpPr>
          <p:cNvPr id="24" name="TextBox 23">
            <a:extLst>
              <a:ext uri="{FF2B5EF4-FFF2-40B4-BE49-F238E27FC236}">
                <a16:creationId xmlns:a16="http://schemas.microsoft.com/office/drawing/2014/main" id="{318E9F98-A775-4A79-8286-6A5B3904CA83}"/>
              </a:ext>
            </a:extLst>
          </p:cNvPr>
          <p:cNvSpPr txBox="1"/>
          <p:nvPr/>
        </p:nvSpPr>
        <p:spPr>
          <a:xfrm>
            <a:off x="1644792" y="2133010"/>
            <a:ext cx="609462" cy="58477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2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x3</a:t>
            </a:r>
          </a:p>
        </p:txBody>
      </p:sp>
    </p:spTree>
    <p:extLst>
      <p:ext uri="{BB962C8B-B14F-4D97-AF65-F5344CB8AC3E}">
        <p14:creationId xmlns:p14="http://schemas.microsoft.com/office/powerpoint/2010/main" val="270940819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4" name="Google Shape;111;p3"/>
          <p:cNvPicPr/>
          <p:nvPr/>
        </p:nvPicPr>
        <p:blipFill>
          <a:blip r:embed="rId4"/>
          <a:stretch/>
        </p:blipFill>
        <p:spPr>
          <a:xfrm>
            <a:off x="11477281" y="182903"/>
            <a:ext cx="642594" cy="607139"/>
          </a:xfrm>
          <a:prstGeom prst="rect">
            <a:avLst/>
          </a:prstGeom>
          <a:ln>
            <a:noFill/>
          </a:ln>
        </p:spPr>
      </p:pic>
      <p:sp>
        <p:nvSpPr>
          <p:cNvPr id="2" name="Title 1">
            <a:extLst>
              <a:ext uri="{FF2B5EF4-FFF2-40B4-BE49-F238E27FC236}">
                <a16:creationId xmlns:a16="http://schemas.microsoft.com/office/drawing/2014/main" id="{3BED60B0-FDC1-4F98-8EEA-0AF91BDA82EE}"/>
              </a:ext>
            </a:extLst>
          </p:cNvPr>
          <p:cNvSpPr>
            <a:spLocks noGrp="1"/>
          </p:cNvSpPr>
          <p:nvPr>
            <p:ph type="title"/>
          </p:nvPr>
        </p:nvSpPr>
        <p:spPr>
          <a:xfrm>
            <a:off x="10691604" y="934595"/>
            <a:ext cx="1437332" cy="396360"/>
          </a:xfrm>
          <a:solidFill>
            <a:srgbClr val="FF0066"/>
          </a:solidFill>
        </p:spPr>
        <p:txBody>
          <a:bodyPr>
            <a:normAutofit fontScale="90000"/>
          </a:bodyPr>
          <a:lstStyle/>
          <a:p>
            <a:pPr algn="ctr"/>
            <a:r>
              <a:rPr lang="en-GB" sz="2000" b="1" dirty="0" err="1">
                <a:solidFill>
                  <a:schemeClr val="bg1"/>
                </a:solidFill>
                <a:latin typeface="Century Gothic" panose="020B0502020202020204" pitchFamily="34" charset="0"/>
              </a:rPr>
              <a:t>pronunciar</a:t>
            </a:r>
            <a:endParaRPr lang="en-GB" sz="2000" b="1" dirty="0">
              <a:solidFill>
                <a:schemeClr val="bg1"/>
              </a:solidFill>
              <a:latin typeface="Century Gothic" panose="020B0502020202020204" pitchFamily="34" charset="0"/>
            </a:endParaRPr>
          </a:p>
        </p:txBody>
      </p:sp>
      <p:sp>
        <p:nvSpPr>
          <p:cNvPr id="56" name="Google Shape;167;p2">
            <a:extLst>
              <a:ext uri="{FF2B5EF4-FFF2-40B4-BE49-F238E27FC236}">
                <a16:creationId xmlns:a16="http://schemas.microsoft.com/office/drawing/2014/main" id="{E5BC5592-0512-4FC9-B919-70A12FD283AC}"/>
              </a:ext>
            </a:extLst>
          </p:cNvPr>
          <p:cNvSpPr/>
          <p:nvPr/>
        </p:nvSpPr>
        <p:spPr>
          <a:xfrm>
            <a:off x="72125" y="141959"/>
            <a:ext cx="521370" cy="478471"/>
          </a:xfrm>
          <a:prstGeom prst="roundRect">
            <a:avLst>
              <a:gd name="adj" fmla="val 16667"/>
            </a:avLst>
          </a:prstGeom>
          <a:solidFill>
            <a:srgbClr val="0070C0"/>
          </a:solidFill>
          <a:ln w="12700" cap="flat" cmpd="sng">
            <a:no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55" name="TextBox 54">
            <a:extLst>
              <a:ext uri="{FF2B5EF4-FFF2-40B4-BE49-F238E27FC236}">
                <a16:creationId xmlns:a16="http://schemas.microsoft.com/office/drawing/2014/main" id="{C4123708-2510-4853-B2D0-B59B13CAA5F9}"/>
              </a:ext>
            </a:extLst>
          </p:cNvPr>
          <p:cNvSpPr txBox="1"/>
          <p:nvPr/>
        </p:nvSpPr>
        <p:spPr>
          <a:xfrm>
            <a:off x="696867" y="112375"/>
            <a:ext cx="6076126"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a:ln>
                  <a:noFill/>
                </a:ln>
                <a:solidFill>
                  <a:srgbClr val="002060"/>
                </a:solidFill>
                <a:effectLst/>
                <a:uLnTx/>
                <a:uFillTx/>
                <a:latin typeface="Century Gothic" panose="020B0502020202020204" pitchFamily="34" charset="0"/>
              </a:rPr>
              <a:t>Follow up 1</a:t>
            </a:r>
          </a:p>
        </p:txBody>
      </p:sp>
      <p:grpSp>
        <p:nvGrpSpPr>
          <p:cNvPr id="38" name="Group 37">
            <a:extLst>
              <a:ext uri="{FF2B5EF4-FFF2-40B4-BE49-F238E27FC236}">
                <a16:creationId xmlns:a16="http://schemas.microsoft.com/office/drawing/2014/main" id="{C37F7E9A-BCF8-4544-AA8C-F3231ACF5E32}"/>
              </a:ext>
            </a:extLst>
          </p:cNvPr>
          <p:cNvGrpSpPr/>
          <p:nvPr/>
        </p:nvGrpSpPr>
        <p:grpSpPr>
          <a:xfrm>
            <a:off x="4966733" y="281775"/>
            <a:ext cx="4566398" cy="525942"/>
            <a:chOff x="1140978" y="6269194"/>
            <a:chExt cx="3983338" cy="525942"/>
          </a:xfrm>
        </p:grpSpPr>
        <p:sp>
          <p:nvSpPr>
            <p:cNvPr id="39" name="Speech Bubble: Rectangle with Corners Rounded 38">
              <a:extLst>
                <a:ext uri="{FF2B5EF4-FFF2-40B4-BE49-F238E27FC236}">
                  <a16:creationId xmlns:a16="http://schemas.microsoft.com/office/drawing/2014/main" id="{A551100E-65C5-416C-8C44-9718728C4580}"/>
                </a:ext>
              </a:extLst>
            </p:cNvPr>
            <p:cNvSpPr/>
            <p:nvPr/>
          </p:nvSpPr>
          <p:spPr>
            <a:xfrm>
              <a:off x="1173502" y="6277096"/>
              <a:ext cx="3842036" cy="518040"/>
            </a:xfrm>
            <a:prstGeom prst="wedgeRoundRectCallout">
              <a:avLst>
                <a:gd name="adj1" fmla="val -54991"/>
                <a:gd name="adj2" fmla="val -7585"/>
                <a:gd name="adj3" fmla="val 16667"/>
              </a:avLst>
            </a:prstGeom>
            <a:solidFill>
              <a:srgbClr val="22A7CC"/>
            </a:solidFill>
            <a:ln>
              <a:solidFill>
                <a:srgbClr val="22A7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a:endParaRPr>
            </a:p>
          </p:txBody>
        </p:sp>
        <p:sp>
          <p:nvSpPr>
            <p:cNvPr id="40" name="TextBox 39">
              <a:extLst>
                <a:ext uri="{FF2B5EF4-FFF2-40B4-BE49-F238E27FC236}">
                  <a16:creationId xmlns:a16="http://schemas.microsoft.com/office/drawing/2014/main" id="{6059D452-C48E-4061-A76A-8F029F7366CC}"/>
                </a:ext>
              </a:extLst>
            </p:cNvPr>
            <p:cNvSpPr txBox="1"/>
            <p:nvPr/>
          </p:nvSpPr>
          <p:spPr>
            <a:xfrm>
              <a:off x="1140978" y="6269194"/>
              <a:ext cx="3983338" cy="523220"/>
            </a:xfrm>
            <a:prstGeom prst="rect">
              <a:avLst/>
            </a:prstGeom>
            <a:noFill/>
            <a:ln>
              <a:noFill/>
            </a:ln>
          </p:spPr>
          <p:txBody>
            <a:bodyPr wrap="none" rtlCol="0">
              <a:spAutoFit/>
            </a:bodyPr>
            <a:lstStyle/>
            <a:p>
              <a:r>
                <a:rPr lang="en-GB" sz="2800" b="1" dirty="0">
                  <a:solidFill>
                    <a:schemeClr val="bg1"/>
                  </a:solidFill>
                  <a:latin typeface="Century Gothic" panose="020B0502020202020204" pitchFamily="34" charset="0"/>
                </a:rPr>
                <a:t>¿</a:t>
              </a:r>
              <a:r>
                <a:rPr lang="en-GB" sz="2800" b="1" dirty="0" err="1">
                  <a:solidFill>
                    <a:schemeClr val="bg1"/>
                  </a:solidFill>
                  <a:latin typeface="Century Gothic" panose="020B0502020202020204" pitchFamily="34" charset="0"/>
                </a:rPr>
                <a:t>Cuántas</a:t>
              </a:r>
              <a:r>
                <a:rPr lang="en-GB" sz="2800" b="1" dirty="0">
                  <a:solidFill>
                    <a:schemeClr val="bg1"/>
                  </a:solidFill>
                  <a:latin typeface="Century Gothic" panose="020B0502020202020204" pitchFamily="34" charset="0"/>
                </a:rPr>
                <a:t> </a:t>
              </a:r>
              <a:r>
                <a:rPr lang="en-GB" sz="2800" b="1" dirty="0" err="1">
                  <a:solidFill>
                    <a:schemeClr val="bg1"/>
                  </a:solidFill>
                  <a:latin typeface="Century Gothic" panose="020B0502020202020204" pitchFamily="34" charset="0"/>
                </a:rPr>
                <a:t>sílabas</a:t>
              </a:r>
              <a:r>
                <a:rPr lang="en-GB" sz="2800" b="1" dirty="0">
                  <a:solidFill>
                    <a:schemeClr val="bg1"/>
                  </a:solidFill>
                  <a:latin typeface="Century Gothic" panose="020B0502020202020204" pitchFamily="34" charset="0"/>
                </a:rPr>
                <a:t> </a:t>
              </a:r>
              <a:r>
                <a:rPr lang="en-GB" sz="2800" b="1" dirty="0" err="1">
                  <a:solidFill>
                    <a:schemeClr val="bg1"/>
                  </a:solidFill>
                  <a:latin typeface="Century Gothic" panose="020B0502020202020204" pitchFamily="34" charset="0"/>
                </a:rPr>
                <a:t>tiene</a:t>
              </a:r>
              <a:r>
                <a:rPr lang="en-GB" sz="2800" b="1" dirty="0">
                  <a:solidFill>
                    <a:schemeClr val="bg1"/>
                  </a:solidFill>
                  <a:latin typeface="Century Gothic" panose="020B0502020202020204" pitchFamily="34" charset="0"/>
                </a:rPr>
                <a:t>?</a:t>
              </a:r>
            </a:p>
          </p:txBody>
        </p:sp>
      </p:grpSp>
      <p:pic>
        <p:nvPicPr>
          <p:cNvPr id="41" name="Graphic 40" descr="Teacher">
            <a:extLst>
              <a:ext uri="{FF2B5EF4-FFF2-40B4-BE49-F238E27FC236}">
                <a16:creationId xmlns:a16="http://schemas.microsoft.com/office/drawing/2014/main" id="{9BEF6785-F5A4-44C8-AB5C-A7FE66B01C23}"/>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3923248" y="163230"/>
            <a:ext cx="914400" cy="914400"/>
          </a:xfrm>
          <a:prstGeom prst="rect">
            <a:avLst/>
          </a:prstGeom>
        </p:spPr>
      </p:pic>
      <p:graphicFrame>
        <p:nvGraphicFramePr>
          <p:cNvPr id="29" name="Table 28">
            <a:extLst>
              <a:ext uri="{FF2B5EF4-FFF2-40B4-BE49-F238E27FC236}">
                <a16:creationId xmlns:a16="http://schemas.microsoft.com/office/drawing/2014/main" id="{E5EF1EEA-1020-44C4-938F-D2863E5E1EA4}"/>
              </a:ext>
            </a:extLst>
          </p:cNvPr>
          <p:cNvGraphicFramePr>
            <a:graphicFrameLocks noGrp="1"/>
          </p:cNvGraphicFramePr>
          <p:nvPr>
            <p:extLst>
              <p:ext uri="{D42A27DB-BD31-4B8C-83A1-F6EECF244321}">
                <p14:modId xmlns:p14="http://schemas.microsoft.com/office/powerpoint/2010/main" val="1770935932"/>
              </p:ext>
            </p:extLst>
          </p:nvPr>
        </p:nvGraphicFramePr>
        <p:xfrm>
          <a:off x="363750" y="1821810"/>
          <a:ext cx="3756982" cy="4937580"/>
        </p:xfrm>
        <a:graphic>
          <a:graphicData uri="http://schemas.openxmlformats.org/drawingml/2006/table">
            <a:tbl>
              <a:tblPr>
                <a:noFill/>
              </a:tblPr>
              <a:tblGrid>
                <a:gridCol w="657527">
                  <a:extLst>
                    <a:ext uri="{9D8B030D-6E8A-4147-A177-3AD203B41FA5}">
                      <a16:colId xmlns:a16="http://schemas.microsoft.com/office/drawing/2014/main" val="1523036112"/>
                    </a:ext>
                  </a:extLst>
                </a:gridCol>
                <a:gridCol w="2550225">
                  <a:extLst>
                    <a:ext uri="{9D8B030D-6E8A-4147-A177-3AD203B41FA5}">
                      <a16:colId xmlns:a16="http://schemas.microsoft.com/office/drawing/2014/main" val="3922332982"/>
                    </a:ext>
                  </a:extLst>
                </a:gridCol>
                <a:gridCol w="549230">
                  <a:extLst>
                    <a:ext uri="{9D8B030D-6E8A-4147-A177-3AD203B41FA5}">
                      <a16:colId xmlns:a16="http://schemas.microsoft.com/office/drawing/2014/main" val="1733901055"/>
                    </a:ext>
                  </a:extLst>
                </a:gridCol>
              </a:tblGrid>
              <a:tr h="457717">
                <a:tc>
                  <a:txBody>
                    <a:bodyPr/>
                    <a:lstStyle/>
                    <a:p>
                      <a:pPr marL="0" lvl="0" indent="0" algn="ctr" rtl="0">
                        <a:spcBef>
                          <a:spcPts val="0"/>
                        </a:spcBef>
                        <a:spcAft>
                          <a:spcPts val="0"/>
                        </a:spcAft>
                        <a:buNone/>
                      </a:pPr>
                      <a:endParaRPr sz="2800" b="0" dirty="0">
                        <a:solidFill>
                          <a:srgbClr val="002060"/>
                        </a:solidFill>
                        <a:latin typeface="Century Gothic" panose="020B0502020202020204" pitchFamily="34" charset="0"/>
                        <a:ea typeface="Montserrat"/>
                        <a:cs typeface="Montserrat"/>
                        <a:sym typeface="Montserrat"/>
                      </a:endParaRPr>
                    </a:p>
                  </a:txBody>
                  <a:tcPr marL="60950" marR="60950" marT="60950" marB="60950" anchor="ctr">
                    <a:lnL w="28575" cap="flat" cmpd="sng" algn="ctr">
                      <a:solidFill>
                        <a:srgbClr val="002060"/>
                      </a:solidFill>
                      <a:prstDash val="solid"/>
                      <a:round/>
                      <a:headEnd type="none" w="med" len="med"/>
                      <a:tailEnd type="none" w="med" len="med"/>
                    </a:lnL>
                    <a:lnR w="28575" cap="flat" cmpd="sng" algn="ctr">
                      <a:solidFill>
                        <a:srgbClr val="002060"/>
                      </a:solidFill>
                      <a:prstDash val="solid"/>
                      <a:round/>
                      <a:headEnd type="none" w="med" len="med"/>
                      <a:tailEnd type="none" w="med" len="med"/>
                    </a:lnR>
                    <a:lnT w="28575" cap="flat" cmpd="sng" algn="ctr">
                      <a:solidFill>
                        <a:srgbClr val="002060"/>
                      </a:solidFill>
                      <a:prstDash val="solid"/>
                      <a:round/>
                      <a:headEnd type="none" w="med" len="med"/>
                      <a:tailEnd type="none" w="med" len="med"/>
                    </a:lnT>
                    <a:lnB w="28575" cap="flat" cmpd="sng" algn="ctr">
                      <a:solidFill>
                        <a:srgbClr val="002060"/>
                      </a:solidFill>
                      <a:prstDash val="solid"/>
                      <a:round/>
                      <a:headEnd type="none" w="med" len="med"/>
                      <a:tailEnd type="none" w="med" len="med"/>
                    </a:lnB>
                  </a:tcPr>
                </a:tc>
                <a:tc>
                  <a:txBody>
                    <a:bodyPr/>
                    <a:lstStyle/>
                    <a:p>
                      <a:pPr marL="0" lvl="0" indent="0" algn="ctr" rtl="0">
                        <a:spcBef>
                          <a:spcPts val="0"/>
                        </a:spcBef>
                        <a:spcAft>
                          <a:spcPts val="0"/>
                        </a:spcAft>
                        <a:buNone/>
                      </a:pPr>
                      <a:r>
                        <a:rPr lang="en-GB" sz="2800" b="0" dirty="0">
                          <a:solidFill>
                            <a:srgbClr val="002060"/>
                          </a:solidFill>
                          <a:latin typeface="Century Gothic" panose="020B0502020202020204" pitchFamily="34" charset="0"/>
                          <a:ea typeface="Montserrat"/>
                          <a:cs typeface="Montserrat"/>
                          <a:sym typeface="Montserrat"/>
                        </a:rPr>
                        <a:t>palabra</a:t>
                      </a:r>
                      <a:endParaRPr sz="2800" b="0" dirty="0">
                        <a:solidFill>
                          <a:srgbClr val="002060"/>
                        </a:solidFill>
                        <a:latin typeface="Century Gothic" panose="020B0502020202020204" pitchFamily="34" charset="0"/>
                        <a:ea typeface="Montserrat"/>
                        <a:cs typeface="Montserrat"/>
                        <a:sym typeface="Montserrat"/>
                      </a:endParaRPr>
                    </a:p>
                  </a:txBody>
                  <a:tcPr marL="60950" marR="60950" marT="60950" marB="60950" anchor="ctr">
                    <a:lnL w="28575" cap="flat" cmpd="sng" algn="ctr">
                      <a:solidFill>
                        <a:srgbClr val="002060"/>
                      </a:solidFill>
                      <a:prstDash val="solid"/>
                      <a:round/>
                      <a:headEnd type="none" w="med" len="med"/>
                      <a:tailEnd type="none" w="med" len="med"/>
                    </a:lnL>
                    <a:lnR w="28575" cap="flat" cmpd="sng" algn="ctr">
                      <a:solidFill>
                        <a:srgbClr val="002060"/>
                      </a:solidFill>
                      <a:prstDash val="solid"/>
                      <a:round/>
                      <a:headEnd type="none" w="med" len="med"/>
                      <a:tailEnd type="none" w="med" len="med"/>
                    </a:lnR>
                    <a:lnT w="28575" cap="flat" cmpd="sng" algn="ctr">
                      <a:solidFill>
                        <a:srgbClr val="002060"/>
                      </a:solidFill>
                      <a:prstDash val="solid"/>
                      <a:round/>
                      <a:headEnd type="none" w="med" len="med"/>
                      <a:tailEnd type="none" w="med" len="med"/>
                    </a:lnT>
                    <a:lnB w="28575" cap="flat" cmpd="sng" algn="ctr">
                      <a:solidFill>
                        <a:srgbClr val="002060"/>
                      </a:solidFill>
                      <a:prstDash val="solid"/>
                      <a:round/>
                      <a:headEnd type="none" w="med" len="med"/>
                      <a:tailEnd type="none" w="med" len="med"/>
                    </a:lnB>
                  </a:tcPr>
                </a:tc>
                <a:tc>
                  <a:txBody>
                    <a:bodyPr/>
                    <a:lstStyle/>
                    <a:p>
                      <a:pPr marL="0" lvl="0" indent="0" algn="ctr" rtl="0">
                        <a:spcBef>
                          <a:spcPts val="0"/>
                        </a:spcBef>
                        <a:spcAft>
                          <a:spcPts val="0"/>
                        </a:spcAft>
                        <a:buNone/>
                      </a:pPr>
                      <a:endParaRPr sz="2800" b="0" dirty="0">
                        <a:solidFill>
                          <a:srgbClr val="002060"/>
                        </a:solidFill>
                        <a:latin typeface="Century Gothic" panose="020B0502020202020204" pitchFamily="34" charset="0"/>
                        <a:ea typeface="Montserrat"/>
                        <a:cs typeface="Montserrat"/>
                        <a:sym typeface="Montserrat"/>
                      </a:endParaRPr>
                    </a:p>
                  </a:txBody>
                  <a:tcPr marL="60950" marR="60950" marT="60950" marB="60950" anchor="ctr">
                    <a:lnL w="28575" cap="flat" cmpd="sng" algn="ctr">
                      <a:solidFill>
                        <a:srgbClr val="002060"/>
                      </a:solidFill>
                      <a:prstDash val="solid"/>
                      <a:round/>
                      <a:headEnd type="none" w="med" len="med"/>
                      <a:tailEnd type="none" w="med" len="med"/>
                    </a:lnL>
                    <a:lnR w="28575" cap="flat" cmpd="sng" algn="ctr">
                      <a:solidFill>
                        <a:srgbClr val="002060"/>
                      </a:solidFill>
                      <a:prstDash val="solid"/>
                      <a:round/>
                      <a:headEnd type="none" w="med" len="med"/>
                      <a:tailEnd type="none" w="med" len="med"/>
                    </a:lnR>
                    <a:lnT w="28575" cap="flat" cmpd="sng" algn="ctr">
                      <a:solidFill>
                        <a:srgbClr val="002060"/>
                      </a:solidFill>
                      <a:prstDash val="solid"/>
                      <a:round/>
                      <a:headEnd type="none" w="med" len="med"/>
                      <a:tailEnd type="none" w="med" len="med"/>
                    </a:lnT>
                    <a:lnB w="28575" cap="flat" cmpd="sng" algn="ctr">
                      <a:solidFill>
                        <a:srgbClr val="002060"/>
                      </a:solidFill>
                      <a:prstDash val="solid"/>
                      <a:round/>
                      <a:headEnd type="none" w="med" len="med"/>
                      <a:tailEnd type="none" w="med" len="med"/>
                    </a:lnB>
                  </a:tcPr>
                </a:tc>
                <a:extLst>
                  <a:ext uri="{0D108BD9-81ED-4DB2-BD59-A6C34878D82A}">
                    <a16:rowId xmlns:a16="http://schemas.microsoft.com/office/drawing/2014/main" val="273921976"/>
                  </a:ext>
                </a:extLst>
              </a:tr>
              <a:tr h="457717">
                <a:tc>
                  <a:txBody>
                    <a:bodyPr/>
                    <a:lstStyle/>
                    <a:p>
                      <a:pPr marL="0" lvl="0" indent="0" algn="ctr" rtl="0">
                        <a:spcBef>
                          <a:spcPts val="0"/>
                        </a:spcBef>
                        <a:spcAft>
                          <a:spcPts val="0"/>
                        </a:spcAft>
                        <a:buNone/>
                      </a:pPr>
                      <a:endParaRPr sz="2800" b="0" dirty="0">
                        <a:solidFill>
                          <a:srgbClr val="002060"/>
                        </a:solidFill>
                        <a:latin typeface="Century Gothic" panose="020B0502020202020204" pitchFamily="34" charset="0"/>
                        <a:ea typeface="Montserrat"/>
                        <a:cs typeface="Montserrat"/>
                        <a:sym typeface="Montserrat"/>
                      </a:endParaRPr>
                    </a:p>
                  </a:txBody>
                  <a:tcPr marL="60950" marR="60950" marT="60950" marB="60950" anchor="ctr">
                    <a:lnL w="28575" cap="flat" cmpd="sng" algn="ctr">
                      <a:solidFill>
                        <a:srgbClr val="002060"/>
                      </a:solidFill>
                      <a:prstDash val="solid"/>
                      <a:round/>
                      <a:headEnd type="none" w="med" len="med"/>
                      <a:tailEnd type="none" w="med" len="med"/>
                    </a:lnL>
                    <a:lnR w="28575" cap="flat" cmpd="sng" algn="ctr">
                      <a:solidFill>
                        <a:srgbClr val="002060"/>
                      </a:solidFill>
                      <a:prstDash val="solid"/>
                      <a:round/>
                      <a:headEnd type="none" w="med" len="med"/>
                      <a:tailEnd type="none" w="med" len="med"/>
                    </a:lnR>
                    <a:lnT w="28575" cap="flat" cmpd="sng" algn="ctr">
                      <a:solidFill>
                        <a:srgbClr val="002060"/>
                      </a:solidFill>
                      <a:prstDash val="solid"/>
                      <a:round/>
                      <a:headEnd type="none" w="med" len="med"/>
                      <a:tailEnd type="none" w="med" len="med"/>
                    </a:lnT>
                    <a:lnB w="28575" cap="flat" cmpd="sng" algn="ctr">
                      <a:solidFill>
                        <a:srgbClr val="002060"/>
                      </a:solidFill>
                      <a:prstDash val="solid"/>
                      <a:round/>
                      <a:headEnd type="none" w="med" len="med"/>
                      <a:tailEnd type="none" w="med" len="med"/>
                    </a:lnB>
                  </a:tcPr>
                </a:tc>
                <a:tc>
                  <a:txBody>
                    <a:bodyPr/>
                    <a:lstStyle/>
                    <a:p>
                      <a:pPr marL="0" lvl="0" indent="0" algn="ctr" rtl="0">
                        <a:spcBef>
                          <a:spcPts val="0"/>
                        </a:spcBef>
                        <a:spcAft>
                          <a:spcPts val="0"/>
                        </a:spcAft>
                        <a:buNone/>
                      </a:pPr>
                      <a:r>
                        <a:rPr lang="en-GB" sz="2800" b="0" dirty="0">
                          <a:solidFill>
                            <a:srgbClr val="002060"/>
                          </a:solidFill>
                          <a:latin typeface="Century Gothic" panose="020B0502020202020204" pitchFamily="34" charset="0"/>
                          <a:ea typeface="Montserrat"/>
                          <a:cs typeface="Montserrat"/>
                          <a:sym typeface="Montserrat"/>
                        </a:rPr>
                        <a:t>_ _ _ _</a:t>
                      </a:r>
                      <a:endParaRPr sz="2800" b="0" dirty="0">
                        <a:solidFill>
                          <a:srgbClr val="002060"/>
                        </a:solidFill>
                        <a:latin typeface="Century Gothic" panose="020B0502020202020204" pitchFamily="34" charset="0"/>
                        <a:ea typeface="Montserrat"/>
                        <a:cs typeface="Montserrat"/>
                        <a:sym typeface="Montserrat"/>
                      </a:endParaRPr>
                    </a:p>
                  </a:txBody>
                  <a:tcPr marL="60950" marR="60950" marT="60950" marB="60950" anchor="ctr">
                    <a:lnL w="28575" cap="flat" cmpd="sng" algn="ctr">
                      <a:solidFill>
                        <a:srgbClr val="002060"/>
                      </a:solidFill>
                      <a:prstDash val="solid"/>
                      <a:round/>
                      <a:headEnd type="none" w="med" len="med"/>
                      <a:tailEnd type="none" w="med" len="med"/>
                    </a:lnL>
                    <a:lnR w="28575" cap="flat" cmpd="sng" algn="ctr">
                      <a:solidFill>
                        <a:srgbClr val="002060"/>
                      </a:solidFill>
                      <a:prstDash val="solid"/>
                      <a:round/>
                      <a:headEnd type="none" w="med" len="med"/>
                      <a:tailEnd type="none" w="med" len="med"/>
                    </a:lnR>
                    <a:lnT w="28575" cap="flat" cmpd="sng" algn="ctr">
                      <a:solidFill>
                        <a:srgbClr val="002060"/>
                      </a:solidFill>
                      <a:prstDash val="solid"/>
                      <a:round/>
                      <a:headEnd type="none" w="med" len="med"/>
                      <a:tailEnd type="none" w="med" len="med"/>
                    </a:lnT>
                    <a:lnB w="28575" cap="flat" cmpd="sng" algn="ctr">
                      <a:solidFill>
                        <a:srgbClr val="002060"/>
                      </a:solidFill>
                      <a:prstDash val="solid"/>
                      <a:round/>
                      <a:headEnd type="none" w="med" len="med"/>
                      <a:tailEnd type="none" w="med" len="med"/>
                    </a:lnB>
                  </a:tcPr>
                </a:tc>
                <a:tc>
                  <a:txBody>
                    <a:bodyPr/>
                    <a:lstStyle/>
                    <a:p>
                      <a:pPr marL="0" lvl="0" indent="0" algn="ctr" rtl="0">
                        <a:spcBef>
                          <a:spcPts val="0"/>
                        </a:spcBef>
                        <a:spcAft>
                          <a:spcPts val="0"/>
                        </a:spcAft>
                        <a:buNone/>
                      </a:pPr>
                      <a:endParaRPr sz="2800" b="0" dirty="0">
                        <a:solidFill>
                          <a:srgbClr val="002060"/>
                        </a:solidFill>
                        <a:latin typeface="Century Gothic" panose="020B0502020202020204" pitchFamily="34" charset="0"/>
                        <a:ea typeface="Montserrat"/>
                        <a:cs typeface="Montserrat"/>
                        <a:sym typeface="Montserrat"/>
                      </a:endParaRPr>
                    </a:p>
                  </a:txBody>
                  <a:tcPr marL="60950" marR="60950" marT="60950" marB="60950" anchor="ctr">
                    <a:lnL w="28575" cap="flat" cmpd="sng" algn="ctr">
                      <a:solidFill>
                        <a:srgbClr val="002060"/>
                      </a:solidFill>
                      <a:prstDash val="solid"/>
                      <a:round/>
                      <a:headEnd type="none" w="med" len="med"/>
                      <a:tailEnd type="none" w="med" len="med"/>
                    </a:lnL>
                    <a:lnR w="28575" cap="flat" cmpd="sng" algn="ctr">
                      <a:solidFill>
                        <a:srgbClr val="002060"/>
                      </a:solidFill>
                      <a:prstDash val="solid"/>
                      <a:round/>
                      <a:headEnd type="none" w="med" len="med"/>
                      <a:tailEnd type="none" w="med" len="med"/>
                    </a:lnR>
                    <a:lnT w="28575" cap="flat" cmpd="sng" algn="ctr">
                      <a:solidFill>
                        <a:srgbClr val="002060"/>
                      </a:solidFill>
                      <a:prstDash val="solid"/>
                      <a:round/>
                      <a:headEnd type="none" w="med" len="med"/>
                      <a:tailEnd type="none" w="med" len="med"/>
                    </a:lnT>
                    <a:lnB w="28575" cap="flat" cmpd="sng" algn="ctr">
                      <a:solidFill>
                        <a:srgbClr val="002060"/>
                      </a:solidFill>
                      <a:prstDash val="solid"/>
                      <a:round/>
                      <a:headEnd type="none" w="med" len="med"/>
                      <a:tailEnd type="none" w="med" len="med"/>
                    </a:lnB>
                  </a:tcPr>
                </a:tc>
                <a:extLst>
                  <a:ext uri="{0D108BD9-81ED-4DB2-BD59-A6C34878D82A}">
                    <a16:rowId xmlns:a16="http://schemas.microsoft.com/office/drawing/2014/main" val="2974250916"/>
                  </a:ext>
                </a:extLst>
              </a:tr>
              <a:tr h="457717">
                <a:tc>
                  <a:txBody>
                    <a:bodyPr/>
                    <a:lstStyle/>
                    <a:p>
                      <a:pPr marL="0" lvl="0" indent="0" algn="ctr" rtl="0">
                        <a:spcBef>
                          <a:spcPts val="0"/>
                        </a:spcBef>
                        <a:spcAft>
                          <a:spcPts val="0"/>
                        </a:spcAft>
                        <a:buNone/>
                      </a:pPr>
                      <a:endParaRPr sz="2800" b="0" dirty="0">
                        <a:solidFill>
                          <a:srgbClr val="002060"/>
                        </a:solidFill>
                        <a:latin typeface="Century Gothic" panose="020B0502020202020204" pitchFamily="34" charset="0"/>
                        <a:ea typeface="Montserrat"/>
                        <a:cs typeface="Montserrat"/>
                        <a:sym typeface="Montserrat"/>
                      </a:endParaRPr>
                    </a:p>
                  </a:txBody>
                  <a:tcPr marL="60950" marR="60950" marT="60950" marB="60950" anchor="ctr">
                    <a:lnL w="28575" cap="flat" cmpd="sng" algn="ctr">
                      <a:solidFill>
                        <a:srgbClr val="002060"/>
                      </a:solidFill>
                      <a:prstDash val="solid"/>
                      <a:round/>
                      <a:headEnd type="none" w="med" len="med"/>
                      <a:tailEnd type="none" w="med" len="med"/>
                    </a:lnL>
                    <a:lnR w="28575" cap="flat" cmpd="sng" algn="ctr">
                      <a:solidFill>
                        <a:srgbClr val="002060"/>
                      </a:solidFill>
                      <a:prstDash val="solid"/>
                      <a:round/>
                      <a:headEnd type="none" w="med" len="med"/>
                      <a:tailEnd type="none" w="med" len="med"/>
                    </a:lnR>
                    <a:lnT w="28575" cap="flat" cmpd="sng" algn="ctr">
                      <a:solidFill>
                        <a:srgbClr val="002060"/>
                      </a:solidFill>
                      <a:prstDash val="solid"/>
                      <a:round/>
                      <a:headEnd type="none" w="med" len="med"/>
                      <a:tailEnd type="none" w="med" len="med"/>
                    </a:lnT>
                    <a:lnB w="28575" cap="flat" cmpd="sng" algn="ctr">
                      <a:solidFill>
                        <a:srgbClr val="002060"/>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2800" b="0" dirty="0">
                          <a:solidFill>
                            <a:srgbClr val="002060"/>
                          </a:solidFill>
                          <a:latin typeface="Century Gothic" panose="020B0502020202020204" pitchFamily="34" charset="0"/>
                          <a:ea typeface="Montserrat"/>
                          <a:cs typeface="Montserrat"/>
                          <a:sym typeface="Montserrat"/>
                        </a:rPr>
                        <a:t>_ _ _ _ _ _ _ </a:t>
                      </a:r>
                    </a:p>
                  </a:txBody>
                  <a:tcPr marL="60950" marR="60950" marT="60950" marB="60950" anchor="ctr">
                    <a:lnL w="28575" cap="flat" cmpd="sng" algn="ctr">
                      <a:solidFill>
                        <a:srgbClr val="002060"/>
                      </a:solidFill>
                      <a:prstDash val="solid"/>
                      <a:round/>
                      <a:headEnd type="none" w="med" len="med"/>
                      <a:tailEnd type="none" w="med" len="med"/>
                    </a:lnL>
                    <a:lnR w="28575" cap="flat" cmpd="sng" algn="ctr">
                      <a:solidFill>
                        <a:srgbClr val="002060"/>
                      </a:solidFill>
                      <a:prstDash val="solid"/>
                      <a:round/>
                      <a:headEnd type="none" w="med" len="med"/>
                      <a:tailEnd type="none" w="med" len="med"/>
                    </a:lnR>
                    <a:lnT w="28575" cap="flat" cmpd="sng" algn="ctr">
                      <a:solidFill>
                        <a:srgbClr val="002060"/>
                      </a:solidFill>
                      <a:prstDash val="solid"/>
                      <a:round/>
                      <a:headEnd type="none" w="med" len="med"/>
                      <a:tailEnd type="none" w="med" len="med"/>
                    </a:lnT>
                    <a:lnB w="28575" cap="flat" cmpd="sng" algn="ctr">
                      <a:solidFill>
                        <a:srgbClr val="002060"/>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800" b="0" dirty="0">
                        <a:solidFill>
                          <a:srgbClr val="002060"/>
                        </a:solidFill>
                        <a:latin typeface="Century Gothic" panose="020B0502020202020204" pitchFamily="34" charset="0"/>
                        <a:ea typeface="Montserrat"/>
                        <a:cs typeface="Montserrat"/>
                        <a:sym typeface="Montserrat"/>
                      </a:endParaRPr>
                    </a:p>
                  </a:txBody>
                  <a:tcPr marL="60950" marR="60950" marT="60950" marB="60950" anchor="ctr">
                    <a:lnL w="28575" cap="flat" cmpd="sng" algn="ctr">
                      <a:solidFill>
                        <a:srgbClr val="002060"/>
                      </a:solidFill>
                      <a:prstDash val="solid"/>
                      <a:round/>
                      <a:headEnd type="none" w="med" len="med"/>
                      <a:tailEnd type="none" w="med" len="med"/>
                    </a:lnL>
                    <a:lnR w="28575" cap="flat" cmpd="sng" algn="ctr">
                      <a:solidFill>
                        <a:srgbClr val="002060"/>
                      </a:solidFill>
                      <a:prstDash val="solid"/>
                      <a:round/>
                      <a:headEnd type="none" w="med" len="med"/>
                      <a:tailEnd type="none" w="med" len="med"/>
                    </a:lnR>
                    <a:lnT w="28575" cap="flat" cmpd="sng" algn="ctr">
                      <a:solidFill>
                        <a:srgbClr val="002060"/>
                      </a:solidFill>
                      <a:prstDash val="solid"/>
                      <a:round/>
                      <a:headEnd type="none" w="med" len="med"/>
                      <a:tailEnd type="none" w="med" len="med"/>
                    </a:lnT>
                    <a:lnB w="28575" cap="flat" cmpd="sng" algn="ctr">
                      <a:solidFill>
                        <a:srgbClr val="002060"/>
                      </a:solidFill>
                      <a:prstDash val="solid"/>
                      <a:round/>
                      <a:headEnd type="none" w="med" len="med"/>
                      <a:tailEnd type="none" w="med" len="med"/>
                    </a:lnB>
                  </a:tcPr>
                </a:tc>
                <a:extLst>
                  <a:ext uri="{0D108BD9-81ED-4DB2-BD59-A6C34878D82A}">
                    <a16:rowId xmlns:a16="http://schemas.microsoft.com/office/drawing/2014/main" val="4023209139"/>
                  </a:ext>
                </a:extLst>
              </a:tr>
              <a:tr h="457717">
                <a:tc>
                  <a:txBody>
                    <a:bodyPr/>
                    <a:lstStyle/>
                    <a:p>
                      <a:pPr marL="0" lvl="0" indent="0" algn="ctr" rtl="0">
                        <a:spcBef>
                          <a:spcPts val="0"/>
                        </a:spcBef>
                        <a:spcAft>
                          <a:spcPts val="0"/>
                        </a:spcAft>
                        <a:buNone/>
                      </a:pPr>
                      <a:endParaRPr sz="2800" b="0" dirty="0">
                        <a:solidFill>
                          <a:srgbClr val="002060"/>
                        </a:solidFill>
                        <a:latin typeface="Century Gothic" panose="020B0502020202020204" pitchFamily="34" charset="0"/>
                        <a:ea typeface="Montserrat"/>
                        <a:cs typeface="Montserrat"/>
                        <a:sym typeface="Montserrat"/>
                      </a:endParaRPr>
                    </a:p>
                  </a:txBody>
                  <a:tcPr marL="60950" marR="60950" marT="60950" marB="60950" anchor="ctr">
                    <a:lnL w="28575" cap="flat" cmpd="sng" algn="ctr">
                      <a:solidFill>
                        <a:srgbClr val="002060"/>
                      </a:solidFill>
                      <a:prstDash val="solid"/>
                      <a:round/>
                      <a:headEnd type="none" w="med" len="med"/>
                      <a:tailEnd type="none" w="med" len="med"/>
                    </a:lnL>
                    <a:lnR w="28575" cap="flat" cmpd="sng" algn="ctr">
                      <a:solidFill>
                        <a:srgbClr val="002060"/>
                      </a:solidFill>
                      <a:prstDash val="solid"/>
                      <a:round/>
                      <a:headEnd type="none" w="med" len="med"/>
                      <a:tailEnd type="none" w="med" len="med"/>
                    </a:lnR>
                    <a:lnT w="28575" cap="flat" cmpd="sng" algn="ctr">
                      <a:solidFill>
                        <a:srgbClr val="002060"/>
                      </a:solidFill>
                      <a:prstDash val="solid"/>
                      <a:round/>
                      <a:headEnd type="none" w="med" len="med"/>
                      <a:tailEnd type="none" w="med" len="med"/>
                    </a:lnT>
                    <a:lnB w="28575" cap="flat" cmpd="sng" algn="ctr">
                      <a:solidFill>
                        <a:srgbClr val="002060"/>
                      </a:solidFill>
                      <a:prstDash val="solid"/>
                      <a:round/>
                      <a:headEnd type="none" w="med" len="med"/>
                      <a:tailEnd type="none" w="med" len="med"/>
                    </a:lnB>
                  </a:tcPr>
                </a:tc>
                <a:tc>
                  <a:txBody>
                    <a:bodyPr/>
                    <a:lstStyle/>
                    <a:p>
                      <a:pPr marL="0" lvl="0" indent="0" algn="ctr" rtl="0">
                        <a:spcBef>
                          <a:spcPts val="0"/>
                        </a:spcBef>
                        <a:spcAft>
                          <a:spcPts val="0"/>
                        </a:spcAft>
                        <a:buNone/>
                      </a:pPr>
                      <a:r>
                        <a:rPr lang="en-GB" sz="2800" b="0" dirty="0">
                          <a:solidFill>
                            <a:srgbClr val="002060"/>
                          </a:solidFill>
                          <a:latin typeface="Century Gothic" panose="020B0502020202020204" pitchFamily="34" charset="0"/>
                          <a:ea typeface="Montserrat"/>
                          <a:cs typeface="Montserrat"/>
                          <a:sym typeface="Montserrat"/>
                        </a:rPr>
                        <a:t>_ _ _ _ _ _ _</a:t>
                      </a:r>
                      <a:endParaRPr sz="2800" b="0" dirty="0">
                        <a:solidFill>
                          <a:srgbClr val="002060"/>
                        </a:solidFill>
                        <a:latin typeface="Century Gothic" panose="020B0502020202020204" pitchFamily="34" charset="0"/>
                        <a:ea typeface="Montserrat"/>
                        <a:cs typeface="Montserrat"/>
                        <a:sym typeface="Montserrat"/>
                      </a:endParaRPr>
                    </a:p>
                  </a:txBody>
                  <a:tcPr marL="60950" marR="60950" marT="60950" marB="60950" anchor="ctr">
                    <a:lnL w="28575" cap="flat" cmpd="sng" algn="ctr">
                      <a:solidFill>
                        <a:srgbClr val="002060"/>
                      </a:solidFill>
                      <a:prstDash val="solid"/>
                      <a:round/>
                      <a:headEnd type="none" w="med" len="med"/>
                      <a:tailEnd type="none" w="med" len="med"/>
                    </a:lnL>
                    <a:lnR w="28575" cap="flat" cmpd="sng" algn="ctr">
                      <a:solidFill>
                        <a:srgbClr val="002060"/>
                      </a:solidFill>
                      <a:prstDash val="solid"/>
                      <a:round/>
                      <a:headEnd type="none" w="med" len="med"/>
                      <a:tailEnd type="none" w="med" len="med"/>
                    </a:lnR>
                    <a:lnT w="28575" cap="flat" cmpd="sng" algn="ctr">
                      <a:solidFill>
                        <a:srgbClr val="002060"/>
                      </a:solidFill>
                      <a:prstDash val="solid"/>
                      <a:round/>
                      <a:headEnd type="none" w="med" len="med"/>
                      <a:tailEnd type="none" w="med" len="med"/>
                    </a:lnT>
                    <a:lnB w="28575" cap="flat" cmpd="sng" algn="ctr">
                      <a:solidFill>
                        <a:srgbClr val="002060"/>
                      </a:solidFill>
                      <a:prstDash val="solid"/>
                      <a:round/>
                      <a:headEnd type="none" w="med" len="med"/>
                      <a:tailEnd type="none" w="med" len="med"/>
                    </a:lnB>
                  </a:tcPr>
                </a:tc>
                <a:tc>
                  <a:txBody>
                    <a:bodyPr/>
                    <a:lstStyle/>
                    <a:p>
                      <a:pPr marL="0" lvl="0" indent="0" algn="ctr" rtl="0">
                        <a:spcBef>
                          <a:spcPts val="0"/>
                        </a:spcBef>
                        <a:spcAft>
                          <a:spcPts val="0"/>
                        </a:spcAft>
                        <a:buNone/>
                      </a:pPr>
                      <a:endParaRPr sz="2800" b="0" dirty="0">
                        <a:solidFill>
                          <a:srgbClr val="002060"/>
                        </a:solidFill>
                        <a:latin typeface="Century Gothic" panose="020B0502020202020204" pitchFamily="34" charset="0"/>
                        <a:ea typeface="Montserrat"/>
                        <a:cs typeface="Montserrat"/>
                        <a:sym typeface="Montserrat"/>
                      </a:endParaRPr>
                    </a:p>
                  </a:txBody>
                  <a:tcPr marL="60950" marR="60950" marT="60950" marB="60950" anchor="ctr">
                    <a:lnL w="28575" cap="flat" cmpd="sng" algn="ctr">
                      <a:solidFill>
                        <a:srgbClr val="002060"/>
                      </a:solidFill>
                      <a:prstDash val="solid"/>
                      <a:round/>
                      <a:headEnd type="none" w="med" len="med"/>
                      <a:tailEnd type="none" w="med" len="med"/>
                    </a:lnL>
                    <a:lnR w="28575" cap="flat" cmpd="sng" algn="ctr">
                      <a:solidFill>
                        <a:srgbClr val="002060"/>
                      </a:solidFill>
                      <a:prstDash val="solid"/>
                      <a:round/>
                      <a:headEnd type="none" w="med" len="med"/>
                      <a:tailEnd type="none" w="med" len="med"/>
                    </a:lnR>
                    <a:lnT w="28575" cap="flat" cmpd="sng" algn="ctr">
                      <a:solidFill>
                        <a:srgbClr val="002060"/>
                      </a:solidFill>
                      <a:prstDash val="solid"/>
                      <a:round/>
                      <a:headEnd type="none" w="med" len="med"/>
                      <a:tailEnd type="none" w="med" len="med"/>
                    </a:lnT>
                    <a:lnB w="28575" cap="flat" cmpd="sng" algn="ctr">
                      <a:solidFill>
                        <a:srgbClr val="002060"/>
                      </a:solidFill>
                      <a:prstDash val="solid"/>
                      <a:round/>
                      <a:headEnd type="none" w="med" len="med"/>
                      <a:tailEnd type="none" w="med" len="med"/>
                    </a:lnB>
                  </a:tcPr>
                </a:tc>
                <a:extLst>
                  <a:ext uri="{0D108BD9-81ED-4DB2-BD59-A6C34878D82A}">
                    <a16:rowId xmlns:a16="http://schemas.microsoft.com/office/drawing/2014/main" val="303475848"/>
                  </a:ext>
                </a:extLst>
              </a:tr>
              <a:tr h="457717">
                <a:tc>
                  <a:txBody>
                    <a:bodyPr/>
                    <a:lstStyle/>
                    <a:p>
                      <a:pPr marL="0" lvl="0" indent="0" algn="ctr" rtl="0">
                        <a:spcBef>
                          <a:spcPts val="0"/>
                        </a:spcBef>
                        <a:spcAft>
                          <a:spcPts val="0"/>
                        </a:spcAft>
                        <a:buNone/>
                      </a:pPr>
                      <a:endParaRPr sz="2800" b="0" dirty="0">
                        <a:solidFill>
                          <a:srgbClr val="002060"/>
                        </a:solidFill>
                        <a:latin typeface="Century Gothic" panose="020B0502020202020204" pitchFamily="34" charset="0"/>
                        <a:ea typeface="Montserrat"/>
                        <a:cs typeface="Montserrat"/>
                        <a:sym typeface="Montserrat"/>
                      </a:endParaRPr>
                    </a:p>
                  </a:txBody>
                  <a:tcPr marL="60950" marR="60950" marT="60950" marB="60950" anchor="ctr">
                    <a:lnL w="28575" cap="flat" cmpd="sng" algn="ctr">
                      <a:solidFill>
                        <a:srgbClr val="002060"/>
                      </a:solidFill>
                      <a:prstDash val="solid"/>
                      <a:round/>
                      <a:headEnd type="none" w="med" len="med"/>
                      <a:tailEnd type="none" w="med" len="med"/>
                    </a:lnL>
                    <a:lnR w="28575" cap="flat" cmpd="sng" algn="ctr">
                      <a:solidFill>
                        <a:srgbClr val="002060"/>
                      </a:solidFill>
                      <a:prstDash val="solid"/>
                      <a:round/>
                      <a:headEnd type="none" w="med" len="med"/>
                      <a:tailEnd type="none" w="med" len="med"/>
                    </a:lnR>
                    <a:lnT w="28575" cap="flat" cmpd="sng" algn="ctr">
                      <a:solidFill>
                        <a:srgbClr val="002060"/>
                      </a:solidFill>
                      <a:prstDash val="solid"/>
                      <a:round/>
                      <a:headEnd type="none" w="med" len="med"/>
                      <a:tailEnd type="none" w="med" len="med"/>
                    </a:lnT>
                    <a:lnB w="28575" cap="flat" cmpd="sng" algn="ctr">
                      <a:solidFill>
                        <a:srgbClr val="002060"/>
                      </a:solidFill>
                      <a:prstDash val="solid"/>
                      <a:round/>
                      <a:headEnd type="none" w="med" len="med"/>
                      <a:tailEnd type="none" w="med" len="med"/>
                    </a:lnB>
                  </a:tcPr>
                </a:tc>
                <a:tc>
                  <a:txBody>
                    <a:bodyPr/>
                    <a:lstStyle/>
                    <a:p>
                      <a:pPr marL="0" lvl="0" indent="0" algn="ctr" rtl="0">
                        <a:spcBef>
                          <a:spcPts val="0"/>
                        </a:spcBef>
                        <a:spcAft>
                          <a:spcPts val="0"/>
                        </a:spcAft>
                        <a:buNone/>
                      </a:pPr>
                      <a:r>
                        <a:rPr lang="en-GB" sz="2800" b="0" dirty="0">
                          <a:solidFill>
                            <a:srgbClr val="002060"/>
                          </a:solidFill>
                          <a:latin typeface="Century Gothic" panose="020B0502020202020204" pitchFamily="34" charset="0"/>
                          <a:ea typeface="Montserrat"/>
                          <a:cs typeface="Montserrat"/>
                          <a:sym typeface="Montserrat"/>
                        </a:rPr>
                        <a:t>_ _ _ _ _</a:t>
                      </a:r>
                      <a:endParaRPr sz="2800" b="0" dirty="0">
                        <a:solidFill>
                          <a:srgbClr val="002060"/>
                        </a:solidFill>
                        <a:latin typeface="Century Gothic" panose="020B0502020202020204" pitchFamily="34" charset="0"/>
                        <a:ea typeface="Montserrat"/>
                        <a:cs typeface="Montserrat"/>
                        <a:sym typeface="Montserrat"/>
                      </a:endParaRPr>
                    </a:p>
                  </a:txBody>
                  <a:tcPr marL="60950" marR="60950" marT="60950" marB="60950" anchor="ctr">
                    <a:lnL w="28575" cap="flat" cmpd="sng" algn="ctr">
                      <a:solidFill>
                        <a:srgbClr val="002060"/>
                      </a:solidFill>
                      <a:prstDash val="solid"/>
                      <a:round/>
                      <a:headEnd type="none" w="med" len="med"/>
                      <a:tailEnd type="none" w="med" len="med"/>
                    </a:lnL>
                    <a:lnR w="28575" cap="flat" cmpd="sng" algn="ctr">
                      <a:solidFill>
                        <a:srgbClr val="002060"/>
                      </a:solidFill>
                      <a:prstDash val="solid"/>
                      <a:round/>
                      <a:headEnd type="none" w="med" len="med"/>
                      <a:tailEnd type="none" w="med" len="med"/>
                    </a:lnR>
                    <a:lnT w="28575" cap="flat" cmpd="sng" algn="ctr">
                      <a:solidFill>
                        <a:srgbClr val="002060"/>
                      </a:solidFill>
                      <a:prstDash val="solid"/>
                      <a:round/>
                      <a:headEnd type="none" w="med" len="med"/>
                      <a:tailEnd type="none" w="med" len="med"/>
                    </a:lnT>
                    <a:lnB w="28575" cap="flat" cmpd="sng" algn="ctr">
                      <a:solidFill>
                        <a:srgbClr val="002060"/>
                      </a:solidFill>
                      <a:prstDash val="solid"/>
                      <a:round/>
                      <a:headEnd type="none" w="med" len="med"/>
                      <a:tailEnd type="none" w="med" len="med"/>
                    </a:lnB>
                  </a:tcPr>
                </a:tc>
                <a:tc>
                  <a:txBody>
                    <a:bodyPr/>
                    <a:lstStyle/>
                    <a:p>
                      <a:pPr marL="0" lvl="0" indent="0" algn="ctr" rtl="0">
                        <a:spcBef>
                          <a:spcPts val="0"/>
                        </a:spcBef>
                        <a:spcAft>
                          <a:spcPts val="0"/>
                        </a:spcAft>
                        <a:buNone/>
                      </a:pPr>
                      <a:endParaRPr sz="2800" b="0" dirty="0">
                        <a:solidFill>
                          <a:srgbClr val="002060"/>
                        </a:solidFill>
                        <a:latin typeface="Century Gothic" panose="020B0502020202020204" pitchFamily="34" charset="0"/>
                        <a:ea typeface="Montserrat"/>
                        <a:cs typeface="Montserrat"/>
                        <a:sym typeface="Montserrat"/>
                      </a:endParaRPr>
                    </a:p>
                  </a:txBody>
                  <a:tcPr marL="60950" marR="60950" marT="60950" marB="60950" anchor="ctr">
                    <a:lnL w="28575" cap="flat" cmpd="sng" algn="ctr">
                      <a:solidFill>
                        <a:srgbClr val="002060"/>
                      </a:solidFill>
                      <a:prstDash val="solid"/>
                      <a:round/>
                      <a:headEnd type="none" w="med" len="med"/>
                      <a:tailEnd type="none" w="med" len="med"/>
                    </a:lnL>
                    <a:lnR w="28575" cap="flat" cmpd="sng" algn="ctr">
                      <a:solidFill>
                        <a:srgbClr val="002060"/>
                      </a:solidFill>
                      <a:prstDash val="solid"/>
                      <a:round/>
                      <a:headEnd type="none" w="med" len="med"/>
                      <a:tailEnd type="none" w="med" len="med"/>
                    </a:lnR>
                    <a:lnT w="28575" cap="flat" cmpd="sng" algn="ctr">
                      <a:solidFill>
                        <a:srgbClr val="002060"/>
                      </a:solidFill>
                      <a:prstDash val="solid"/>
                      <a:round/>
                      <a:headEnd type="none" w="med" len="med"/>
                      <a:tailEnd type="none" w="med" len="med"/>
                    </a:lnT>
                    <a:lnB w="28575" cap="flat" cmpd="sng" algn="ctr">
                      <a:solidFill>
                        <a:srgbClr val="002060"/>
                      </a:solidFill>
                      <a:prstDash val="solid"/>
                      <a:round/>
                      <a:headEnd type="none" w="med" len="med"/>
                      <a:tailEnd type="none" w="med" len="med"/>
                    </a:lnB>
                  </a:tcPr>
                </a:tc>
                <a:extLst>
                  <a:ext uri="{0D108BD9-81ED-4DB2-BD59-A6C34878D82A}">
                    <a16:rowId xmlns:a16="http://schemas.microsoft.com/office/drawing/2014/main" val="3327194691"/>
                  </a:ext>
                </a:extLst>
              </a:tr>
              <a:tr h="457717">
                <a:tc>
                  <a:txBody>
                    <a:bodyPr/>
                    <a:lstStyle/>
                    <a:p>
                      <a:pPr marL="0" lvl="0" indent="0" algn="ctr" rtl="0">
                        <a:spcBef>
                          <a:spcPts val="0"/>
                        </a:spcBef>
                        <a:spcAft>
                          <a:spcPts val="0"/>
                        </a:spcAft>
                        <a:buNone/>
                      </a:pPr>
                      <a:endParaRPr sz="2800" b="0" dirty="0">
                        <a:solidFill>
                          <a:srgbClr val="002060"/>
                        </a:solidFill>
                        <a:latin typeface="Century Gothic" panose="020B0502020202020204" pitchFamily="34" charset="0"/>
                        <a:ea typeface="Montserrat"/>
                        <a:cs typeface="Montserrat"/>
                        <a:sym typeface="Montserrat"/>
                      </a:endParaRPr>
                    </a:p>
                  </a:txBody>
                  <a:tcPr marL="60950" marR="60950" marT="60950" marB="60950" anchor="ctr">
                    <a:lnL w="28575" cap="flat" cmpd="sng" algn="ctr">
                      <a:solidFill>
                        <a:srgbClr val="002060"/>
                      </a:solidFill>
                      <a:prstDash val="solid"/>
                      <a:round/>
                      <a:headEnd type="none" w="med" len="med"/>
                      <a:tailEnd type="none" w="med" len="med"/>
                    </a:lnL>
                    <a:lnR w="28575" cap="flat" cmpd="sng" algn="ctr">
                      <a:solidFill>
                        <a:srgbClr val="002060"/>
                      </a:solidFill>
                      <a:prstDash val="solid"/>
                      <a:round/>
                      <a:headEnd type="none" w="med" len="med"/>
                      <a:tailEnd type="none" w="med" len="med"/>
                    </a:lnR>
                    <a:lnT w="28575" cap="flat" cmpd="sng" algn="ctr">
                      <a:solidFill>
                        <a:srgbClr val="002060"/>
                      </a:solidFill>
                      <a:prstDash val="solid"/>
                      <a:round/>
                      <a:headEnd type="none" w="med" len="med"/>
                      <a:tailEnd type="none" w="med" len="med"/>
                    </a:lnT>
                    <a:lnB w="28575" cap="flat" cmpd="sng" algn="ctr">
                      <a:solidFill>
                        <a:srgbClr val="002060"/>
                      </a:solidFill>
                      <a:prstDash val="solid"/>
                      <a:round/>
                      <a:headEnd type="none" w="med" len="med"/>
                      <a:tailEnd type="none" w="med" len="med"/>
                    </a:lnB>
                  </a:tcPr>
                </a:tc>
                <a:tc>
                  <a:txBody>
                    <a:bodyPr/>
                    <a:lstStyle/>
                    <a:p>
                      <a:pPr marL="0" lvl="0" indent="0" algn="ctr" rtl="0">
                        <a:spcBef>
                          <a:spcPts val="0"/>
                        </a:spcBef>
                        <a:spcAft>
                          <a:spcPts val="0"/>
                        </a:spcAft>
                        <a:buNone/>
                      </a:pPr>
                      <a:r>
                        <a:rPr lang="en-GB" sz="2800" b="0" dirty="0">
                          <a:solidFill>
                            <a:srgbClr val="002060"/>
                          </a:solidFill>
                          <a:latin typeface="Century Gothic" panose="020B0502020202020204" pitchFamily="34" charset="0"/>
                          <a:ea typeface="Montserrat"/>
                          <a:cs typeface="Montserrat"/>
                          <a:sym typeface="Montserrat"/>
                        </a:rPr>
                        <a:t>_ _ _ _ _ _</a:t>
                      </a:r>
                      <a:endParaRPr sz="2800" b="0" dirty="0">
                        <a:solidFill>
                          <a:srgbClr val="002060"/>
                        </a:solidFill>
                        <a:latin typeface="Century Gothic" panose="020B0502020202020204" pitchFamily="34" charset="0"/>
                        <a:ea typeface="Montserrat"/>
                        <a:cs typeface="Montserrat"/>
                        <a:sym typeface="Montserrat"/>
                      </a:endParaRPr>
                    </a:p>
                  </a:txBody>
                  <a:tcPr marL="60950" marR="60950" marT="60950" marB="60950" anchor="ctr">
                    <a:lnL w="28575" cap="flat" cmpd="sng" algn="ctr">
                      <a:solidFill>
                        <a:srgbClr val="002060"/>
                      </a:solidFill>
                      <a:prstDash val="solid"/>
                      <a:round/>
                      <a:headEnd type="none" w="med" len="med"/>
                      <a:tailEnd type="none" w="med" len="med"/>
                    </a:lnL>
                    <a:lnR w="28575" cap="flat" cmpd="sng" algn="ctr">
                      <a:solidFill>
                        <a:srgbClr val="002060"/>
                      </a:solidFill>
                      <a:prstDash val="solid"/>
                      <a:round/>
                      <a:headEnd type="none" w="med" len="med"/>
                      <a:tailEnd type="none" w="med" len="med"/>
                    </a:lnR>
                    <a:lnT w="28575" cap="flat" cmpd="sng" algn="ctr">
                      <a:solidFill>
                        <a:srgbClr val="002060"/>
                      </a:solidFill>
                      <a:prstDash val="solid"/>
                      <a:round/>
                      <a:headEnd type="none" w="med" len="med"/>
                      <a:tailEnd type="none" w="med" len="med"/>
                    </a:lnT>
                    <a:lnB w="28575" cap="flat" cmpd="sng" algn="ctr">
                      <a:solidFill>
                        <a:srgbClr val="002060"/>
                      </a:solidFill>
                      <a:prstDash val="solid"/>
                      <a:round/>
                      <a:headEnd type="none" w="med" len="med"/>
                      <a:tailEnd type="none" w="med" len="med"/>
                    </a:lnB>
                  </a:tcPr>
                </a:tc>
                <a:tc>
                  <a:txBody>
                    <a:bodyPr/>
                    <a:lstStyle/>
                    <a:p>
                      <a:pPr marL="0" lvl="0" indent="0" algn="ctr" rtl="0">
                        <a:spcBef>
                          <a:spcPts val="0"/>
                        </a:spcBef>
                        <a:spcAft>
                          <a:spcPts val="0"/>
                        </a:spcAft>
                        <a:buNone/>
                      </a:pPr>
                      <a:endParaRPr sz="2800" b="0" dirty="0">
                        <a:solidFill>
                          <a:srgbClr val="002060"/>
                        </a:solidFill>
                        <a:latin typeface="Century Gothic" panose="020B0502020202020204" pitchFamily="34" charset="0"/>
                        <a:ea typeface="Montserrat"/>
                        <a:cs typeface="Montserrat"/>
                        <a:sym typeface="Montserrat"/>
                      </a:endParaRPr>
                    </a:p>
                  </a:txBody>
                  <a:tcPr marL="60950" marR="60950" marT="60950" marB="60950" anchor="ctr">
                    <a:lnL w="28575" cap="flat" cmpd="sng" algn="ctr">
                      <a:solidFill>
                        <a:srgbClr val="002060"/>
                      </a:solidFill>
                      <a:prstDash val="solid"/>
                      <a:round/>
                      <a:headEnd type="none" w="med" len="med"/>
                      <a:tailEnd type="none" w="med" len="med"/>
                    </a:lnL>
                    <a:lnR w="28575" cap="flat" cmpd="sng" algn="ctr">
                      <a:solidFill>
                        <a:srgbClr val="002060"/>
                      </a:solidFill>
                      <a:prstDash val="solid"/>
                      <a:round/>
                      <a:headEnd type="none" w="med" len="med"/>
                      <a:tailEnd type="none" w="med" len="med"/>
                    </a:lnR>
                    <a:lnT w="28575" cap="flat" cmpd="sng" algn="ctr">
                      <a:solidFill>
                        <a:srgbClr val="002060"/>
                      </a:solidFill>
                      <a:prstDash val="solid"/>
                      <a:round/>
                      <a:headEnd type="none" w="med" len="med"/>
                      <a:tailEnd type="none" w="med" len="med"/>
                    </a:lnT>
                    <a:lnB w="28575" cap="flat" cmpd="sng" algn="ctr">
                      <a:solidFill>
                        <a:srgbClr val="002060"/>
                      </a:solidFill>
                      <a:prstDash val="solid"/>
                      <a:round/>
                      <a:headEnd type="none" w="med" len="med"/>
                      <a:tailEnd type="none" w="med" len="med"/>
                    </a:lnB>
                  </a:tcPr>
                </a:tc>
                <a:extLst>
                  <a:ext uri="{0D108BD9-81ED-4DB2-BD59-A6C34878D82A}">
                    <a16:rowId xmlns:a16="http://schemas.microsoft.com/office/drawing/2014/main" val="3689508771"/>
                  </a:ext>
                </a:extLst>
              </a:tr>
              <a:tr h="457717">
                <a:tc>
                  <a:txBody>
                    <a:bodyPr/>
                    <a:lstStyle/>
                    <a:p>
                      <a:pPr marL="0" lvl="0" indent="0" algn="ctr" rtl="0">
                        <a:spcBef>
                          <a:spcPts val="0"/>
                        </a:spcBef>
                        <a:spcAft>
                          <a:spcPts val="0"/>
                        </a:spcAft>
                        <a:buNone/>
                      </a:pPr>
                      <a:endParaRPr sz="2800" b="0" dirty="0">
                        <a:solidFill>
                          <a:srgbClr val="002060"/>
                        </a:solidFill>
                        <a:latin typeface="Century Gothic" panose="020B0502020202020204" pitchFamily="34" charset="0"/>
                        <a:ea typeface="Montserrat"/>
                        <a:cs typeface="Montserrat"/>
                        <a:sym typeface="Montserrat"/>
                      </a:endParaRPr>
                    </a:p>
                  </a:txBody>
                  <a:tcPr marL="60950" marR="60950" marT="60950" marB="60950" anchor="ctr">
                    <a:lnL w="28575" cap="flat" cmpd="sng" algn="ctr">
                      <a:solidFill>
                        <a:srgbClr val="002060"/>
                      </a:solidFill>
                      <a:prstDash val="solid"/>
                      <a:round/>
                      <a:headEnd type="none" w="med" len="med"/>
                      <a:tailEnd type="none" w="med" len="med"/>
                    </a:lnL>
                    <a:lnR w="28575" cap="flat" cmpd="sng" algn="ctr">
                      <a:solidFill>
                        <a:srgbClr val="002060"/>
                      </a:solidFill>
                      <a:prstDash val="solid"/>
                      <a:round/>
                      <a:headEnd type="none" w="med" len="med"/>
                      <a:tailEnd type="none" w="med" len="med"/>
                    </a:lnR>
                    <a:lnT w="28575" cap="flat" cmpd="sng" algn="ctr">
                      <a:solidFill>
                        <a:srgbClr val="002060"/>
                      </a:solidFill>
                      <a:prstDash val="solid"/>
                      <a:round/>
                      <a:headEnd type="none" w="med" len="med"/>
                      <a:tailEnd type="none" w="med" len="med"/>
                    </a:lnT>
                    <a:lnB w="28575" cap="flat" cmpd="sng" algn="ctr">
                      <a:solidFill>
                        <a:srgbClr val="002060"/>
                      </a:solidFill>
                      <a:prstDash val="solid"/>
                      <a:round/>
                      <a:headEnd type="none" w="med" len="med"/>
                      <a:tailEnd type="none" w="med" len="med"/>
                    </a:lnB>
                  </a:tcPr>
                </a:tc>
                <a:tc>
                  <a:txBody>
                    <a:bodyPr/>
                    <a:lstStyle/>
                    <a:p>
                      <a:pPr marL="0" lvl="0" indent="0" algn="ctr" rtl="0">
                        <a:spcBef>
                          <a:spcPts val="0"/>
                        </a:spcBef>
                        <a:spcAft>
                          <a:spcPts val="0"/>
                        </a:spcAft>
                        <a:buNone/>
                      </a:pPr>
                      <a:r>
                        <a:rPr lang="en-GB" sz="2800" b="0" dirty="0">
                          <a:solidFill>
                            <a:srgbClr val="002060"/>
                          </a:solidFill>
                          <a:latin typeface="Century Gothic" panose="020B0502020202020204" pitchFamily="34" charset="0"/>
                          <a:ea typeface="Montserrat"/>
                          <a:cs typeface="Montserrat"/>
                          <a:sym typeface="Montserrat"/>
                        </a:rPr>
                        <a:t>_ _ _ _</a:t>
                      </a:r>
                      <a:endParaRPr sz="2800" b="0" dirty="0">
                        <a:solidFill>
                          <a:srgbClr val="002060"/>
                        </a:solidFill>
                        <a:latin typeface="Century Gothic" panose="020B0502020202020204" pitchFamily="34" charset="0"/>
                        <a:ea typeface="Montserrat"/>
                        <a:cs typeface="Montserrat"/>
                        <a:sym typeface="Montserrat"/>
                      </a:endParaRPr>
                    </a:p>
                  </a:txBody>
                  <a:tcPr marL="60950" marR="60950" marT="60950" marB="60950" anchor="ctr">
                    <a:lnL w="28575" cap="flat" cmpd="sng" algn="ctr">
                      <a:solidFill>
                        <a:srgbClr val="002060"/>
                      </a:solidFill>
                      <a:prstDash val="solid"/>
                      <a:round/>
                      <a:headEnd type="none" w="med" len="med"/>
                      <a:tailEnd type="none" w="med" len="med"/>
                    </a:lnL>
                    <a:lnR w="28575" cap="flat" cmpd="sng" algn="ctr">
                      <a:solidFill>
                        <a:srgbClr val="002060"/>
                      </a:solidFill>
                      <a:prstDash val="solid"/>
                      <a:round/>
                      <a:headEnd type="none" w="med" len="med"/>
                      <a:tailEnd type="none" w="med" len="med"/>
                    </a:lnR>
                    <a:lnT w="28575" cap="flat" cmpd="sng" algn="ctr">
                      <a:solidFill>
                        <a:srgbClr val="002060"/>
                      </a:solidFill>
                      <a:prstDash val="solid"/>
                      <a:round/>
                      <a:headEnd type="none" w="med" len="med"/>
                      <a:tailEnd type="none" w="med" len="med"/>
                    </a:lnT>
                    <a:lnB w="28575" cap="flat" cmpd="sng" algn="ctr">
                      <a:solidFill>
                        <a:srgbClr val="002060"/>
                      </a:solidFill>
                      <a:prstDash val="solid"/>
                      <a:round/>
                      <a:headEnd type="none" w="med" len="med"/>
                      <a:tailEnd type="none" w="med" len="med"/>
                    </a:lnB>
                  </a:tcPr>
                </a:tc>
                <a:tc>
                  <a:txBody>
                    <a:bodyPr/>
                    <a:lstStyle/>
                    <a:p>
                      <a:pPr marL="0" lvl="0" indent="0" algn="ctr" rtl="0">
                        <a:spcBef>
                          <a:spcPts val="0"/>
                        </a:spcBef>
                        <a:spcAft>
                          <a:spcPts val="0"/>
                        </a:spcAft>
                        <a:buNone/>
                      </a:pPr>
                      <a:endParaRPr sz="2800" b="0" dirty="0">
                        <a:solidFill>
                          <a:srgbClr val="002060"/>
                        </a:solidFill>
                        <a:latin typeface="Century Gothic" panose="020B0502020202020204" pitchFamily="34" charset="0"/>
                        <a:ea typeface="Montserrat"/>
                        <a:cs typeface="Montserrat"/>
                        <a:sym typeface="Montserrat"/>
                      </a:endParaRPr>
                    </a:p>
                  </a:txBody>
                  <a:tcPr marL="60950" marR="60950" marT="60950" marB="60950" anchor="ctr">
                    <a:lnL w="28575" cap="flat" cmpd="sng" algn="ctr">
                      <a:solidFill>
                        <a:srgbClr val="002060"/>
                      </a:solidFill>
                      <a:prstDash val="solid"/>
                      <a:round/>
                      <a:headEnd type="none" w="med" len="med"/>
                      <a:tailEnd type="none" w="med" len="med"/>
                    </a:lnL>
                    <a:lnR w="28575" cap="flat" cmpd="sng" algn="ctr">
                      <a:solidFill>
                        <a:srgbClr val="002060"/>
                      </a:solidFill>
                      <a:prstDash val="solid"/>
                      <a:round/>
                      <a:headEnd type="none" w="med" len="med"/>
                      <a:tailEnd type="none" w="med" len="med"/>
                    </a:lnR>
                    <a:lnT w="28575" cap="flat" cmpd="sng" algn="ctr">
                      <a:solidFill>
                        <a:srgbClr val="002060"/>
                      </a:solidFill>
                      <a:prstDash val="solid"/>
                      <a:round/>
                      <a:headEnd type="none" w="med" len="med"/>
                      <a:tailEnd type="none" w="med" len="med"/>
                    </a:lnT>
                    <a:lnB w="28575" cap="flat" cmpd="sng" algn="ctr">
                      <a:solidFill>
                        <a:srgbClr val="002060"/>
                      </a:solidFill>
                      <a:prstDash val="solid"/>
                      <a:round/>
                      <a:headEnd type="none" w="med" len="med"/>
                      <a:tailEnd type="none" w="med" len="med"/>
                    </a:lnB>
                  </a:tcPr>
                </a:tc>
                <a:extLst>
                  <a:ext uri="{0D108BD9-81ED-4DB2-BD59-A6C34878D82A}">
                    <a16:rowId xmlns:a16="http://schemas.microsoft.com/office/drawing/2014/main" val="2210406523"/>
                  </a:ext>
                </a:extLst>
              </a:tr>
              <a:tr h="457717">
                <a:tc>
                  <a:txBody>
                    <a:bodyPr/>
                    <a:lstStyle/>
                    <a:p>
                      <a:pPr marL="0" lvl="0" indent="0" algn="ctr" rtl="0">
                        <a:spcBef>
                          <a:spcPts val="0"/>
                        </a:spcBef>
                        <a:spcAft>
                          <a:spcPts val="0"/>
                        </a:spcAft>
                        <a:buNone/>
                      </a:pPr>
                      <a:endParaRPr sz="2800" b="0" dirty="0">
                        <a:solidFill>
                          <a:srgbClr val="002060"/>
                        </a:solidFill>
                        <a:latin typeface="Century Gothic" panose="020B0502020202020204" pitchFamily="34" charset="0"/>
                        <a:ea typeface="Montserrat"/>
                        <a:cs typeface="Montserrat"/>
                        <a:sym typeface="Montserrat"/>
                      </a:endParaRPr>
                    </a:p>
                  </a:txBody>
                  <a:tcPr marL="60950" marR="60950" marT="60950" marB="60950" anchor="ctr">
                    <a:lnL w="28575" cap="flat" cmpd="sng" algn="ctr">
                      <a:solidFill>
                        <a:srgbClr val="002060"/>
                      </a:solidFill>
                      <a:prstDash val="solid"/>
                      <a:round/>
                      <a:headEnd type="none" w="med" len="med"/>
                      <a:tailEnd type="none" w="med" len="med"/>
                    </a:lnL>
                    <a:lnR w="28575" cap="flat" cmpd="sng" algn="ctr">
                      <a:solidFill>
                        <a:srgbClr val="002060"/>
                      </a:solidFill>
                      <a:prstDash val="solid"/>
                      <a:round/>
                      <a:headEnd type="none" w="med" len="med"/>
                      <a:tailEnd type="none" w="med" len="med"/>
                    </a:lnR>
                    <a:lnT w="28575" cap="flat" cmpd="sng" algn="ctr">
                      <a:solidFill>
                        <a:srgbClr val="002060"/>
                      </a:solidFill>
                      <a:prstDash val="solid"/>
                      <a:round/>
                      <a:headEnd type="none" w="med" len="med"/>
                      <a:tailEnd type="none" w="med" len="med"/>
                    </a:lnT>
                    <a:lnB w="28575" cap="flat" cmpd="sng" algn="ctr">
                      <a:solidFill>
                        <a:srgbClr val="002060"/>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2800" b="0" dirty="0">
                          <a:solidFill>
                            <a:srgbClr val="002060"/>
                          </a:solidFill>
                          <a:latin typeface="Century Gothic" panose="020B0502020202020204" pitchFamily="34" charset="0"/>
                          <a:ea typeface="Montserrat"/>
                          <a:cs typeface="Montserrat"/>
                          <a:sym typeface="Montserrat"/>
                        </a:rPr>
                        <a:t>_ _ _ _ _ _ _</a:t>
                      </a:r>
                      <a:endParaRPr sz="2800" b="0" dirty="0">
                        <a:solidFill>
                          <a:srgbClr val="002060"/>
                        </a:solidFill>
                        <a:latin typeface="Century Gothic" panose="020B0502020202020204" pitchFamily="34" charset="0"/>
                        <a:ea typeface="Montserrat"/>
                        <a:cs typeface="Montserrat"/>
                        <a:sym typeface="Montserrat"/>
                      </a:endParaRPr>
                    </a:p>
                  </a:txBody>
                  <a:tcPr marL="60950" marR="60950" marT="60950" marB="60950" anchor="ctr">
                    <a:lnL w="28575" cap="flat" cmpd="sng" algn="ctr">
                      <a:solidFill>
                        <a:srgbClr val="002060"/>
                      </a:solidFill>
                      <a:prstDash val="solid"/>
                      <a:round/>
                      <a:headEnd type="none" w="med" len="med"/>
                      <a:tailEnd type="none" w="med" len="med"/>
                    </a:lnL>
                    <a:lnR w="28575" cap="flat" cmpd="sng" algn="ctr">
                      <a:solidFill>
                        <a:srgbClr val="002060"/>
                      </a:solidFill>
                      <a:prstDash val="solid"/>
                      <a:round/>
                      <a:headEnd type="none" w="med" len="med"/>
                      <a:tailEnd type="none" w="med" len="med"/>
                    </a:lnR>
                    <a:lnT w="28575" cap="flat" cmpd="sng" algn="ctr">
                      <a:solidFill>
                        <a:srgbClr val="002060"/>
                      </a:solidFill>
                      <a:prstDash val="solid"/>
                      <a:round/>
                      <a:headEnd type="none" w="med" len="med"/>
                      <a:tailEnd type="none" w="med" len="med"/>
                    </a:lnT>
                    <a:lnB w="28575" cap="flat" cmpd="sng" algn="ctr">
                      <a:solidFill>
                        <a:srgbClr val="002060"/>
                      </a:solidFill>
                      <a:prstDash val="solid"/>
                      <a:round/>
                      <a:headEnd type="none" w="med" len="med"/>
                      <a:tailEnd type="none" w="med" len="med"/>
                    </a:lnB>
                  </a:tcPr>
                </a:tc>
                <a:tc>
                  <a:txBody>
                    <a:bodyPr/>
                    <a:lstStyle/>
                    <a:p>
                      <a:pPr marL="0" lvl="0" indent="0" algn="ctr" rtl="0">
                        <a:spcBef>
                          <a:spcPts val="0"/>
                        </a:spcBef>
                        <a:spcAft>
                          <a:spcPts val="0"/>
                        </a:spcAft>
                        <a:buNone/>
                      </a:pPr>
                      <a:endParaRPr sz="2800" b="0" dirty="0">
                        <a:solidFill>
                          <a:srgbClr val="002060"/>
                        </a:solidFill>
                        <a:latin typeface="Century Gothic" panose="020B0502020202020204" pitchFamily="34" charset="0"/>
                        <a:ea typeface="Montserrat"/>
                        <a:cs typeface="Montserrat"/>
                        <a:sym typeface="Montserrat"/>
                      </a:endParaRPr>
                    </a:p>
                  </a:txBody>
                  <a:tcPr marL="60950" marR="60950" marT="60950" marB="60950" anchor="ctr">
                    <a:lnL w="28575" cap="flat" cmpd="sng" algn="ctr">
                      <a:solidFill>
                        <a:srgbClr val="002060"/>
                      </a:solidFill>
                      <a:prstDash val="solid"/>
                      <a:round/>
                      <a:headEnd type="none" w="med" len="med"/>
                      <a:tailEnd type="none" w="med" len="med"/>
                    </a:lnL>
                    <a:lnR w="28575" cap="flat" cmpd="sng" algn="ctr">
                      <a:solidFill>
                        <a:srgbClr val="002060"/>
                      </a:solidFill>
                      <a:prstDash val="solid"/>
                      <a:round/>
                      <a:headEnd type="none" w="med" len="med"/>
                      <a:tailEnd type="none" w="med" len="med"/>
                    </a:lnR>
                    <a:lnT w="28575" cap="flat" cmpd="sng" algn="ctr">
                      <a:solidFill>
                        <a:srgbClr val="002060"/>
                      </a:solidFill>
                      <a:prstDash val="solid"/>
                      <a:round/>
                      <a:headEnd type="none" w="med" len="med"/>
                      <a:tailEnd type="none" w="med" len="med"/>
                    </a:lnT>
                    <a:lnB w="28575" cap="flat" cmpd="sng" algn="ctr">
                      <a:solidFill>
                        <a:srgbClr val="002060"/>
                      </a:solidFill>
                      <a:prstDash val="solid"/>
                      <a:round/>
                      <a:headEnd type="none" w="med" len="med"/>
                      <a:tailEnd type="none" w="med" len="med"/>
                    </a:lnB>
                  </a:tcPr>
                </a:tc>
                <a:extLst>
                  <a:ext uri="{0D108BD9-81ED-4DB2-BD59-A6C34878D82A}">
                    <a16:rowId xmlns:a16="http://schemas.microsoft.com/office/drawing/2014/main" val="3243433347"/>
                  </a:ext>
                </a:extLst>
              </a:tr>
              <a:tr h="457717">
                <a:tc>
                  <a:txBody>
                    <a:bodyPr/>
                    <a:lstStyle/>
                    <a:p>
                      <a:pPr marL="0" lvl="0" indent="0" algn="ctr" rtl="0">
                        <a:spcBef>
                          <a:spcPts val="0"/>
                        </a:spcBef>
                        <a:spcAft>
                          <a:spcPts val="0"/>
                        </a:spcAft>
                        <a:buNone/>
                      </a:pPr>
                      <a:endParaRPr sz="2800" b="0" dirty="0">
                        <a:solidFill>
                          <a:srgbClr val="002060"/>
                        </a:solidFill>
                        <a:latin typeface="Century Gothic" panose="020B0502020202020204" pitchFamily="34" charset="0"/>
                        <a:ea typeface="Montserrat"/>
                        <a:cs typeface="Montserrat"/>
                        <a:sym typeface="Montserrat"/>
                      </a:endParaRPr>
                    </a:p>
                  </a:txBody>
                  <a:tcPr marL="60950" marR="60950" marT="60950" marB="60950" anchor="ctr">
                    <a:lnL w="28575" cap="flat" cmpd="sng" algn="ctr">
                      <a:solidFill>
                        <a:srgbClr val="002060"/>
                      </a:solidFill>
                      <a:prstDash val="solid"/>
                      <a:round/>
                      <a:headEnd type="none" w="med" len="med"/>
                      <a:tailEnd type="none" w="med" len="med"/>
                    </a:lnL>
                    <a:lnR w="28575" cap="flat" cmpd="sng" algn="ctr">
                      <a:solidFill>
                        <a:srgbClr val="002060"/>
                      </a:solidFill>
                      <a:prstDash val="solid"/>
                      <a:round/>
                      <a:headEnd type="none" w="med" len="med"/>
                      <a:tailEnd type="none" w="med" len="med"/>
                    </a:lnR>
                    <a:lnT w="28575" cap="flat" cmpd="sng" algn="ctr">
                      <a:solidFill>
                        <a:srgbClr val="002060"/>
                      </a:solidFill>
                      <a:prstDash val="solid"/>
                      <a:round/>
                      <a:headEnd type="none" w="med" len="med"/>
                      <a:tailEnd type="none" w="med" len="med"/>
                    </a:lnT>
                    <a:lnB w="28575" cap="flat" cmpd="sng" algn="ctr">
                      <a:solidFill>
                        <a:srgbClr val="002060"/>
                      </a:solidFill>
                      <a:prstDash val="solid"/>
                      <a:round/>
                      <a:headEnd type="none" w="med" len="med"/>
                      <a:tailEnd type="none" w="med" len="med"/>
                    </a:lnB>
                  </a:tcPr>
                </a:tc>
                <a:tc>
                  <a:txBody>
                    <a:bodyPr/>
                    <a:lstStyle/>
                    <a:p>
                      <a:pPr marL="0" lvl="0" indent="0" algn="ctr" rtl="0">
                        <a:spcBef>
                          <a:spcPts val="0"/>
                        </a:spcBef>
                        <a:spcAft>
                          <a:spcPts val="0"/>
                        </a:spcAft>
                        <a:buNone/>
                      </a:pPr>
                      <a:r>
                        <a:rPr lang="en-GB" sz="2800" b="0" dirty="0">
                          <a:solidFill>
                            <a:srgbClr val="002060"/>
                          </a:solidFill>
                          <a:latin typeface="Century Gothic" panose="020B0502020202020204" pitchFamily="34" charset="0"/>
                          <a:ea typeface="Montserrat"/>
                          <a:cs typeface="Montserrat"/>
                          <a:sym typeface="Montserrat"/>
                        </a:rPr>
                        <a:t>_ _ _ _ _ _ _</a:t>
                      </a:r>
                      <a:endParaRPr sz="2800" b="0" dirty="0">
                        <a:solidFill>
                          <a:srgbClr val="002060"/>
                        </a:solidFill>
                        <a:latin typeface="Century Gothic" panose="020B0502020202020204" pitchFamily="34" charset="0"/>
                        <a:ea typeface="Montserrat"/>
                        <a:cs typeface="Montserrat"/>
                        <a:sym typeface="Montserrat"/>
                      </a:endParaRPr>
                    </a:p>
                  </a:txBody>
                  <a:tcPr marL="60950" marR="60950" marT="60950" marB="60950" anchor="ctr">
                    <a:lnL w="28575" cap="flat" cmpd="sng" algn="ctr">
                      <a:solidFill>
                        <a:srgbClr val="002060"/>
                      </a:solidFill>
                      <a:prstDash val="solid"/>
                      <a:round/>
                      <a:headEnd type="none" w="med" len="med"/>
                      <a:tailEnd type="none" w="med" len="med"/>
                    </a:lnL>
                    <a:lnR w="28575" cap="flat" cmpd="sng" algn="ctr">
                      <a:solidFill>
                        <a:srgbClr val="002060"/>
                      </a:solidFill>
                      <a:prstDash val="solid"/>
                      <a:round/>
                      <a:headEnd type="none" w="med" len="med"/>
                      <a:tailEnd type="none" w="med" len="med"/>
                    </a:lnR>
                    <a:lnT w="28575" cap="flat" cmpd="sng" algn="ctr">
                      <a:solidFill>
                        <a:srgbClr val="002060"/>
                      </a:solidFill>
                      <a:prstDash val="solid"/>
                      <a:round/>
                      <a:headEnd type="none" w="med" len="med"/>
                      <a:tailEnd type="none" w="med" len="med"/>
                    </a:lnT>
                    <a:lnB w="28575" cap="flat" cmpd="sng" algn="ctr">
                      <a:solidFill>
                        <a:srgbClr val="002060"/>
                      </a:solidFill>
                      <a:prstDash val="solid"/>
                      <a:round/>
                      <a:headEnd type="none" w="med" len="med"/>
                      <a:tailEnd type="none" w="med" len="med"/>
                    </a:lnB>
                  </a:tcPr>
                </a:tc>
                <a:tc>
                  <a:txBody>
                    <a:bodyPr/>
                    <a:lstStyle/>
                    <a:p>
                      <a:pPr marL="0" lvl="0" indent="0" algn="ctr" rtl="0">
                        <a:spcBef>
                          <a:spcPts val="0"/>
                        </a:spcBef>
                        <a:spcAft>
                          <a:spcPts val="0"/>
                        </a:spcAft>
                        <a:buNone/>
                      </a:pPr>
                      <a:endParaRPr sz="2800" b="0" dirty="0">
                        <a:solidFill>
                          <a:srgbClr val="002060"/>
                        </a:solidFill>
                        <a:latin typeface="Century Gothic" panose="020B0502020202020204" pitchFamily="34" charset="0"/>
                        <a:ea typeface="Montserrat"/>
                        <a:cs typeface="Montserrat"/>
                        <a:sym typeface="Montserrat"/>
                      </a:endParaRPr>
                    </a:p>
                  </a:txBody>
                  <a:tcPr marL="60950" marR="60950" marT="60950" marB="60950" anchor="ctr">
                    <a:lnL w="28575" cap="flat" cmpd="sng" algn="ctr">
                      <a:solidFill>
                        <a:srgbClr val="002060"/>
                      </a:solidFill>
                      <a:prstDash val="solid"/>
                      <a:round/>
                      <a:headEnd type="none" w="med" len="med"/>
                      <a:tailEnd type="none" w="med" len="med"/>
                    </a:lnL>
                    <a:lnR w="28575" cap="flat" cmpd="sng" algn="ctr">
                      <a:solidFill>
                        <a:srgbClr val="002060"/>
                      </a:solidFill>
                      <a:prstDash val="solid"/>
                      <a:round/>
                      <a:headEnd type="none" w="med" len="med"/>
                      <a:tailEnd type="none" w="med" len="med"/>
                    </a:lnR>
                    <a:lnT w="28575" cap="flat" cmpd="sng" algn="ctr">
                      <a:solidFill>
                        <a:srgbClr val="002060"/>
                      </a:solidFill>
                      <a:prstDash val="solid"/>
                      <a:round/>
                      <a:headEnd type="none" w="med" len="med"/>
                      <a:tailEnd type="none" w="med" len="med"/>
                    </a:lnT>
                    <a:lnB w="28575" cap="flat" cmpd="sng" algn="ctr">
                      <a:solidFill>
                        <a:srgbClr val="002060"/>
                      </a:solidFill>
                      <a:prstDash val="solid"/>
                      <a:round/>
                      <a:headEnd type="none" w="med" len="med"/>
                      <a:tailEnd type="none" w="med" len="med"/>
                    </a:lnB>
                  </a:tcPr>
                </a:tc>
                <a:extLst>
                  <a:ext uri="{0D108BD9-81ED-4DB2-BD59-A6C34878D82A}">
                    <a16:rowId xmlns:a16="http://schemas.microsoft.com/office/drawing/2014/main" val="429629853"/>
                  </a:ext>
                </a:extLst>
              </a:tr>
            </a:tbl>
          </a:graphicData>
        </a:graphic>
      </p:graphicFrame>
      <p:sp>
        <p:nvSpPr>
          <p:cNvPr id="32" name="Rectangle 31">
            <a:hlinkClick r:id="" action="ppaction://noaction">
              <a:snd r:embed="rId7" name="p.1.wav"/>
            </a:hlinkClick>
            <a:extLst>
              <a:ext uri="{FF2B5EF4-FFF2-40B4-BE49-F238E27FC236}">
                <a16:creationId xmlns:a16="http://schemas.microsoft.com/office/drawing/2014/main" id="{8F2D41A7-088F-4358-8DE0-57E59484CC49}"/>
              </a:ext>
            </a:extLst>
          </p:cNvPr>
          <p:cNvSpPr/>
          <p:nvPr/>
        </p:nvSpPr>
        <p:spPr>
          <a:xfrm>
            <a:off x="510149" y="2430631"/>
            <a:ext cx="396467" cy="420450"/>
          </a:xfrm>
          <a:prstGeom prst="rect">
            <a:avLst/>
          </a:prstGeom>
          <a:solidFill>
            <a:srgbClr val="1D9A78"/>
          </a:solidFill>
          <a:ln w="19050">
            <a:solidFill>
              <a:srgbClr val="1F785F"/>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200" b="1" dirty="0">
                <a:latin typeface="Century Gothic" panose="020B0502020202020204" pitchFamily="34" charset="0"/>
              </a:rPr>
              <a:t>E</a:t>
            </a:r>
          </a:p>
        </p:txBody>
      </p:sp>
      <p:sp>
        <p:nvSpPr>
          <p:cNvPr id="33" name="Rectangle 32">
            <a:hlinkClick r:id="" action="ppaction://noaction">
              <a:snd r:embed="rId8" name="p.2.wav"/>
            </a:hlinkClick>
            <a:extLst>
              <a:ext uri="{FF2B5EF4-FFF2-40B4-BE49-F238E27FC236}">
                <a16:creationId xmlns:a16="http://schemas.microsoft.com/office/drawing/2014/main" id="{E21AD3D3-04FC-419E-8034-E06B8331BDF8}"/>
              </a:ext>
            </a:extLst>
          </p:cNvPr>
          <p:cNvSpPr/>
          <p:nvPr/>
        </p:nvSpPr>
        <p:spPr>
          <a:xfrm>
            <a:off x="510149" y="2973630"/>
            <a:ext cx="396467" cy="420450"/>
          </a:xfrm>
          <a:prstGeom prst="rect">
            <a:avLst/>
          </a:prstGeom>
          <a:solidFill>
            <a:srgbClr val="1D9A78"/>
          </a:solidFill>
          <a:ln w="19050">
            <a:solidFill>
              <a:srgbClr val="1F785F"/>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200" b="1" dirty="0">
                <a:latin typeface="Century Gothic" panose="020B0502020202020204" pitchFamily="34" charset="0"/>
              </a:rPr>
              <a:t>1</a:t>
            </a:r>
          </a:p>
        </p:txBody>
      </p:sp>
      <p:sp>
        <p:nvSpPr>
          <p:cNvPr id="34" name="Rectangle 33">
            <a:hlinkClick r:id="" action="ppaction://noaction">
              <a:snd r:embed="rId9" name="p.3.wav"/>
            </a:hlinkClick>
            <a:extLst>
              <a:ext uri="{FF2B5EF4-FFF2-40B4-BE49-F238E27FC236}">
                <a16:creationId xmlns:a16="http://schemas.microsoft.com/office/drawing/2014/main" id="{B62F73B8-0EEA-49E5-B9D5-50A84871A2F4}"/>
              </a:ext>
            </a:extLst>
          </p:cNvPr>
          <p:cNvSpPr/>
          <p:nvPr/>
        </p:nvSpPr>
        <p:spPr>
          <a:xfrm>
            <a:off x="509500" y="3517769"/>
            <a:ext cx="396467" cy="420450"/>
          </a:xfrm>
          <a:prstGeom prst="rect">
            <a:avLst/>
          </a:prstGeom>
          <a:solidFill>
            <a:srgbClr val="1D9A78"/>
          </a:solidFill>
          <a:ln w="19050">
            <a:solidFill>
              <a:srgbClr val="1F785F"/>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200" b="1" dirty="0">
                <a:latin typeface="Century Gothic" panose="020B0502020202020204" pitchFamily="34" charset="0"/>
              </a:rPr>
              <a:t>2</a:t>
            </a:r>
          </a:p>
        </p:txBody>
      </p:sp>
      <p:sp>
        <p:nvSpPr>
          <p:cNvPr id="35" name="Rectangle 34">
            <a:hlinkClick r:id="" action="ppaction://noaction">
              <a:snd r:embed="rId10" name="p.4.wav"/>
            </a:hlinkClick>
            <a:extLst>
              <a:ext uri="{FF2B5EF4-FFF2-40B4-BE49-F238E27FC236}">
                <a16:creationId xmlns:a16="http://schemas.microsoft.com/office/drawing/2014/main" id="{3F574D30-8A41-483A-9027-B28E9F5A404C}"/>
              </a:ext>
            </a:extLst>
          </p:cNvPr>
          <p:cNvSpPr/>
          <p:nvPr/>
        </p:nvSpPr>
        <p:spPr>
          <a:xfrm>
            <a:off x="509500" y="4060768"/>
            <a:ext cx="396467" cy="420450"/>
          </a:xfrm>
          <a:prstGeom prst="rect">
            <a:avLst/>
          </a:prstGeom>
          <a:solidFill>
            <a:srgbClr val="1D9A78"/>
          </a:solidFill>
          <a:ln w="19050">
            <a:solidFill>
              <a:srgbClr val="1F785F"/>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200" b="1" dirty="0">
                <a:latin typeface="Century Gothic" panose="020B0502020202020204" pitchFamily="34" charset="0"/>
              </a:rPr>
              <a:t>3</a:t>
            </a:r>
          </a:p>
        </p:txBody>
      </p:sp>
      <p:sp>
        <p:nvSpPr>
          <p:cNvPr id="37" name="Rectangle 36">
            <a:hlinkClick r:id="" action="ppaction://noaction">
              <a:snd r:embed="rId11" name="p.5.wav"/>
            </a:hlinkClick>
            <a:extLst>
              <a:ext uri="{FF2B5EF4-FFF2-40B4-BE49-F238E27FC236}">
                <a16:creationId xmlns:a16="http://schemas.microsoft.com/office/drawing/2014/main" id="{8B6062D6-4CB2-4F2B-81BF-CAABF4FCDC80}"/>
              </a:ext>
            </a:extLst>
          </p:cNvPr>
          <p:cNvSpPr/>
          <p:nvPr/>
        </p:nvSpPr>
        <p:spPr>
          <a:xfrm>
            <a:off x="509500" y="4630719"/>
            <a:ext cx="396467" cy="420450"/>
          </a:xfrm>
          <a:prstGeom prst="rect">
            <a:avLst/>
          </a:prstGeom>
          <a:solidFill>
            <a:srgbClr val="1D9A78"/>
          </a:solidFill>
          <a:ln w="19050">
            <a:solidFill>
              <a:srgbClr val="1F785F"/>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200" b="1" dirty="0">
                <a:latin typeface="Century Gothic" panose="020B0502020202020204" pitchFamily="34" charset="0"/>
              </a:rPr>
              <a:t>4</a:t>
            </a:r>
          </a:p>
        </p:txBody>
      </p:sp>
      <p:sp>
        <p:nvSpPr>
          <p:cNvPr id="42" name="Rectangle 41">
            <a:hlinkClick r:id="" action="ppaction://noaction">
              <a:snd r:embed="rId12" name="p.6.wav"/>
            </a:hlinkClick>
            <a:extLst>
              <a:ext uri="{FF2B5EF4-FFF2-40B4-BE49-F238E27FC236}">
                <a16:creationId xmlns:a16="http://schemas.microsoft.com/office/drawing/2014/main" id="{6F81350D-DFE0-4A0A-89D2-C9665F0E9B84}"/>
              </a:ext>
            </a:extLst>
          </p:cNvPr>
          <p:cNvSpPr/>
          <p:nvPr/>
        </p:nvSpPr>
        <p:spPr>
          <a:xfrm>
            <a:off x="498633" y="5173309"/>
            <a:ext cx="396467" cy="420450"/>
          </a:xfrm>
          <a:prstGeom prst="rect">
            <a:avLst/>
          </a:prstGeom>
          <a:solidFill>
            <a:srgbClr val="1D9A78"/>
          </a:solidFill>
          <a:ln w="19050">
            <a:solidFill>
              <a:srgbClr val="1F785F"/>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200" b="1" dirty="0">
                <a:latin typeface="Century Gothic" panose="020B0502020202020204" pitchFamily="34" charset="0"/>
              </a:rPr>
              <a:t>5</a:t>
            </a:r>
          </a:p>
        </p:txBody>
      </p:sp>
      <p:sp>
        <p:nvSpPr>
          <p:cNvPr id="6" name="TextBox 5">
            <a:extLst>
              <a:ext uri="{FF2B5EF4-FFF2-40B4-BE49-F238E27FC236}">
                <a16:creationId xmlns:a16="http://schemas.microsoft.com/office/drawing/2014/main" id="{916A8F14-D8E7-4606-BC0D-E4D8A109A264}"/>
              </a:ext>
            </a:extLst>
          </p:cNvPr>
          <p:cNvSpPr txBox="1"/>
          <p:nvPr/>
        </p:nvSpPr>
        <p:spPr>
          <a:xfrm>
            <a:off x="1528531" y="2327299"/>
            <a:ext cx="1326389" cy="646331"/>
          </a:xfrm>
          <a:prstGeom prst="rect">
            <a:avLst/>
          </a:prstGeom>
          <a:noFill/>
        </p:spPr>
        <p:txBody>
          <a:bodyPr wrap="none" rtlCol="0">
            <a:spAutoFit/>
          </a:bodyPr>
          <a:lstStyle/>
          <a:p>
            <a:r>
              <a:rPr lang="en-GB" sz="3600" spc="600" dirty="0">
                <a:solidFill>
                  <a:srgbClr val="92D050"/>
                </a:solidFill>
                <a:latin typeface="Dreaming Outloud Pro" panose="03050502040302030504" pitchFamily="66" charset="0"/>
                <a:cs typeface="Dreaming Outloud Pro" panose="03050502040302030504" pitchFamily="66" charset="0"/>
              </a:rPr>
              <a:t>Peru</a:t>
            </a:r>
          </a:p>
        </p:txBody>
      </p:sp>
      <p:sp>
        <p:nvSpPr>
          <p:cNvPr id="43" name="TextBox 42">
            <a:extLst>
              <a:ext uri="{FF2B5EF4-FFF2-40B4-BE49-F238E27FC236}">
                <a16:creationId xmlns:a16="http://schemas.microsoft.com/office/drawing/2014/main" id="{188535AD-6834-469C-BEE1-D6D3E4B34505}"/>
              </a:ext>
            </a:extLst>
          </p:cNvPr>
          <p:cNvSpPr txBox="1"/>
          <p:nvPr/>
        </p:nvSpPr>
        <p:spPr>
          <a:xfrm rot="1020148" flipH="1" flipV="1">
            <a:off x="1540349" y="1904713"/>
            <a:ext cx="1237253" cy="646331"/>
          </a:xfrm>
          <a:prstGeom prst="rect">
            <a:avLst/>
          </a:prstGeom>
          <a:noFill/>
        </p:spPr>
        <p:txBody>
          <a:bodyPr wrap="square" rtlCol="0">
            <a:spAutoFit/>
          </a:bodyPr>
          <a:lstStyle/>
          <a:p>
            <a:r>
              <a:rPr lang="en-GB" sz="3600" dirty="0">
                <a:solidFill>
                  <a:srgbClr val="92D050"/>
                </a:solidFill>
                <a:latin typeface="Dreaming Outloud Pro" panose="03050502040302030504" pitchFamily="66" charset="0"/>
                <a:cs typeface="Dreaming Outloud Pro" panose="03050502040302030504" pitchFamily="66" charset="0"/>
              </a:rPr>
              <a:t>‘</a:t>
            </a:r>
          </a:p>
        </p:txBody>
      </p:sp>
      <p:sp>
        <p:nvSpPr>
          <p:cNvPr id="44" name="TextBox 43">
            <a:extLst>
              <a:ext uri="{FF2B5EF4-FFF2-40B4-BE49-F238E27FC236}">
                <a16:creationId xmlns:a16="http://schemas.microsoft.com/office/drawing/2014/main" id="{B2E6FC28-B1F1-402B-8A77-EF7F99D5AC71}"/>
              </a:ext>
            </a:extLst>
          </p:cNvPr>
          <p:cNvSpPr txBox="1"/>
          <p:nvPr/>
        </p:nvSpPr>
        <p:spPr>
          <a:xfrm>
            <a:off x="1161728" y="2884553"/>
            <a:ext cx="2255746" cy="646331"/>
          </a:xfrm>
          <a:prstGeom prst="rect">
            <a:avLst/>
          </a:prstGeom>
          <a:noFill/>
        </p:spPr>
        <p:txBody>
          <a:bodyPr wrap="none" rtlCol="0">
            <a:spAutoFit/>
          </a:bodyPr>
          <a:lstStyle/>
          <a:p>
            <a:r>
              <a:rPr lang="en-GB" sz="3600" spc="600" dirty="0">
                <a:solidFill>
                  <a:srgbClr val="92D050"/>
                </a:solidFill>
                <a:latin typeface="Dreaming Outloud Pro" panose="03050502040302030504" pitchFamily="66" charset="0"/>
                <a:cs typeface="Dreaming Outloud Pro" panose="03050502040302030504" pitchFamily="66" charset="0"/>
              </a:rPr>
              <a:t>Badajoz</a:t>
            </a:r>
          </a:p>
        </p:txBody>
      </p:sp>
      <p:grpSp>
        <p:nvGrpSpPr>
          <p:cNvPr id="75" name="Group 74">
            <a:extLst>
              <a:ext uri="{FF2B5EF4-FFF2-40B4-BE49-F238E27FC236}">
                <a16:creationId xmlns:a16="http://schemas.microsoft.com/office/drawing/2014/main" id="{A429415C-F1AE-4F56-BAC8-BB266BF6D2BB}"/>
              </a:ext>
            </a:extLst>
          </p:cNvPr>
          <p:cNvGrpSpPr/>
          <p:nvPr/>
        </p:nvGrpSpPr>
        <p:grpSpPr>
          <a:xfrm>
            <a:off x="4978985" y="239551"/>
            <a:ext cx="4676811" cy="590555"/>
            <a:chOff x="1140978" y="6269194"/>
            <a:chExt cx="3874559" cy="525942"/>
          </a:xfrm>
        </p:grpSpPr>
        <p:sp>
          <p:nvSpPr>
            <p:cNvPr id="76" name="Speech Bubble: Rectangle with Corners Rounded 75">
              <a:extLst>
                <a:ext uri="{FF2B5EF4-FFF2-40B4-BE49-F238E27FC236}">
                  <a16:creationId xmlns:a16="http://schemas.microsoft.com/office/drawing/2014/main" id="{957A65EC-F793-4044-BD3F-490E5E09ABE4}"/>
                </a:ext>
              </a:extLst>
            </p:cNvPr>
            <p:cNvSpPr/>
            <p:nvPr/>
          </p:nvSpPr>
          <p:spPr>
            <a:xfrm>
              <a:off x="1173502" y="6277096"/>
              <a:ext cx="3842035" cy="518040"/>
            </a:xfrm>
            <a:prstGeom prst="wedgeRoundRectCallout">
              <a:avLst>
                <a:gd name="adj1" fmla="val -54991"/>
                <a:gd name="adj2" fmla="val -7585"/>
                <a:gd name="adj3" fmla="val 16667"/>
              </a:avLst>
            </a:prstGeom>
            <a:solidFill>
              <a:srgbClr val="22A7CC"/>
            </a:solidFill>
            <a:ln>
              <a:solidFill>
                <a:srgbClr val="22A7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Arial"/>
              </a:endParaRPr>
            </a:p>
          </p:txBody>
        </p:sp>
        <p:sp>
          <p:nvSpPr>
            <p:cNvPr id="77" name="TextBox 76">
              <a:hlinkClick r:id="" action="ppaction://noaction">
                <a:snd r:embed="rId3" name="p_ii.wav"/>
              </a:hlinkClick>
              <a:extLst>
                <a:ext uri="{FF2B5EF4-FFF2-40B4-BE49-F238E27FC236}">
                  <a16:creationId xmlns:a16="http://schemas.microsoft.com/office/drawing/2014/main" id="{FD2DFE4C-A729-4FF1-9D90-3DB5BA8F97C4}"/>
                </a:ext>
              </a:extLst>
            </p:cNvPr>
            <p:cNvSpPr txBox="1"/>
            <p:nvPr/>
          </p:nvSpPr>
          <p:spPr>
            <a:xfrm>
              <a:off x="1140978" y="6269194"/>
              <a:ext cx="3574396" cy="465974"/>
            </a:xfrm>
            <a:prstGeom prst="rect">
              <a:avLst/>
            </a:prstGeom>
            <a:noFill/>
            <a:ln>
              <a:noFill/>
            </a:ln>
          </p:spPr>
          <p:txBody>
            <a:bodyPr wrap="square" rtlCol="0">
              <a:spAutoFit/>
            </a:bodyPr>
            <a:lstStyle/>
            <a:p>
              <a:pPr algn="ctr"/>
              <a:r>
                <a:rPr lang="en-GB" sz="2800" b="1" dirty="0">
                  <a:solidFill>
                    <a:schemeClr val="bg1"/>
                  </a:solidFill>
                  <a:latin typeface="Century Gothic" panose="020B0502020202020204" pitchFamily="34" charset="0"/>
                </a:rPr>
                <a:t>¿Tiene </a:t>
              </a:r>
              <a:r>
                <a:rPr lang="en-GB" sz="2800" b="1" dirty="0" err="1">
                  <a:solidFill>
                    <a:schemeClr val="bg1"/>
                  </a:solidFill>
                  <a:latin typeface="Century Gothic" panose="020B0502020202020204" pitchFamily="34" charset="0"/>
                </a:rPr>
                <a:t>acento</a:t>
              </a:r>
              <a:r>
                <a:rPr lang="en-GB" sz="2800" b="1" dirty="0">
                  <a:solidFill>
                    <a:schemeClr val="bg1"/>
                  </a:solidFill>
                  <a:latin typeface="Century Gothic" panose="020B0502020202020204" pitchFamily="34" charset="0"/>
                </a:rPr>
                <a:t>?</a:t>
              </a:r>
            </a:p>
          </p:txBody>
        </p:sp>
      </p:grpSp>
      <p:sp>
        <p:nvSpPr>
          <p:cNvPr id="50" name="Rectangle 49">
            <a:hlinkClick r:id="" action="ppaction://noaction">
              <a:snd r:embed="rId13" name="p.7.wav"/>
            </a:hlinkClick>
            <a:extLst>
              <a:ext uri="{FF2B5EF4-FFF2-40B4-BE49-F238E27FC236}">
                <a16:creationId xmlns:a16="http://schemas.microsoft.com/office/drawing/2014/main" id="{10A6E59F-D3D8-40E8-8549-87C5FC24958A}"/>
              </a:ext>
            </a:extLst>
          </p:cNvPr>
          <p:cNvSpPr/>
          <p:nvPr/>
        </p:nvSpPr>
        <p:spPr>
          <a:xfrm>
            <a:off x="491004" y="5698662"/>
            <a:ext cx="396467" cy="420450"/>
          </a:xfrm>
          <a:prstGeom prst="rect">
            <a:avLst/>
          </a:prstGeom>
          <a:solidFill>
            <a:srgbClr val="1D9A78"/>
          </a:solidFill>
          <a:ln w="19050">
            <a:solidFill>
              <a:srgbClr val="1F785F"/>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200" b="1" dirty="0">
                <a:latin typeface="Century Gothic" panose="020B0502020202020204" pitchFamily="34" charset="0"/>
              </a:rPr>
              <a:t>6</a:t>
            </a:r>
          </a:p>
        </p:txBody>
      </p:sp>
      <p:sp>
        <p:nvSpPr>
          <p:cNvPr id="51" name="Rectangle 50">
            <a:hlinkClick r:id="" action="ppaction://noaction">
              <a:snd r:embed="rId14" name="p.8.wav"/>
            </a:hlinkClick>
            <a:extLst>
              <a:ext uri="{FF2B5EF4-FFF2-40B4-BE49-F238E27FC236}">
                <a16:creationId xmlns:a16="http://schemas.microsoft.com/office/drawing/2014/main" id="{D7490A86-017D-4BB8-B62C-CBD517A89E2C}"/>
              </a:ext>
            </a:extLst>
          </p:cNvPr>
          <p:cNvSpPr/>
          <p:nvPr/>
        </p:nvSpPr>
        <p:spPr>
          <a:xfrm>
            <a:off x="480137" y="6241252"/>
            <a:ext cx="396467" cy="420450"/>
          </a:xfrm>
          <a:prstGeom prst="rect">
            <a:avLst/>
          </a:prstGeom>
          <a:solidFill>
            <a:srgbClr val="1D9A78"/>
          </a:solidFill>
          <a:ln w="19050">
            <a:solidFill>
              <a:srgbClr val="1F785F"/>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200" b="1" dirty="0">
                <a:latin typeface="Century Gothic" panose="020B0502020202020204" pitchFamily="34" charset="0"/>
              </a:rPr>
              <a:t>7</a:t>
            </a:r>
          </a:p>
        </p:txBody>
      </p:sp>
      <p:pic>
        <p:nvPicPr>
          <p:cNvPr id="52" name="Picture 51">
            <a:extLst>
              <a:ext uri="{FF2B5EF4-FFF2-40B4-BE49-F238E27FC236}">
                <a16:creationId xmlns:a16="http://schemas.microsoft.com/office/drawing/2014/main" id="{22835B93-2B0C-4C36-8852-57F8D1798455}"/>
              </a:ext>
            </a:extLst>
          </p:cNvPr>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3645555" y="2441438"/>
            <a:ext cx="384106" cy="400110"/>
          </a:xfrm>
          <a:prstGeom prst="rect">
            <a:avLst/>
          </a:prstGeom>
        </p:spPr>
      </p:pic>
      <p:sp>
        <p:nvSpPr>
          <p:cNvPr id="57" name="TextBox 56">
            <a:hlinkClick r:id="" action="ppaction://noaction">
              <a:snd r:embed="rId16" name="p_i.wav"/>
            </a:hlinkClick>
            <a:extLst>
              <a:ext uri="{FF2B5EF4-FFF2-40B4-BE49-F238E27FC236}">
                <a16:creationId xmlns:a16="http://schemas.microsoft.com/office/drawing/2014/main" id="{333886CF-351A-460F-A7F2-917D64FA8ED2}"/>
              </a:ext>
            </a:extLst>
          </p:cNvPr>
          <p:cNvSpPr txBox="1"/>
          <p:nvPr/>
        </p:nvSpPr>
        <p:spPr>
          <a:xfrm>
            <a:off x="280521" y="905509"/>
            <a:ext cx="7525997" cy="83099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a:ln>
                  <a:noFill/>
                </a:ln>
                <a:solidFill>
                  <a:srgbClr val="002060"/>
                </a:solidFill>
                <a:effectLst/>
                <a:uLnTx/>
                <a:uFillTx/>
                <a:latin typeface="Century Gothic" panose="020B0502020202020204" pitchFamily="34" charset="0"/>
              </a:rPr>
              <a:t>[A] </a:t>
            </a:r>
            <a:r>
              <a:rPr kumimoji="0" lang="en-GB" sz="2800" i="0" u="none" strike="noStrike" kern="1200" cap="none" spc="0" normalizeH="0" baseline="0" noProof="0" dirty="0">
                <a:ln>
                  <a:noFill/>
                </a:ln>
                <a:solidFill>
                  <a:srgbClr val="002060"/>
                </a:solidFill>
                <a:effectLst/>
                <a:uLnTx/>
                <a:uFillTx/>
                <a:latin typeface="Century Gothic" panose="020B0502020202020204" pitchFamily="34" charset="0"/>
              </a:rPr>
              <a:t>Escucha y escribe la palabra </a:t>
            </a:r>
            <a:r>
              <a:rPr kumimoji="0" lang="en-GB" sz="4800" i="0" u="none" strike="noStrike" kern="1200" cap="none" spc="0" normalizeH="0" baseline="0" noProof="0" dirty="0">
                <a:ln>
                  <a:noFill/>
                </a:ln>
                <a:solidFill>
                  <a:srgbClr val="002060"/>
                </a:solidFill>
                <a:effectLst/>
                <a:uLnTx/>
                <a:uFillTx/>
                <a:latin typeface="Century Gothic" panose="020B0502020202020204" pitchFamily="34" charset="0"/>
              </a:rPr>
              <a:t>✍</a:t>
            </a:r>
            <a:endParaRPr kumimoji="0" lang="en-GB" sz="2800" i="0" u="none" strike="noStrike" kern="1200" cap="none" spc="0" normalizeH="0" baseline="0" noProof="0" dirty="0">
              <a:ln>
                <a:noFill/>
              </a:ln>
              <a:solidFill>
                <a:srgbClr val="002060"/>
              </a:solidFill>
              <a:effectLst/>
              <a:uLnTx/>
              <a:uFillTx/>
              <a:latin typeface="Century Gothic" panose="020B0502020202020204" pitchFamily="34" charset="0"/>
            </a:endParaRPr>
          </a:p>
        </p:txBody>
      </p:sp>
      <p:pic>
        <p:nvPicPr>
          <p:cNvPr id="58" name="Picture 57" descr="Shape, arrow&#10;&#10;Description automatically generated">
            <a:extLst>
              <a:ext uri="{FF2B5EF4-FFF2-40B4-BE49-F238E27FC236}">
                <a16:creationId xmlns:a16="http://schemas.microsoft.com/office/drawing/2014/main" id="{4CFD89FB-91D4-40DE-A714-EFFD81D0AB72}"/>
              </a:ext>
            </a:extLst>
          </p:cNvPr>
          <p:cNvPicPr>
            <a:picLocks noChangeAspect="1"/>
          </p:cNvPicPr>
          <p:nvPr/>
        </p:nvPicPr>
        <p:blipFill>
          <a:blip r:embed="rId17">
            <a:extLst>
              <a:ext uri="{28A0092B-C50C-407E-A947-70E740481C1C}">
                <a14:useLocalDpi xmlns:a14="http://schemas.microsoft.com/office/drawing/2010/main" val="0"/>
              </a:ext>
            </a:extLst>
          </a:blip>
          <a:stretch>
            <a:fillRect/>
          </a:stretch>
        </p:blipFill>
        <p:spPr>
          <a:xfrm>
            <a:off x="3593534" y="2995745"/>
            <a:ext cx="515444" cy="350341"/>
          </a:xfrm>
          <a:prstGeom prst="rect">
            <a:avLst/>
          </a:prstGeom>
        </p:spPr>
      </p:pic>
      <p:sp>
        <p:nvSpPr>
          <p:cNvPr id="59" name="TextBox 58">
            <a:extLst>
              <a:ext uri="{FF2B5EF4-FFF2-40B4-BE49-F238E27FC236}">
                <a16:creationId xmlns:a16="http://schemas.microsoft.com/office/drawing/2014/main" id="{83B7C4DE-9486-4ECF-842E-DC23F6CF12F2}"/>
              </a:ext>
            </a:extLst>
          </p:cNvPr>
          <p:cNvSpPr txBox="1"/>
          <p:nvPr/>
        </p:nvSpPr>
        <p:spPr>
          <a:xfrm>
            <a:off x="1284560" y="3394080"/>
            <a:ext cx="2135521" cy="646331"/>
          </a:xfrm>
          <a:prstGeom prst="rect">
            <a:avLst/>
          </a:prstGeom>
          <a:noFill/>
        </p:spPr>
        <p:txBody>
          <a:bodyPr wrap="none" rtlCol="0">
            <a:spAutoFit/>
          </a:bodyPr>
          <a:lstStyle/>
          <a:p>
            <a:r>
              <a:rPr lang="en-GB" sz="3600" spc="600" dirty="0" err="1">
                <a:solidFill>
                  <a:srgbClr val="92D050"/>
                </a:solidFill>
                <a:latin typeface="Dreaming Outloud Pro" panose="03050502040302030504" pitchFamily="66" charset="0"/>
                <a:cs typeface="Dreaming Outloud Pro" panose="03050502040302030504" pitchFamily="66" charset="0"/>
              </a:rPr>
              <a:t>dibujar</a:t>
            </a:r>
            <a:endParaRPr lang="en-GB" sz="3600" spc="600" dirty="0">
              <a:solidFill>
                <a:srgbClr val="92D050"/>
              </a:solidFill>
              <a:latin typeface="Dreaming Outloud Pro" panose="03050502040302030504" pitchFamily="66" charset="0"/>
              <a:cs typeface="Dreaming Outloud Pro" panose="03050502040302030504" pitchFamily="66" charset="0"/>
            </a:endParaRPr>
          </a:p>
        </p:txBody>
      </p:sp>
      <p:pic>
        <p:nvPicPr>
          <p:cNvPr id="60" name="Picture 59" descr="Shape, arrow&#10;&#10;Description automatically generated">
            <a:extLst>
              <a:ext uri="{FF2B5EF4-FFF2-40B4-BE49-F238E27FC236}">
                <a16:creationId xmlns:a16="http://schemas.microsoft.com/office/drawing/2014/main" id="{848582FD-B47F-4F8F-B94D-B826958B0FFC}"/>
              </a:ext>
            </a:extLst>
          </p:cNvPr>
          <p:cNvPicPr>
            <a:picLocks noChangeAspect="1"/>
          </p:cNvPicPr>
          <p:nvPr/>
        </p:nvPicPr>
        <p:blipFill>
          <a:blip r:embed="rId17">
            <a:extLst>
              <a:ext uri="{28A0092B-C50C-407E-A947-70E740481C1C}">
                <a14:useLocalDpi xmlns:a14="http://schemas.microsoft.com/office/drawing/2010/main" val="0"/>
              </a:ext>
            </a:extLst>
          </a:blip>
          <a:stretch>
            <a:fillRect/>
          </a:stretch>
        </p:blipFill>
        <p:spPr>
          <a:xfrm>
            <a:off x="3579886" y="3552823"/>
            <a:ext cx="515444" cy="350341"/>
          </a:xfrm>
          <a:prstGeom prst="rect">
            <a:avLst/>
          </a:prstGeom>
        </p:spPr>
      </p:pic>
      <p:sp>
        <p:nvSpPr>
          <p:cNvPr id="61" name="TextBox 60">
            <a:extLst>
              <a:ext uri="{FF2B5EF4-FFF2-40B4-BE49-F238E27FC236}">
                <a16:creationId xmlns:a16="http://schemas.microsoft.com/office/drawing/2014/main" id="{989D129D-31D0-4A7F-8077-DFBD02382704}"/>
              </a:ext>
            </a:extLst>
          </p:cNvPr>
          <p:cNvSpPr txBox="1"/>
          <p:nvPr/>
        </p:nvSpPr>
        <p:spPr>
          <a:xfrm>
            <a:off x="1500638" y="3979342"/>
            <a:ext cx="1600118" cy="646331"/>
          </a:xfrm>
          <a:prstGeom prst="rect">
            <a:avLst/>
          </a:prstGeom>
          <a:noFill/>
        </p:spPr>
        <p:txBody>
          <a:bodyPr wrap="none" rtlCol="0">
            <a:spAutoFit/>
          </a:bodyPr>
          <a:lstStyle/>
          <a:p>
            <a:r>
              <a:rPr lang="en-GB" sz="3600" spc="600" dirty="0">
                <a:solidFill>
                  <a:srgbClr val="92D050"/>
                </a:solidFill>
                <a:latin typeface="Dreaming Outloud Pro" panose="03050502040302030504" pitchFamily="66" charset="0"/>
                <a:cs typeface="Dreaming Outloud Pro" panose="03050502040302030504" pitchFamily="66" charset="0"/>
              </a:rPr>
              <a:t>avion</a:t>
            </a:r>
          </a:p>
        </p:txBody>
      </p:sp>
      <p:sp>
        <p:nvSpPr>
          <p:cNvPr id="62" name="TextBox 61">
            <a:extLst>
              <a:ext uri="{FF2B5EF4-FFF2-40B4-BE49-F238E27FC236}">
                <a16:creationId xmlns:a16="http://schemas.microsoft.com/office/drawing/2014/main" id="{2DD24C14-D298-41CA-A40A-1AE23010207C}"/>
              </a:ext>
            </a:extLst>
          </p:cNvPr>
          <p:cNvSpPr txBox="1"/>
          <p:nvPr/>
        </p:nvSpPr>
        <p:spPr>
          <a:xfrm rot="1020148" flipH="1" flipV="1">
            <a:off x="1457864" y="3543108"/>
            <a:ext cx="1237253" cy="646331"/>
          </a:xfrm>
          <a:prstGeom prst="rect">
            <a:avLst/>
          </a:prstGeom>
          <a:noFill/>
        </p:spPr>
        <p:txBody>
          <a:bodyPr wrap="square" rtlCol="0">
            <a:spAutoFit/>
          </a:bodyPr>
          <a:lstStyle/>
          <a:p>
            <a:r>
              <a:rPr lang="en-GB" sz="3600" dirty="0">
                <a:solidFill>
                  <a:srgbClr val="92D050"/>
                </a:solidFill>
                <a:latin typeface="Dreaming Outloud Pro" panose="03050502040302030504" pitchFamily="66" charset="0"/>
                <a:cs typeface="Dreaming Outloud Pro" panose="03050502040302030504" pitchFamily="66" charset="0"/>
              </a:rPr>
              <a:t>‘</a:t>
            </a:r>
          </a:p>
        </p:txBody>
      </p:sp>
      <p:pic>
        <p:nvPicPr>
          <p:cNvPr id="64" name="Picture 63">
            <a:extLst>
              <a:ext uri="{FF2B5EF4-FFF2-40B4-BE49-F238E27FC236}">
                <a16:creationId xmlns:a16="http://schemas.microsoft.com/office/drawing/2014/main" id="{1BC70F58-2AF5-4CA7-9A28-21C901EFD8C9}"/>
              </a:ext>
            </a:extLst>
          </p:cNvPr>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3617662" y="4093481"/>
            <a:ext cx="384106" cy="400110"/>
          </a:xfrm>
          <a:prstGeom prst="rect">
            <a:avLst/>
          </a:prstGeom>
        </p:spPr>
      </p:pic>
      <p:sp>
        <p:nvSpPr>
          <p:cNvPr id="65" name="TextBox 64">
            <a:extLst>
              <a:ext uri="{FF2B5EF4-FFF2-40B4-BE49-F238E27FC236}">
                <a16:creationId xmlns:a16="http://schemas.microsoft.com/office/drawing/2014/main" id="{757A6796-9493-43E4-8B58-9F61451806B6}"/>
              </a:ext>
            </a:extLst>
          </p:cNvPr>
          <p:cNvSpPr txBox="1"/>
          <p:nvPr/>
        </p:nvSpPr>
        <p:spPr>
          <a:xfrm>
            <a:off x="1419811" y="4533315"/>
            <a:ext cx="1739579" cy="646331"/>
          </a:xfrm>
          <a:prstGeom prst="rect">
            <a:avLst/>
          </a:prstGeom>
          <a:noFill/>
        </p:spPr>
        <p:txBody>
          <a:bodyPr wrap="none" rtlCol="0">
            <a:spAutoFit/>
          </a:bodyPr>
          <a:lstStyle/>
          <a:p>
            <a:r>
              <a:rPr lang="en-GB" sz="3600" spc="600" dirty="0">
                <a:solidFill>
                  <a:srgbClr val="92D050"/>
                </a:solidFill>
                <a:latin typeface="Dreaming Outloud Pro" panose="03050502040302030504" pitchFamily="66" charset="0"/>
                <a:cs typeface="Dreaming Outloud Pro" panose="03050502040302030504" pitchFamily="66" charset="0"/>
              </a:rPr>
              <a:t>ingles</a:t>
            </a:r>
          </a:p>
        </p:txBody>
      </p:sp>
      <p:sp>
        <p:nvSpPr>
          <p:cNvPr id="66" name="TextBox 65">
            <a:extLst>
              <a:ext uri="{FF2B5EF4-FFF2-40B4-BE49-F238E27FC236}">
                <a16:creationId xmlns:a16="http://schemas.microsoft.com/office/drawing/2014/main" id="{349F8237-D134-498F-9C40-C521E4C61B18}"/>
              </a:ext>
            </a:extLst>
          </p:cNvPr>
          <p:cNvSpPr txBox="1"/>
          <p:nvPr/>
        </p:nvSpPr>
        <p:spPr>
          <a:xfrm rot="2266519" flipH="1" flipV="1">
            <a:off x="1743630" y="3966782"/>
            <a:ext cx="1237253" cy="646331"/>
          </a:xfrm>
          <a:prstGeom prst="rect">
            <a:avLst/>
          </a:prstGeom>
          <a:noFill/>
        </p:spPr>
        <p:txBody>
          <a:bodyPr wrap="square" rtlCol="0">
            <a:spAutoFit/>
          </a:bodyPr>
          <a:lstStyle/>
          <a:p>
            <a:r>
              <a:rPr lang="en-GB" sz="3600" dirty="0">
                <a:solidFill>
                  <a:srgbClr val="92D050"/>
                </a:solidFill>
                <a:latin typeface="Dreaming Outloud Pro" panose="03050502040302030504" pitchFamily="66" charset="0"/>
                <a:cs typeface="Dreaming Outloud Pro" panose="03050502040302030504" pitchFamily="66" charset="0"/>
              </a:rPr>
              <a:t>‘</a:t>
            </a:r>
          </a:p>
        </p:txBody>
      </p:sp>
      <p:pic>
        <p:nvPicPr>
          <p:cNvPr id="67" name="Picture 66">
            <a:extLst>
              <a:ext uri="{FF2B5EF4-FFF2-40B4-BE49-F238E27FC236}">
                <a16:creationId xmlns:a16="http://schemas.microsoft.com/office/drawing/2014/main" id="{41FEFFE9-8DEB-48A5-AD2A-37AB0FA4357B}"/>
              </a:ext>
            </a:extLst>
          </p:cNvPr>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3617662" y="4665681"/>
            <a:ext cx="384106" cy="400110"/>
          </a:xfrm>
          <a:prstGeom prst="rect">
            <a:avLst/>
          </a:prstGeom>
        </p:spPr>
      </p:pic>
      <p:sp>
        <p:nvSpPr>
          <p:cNvPr id="68" name="TextBox 67">
            <a:extLst>
              <a:ext uri="{FF2B5EF4-FFF2-40B4-BE49-F238E27FC236}">
                <a16:creationId xmlns:a16="http://schemas.microsoft.com/office/drawing/2014/main" id="{D98CEA90-8165-48C9-AFBB-AEBF9AB860C1}"/>
              </a:ext>
            </a:extLst>
          </p:cNvPr>
          <p:cNvSpPr txBox="1"/>
          <p:nvPr/>
        </p:nvSpPr>
        <p:spPr>
          <a:xfrm>
            <a:off x="1676423" y="5075705"/>
            <a:ext cx="1369670" cy="646331"/>
          </a:xfrm>
          <a:prstGeom prst="rect">
            <a:avLst/>
          </a:prstGeom>
          <a:noFill/>
        </p:spPr>
        <p:txBody>
          <a:bodyPr wrap="none" rtlCol="0">
            <a:spAutoFit/>
          </a:bodyPr>
          <a:lstStyle/>
          <a:p>
            <a:r>
              <a:rPr lang="en-GB" sz="3600" spc="600" dirty="0">
                <a:solidFill>
                  <a:srgbClr val="92D050"/>
                </a:solidFill>
                <a:latin typeface="Dreaming Outloud Pro" panose="03050502040302030504" pitchFamily="66" charset="0"/>
                <a:cs typeface="Dreaming Outloud Pro" panose="03050502040302030504" pitchFamily="66" charset="0"/>
              </a:rPr>
              <a:t>Leon</a:t>
            </a:r>
          </a:p>
        </p:txBody>
      </p:sp>
      <p:sp>
        <p:nvSpPr>
          <p:cNvPr id="69" name="TextBox 68">
            <a:extLst>
              <a:ext uri="{FF2B5EF4-FFF2-40B4-BE49-F238E27FC236}">
                <a16:creationId xmlns:a16="http://schemas.microsoft.com/office/drawing/2014/main" id="{5DFE8F2E-BD31-4AA9-A812-42CE78807114}"/>
              </a:ext>
            </a:extLst>
          </p:cNvPr>
          <p:cNvSpPr txBox="1"/>
          <p:nvPr/>
        </p:nvSpPr>
        <p:spPr>
          <a:xfrm rot="1020148" flipH="1" flipV="1">
            <a:off x="1399666" y="4639936"/>
            <a:ext cx="1237253" cy="646331"/>
          </a:xfrm>
          <a:prstGeom prst="rect">
            <a:avLst/>
          </a:prstGeom>
          <a:noFill/>
        </p:spPr>
        <p:txBody>
          <a:bodyPr wrap="square" rtlCol="0">
            <a:spAutoFit/>
          </a:bodyPr>
          <a:lstStyle/>
          <a:p>
            <a:r>
              <a:rPr lang="en-GB" sz="3600" dirty="0">
                <a:solidFill>
                  <a:srgbClr val="92D050"/>
                </a:solidFill>
                <a:latin typeface="Dreaming Outloud Pro" panose="03050502040302030504" pitchFamily="66" charset="0"/>
                <a:cs typeface="Dreaming Outloud Pro" panose="03050502040302030504" pitchFamily="66" charset="0"/>
              </a:rPr>
              <a:t>‘</a:t>
            </a:r>
          </a:p>
        </p:txBody>
      </p:sp>
      <p:pic>
        <p:nvPicPr>
          <p:cNvPr id="70" name="Picture 69">
            <a:extLst>
              <a:ext uri="{FF2B5EF4-FFF2-40B4-BE49-F238E27FC236}">
                <a16:creationId xmlns:a16="http://schemas.microsoft.com/office/drawing/2014/main" id="{70F7AFC7-6991-4102-9EF4-9E00080D3CE6}"/>
              </a:ext>
            </a:extLst>
          </p:cNvPr>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3643319" y="5176196"/>
            <a:ext cx="384106" cy="400110"/>
          </a:xfrm>
          <a:prstGeom prst="rect">
            <a:avLst/>
          </a:prstGeom>
        </p:spPr>
      </p:pic>
      <p:sp>
        <p:nvSpPr>
          <p:cNvPr id="88" name="TextBox 87">
            <a:extLst>
              <a:ext uri="{FF2B5EF4-FFF2-40B4-BE49-F238E27FC236}">
                <a16:creationId xmlns:a16="http://schemas.microsoft.com/office/drawing/2014/main" id="{0BF3F21E-C4F3-4B62-B8F3-DC8C8D4AD01F}"/>
              </a:ext>
            </a:extLst>
          </p:cNvPr>
          <p:cNvSpPr txBox="1"/>
          <p:nvPr/>
        </p:nvSpPr>
        <p:spPr>
          <a:xfrm>
            <a:off x="1217655" y="5644432"/>
            <a:ext cx="2292615" cy="646331"/>
          </a:xfrm>
          <a:prstGeom prst="rect">
            <a:avLst/>
          </a:prstGeom>
          <a:noFill/>
        </p:spPr>
        <p:txBody>
          <a:bodyPr wrap="none" rtlCol="0">
            <a:spAutoFit/>
          </a:bodyPr>
          <a:lstStyle/>
          <a:p>
            <a:r>
              <a:rPr lang="en-GB" sz="3600" spc="600" dirty="0">
                <a:solidFill>
                  <a:srgbClr val="92D050"/>
                </a:solidFill>
                <a:latin typeface="Dreaming Outloud Pro" panose="03050502040302030504" pitchFamily="66" charset="0"/>
                <a:cs typeface="Dreaming Outloud Pro" panose="03050502040302030504" pitchFamily="66" charset="0"/>
              </a:rPr>
              <a:t>Ecuador</a:t>
            </a:r>
          </a:p>
        </p:txBody>
      </p:sp>
      <p:pic>
        <p:nvPicPr>
          <p:cNvPr id="89" name="Picture 88" descr="Shape, arrow&#10;&#10;Description automatically generated">
            <a:extLst>
              <a:ext uri="{FF2B5EF4-FFF2-40B4-BE49-F238E27FC236}">
                <a16:creationId xmlns:a16="http://schemas.microsoft.com/office/drawing/2014/main" id="{4221F39E-293A-4E92-AA2D-96CFA624E5E3}"/>
              </a:ext>
            </a:extLst>
          </p:cNvPr>
          <p:cNvPicPr>
            <a:picLocks noChangeAspect="1"/>
          </p:cNvPicPr>
          <p:nvPr/>
        </p:nvPicPr>
        <p:blipFill>
          <a:blip r:embed="rId17">
            <a:extLst>
              <a:ext uri="{28A0092B-C50C-407E-A947-70E740481C1C}">
                <a14:useLocalDpi xmlns:a14="http://schemas.microsoft.com/office/drawing/2010/main" val="0"/>
              </a:ext>
            </a:extLst>
          </a:blip>
          <a:stretch>
            <a:fillRect/>
          </a:stretch>
        </p:blipFill>
        <p:spPr>
          <a:xfrm>
            <a:off x="3594869" y="5803175"/>
            <a:ext cx="515444" cy="350341"/>
          </a:xfrm>
          <a:prstGeom prst="rect">
            <a:avLst/>
          </a:prstGeom>
        </p:spPr>
      </p:pic>
      <p:sp>
        <p:nvSpPr>
          <p:cNvPr id="92" name="TextBox 91">
            <a:extLst>
              <a:ext uri="{FF2B5EF4-FFF2-40B4-BE49-F238E27FC236}">
                <a16:creationId xmlns:a16="http://schemas.microsoft.com/office/drawing/2014/main" id="{FC39C71A-39D8-4C47-BE08-263D492B4D46}"/>
              </a:ext>
            </a:extLst>
          </p:cNvPr>
          <p:cNvSpPr txBox="1"/>
          <p:nvPr/>
        </p:nvSpPr>
        <p:spPr>
          <a:xfrm>
            <a:off x="1266110" y="6195221"/>
            <a:ext cx="2244910" cy="646331"/>
          </a:xfrm>
          <a:prstGeom prst="rect">
            <a:avLst/>
          </a:prstGeom>
          <a:noFill/>
        </p:spPr>
        <p:txBody>
          <a:bodyPr wrap="none" rtlCol="0">
            <a:spAutoFit/>
          </a:bodyPr>
          <a:lstStyle/>
          <a:p>
            <a:r>
              <a:rPr lang="en-GB" sz="3600" spc="600" dirty="0" err="1">
                <a:solidFill>
                  <a:srgbClr val="92D050"/>
                </a:solidFill>
                <a:latin typeface="Dreaming Outloud Pro" panose="03050502040302030504" pitchFamily="66" charset="0"/>
                <a:cs typeface="Dreaming Outloud Pro" panose="03050502040302030504" pitchFamily="66" charset="0"/>
              </a:rPr>
              <a:t>corazon</a:t>
            </a:r>
            <a:endParaRPr lang="en-GB" sz="3600" spc="600" dirty="0">
              <a:solidFill>
                <a:srgbClr val="92D050"/>
              </a:solidFill>
              <a:latin typeface="Dreaming Outloud Pro" panose="03050502040302030504" pitchFamily="66" charset="0"/>
              <a:cs typeface="Dreaming Outloud Pro" panose="03050502040302030504" pitchFamily="66" charset="0"/>
            </a:endParaRPr>
          </a:p>
        </p:txBody>
      </p:sp>
      <p:sp>
        <p:nvSpPr>
          <p:cNvPr id="93" name="TextBox 92">
            <a:extLst>
              <a:ext uri="{FF2B5EF4-FFF2-40B4-BE49-F238E27FC236}">
                <a16:creationId xmlns:a16="http://schemas.microsoft.com/office/drawing/2014/main" id="{819322B5-25B1-4EF5-924E-1BC375D16531}"/>
              </a:ext>
            </a:extLst>
          </p:cNvPr>
          <p:cNvSpPr txBox="1"/>
          <p:nvPr/>
        </p:nvSpPr>
        <p:spPr>
          <a:xfrm rot="1020148" flipH="1" flipV="1">
            <a:off x="1851580" y="5742321"/>
            <a:ext cx="1237253" cy="646331"/>
          </a:xfrm>
          <a:prstGeom prst="rect">
            <a:avLst/>
          </a:prstGeom>
          <a:noFill/>
        </p:spPr>
        <p:txBody>
          <a:bodyPr wrap="square" rtlCol="0">
            <a:spAutoFit/>
          </a:bodyPr>
          <a:lstStyle/>
          <a:p>
            <a:r>
              <a:rPr lang="en-GB" sz="3600" dirty="0">
                <a:solidFill>
                  <a:srgbClr val="92D050"/>
                </a:solidFill>
                <a:latin typeface="Dreaming Outloud Pro" panose="03050502040302030504" pitchFamily="66" charset="0"/>
                <a:cs typeface="Dreaming Outloud Pro" panose="03050502040302030504" pitchFamily="66" charset="0"/>
              </a:rPr>
              <a:t>‘</a:t>
            </a:r>
          </a:p>
        </p:txBody>
      </p:sp>
      <p:pic>
        <p:nvPicPr>
          <p:cNvPr id="94" name="Picture 93">
            <a:extLst>
              <a:ext uri="{FF2B5EF4-FFF2-40B4-BE49-F238E27FC236}">
                <a16:creationId xmlns:a16="http://schemas.microsoft.com/office/drawing/2014/main" id="{B93C4BDA-F216-4FEF-A8F8-154E1D0410F8}"/>
              </a:ext>
            </a:extLst>
          </p:cNvPr>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3632900" y="6238322"/>
            <a:ext cx="384106" cy="400110"/>
          </a:xfrm>
          <a:prstGeom prst="rect">
            <a:avLst/>
          </a:prstGeom>
        </p:spPr>
      </p:pic>
      <p:pic>
        <p:nvPicPr>
          <p:cNvPr id="96" name="Google Shape;170;p8" descr="Jigsaw, Puzzle, Piece, Game, Concept, Solution">
            <a:extLst>
              <a:ext uri="{FF2B5EF4-FFF2-40B4-BE49-F238E27FC236}">
                <a16:creationId xmlns:a16="http://schemas.microsoft.com/office/drawing/2014/main" id="{2ED00E83-B309-4F34-B571-96543EB22D73}"/>
              </a:ext>
            </a:extLst>
          </p:cNvPr>
          <p:cNvPicPr preferRelativeResize="0"/>
          <p:nvPr/>
        </p:nvPicPr>
        <p:blipFill rotWithShape="1">
          <a:blip r:embed="rId18">
            <a:alphaModFix/>
          </a:blip>
          <a:srcRect/>
          <a:stretch/>
        </p:blipFill>
        <p:spPr>
          <a:xfrm>
            <a:off x="10787001" y="101015"/>
            <a:ext cx="642594" cy="704731"/>
          </a:xfrm>
          <a:prstGeom prst="rect">
            <a:avLst/>
          </a:prstGeom>
          <a:noFill/>
          <a:ln>
            <a:noFill/>
          </a:ln>
        </p:spPr>
      </p:pic>
      <p:sp>
        <p:nvSpPr>
          <p:cNvPr id="97" name="Speech Bubble: Rectangle with Corners Rounded 96">
            <a:extLst>
              <a:ext uri="{FF2B5EF4-FFF2-40B4-BE49-F238E27FC236}">
                <a16:creationId xmlns:a16="http://schemas.microsoft.com/office/drawing/2014/main" id="{26352E07-8F60-41A9-A328-55A5552EDA24}"/>
              </a:ext>
            </a:extLst>
          </p:cNvPr>
          <p:cNvSpPr/>
          <p:nvPr/>
        </p:nvSpPr>
        <p:spPr>
          <a:xfrm>
            <a:off x="4436623" y="1775402"/>
            <a:ext cx="5286806" cy="1519018"/>
          </a:xfrm>
          <a:prstGeom prst="wedgeRoundRectCallout">
            <a:avLst>
              <a:gd name="adj1" fmla="val -42257"/>
              <a:gd name="adj2" fmla="val 86699"/>
              <a:gd name="adj3" fmla="val 16667"/>
            </a:avLst>
          </a:prstGeom>
          <a:solidFill>
            <a:srgbClr val="2BC0C7"/>
          </a:solidFill>
          <a:ln>
            <a:solidFill>
              <a:srgbClr val="2BC0C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rtl="0">
              <a:spcBef>
                <a:spcPts val="0"/>
              </a:spcBef>
              <a:spcAft>
                <a:spcPts val="0"/>
              </a:spcAft>
            </a:pPr>
            <a:r>
              <a:rPr lang="en-GB" sz="2400" dirty="0">
                <a:solidFill>
                  <a:srgbClr val="002060"/>
                </a:solidFill>
                <a:latin typeface="Century Gothic" panose="020B0502020202020204" pitchFamily="34" charset="0"/>
              </a:rPr>
              <a:t>Remember that in Spanish, al</a:t>
            </a:r>
            <a:r>
              <a:rPr lang="en-GB" sz="2400" b="0" i="0" u="none" strike="noStrike" dirty="0">
                <a:solidFill>
                  <a:srgbClr val="002060"/>
                </a:solidFill>
                <a:effectLst/>
                <a:latin typeface="Century Gothic" panose="020B0502020202020204" pitchFamily="34" charset="0"/>
              </a:rPr>
              <a:t>l words with last syllable stress that end in –n, -s or a vowel have an accent. </a:t>
            </a:r>
            <a:endParaRPr kumimoji="0" lang="en-US" sz="2400" b="0" i="0" u="none" strike="noStrike" kern="1200" cap="none" spc="0" normalizeH="0" baseline="0" noProof="0" dirty="0">
              <a:ln>
                <a:noFill/>
              </a:ln>
              <a:solidFill>
                <a:srgbClr val="002060"/>
              </a:solidFill>
              <a:effectLst/>
              <a:uLnTx/>
              <a:uFillTx/>
              <a:latin typeface="Century Gothic" panose="020B0502020202020204" pitchFamily="34" charset="0"/>
            </a:endParaRPr>
          </a:p>
        </p:txBody>
      </p:sp>
      <p:sp>
        <p:nvSpPr>
          <p:cNvPr id="98" name="TextBox 97">
            <a:hlinkClick r:id="" action="ppaction://noaction">
              <a:snd r:embed="rId19" name="p_iii.wav"/>
            </a:hlinkClick>
            <a:extLst>
              <a:ext uri="{FF2B5EF4-FFF2-40B4-BE49-F238E27FC236}">
                <a16:creationId xmlns:a16="http://schemas.microsoft.com/office/drawing/2014/main" id="{99F0D9F4-0E51-4598-A89A-3CCCD858CF99}"/>
              </a:ext>
            </a:extLst>
          </p:cNvPr>
          <p:cNvSpPr txBox="1"/>
          <p:nvPr/>
        </p:nvSpPr>
        <p:spPr>
          <a:xfrm>
            <a:off x="5029051" y="4009707"/>
            <a:ext cx="7090824" cy="954107"/>
          </a:xfrm>
          <a:prstGeom prst="rect">
            <a:avLst/>
          </a:prstGeom>
          <a:noFill/>
        </p:spPr>
        <p:txBody>
          <a:bodyPr wrap="square" rtlCol="0">
            <a:spAutoFit/>
          </a:bodyPr>
          <a:lstStyle/>
          <a:p>
            <a:pPr lvl="0">
              <a:defRPr/>
            </a:pPr>
            <a:r>
              <a:rPr kumimoji="0" lang="en-GB" sz="2800" b="0" i="0" u="none" strike="noStrike" kern="1200" cap="none" spc="0" normalizeH="0" baseline="0" noProof="0" dirty="0">
                <a:ln>
                  <a:noFill/>
                </a:ln>
                <a:solidFill>
                  <a:srgbClr val="002060"/>
                </a:solidFill>
                <a:effectLst/>
                <a:uLnTx/>
                <a:uFillTx/>
                <a:latin typeface="Century Gothic" panose="020B0502020202020204" pitchFamily="34" charset="0"/>
              </a:rPr>
              <a:t>Los dos </a:t>
            </a:r>
            <a:r>
              <a:rPr kumimoji="0" lang="en-GB" sz="2800" b="0" i="0" u="none" strike="noStrike" kern="1200" cap="none" spc="0" normalizeH="0" baseline="0" noProof="0" dirty="0" err="1">
                <a:ln>
                  <a:noFill/>
                </a:ln>
                <a:solidFill>
                  <a:srgbClr val="002060"/>
                </a:solidFill>
                <a:effectLst/>
                <a:uLnTx/>
                <a:uFillTx/>
                <a:latin typeface="Century Gothic" panose="020B0502020202020204" pitchFamily="34" charset="0"/>
              </a:rPr>
              <a:t>países</a:t>
            </a:r>
            <a:r>
              <a:rPr kumimoji="0" lang="en-GB" sz="2800" b="0" i="0" u="none" strike="noStrike" kern="1200" cap="none" spc="0" normalizeH="0" baseline="0" noProof="0" dirty="0">
                <a:ln>
                  <a:noFill/>
                </a:ln>
                <a:solidFill>
                  <a:srgbClr val="002060"/>
                </a:solidFill>
                <a:effectLst/>
                <a:uLnTx/>
                <a:uFillTx/>
                <a:latin typeface="Century Gothic" panose="020B0502020202020204" pitchFamily="34" charset="0"/>
              </a:rPr>
              <a:t> en </a:t>
            </a:r>
            <a:r>
              <a:rPr kumimoji="0" lang="en-GB" sz="2800" b="0" i="0" u="none" strike="noStrike" kern="1200" cap="none" spc="0" normalizeH="0" baseline="0" noProof="0" dirty="0" err="1">
                <a:ln>
                  <a:noFill/>
                </a:ln>
                <a:solidFill>
                  <a:srgbClr val="002060"/>
                </a:solidFill>
                <a:effectLst/>
                <a:uLnTx/>
                <a:uFillTx/>
                <a:latin typeface="Century Gothic" panose="020B0502020202020204" pitchFamily="34" charset="0"/>
              </a:rPr>
              <a:t>Sudamérica</a:t>
            </a:r>
            <a:r>
              <a:rPr kumimoji="0" lang="en-GB" sz="2800" b="0" i="0" u="none" strike="noStrike" kern="1200" cap="none" spc="0" normalizeH="0" baseline="0" noProof="0" dirty="0">
                <a:ln>
                  <a:noFill/>
                </a:ln>
                <a:solidFill>
                  <a:srgbClr val="002060"/>
                </a:solidFill>
                <a:effectLst/>
                <a:uLnTx/>
                <a:uFillTx/>
                <a:latin typeface="Century Gothic" panose="020B0502020202020204" pitchFamily="34" charset="0"/>
              </a:rPr>
              <a:t> son ______       </a:t>
            </a:r>
            <a:r>
              <a:rPr lang="en-GB" sz="2800" dirty="0">
                <a:solidFill>
                  <a:srgbClr val="002060"/>
                </a:solidFill>
                <a:latin typeface="Century Gothic" panose="020B0502020202020204" pitchFamily="34" charset="0"/>
              </a:rPr>
              <a:t>y  _________      .</a:t>
            </a:r>
            <a:endParaRPr kumimoji="0" lang="en-GB" sz="2800" b="0" i="0" u="none" strike="noStrike" kern="1200" cap="none" spc="0" normalizeH="0" baseline="0" noProof="0" dirty="0">
              <a:ln>
                <a:noFill/>
              </a:ln>
              <a:solidFill>
                <a:srgbClr val="002060"/>
              </a:solidFill>
              <a:effectLst/>
              <a:uLnTx/>
              <a:uFillTx/>
              <a:latin typeface="Century Gothic" panose="020B0502020202020204" pitchFamily="34" charset="0"/>
            </a:endParaRPr>
          </a:p>
        </p:txBody>
      </p:sp>
      <p:sp>
        <p:nvSpPr>
          <p:cNvPr id="99" name="TextBox 98">
            <a:hlinkClick r:id="" action="ppaction://noaction">
              <a:snd r:embed="rId20" name="p_iv.wav"/>
            </a:hlinkClick>
            <a:extLst>
              <a:ext uri="{FF2B5EF4-FFF2-40B4-BE49-F238E27FC236}">
                <a16:creationId xmlns:a16="http://schemas.microsoft.com/office/drawing/2014/main" id="{0036FB1E-B1DF-4587-8D60-47CA19C9C254}"/>
              </a:ext>
            </a:extLst>
          </p:cNvPr>
          <p:cNvSpPr txBox="1"/>
          <p:nvPr/>
        </p:nvSpPr>
        <p:spPr>
          <a:xfrm>
            <a:off x="4995183" y="5015912"/>
            <a:ext cx="7496624" cy="830997"/>
          </a:xfrm>
          <a:prstGeom prst="rect">
            <a:avLst/>
          </a:prstGeom>
          <a:noFill/>
        </p:spPr>
        <p:txBody>
          <a:bodyPr wrap="square" rtlCol="0">
            <a:spAutoFit/>
          </a:bodyPr>
          <a:lstStyle/>
          <a:p>
            <a:pPr lvl="0">
              <a:defRPr/>
            </a:pPr>
            <a:r>
              <a:rPr lang="en-GB" sz="2400" dirty="0">
                <a:solidFill>
                  <a:srgbClr val="002060"/>
                </a:solidFill>
                <a:latin typeface="Century Gothic" panose="020B0502020202020204" pitchFamily="34" charset="0"/>
              </a:rPr>
              <a:t>Las dos </a:t>
            </a:r>
            <a:r>
              <a:rPr lang="en-GB" sz="2400" dirty="0" err="1">
                <a:solidFill>
                  <a:srgbClr val="002060"/>
                </a:solidFill>
                <a:latin typeface="Century Gothic" panose="020B0502020202020204" pitchFamily="34" charset="0"/>
              </a:rPr>
              <a:t>ciudades</a:t>
            </a:r>
            <a:r>
              <a:rPr lang="en-GB" sz="2400" dirty="0">
                <a:solidFill>
                  <a:srgbClr val="002060"/>
                </a:solidFill>
                <a:latin typeface="Century Gothic" panose="020B0502020202020204" pitchFamily="34" charset="0"/>
              </a:rPr>
              <a:t> de </a:t>
            </a:r>
            <a:r>
              <a:rPr lang="en-GB" sz="2400" dirty="0" err="1">
                <a:solidFill>
                  <a:srgbClr val="002060"/>
                </a:solidFill>
                <a:latin typeface="Century Gothic" panose="020B0502020202020204" pitchFamily="34" charset="0"/>
              </a:rPr>
              <a:t>España</a:t>
            </a:r>
            <a:r>
              <a:rPr lang="en-GB" sz="2400" dirty="0">
                <a:solidFill>
                  <a:srgbClr val="002060"/>
                </a:solidFill>
                <a:latin typeface="Century Gothic" panose="020B0502020202020204" pitchFamily="34" charset="0"/>
              </a:rPr>
              <a:t> son ___________ y ___________.</a:t>
            </a:r>
            <a:endParaRPr kumimoji="0" lang="en-GB" sz="24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p:txBody>
      </p:sp>
      <p:sp>
        <p:nvSpPr>
          <p:cNvPr id="100" name="Google Shape;325;p7">
            <a:extLst>
              <a:ext uri="{FF2B5EF4-FFF2-40B4-BE49-F238E27FC236}">
                <a16:creationId xmlns:a16="http://schemas.microsoft.com/office/drawing/2014/main" id="{529E8876-8753-4685-834C-4C47A9A15EF4}"/>
              </a:ext>
            </a:extLst>
          </p:cNvPr>
          <p:cNvSpPr txBox="1"/>
          <p:nvPr/>
        </p:nvSpPr>
        <p:spPr>
          <a:xfrm>
            <a:off x="5165726" y="4404091"/>
            <a:ext cx="1860548" cy="523180"/>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AR" sz="2800" b="1" dirty="0">
                <a:solidFill>
                  <a:srgbClr val="002060"/>
                </a:solidFill>
                <a:latin typeface="Century Gothic"/>
                <a:ea typeface="Century Gothic"/>
                <a:cs typeface="Century Gothic"/>
                <a:sym typeface="Century Gothic"/>
              </a:rPr>
              <a:t>Per</a:t>
            </a:r>
            <a:r>
              <a:rPr lang="es-AR" sz="2800" b="1" dirty="0">
                <a:solidFill>
                  <a:srgbClr val="92D050"/>
                </a:solidFill>
                <a:latin typeface="Century Gothic"/>
                <a:ea typeface="Century Gothic"/>
                <a:cs typeface="Century Gothic"/>
                <a:sym typeface="Century Gothic"/>
              </a:rPr>
              <a:t>ú</a:t>
            </a:r>
            <a:endParaRPr kumimoji="0" lang="es-AR" sz="2600" b="1" i="0" u="none" strike="noStrike" kern="1200" cap="none" spc="0" normalizeH="0" baseline="0" noProof="0" dirty="0">
              <a:ln>
                <a:noFill/>
              </a:ln>
              <a:solidFill>
                <a:srgbClr val="92D050"/>
              </a:solidFill>
              <a:effectLst/>
              <a:uLnTx/>
              <a:uFillTx/>
              <a:latin typeface="Century Gothic"/>
              <a:ea typeface="Century Gothic"/>
              <a:cs typeface="Century Gothic"/>
              <a:sym typeface="Century Gothic"/>
            </a:endParaRPr>
          </a:p>
        </p:txBody>
      </p:sp>
      <p:sp>
        <p:nvSpPr>
          <p:cNvPr id="101" name="Google Shape;325;p7">
            <a:extLst>
              <a:ext uri="{FF2B5EF4-FFF2-40B4-BE49-F238E27FC236}">
                <a16:creationId xmlns:a16="http://schemas.microsoft.com/office/drawing/2014/main" id="{0FA58E99-4A83-4EB5-AEFA-B8D2AACB6FFA}"/>
              </a:ext>
            </a:extLst>
          </p:cNvPr>
          <p:cNvSpPr txBox="1"/>
          <p:nvPr/>
        </p:nvSpPr>
        <p:spPr>
          <a:xfrm>
            <a:off x="7249932" y="4377389"/>
            <a:ext cx="1860548" cy="523180"/>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AR" sz="2800" b="1" dirty="0">
                <a:solidFill>
                  <a:srgbClr val="002060"/>
                </a:solidFill>
                <a:latin typeface="Century Gothic"/>
                <a:ea typeface="Century Gothic"/>
                <a:cs typeface="Century Gothic"/>
                <a:sym typeface="Century Gothic"/>
              </a:rPr>
              <a:t>Ecuado</a:t>
            </a:r>
            <a:r>
              <a:rPr lang="es-AR" sz="2800" b="1" dirty="0">
                <a:solidFill>
                  <a:srgbClr val="92D050"/>
                </a:solidFill>
                <a:latin typeface="Century Gothic"/>
                <a:ea typeface="Century Gothic"/>
                <a:cs typeface="Century Gothic"/>
                <a:sym typeface="Century Gothic"/>
              </a:rPr>
              <a:t>r</a:t>
            </a:r>
            <a:endParaRPr kumimoji="0" lang="es-AR" sz="2600" b="1" i="0" u="none" strike="noStrike" kern="1200" cap="none" spc="0" normalizeH="0" baseline="0" noProof="0" dirty="0">
              <a:ln>
                <a:noFill/>
              </a:ln>
              <a:solidFill>
                <a:srgbClr val="92D050"/>
              </a:solidFill>
              <a:effectLst/>
              <a:uLnTx/>
              <a:uFillTx/>
              <a:latin typeface="Century Gothic"/>
              <a:ea typeface="Century Gothic"/>
              <a:cs typeface="Century Gothic"/>
              <a:sym typeface="Century Gothic"/>
            </a:endParaRPr>
          </a:p>
        </p:txBody>
      </p:sp>
      <p:pic>
        <p:nvPicPr>
          <p:cNvPr id="102" name="Picture 4" descr="Perú, Bandera, Bandera Nacional, Nación">
            <a:extLst>
              <a:ext uri="{FF2B5EF4-FFF2-40B4-BE49-F238E27FC236}">
                <a16:creationId xmlns:a16="http://schemas.microsoft.com/office/drawing/2014/main" id="{F5375506-450E-4327-8205-C389887B1409}"/>
              </a:ext>
            </a:extLst>
          </p:cNvPr>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6248881" y="4532604"/>
            <a:ext cx="499698" cy="333132"/>
          </a:xfrm>
          <a:prstGeom prst="roundRect">
            <a:avLst/>
          </a:prstGeom>
          <a:noFill/>
          <a:extLst>
            <a:ext uri="{909E8E84-426E-40DD-AFC4-6F175D3DCCD1}">
              <a14:hiddenFill xmlns:a14="http://schemas.microsoft.com/office/drawing/2010/main">
                <a:solidFill>
                  <a:srgbClr val="FFFFFF"/>
                </a:solidFill>
              </a14:hiddenFill>
            </a:ext>
          </a:extLst>
        </p:spPr>
      </p:pic>
      <p:sp>
        <p:nvSpPr>
          <p:cNvPr id="103" name="TextBox 102">
            <a:extLst>
              <a:ext uri="{FF2B5EF4-FFF2-40B4-BE49-F238E27FC236}">
                <a16:creationId xmlns:a16="http://schemas.microsoft.com/office/drawing/2014/main" id="{2DB65DBC-2280-4AB1-8E4A-3B1F00872D65}"/>
              </a:ext>
            </a:extLst>
          </p:cNvPr>
          <p:cNvSpPr txBox="1"/>
          <p:nvPr/>
        </p:nvSpPr>
        <p:spPr>
          <a:xfrm>
            <a:off x="8071270" y="6333720"/>
            <a:ext cx="4120730" cy="369332"/>
          </a:xfrm>
          <a:prstGeom prst="rect">
            <a:avLst/>
          </a:prstGeom>
          <a:solidFill>
            <a:srgbClr val="D2ECB6"/>
          </a:solid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la </a:t>
            </a:r>
            <a:r>
              <a:rPr kumimoji="0" lang="en-GB" sz="18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ciudad</a:t>
            </a:r>
            <a:r>
              <a:rPr kumimoji="0" lang="en-GB" sz="18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 = city | </a:t>
            </a:r>
            <a:r>
              <a:rPr kumimoji="0" lang="en-GB" sz="1800" b="0"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mn-cs"/>
              </a:rPr>
              <a:t>el</a:t>
            </a:r>
            <a:r>
              <a:rPr kumimoji="0" lang="en-GB" sz="18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 </a:t>
            </a:r>
            <a:r>
              <a:rPr kumimoji="0" lang="en-GB" sz="1800" b="1"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mn-cs"/>
              </a:rPr>
              <a:t>país</a:t>
            </a:r>
            <a:r>
              <a:rPr kumimoji="0" lang="en-GB" sz="18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 = country </a:t>
            </a: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3" name="Picture 2" descr="Ecuador, Bandera, Bandera Nacional">
            <a:extLst>
              <a:ext uri="{FF2B5EF4-FFF2-40B4-BE49-F238E27FC236}">
                <a16:creationId xmlns:a16="http://schemas.microsoft.com/office/drawing/2014/main" id="{4493715E-0A0F-431B-823A-2C8E4415E458}"/>
              </a:ext>
            </a:extLst>
          </p:cNvPr>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8939196" y="4532603"/>
            <a:ext cx="499700" cy="333133"/>
          </a:xfrm>
          <a:prstGeom prst="roundRect">
            <a:avLst/>
          </a:prstGeom>
          <a:noFill/>
          <a:extLst>
            <a:ext uri="{909E8E84-426E-40DD-AFC4-6F175D3DCCD1}">
              <a14:hiddenFill xmlns:a14="http://schemas.microsoft.com/office/drawing/2010/main">
                <a:solidFill>
                  <a:srgbClr val="FFFFFF"/>
                </a:solidFill>
              </a14:hiddenFill>
            </a:ext>
          </a:extLst>
        </p:spPr>
      </p:pic>
      <p:sp>
        <p:nvSpPr>
          <p:cNvPr id="104" name="Google Shape;325;p7">
            <a:extLst>
              <a:ext uri="{FF2B5EF4-FFF2-40B4-BE49-F238E27FC236}">
                <a16:creationId xmlns:a16="http://schemas.microsoft.com/office/drawing/2014/main" id="{AB7CD5A3-7EBB-4520-B19F-5261EADB6864}"/>
              </a:ext>
            </a:extLst>
          </p:cNvPr>
          <p:cNvSpPr txBox="1"/>
          <p:nvPr/>
        </p:nvSpPr>
        <p:spPr>
          <a:xfrm>
            <a:off x="9990006" y="4955608"/>
            <a:ext cx="1860548" cy="523180"/>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AR" sz="2800" b="1" dirty="0">
                <a:solidFill>
                  <a:srgbClr val="002060"/>
                </a:solidFill>
                <a:latin typeface="Century Gothic"/>
                <a:ea typeface="Century Gothic"/>
                <a:cs typeface="Century Gothic"/>
                <a:sym typeface="Century Gothic"/>
              </a:rPr>
              <a:t>Badajo</a:t>
            </a:r>
            <a:r>
              <a:rPr lang="es-AR" sz="2800" b="1" dirty="0">
                <a:solidFill>
                  <a:srgbClr val="92D050"/>
                </a:solidFill>
                <a:latin typeface="Century Gothic"/>
                <a:ea typeface="Century Gothic"/>
                <a:cs typeface="Century Gothic"/>
                <a:sym typeface="Century Gothic"/>
              </a:rPr>
              <a:t>z</a:t>
            </a:r>
            <a:endParaRPr kumimoji="0" lang="es-AR" sz="2600" b="1" i="0" u="none" strike="noStrike" kern="1200" cap="none" spc="0" normalizeH="0" baseline="0" noProof="0" dirty="0">
              <a:ln>
                <a:noFill/>
              </a:ln>
              <a:solidFill>
                <a:srgbClr val="92D050"/>
              </a:solidFill>
              <a:effectLst/>
              <a:uLnTx/>
              <a:uFillTx/>
              <a:latin typeface="Century Gothic"/>
              <a:ea typeface="Century Gothic"/>
              <a:cs typeface="Century Gothic"/>
              <a:sym typeface="Century Gothic"/>
            </a:endParaRPr>
          </a:p>
        </p:txBody>
      </p:sp>
      <p:sp>
        <p:nvSpPr>
          <p:cNvPr id="105" name="Google Shape;325;p7">
            <a:extLst>
              <a:ext uri="{FF2B5EF4-FFF2-40B4-BE49-F238E27FC236}">
                <a16:creationId xmlns:a16="http://schemas.microsoft.com/office/drawing/2014/main" id="{44150EFA-731A-419F-A00F-F0F50214941E}"/>
              </a:ext>
            </a:extLst>
          </p:cNvPr>
          <p:cNvSpPr txBox="1"/>
          <p:nvPr/>
        </p:nvSpPr>
        <p:spPr>
          <a:xfrm>
            <a:off x="5433405" y="5334000"/>
            <a:ext cx="1860548" cy="523180"/>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AR" sz="2800" b="1" dirty="0">
                <a:solidFill>
                  <a:srgbClr val="002060"/>
                </a:solidFill>
                <a:latin typeface="Century Gothic"/>
                <a:ea typeface="Century Gothic"/>
                <a:cs typeface="Century Gothic"/>
                <a:sym typeface="Century Gothic"/>
              </a:rPr>
              <a:t>Le</a:t>
            </a:r>
            <a:r>
              <a:rPr lang="es-AR" sz="2800" b="1" dirty="0">
                <a:solidFill>
                  <a:srgbClr val="92D050"/>
                </a:solidFill>
                <a:latin typeface="Century Gothic"/>
                <a:ea typeface="Century Gothic"/>
                <a:cs typeface="Century Gothic"/>
                <a:sym typeface="Century Gothic"/>
              </a:rPr>
              <a:t>ón</a:t>
            </a:r>
            <a:endParaRPr kumimoji="0" lang="es-AR" sz="2600" b="1" i="0" u="none" strike="noStrike" kern="1200" cap="none" spc="0" normalizeH="0" baseline="0" noProof="0" dirty="0">
              <a:ln>
                <a:noFill/>
              </a:ln>
              <a:solidFill>
                <a:srgbClr val="92D050"/>
              </a:solidFill>
              <a:effectLst/>
              <a:uLnTx/>
              <a:uFillTx/>
              <a:latin typeface="Century Gothic"/>
              <a:ea typeface="Century Gothic"/>
              <a:cs typeface="Century Gothic"/>
              <a:sym typeface="Century Gothic"/>
            </a:endParaRPr>
          </a:p>
        </p:txBody>
      </p:sp>
    </p:spTree>
    <p:extLst>
      <p:ext uri="{BB962C8B-B14F-4D97-AF65-F5344CB8AC3E}">
        <p14:creationId xmlns:p14="http://schemas.microsoft.com/office/powerpoint/2010/main" val="29538137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fade">
                                      <p:cBhvr>
                                        <p:cTn id="7" dur="500"/>
                                        <p:tgtEl>
                                          <p:spTgt spid="38"/>
                                        </p:tgtEl>
                                      </p:cBhvr>
                                    </p:animEffect>
                                  </p:childTnLst>
                                </p:cTn>
                              </p:par>
                              <p:par>
                                <p:cTn id="8" presetID="10" presetClass="entr" presetSubtype="0" fill="hold" nodeType="withEffect">
                                  <p:stCondLst>
                                    <p:cond delay="0"/>
                                  </p:stCondLst>
                                  <p:childTnLst>
                                    <p:set>
                                      <p:cBhvr>
                                        <p:cTn id="9" dur="1" fill="hold">
                                          <p:stCondLst>
                                            <p:cond delay="0"/>
                                          </p:stCondLst>
                                        </p:cTn>
                                        <p:tgtEl>
                                          <p:spTgt spid="75"/>
                                        </p:tgtEl>
                                        <p:attrNameLst>
                                          <p:attrName>style.visibility</p:attrName>
                                        </p:attrNameLst>
                                      </p:cBhvr>
                                      <p:to>
                                        <p:strVal val="visible"/>
                                      </p:to>
                                    </p:set>
                                    <p:animEffect transition="in" filter="fade">
                                      <p:cBhvr>
                                        <p:cTn id="10" dur="500"/>
                                        <p:tgtEl>
                                          <p:spTgt spid="75"/>
                                        </p:tgtEl>
                                      </p:cBhvr>
                                    </p:animEffect>
                                  </p:childTnLst>
                                  <p:subTnLst>
                                    <p:audio>
                                      <p:cMediaNode>
                                        <p:cTn display="0" masterRel="sameClick">
                                          <p:stCondLst>
                                            <p:cond evt="begin" delay="0">
                                              <p:tn val="8"/>
                                            </p:cond>
                                          </p:stCondLst>
                                          <p:endCondLst>
                                            <p:cond evt="onStopAudio" delay="0">
                                              <p:tgtEl>
                                                <p:sldTgt/>
                                              </p:tgtEl>
                                            </p:cond>
                                          </p:endCondLst>
                                        </p:cTn>
                                        <p:tgtEl>
                                          <p:sndTgt r:embed="rId3" name="p_ii.wav"/>
                                        </p:tgtEl>
                                      </p:cMediaNode>
                                    </p:audio>
                                  </p:subTnLst>
                                </p:cTn>
                              </p:par>
                              <p:par>
                                <p:cTn id="11" presetID="10" presetClass="entr" presetSubtype="0" fill="hold" nodeType="withEffect">
                                  <p:stCondLst>
                                    <p:cond delay="0"/>
                                  </p:stCondLst>
                                  <p:childTnLst>
                                    <p:set>
                                      <p:cBhvr>
                                        <p:cTn id="12" dur="1" fill="hold">
                                          <p:stCondLst>
                                            <p:cond delay="0"/>
                                          </p:stCondLst>
                                        </p:cTn>
                                        <p:tgtEl>
                                          <p:spTgt spid="41"/>
                                        </p:tgtEl>
                                        <p:attrNameLst>
                                          <p:attrName>style.visibility</p:attrName>
                                        </p:attrNameLst>
                                      </p:cBhvr>
                                      <p:to>
                                        <p:strVal val="visible"/>
                                      </p:to>
                                    </p:set>
                                    <p:animEffect transition="in" filter="fade">
                                      <p:cBhvr>
                                        <p:cTn id="13" dur="500"/>
                                        <p:tgtEl>
                                          <p:spTgt spid="41"/>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97"/>
                                        </p:tgtEl>
                                        <p:attrNameLst>
                                          <p:attrName>style.visibility</p:attrName>
                                        </p:attrNameLst>
                                      </p:cBhvr>
                                      <p:to>
                                        <p:strVal val="visible"/>
                                      </p:to>
                                    </p:set>
                                    <p:animEffect transition="in" filter="fade">
                                      <p:cBhvr>
                                        <p:cTn id="18" dur="500"/>
                                        <p:tgtEl>
                                          <p:spTgt spid="97"/>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fade">
                                      <p:cBhvr>
                                        <p:cTn id="23" dur="500"/>
                                        <p:tgtEl>
                                          <p:spTgt spid="6"/>
                                        </p:tgtEl>
                                      </p:cBhvr>
                                    </p:animEffec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nodeType="clickEffect">
                                  <p:stCondLst>
                                    <p:cond delay="0"/>
                                  </p:stCondLst>
                                  <p:childTnLst>
                                    <p:set>
                                      <p:cBhvr>
                                        <p:cTn id="27" dur="1" fill="hold">
                                          <p:stCondLst>
                                            <p:cond delay="0"/>
                                          </p:stCondLst>
                                        </p:cTn>
                                        <p:tgtEl>
                                          <p:spTgt spid="52"/>
                                        </p:tgtEl>
                                        <p:attrNameLst>
                                          <p:attrName>style.visibility</p:attrName>
                                        </p:attrNameLst>
                                      </p:cBhvr>
                                      <p:to>
                                        <p:strVal val="visible"/>
                                      </p:to>
                                    </p:se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43"/>
                                        </p:tgtEl>
                                        <p:attrNameLst>
                                          <p:attrName>style.visibility</p:attrName>
                                        </p:attrNameLst>
                                      </p:cBhvr>
                                      <p:to>
                                        <p:strVal val="visible"/>
                                      </p:to>
                                    </p:set>
                                    <p:animEffect transition="in" filter="fade">
                                      <p:cBhvr>
                                        <p:cTn id="32" dur="500"/>
                                        <p:tgtEl>
                                          <p:spTgt spid="43"/>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44"/>
                                        </p:tgtEl>
                                        <p:attrNameLst>
                                          <p:attrName>style.visibility</p:attrName>
                                        </p:attrNameLst>
                                      </p:cBhvr>
                                      <p:to>
                                        <p:strVal val="visible"/>
                                      </p:to>
                                    </p:set>
                                    <p:animEffect transition="in" filter="fade">
                                      <p:cBhvr>
                                        <p:cTn id="37" dur="500"/>
                                        <p:tgtEl>
                                          <p:spTgt spid="44"/>
                                        </p:tgtEl>
                                      </p:cBhvr>
                                    </p:animEffect>
                                  </p:childTnLst>
                                </p:cTn>
                              </p:par>
                              <p:par>
                                <p:cTn id="38" presetID="1" presetClass="entr" presetSubtype="0" fill="hold" nodeType="withEffect">
                                  <p:stCondLst>
                                    <p:cond delay="0"/>
                                  </p:stCondLst>
                                  <p:childTnLst>
                                    <p:set>
                                      <p:cBhvr>
                                        <p:cTn id="39" dur="1" fill="hold">
                                          <p:stCondLst>
                                            <p:cond delay="0"/>
                                          </p:stCondLst>
                                        </p:cTn>
                                        <p:tgtEl>
                                          <p:spTgt spid="58"/>
                                        </p:tgtEl>
                                        <p:attrNameLst>
                                          <p:attrName>style.visibility</p:attrName>
                                        </p:attrNameLst>
                                      </p:cBhvr>
                                      <p:to>
                                        <p:strVal val="visible"/>
                                      </p:to>
                                    </p:se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grpId="0" nodeType="clickEffect">
                                  <p:stCondLst>
                                    <p:cond delay="0"/>
                                  </p:stCondLst>
                                  <p:childTnLst>
                                    <p:set>
                                      <p:cBhvr>
                                        <p:cTn id="43" dur="1" fill="hold">
                                          <p:stCondLst>
                                            <p:cond delay="0"/>
                                          </p:stCondLst>
                                        </p:cTn>
                                        <p:tgtEl>
                                          <p:spTgt spid="59"/>
                                        </p:tgtEl>
                                        <p:attrNameLst>
                                          <p:attrName>style.visibility</p:attrName>
                                        </p:attrNameLst>
                                      </p:cBhvr>
                                      <p:to>
                                        <p:strVal val="visible"/>
                                      </p:to>
                                    </p:set>
                                    <p:animEffect transition="in" filter="fade">
                                      <p:cBhvr>
                                        <p:cTn id="44" dur="500"/>
                                        <p:tgtEl>
                                          <p:spTgt spid="59"/>
                                        </p:tgtEl>
                                      </p:cBhvr>
                                    </p:animEffect>
                                  </p:childTnLst>
                                </p:cTn>
                              </p:par>
                              <p:par>
                                <p:cTn id="45" presetID="1" presetClass="entr" presetSubtype="0" fill="hold" nodeType="withEffect">
                                  <p:stCondLst>
                                    <p:cond delay="0"/>
                                  </p:stCondLst>
                                  <p:childTnLst>
                                    <p:set>
                                      <p:cBhvr>
                                        <p:cTn id="46" dur="1" fill="hold">
                                          <p:stCondLst>
                                            <p:cond delay="0"/>
                                          </p:stCondLst>
                                        </p:cTn>
                                        <p:tgtEl>
                                          <p:spTgt spid="60"/>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0" presetClass="entr" presetSubtype="0" fill="hold" grpId="0" nodeType="clickEffect">
                                  <p:stCondLst>
                                    <p:cond delay="0"/>
                                  </p:stCondLst>
                                  <p:childTnLst>
                                    <p:set>
                                      <p:cBhvr>
                                        <p:cTn id="50" dur="1" fill="hold">
                                          <p:stCondLst>
                                            <p:cond delay="0"/>
                                          </p:stCondLst>
                                        </p:cTn>
                                        <p:tgtEl>
                                          <p:spTgt spid="61"/>
                                        </p:tgtEl>
                                        <p:attrNameLst>
                                          <p:attrName>style.visibility</p:attrName>
                                        </p:attrNameLst>
                                      </p:cBhvr>
                                      <p:to>
                                        <p:strVal val="visible"/>
                                      </p:to>
                                    </p:set>
                                    <p:animEffect transition="in" filter="fade">
                                      <p:cBhvr>
                                        <p:cTn id="51" dur="500"/>
                                        <p:tgtEl>
                                          <p:spTgt spid="61"/>
                                        </p:tgtEl>
                                      </p:cBhvr>
                                    </p:animEffect>
                                  </p:childTnLst>
                                </p:cTn>
                              </p:par>
                            </p:childTnLst>
                          </p:cTn>
                        </p:par>
                      </p:childTnLst>
                    </p:cTn>
                  </p:par>
                  <p:par>
                    <p:cTn id="52" fill="hold">
                      <p:stCondLst>
                        <p:cond delay="indefinite"/>
                      </p:stCondLst>
                      <p:childTnLst>
                        <p:par>
                          <p:cTn id="53" fill="hold">
                            <p:stCondLst>
                              <p:cond delay="0"/>
                            </p:stCondLst>
                            <p:childTnLst>
                              <p:par>
                                <p:cTn id="54" presetID="1" presetClass="entr" presetSubtype="0" fill="hold" nodeType="clickEffect">
                                  <p:stCondLst>
                                    <p:cond delay="0"/>
                                  </p:stCondLst>
                                  <p:childTnLst>
                                    <p:set>
                                      <p:cBhvr>
                                        <p:cTn id="55" dur="1" fill="hold">
                                          <p:stCondLst>
                                            <p:cond delay="0"/>
                                          </p:stCondLst>
                                        </p:cTn>
                                        <p:tgtEl>
                                          <p:spTgt spid="64"/>
                                        </p:tgtEl>
                                        <p:attrNameLst>
                                          <p:attrName>style.visibility</p:attrName>
                                        </p:attrNameLst>
                                      </p:cBhvr>
                                      <p:to>
                                        <p:strVal val="visible"/>
                                      </p:to>
                                    </p:set>
                                  </p:childTnLst>
                                </p:cTn>
                              </p:par>
                            </p:childTnLst>
                          </p:cTn>
                        </p:par>
                      </p:childTnLst>
                    </p:cTn>
                  </p:par>
                  <p:par>
                    <p:cTn id="56" fill="hold">
                      <p:stCondLst>
                        <p:cond delay="indefinite"/>
                      </p:stCondLst>
                      <p:childTnLst>
                        <p:par>
                          <p:cTn id="57" fill="hold">
                            <p:stCondLst>
                              <p:cond delay="0"/>
                            </p:stCondLst>
                            <p:childTnLst>
                              <p:par>
                                <p:cTn id="58" presetID="10" presetClass="entr" presetSubtype="0" fill="hold" grpId="0" nodeType="clickEffect">
                                  <p:stCondLst>
                                    <p:cond delay="0"/>
                                  </p:stCondLst>
                                  <p:childTnLst>
                                    <p:set>
                                      <p:cBhvr>
                                        <p:cTn id="59" dur="1" fill="hold">
                                          <p:stCondLst>
                                            <p:cond delay="0"/>
                                          </p:stCondLst>
                                        </p:cTn>
                                        <p:tgtEl>
                                          <p:spTgt spid="62"/>
                                        </p:tgtEl>
                                        <p:attrNameLst>
                                          <p:attrName>style.visibility</p:attrName>
                                        </p:attrNameLst>
                                      </p:cBhvr>
                                      <p:to>
                                        <p:strVal val="visible"/>
                                      </p:to>
                                    </p:set>
                                    <p:animEffect transition="in" filter="fade">
                                      <p:cBhvr>
                                        <p:cTn id="60" dur="500"/>
                                        <p:tgtEl>
                                          <p:spTgt spid="62"/>
                                        </p:tgtEl>
                                      </p:cBhvr>
                                    </p:animEffect>
                                  </p:childTnLst>
                                </p:cTn>
                              </p:par>
                            </p:childTnLst>
                          </p:cTn>
                        </p:par>
                      </p:childTnLst>
                    </p:cTn>
                  </p:par>
                  <p:par>
                    <p:cTn id="61" fill="hold">
                      <p:stCondLst>
                        <p:cond delay="indefinite"/>
                      </p:stCondLst>
                      <p:childTnLst>
                        <p:par>
                          <p:cTn id="62" fill="hold">
                            <p:stCondLst>
                              <p:cond delay="0"/>
                            </p:stCondLst>
                            <p:childTnLst>
                              <p:par>
                                <p:cTn id="63" presetID="10" presetClass="entr" presetSubtype="0" fill="hold" grpId="0" nodeType="clickEffect">
                                  <p:stCondLst>
                                    <p:cond delay="0"/>
                                  </p:stCondLst>
                                  <p:childTnLst>
                                    <p:set>
                                      <p:cBhvr>
                                        <p:cTn id="64" dur="1" fill="hold">
                                          <p:stCondLst>
                                            <p:cond delay="0"/>
                                          </p:stCondLst>
                                        </p:cTn>
                                        <p:tgtEl>
                                          <p:spTgt spid="65"/>
                                        </p:tgtEl>
                                        <p:attrNameLst>
                                          <p:attrName>style.visibility</p:attrName>
                                        </p:attrNameLst>
                                      </p:cBhvr>
                                      <p:to>
                                        <p:strVal val="visible"/>
                                      </p:to>
                                    </p:set>
                                    <p:animEffect transition="in" filter="fade">
                                      <p:cBhvr>
                                        <p:cTn id="65" dur="500"/>
                                        <p:tgtEl>
                                          <p:spTgt spid="65"/>
                                        </p:tgtEl>
                                      </p:cBhvr>
                                    </p:animEffect>
                                  </p:childTnLst>
                                </p:cTn>
                              </p:par>
                            </p:childTnLst>
                          </p:cTn>
                        </p:par>
                      </p:childTnLst>
                    </p:cTn>
                  </p:par>
                  <p:par>
                    <p:cTn id="66" fill="hold">
                      <p:stCondLst>
                        <p:cond delay="indefinite"/>
                      </p:stCondLst>
                      <p:childTnLst>
                        <p:par>
                          <p:cTn id="67" fill="hold">
                            <p:stCondLst>
                              <p:cond delay="0"/>
                            </p:stCondLst>
                            <p:childTnLst>
                              <p:par>
                                <p:cTn id="68" presetID="1" presetClass="entr" presetSubtype="0" fill="hold" nodeType="clickEffect">
                                  <p:stCondLst>
                                    <p:cond delay="0"/>
                                  </p:stCondLst>
                                  <p:childTnLst>
                                    <p:set>
                                      <p:cBhvr>
                                        <p:cTn id="69" dur="1" fill="hold">
                                          <p:stCondLst>
                                            <p:cond delay="0"/>
                                          </p:stCondLst>
                                        </p:cTn>
                                        <p:tgtEl>
                                          <p:spTgt spid="67"/>
                                        </p:tgtEl>
                                        <p:attrNameLst>
                                          <p:attrName>style.visibility</p:attrName>
                                        </p:attrNameLst>
                                      </p:cBhvr>
                                      <p:to>
                                        <p:strVal val="visible"/>
                                      </p:to>
                                    </p:set>
                                  </p:childTnLst>
                                </p:cTn>
                              </p:par>
                            </p:childTnLst>
                          </p:cTn>
                        </p:par>
                      </p:childTnLst>
                    </p:cTn>
                  </p:par>
                  <p:par>
                    <p:cTn id="70" fill="hold">
                      <p:stCondLst>
                        <p:cond delay="indefinite"/>
                      </p:stCondLst>
                      <p:childTnLst>
                        <p:par>
                          <p:cTn id="71" fill="hold">
                            <p:stCondLst>
                              <p:cond delay="0"/>
                            </p:stCondLst>
                            <p:childTnLst>
                              <p:par>
                                <p:cTn id="72" presetID="10" presetClass="entr" presetSubtype="0" fill="hold" grpId="0" nodeType="clickEffect">
                                  <p:stCondLst>
                                    <p:cond delay="0"/>
                                  </p:stCondLst>
                                  <p:childTnLst>
                                    <p:set>
                                      <p:cBhvr>
                                        <p:cTn id="73" dur="1" fill="hold">
                                          <p:stCondLst>
                                            <p:cond delay="0"/>
                                          </p:stCondLst>
                                        </p:cTn>
                                        <p:tgtEl>
                                          <p:spTgt spid="66"/>
                                        </p:tgtEl>
                                        <p:attrNameLst>
                                          <p:attrName>style.visibility</p:attrName>
                                        </p:attrNameLst>
                                      </p:cBhvr>
                                      <p:to>
                                        <p:strVal val="visible"/>
                                      </p:to>
                                    </p:set>
                                    <p:animEffect transition="in" filter="fade">
                                      <p:cBhvr>
                                        <p:cTn id="74" dur="500"/>
                                        <p:tgtEl>
                                          <p:spTgt spid="66"/>
                                        </p:tgtEl>
                                      </p:cBhvr>
                                    </p:animEffect>
                                  </p:childTnLst>
                                </p:cTn>
                              </p:par>
                            </p:childTnLst>
                          </p:cTn>
                        </p:par>
                      </p:childTnLst>
                    </p:cTn>
                  </p:par>
                  <p:par>
                    <p:cTn id="75" fill="hold">
                      <p:stCondLst>
                        <p:cond delay="indefinite"/>
                      </p:stCondLst>
                      <p:childTnLst>
                        <p:par>
                          <p:cTn id="76" fill="hold">
                            <p:stCondLst>
                              <p:cond delay="0"/>
                            </p:stCondLst>
                            <p:childTnLst>
                              <p:par>
                                <p:cTn id="77" presetID="10" presetClass="entr" presetSubtype="0" fill="hold" grpId="0" nodeType="clickEffect">
                                  <p:stCondLst>
                                    <p:cond delay="0"/>
                                  </p:stCondLst>
                                  <p:childTnLst>
                                    <p:set>
                                      <p:cBhvr>
                                        <p:cTn id="78" dur="1" fill="hold">
                                          <p:stCondLst>
                                            <p:cond delay="0"/>
                                          </p:stCondLst>
                                        </p:cTn>
                                        <p:tgtEl>
                                          <p:spTgt spid="68"/>
                                        </p:tgtEl>
                                        <p:attrNameLst>
                                          <p:attrName>style.visibility</p:attrName>
                                        </p:attrNameLst>
                                      </p:cBhvr>
                                      <p:to>
                                        <p:strVal val="visible"/>
                                      </p:to>
                                    </p:set>
                                    <p:animEffect transition="in" filter="fade">
                                      <p:cBhvr>
                                        <p:cTn id="79" dur="500"/>
                                        <p:tgtEl>
                                          <p:spTgt spid="68"/>
                                        </p:tgtEl>
                                      </p:cBhvr>
                                    </p:animEffect>
                                  </p:childTnLst>
                                </p:cTn>
                              </p:par>
                            </p:childTnLst>
                          </p:cTn>
                        </p:par>
                      </p:childTnLst>
                    </p:cTn>
                  </p:par>
                  <p:par>
                    <p:cTn id="80" fill="hold">
                      <p:stCondLst>
                        <p:cond delay="indefinite"/>
                      </p:stCondLst>
                      <p:childTnLst>
                        <p:par>
                          <p:cTn id="81" fill="hold">
                            <p:stCondLst>
                              <p:cond delay="0"/>
                            </p:stCondLst>
                            <p:childTnLst>
                              <p:par>
                                <p:cTn id="82" presetID="1" presetClass="entr" presetSubtype="0" fill="hold" nodeType="clickEffect">
                                  <p:stCondLst>
                                    <p:cond delay="0"/>
                                  </p:stCondLst>
                                  <p:childTnLst>
                                    <p:set>
                                      <p:cBhvr>
                                        <p:cTn id="83" dur="1" fill="hold">
                                          <p:stCondLst>
                                            <p:cond delay="0"/>
                                          </p:stCondLst>
                                        </p:cTn>
                                        <p:tgtEl>
                                          <p:spTgt spid="70"/>
                                        </p:tgtEl>
                                        <p:attrNameLst>
                                          <p:attrName>style.visibility</p:attrName>
                                        </p:attrNameLst>
                                      </p:cBhvr>
                                      <p:to>
                                        <p:strVal val="visible"/>
                                      </p:to>
                                    </p:set>
                                  </p:childTnLst>
                                </p:cTn>
                              </p:par>
                            </p:childTnLst>
                          </p:cTn>
                        </p:par>
                      </p:childTnLst>
                    </p:cTn>
                  </p:par>
                  <p:par>
                    <p:cTn id="84" fill="hold">
                      <p:stCondLst>
                        <p:cond delay="indefinite"/>
                      </p:stCondLst>
                      <p:childTnLst>
                        <p:par>
                          <p:cTn id="85" fill="hold">
                            <p:stCondLst>
                              <p:cond delay="0"/>
                            </p:stCondLst>
                            <p:childTnLst>
                              <p:par>
                                <p:cTn id="86" presetID="10" presetClass="entr" presetSubtype="0" fill="hold" grpId="0" nodeType="clickEffect">
                                  <p:stCondLst>
                                    <p:cond delay="0"/>
                                  </p:stCondLst>
                                  <p:childTnLst>
                                    <p:set>
                                      <p:cBhvr>
                                        <p:cTn id="87" dur="1" fill="hold">
                                          <p:stCondLst>
                                            <p:cond delay="0"/>
                                          </p:stCondLst>
                                        </p:cTn>
                                        <p:tgtEl>
                                          <p:spTgt spid="69"/>
                                        </p:tgtEl>
                                        <p:attrNameLst>
                                          <p:attrName>style.visibility</p:attrName>
                                        </p:attrNameLst>
                                      </p:cBhvr>
                                      <p:to>
                                        <p:strVal val="visible"/>
                                      </p:to>
                                    </p:set>
                                    <p:animEffect transition="in" filter="fade">
                                      <p:cBhvr>
                                        <p:cTn id="88" dur="500"/>
                                        <p:tgtEl>
                                          <p:spTgt spid="69"/>
                                        </p:tgtEl>
                                      </p:cBhvr>
                                    </p:animEffect>
                                  </p:childTnLst>
                                </p:cTn>
                              </p:par>
                            </p:childTnLst>
                          </p:cTn>
                        </p:par>
                      </p:childTnLst>
                    </p:cTn>
                  </p:par>
                  <p:par>
                    <p:cTn id="89" fill="hold">
                      <p:stCondLst>
                        <p:cond delay="indefinite"/>
                      </p:stCondLst>
                      <p:childTnLst>
                        <p:par>
                          <p:cTn id="90" fill="hold">
                            <p:stCondLst>
                              <p:cond delay="0"/>
                            </p:stCondLst>
                            <p:childTnLst>
                              <p:par>
                                <p:cTn id="91" presetID="10" presetClass="entr" presetSubtype="0" fill="hold" grpId="0" nodeType="clickEffect">
                                  <p:stCondLst>
                                    <p:cond delay="0"/>
                                  </p:stCondLst>
                                  <p:childTnLst>
                                    <p:set>
                                      <p:cBhvr>
                                        <p:cTn id="92" dur="1" fill="hold">
                                          <p:stCondLst>
                                            <p:cond delay="0"/>
                                          </p:stCondLst>
                                        </p:cTn>
                                        <p:tgtEl>
                                          <p:spTgt spid="88"/>
                                        </p:tgtEl>
                                        <p:attrNameLst>
                                          <p:attrName>style.visibility</p:attrName>
                                        </p:attrNameLst>
                                      </p:cBhvr>
                                      <p:to>
                                        <p:strVal val="visible"/>
                                      </p:to>
                                    </p:set>
                                    <p:animEffect transition="in" filter="fade">
                                      <p:cBhvr>
                                        <p:cTn id="93" dur="500"/>
                                        <p:tgtEl>
                                          <p:spTgt spid="88"/>
                                        </p:tgtEl>
                                      </p:cBhvr>
                                    </p:animEffect>
                                  </p:childTnLst>
                                </p:cTn>
                              </p:par>
                              <p:par>
                                <p:cTn id="94" presetID="1" presetClass="entr" presetSubtype="0" fill="hold" nodeType="withEffect">
                                  <p:stCondLst>
                                    <p:cond delay="0"/>
                                  </p:stCondLst>
                                  <p:childTnLst>
                                    <p:set>
                                      <p:cBhvr>
                                        <p:cTn id="95" dur="1" fill="hold">
                                          <p:stCondLst>
                                            <p:cond delay="0"/>
                                          </p:stCondLst>
                                        </p:cTn>
                                        <p:tgtEl>
                                          <p:spTgt spid="89"/>
                                        </p:tgtEl>
                                        <p:attrNameLst>
                                          <p:attrName>style.visibility</p:attrName>
                                        </p:attrNameLst>
                                      </p:cBhvr>
                                      <p:to>
                                        <p:strVal val="visible"/>
                                      </p:to>
                                    </p:set>
                                  </p:childTnLst>
                                </p:cTn>
                              </p:par>
                            </p:childTnLst>
                          </p:cTn>
                        </p:par>
                      </p:childTnLst>
                    </p:cTn>
                  </p:par>
                  <p:par>
                    <p:cTn id="96" fill="hold">
                      <p:stCondLst>
                        <p:cond delay="indefinite"/>
                      </p:stCondLst>
                      <p:childTnLst>
                        <p:par>
                          <p:cTn id="97" fill="hold">
                            <p:stCondLst>
                              <p:cond delay="0"/>
                            </p:stCondLst>
                            <p:childTnLst>
                              <p:par>
                                <p:cTn id="98" presetID="10" presetClass="entr" presetSubtype="0" fill="hold" grpId="0" nodeType="clickEffect">
                                  <p:stCondLst>
                                    <p:cond delay="0"/>
                                  </p:stCondLst>
                                  <p:childTnLst>
                                    <p:set>
                                      <p:cBhvr>
                                        <p:cTn id="99" dur="1" fill="hold">
                                          <p:stCondLst>
                                            <p:cond delay="0"/>
                                          </p:stCondLst>
                                        </p:cTn>
                                        <p:tgtEl>
                                          <p:spTgt spid="92"/>
                                        </p:tgtEl>
                                        <p:attrNameLst>
                                          <p:attrName>style.visibility</p:attrName>
                                        </p:attrNameLst>
                                      </p:cBhvr>
                                      <p:to>
                                        <p:strVal val="visible"/>
                                      </p:to>
                                    </p:set>
                                    <p:animEffect transition="in" filter="fade">
                                      <p:cBhvr>
                                        <p:cTn id="100" dur="500"/>
                                        <p:tgtEl>
                                          <p:spTgt spid="92"/>
                                        </p:tgtEl>
                                      </p:cBhvr>
                                    </p:animEffect>
                                  </p:childTnLst>
                                </p:cTn>
                              </p:par>
                            </p:childTnLst>
                          </p:cTn>
                        </p:par>
                      </p:childTnLst>
                    </p:cTn>
                  </p:par>
                  <p:par>
                    <p:cTn id="101" fill="hold">
                      <p:stCondLst>
                        <p:cond delay="indefinite"/>
                      </p:stCondLst>
                      <p:childTnLst>
                        <p:par>
                          <p:cTn id="102" fill="hold">
                            <p:stCondLst>
                              <p:cond delay="0"/>
                            </p:stCondLst>
                            <p:childTnLst>
                              <p:par>
                                <p:cTn id="103" presetID="1" presetClass="entr" presetSubtype="0" fill="hold" nodeType="clickEffect">
                                  <p:stCondLst>
                                    <p:cond delay="0"/>
                                  </p:stCondLst>
                                  <p:childTnLst>
                                    <p:set>
                                      <p:cBhvr>
                                        <p:cTn id="104" dur="1" fill="hold">
                                          <p:stCondLst>
                                            <p:cond delay="0"/>
                                          </p:stCondLst>
                                        </p:cTn>
                                        <p:tgtEl>
                                          <p:spTgt spid="94"/>
                                        </p:tgtEl>
                                        <p:attrNameLst>
                                          <p:attrName>style.visibility</p:attrName>
                                        </p:attrNameLst>
                                      </p:cBhvr>
                                      <p:to>
                                        <p:strVal val="visible"/>
                                      </p:to>
                                    </p:set>
                                  </p:childTnLst>
                                </p:cTn>
                              </p:par>
                            </p:childTnLst>
                          </p:cTn>
                        </p:par>
                      </p:childTnLst>
                    </p:cTn>
                  </p:par>
                  <p:par>
                    <p:cTn id="105" fill="hold">
                      <p:stCondLst>
                        <p:cond delay="indefinite"/>
                      </p:stCondLst>
                      <p:childTnLst>
                        <p:par>
                          <p:cTn id="106" fill="hold">
                            <p:stCondLst>
                              <p:cond delay="0"/>
                            </p:stCondLst>
                            <p:childTnLst>
                              <p:par>
                                <p:cTn id="107" presetID="10" presetClass="entr" presetSubtype="0" fill="hold" grpId="0" nodeType="clickEffect">
                                  <p:stCondLst>
                                    <p:cond delay="0"/>
                                  </p:stCondLst>
                                  <p:childTnLst>
                                    <p:set>
                                      <p:cBhvr>
                                        <p:cTn id="108" dur="1" fill="hold">
                                          <p:stCondLst>
                                            <p:cond delay="0"/>
                                          </p:stCondLst>
                                        </p:cTn>
                                        <p:tgtEl>
                                          <p:spTgt spid="93"/>
                                        </p:tgtEl>
                                        <p:attrNameLst>
                                          <p:attrName>style.visibility</p:attrName>
                                        </p:attrNameLst>
                                      </p:cBhvr>
                                      <p:to>
                                        <p:strVal val="visible"/>
                                      </p:to>
                                    </p:set>
                                    <p:animEffect transition="in" filter="fade">
                                      <p:cBhvr>
                                        <p:cTn id="109" dur="500"/>
                                        <p:tgtEl>
                                          <p:spTgt spid="93"/>
                                        </p:tgtEl>
                                      </p:cBhvr>
                                    </p:animEffect>
                                  </p:childTnLst>
                                </p:cTn>
                              </p:par>
                            </p:childTnLst>
                          </p:cTn>
                        </p:par>
                      </p:childTnLst>
                    </p:cTn>
                  </p:par>
                  <p:par>
                    <p:cTn id="110" fill="hold">
                      <p:stCondLst>
                        <p:cond delay="indefinite"/>
                      </p:stCondLst>
                      <p:childTnLst>
                        <p:par>
                          <p:cTn id="111" fill="hold">
                            <p:stCondLst>
                              <p:cond delay="0"/>
                            </p:stCondLst>
                            <p:childTnLst>
                              <p:par>
                                <p:cTn id="112" presetID="10" presetClass="entr" presetSubtype="0" fill="hold" grpId="0" nodeType="clickEffect">
                                  <p:stCondLst>
                                    <p:cond delay="0"/>
                                  </p:stCondLst>
                                  <p:childTnLst>
                                    <p:set>
                                      <p:cBhvr>
                                        <p:cTn id="113" dur="1" fill="hold">
                                          <p:stCondLst>
                                            <p:cond delay="0"/>
                                          </p:stCondLst>
                                        </p:cTn>
                                        <p:tgtEl>
                                          <p:spTgt spid="98"/>
                                        </p:tgtEl>
                                        <p:attrNameLst>
                                          <p:attrName>style.visibility</p:attrName>
                                        </p:attrNameLst>
                                      </p:cBhvr>
                                      <p:to>
                                        <p:strVal val="visible"/>
                                      </p:to>
                                    </p:set>
                                    <p:animEffect transition="in" filter="fade">
                                      <p:cBhvr>
                                        <p:cTn id="114" dur="500"/>
                                        <p:tgtEl>
                                          <p:spTgt spid="98"/>
                                        </p:tgtEl>
                                      </p:cBhvr>
                                    </p:animEffect>
                                  </p:childTnLst>
                                </p:cTn>
                              </p:par>
                            </p:childTnLst>
                          </p:cTn>
                        </p:par>
                      </p:childTnLst>
                    </p:cTn>
                  </p:par>
                  <p:par>
                    <p:cTn id="115" fill="hold">
                      <p:stCondLst>
                        <p:cond delay="indefinite"/>
                      </p:stCondLst>
                      <p:childTnLst>
                        <p:par>
                          <p:cTn id="116" fill="hold">
                            <p:stCondLst>
                              <p:cond delay="0"/>
                            </p:stCondLst>
                            <p:childTnLst>
                              <p:par>
                                <p:cTn id="117" presetID="2" presetClass="entr" presetSubtype="4" fill="hold" grpId="0" nodeType="clickEffect">
                                  <p:stCondLst>
                                    <p:cond delay="0"/>
                                  </p:stCondLst>
                                  <p:childTnLst>
                                    <p:set>
                                      <p:cBhvr>
                                        <p:cTn id="118" dur="1" fill="hold">
                                          <p:stCondLst>
                                            <p:cond delay="0"/>
                                          </p:stCondLst>
                                        </p:cTn>
                                        <p:tgtEl>
                                          <p:spTgt spid="100"/>
                                        </p:tgtEl>
                                        <p:attrNameLst>
                                          <p:attrName>style.visibility</p:attrName>
                                        </p:attrNameLst>
                                      </p:cBhvr>
                                      <p:to>
                                        <p:strVal val="visible"/>
                                      </p:to>
                                    </p:set>
                                    <p:anim calcmode="lin" valueType="num">
                                      <p:cBhvr additive="base">
                                        <p:cTn id="119" dur="500" fill="hold"/>
                                        <p:tgtEl>
                                          <p:spTgt spid="100"/>
                                        </p:tgtEl>
                                        <p:attrNameLst>
                                          <p:attrName>ppt_x</p:attrName>
                                        </p:attrNameLst>
                                      </p:cBhvr>
                                      <p:tavLst>
                                        <p:tav tm="0">
                                          <p:val>
                                            <p:strVal val="#ppt_x"/>
                                          </p:val>
                                        </p:tav>
                                        <p:tav tm="100000">
                                          <p:val>
                                            <p:strVal val="#ppt_x"/>
                                          </p:val>
                                        </p:tav>
                                      </p:tavLst>
                                    </p:anim>
                                    <p:anim calcmode="lin" valueType="num">
                                      <p:cBhvr additive="base">
                                        <p:cTn id="120" dur="500" fill="hold"/>
                                        <p:tgtEl>
                                          <p:spTgt spid="100"/>
                                        </p:tgtEl>
                                        <p:attrNameLst>
                                          <p:attrName>ppt_y</p:attrName>
                                        </p:attrNameLst>
                                      </p:cBhvr>
                                      <p:tavLst>
                                        <p:tav tm="0">
                                          <p:val>
                                            <p:strVal val="1+#ppt_h/2"/>
                                          </p:val>
                                        </p:tav>
                                        <p:tav tm="100000">
                                          <p:val>
                                            <p:strVal val="#ppt_y"/>
                                          </p:val>
                                        </p:tav>
                                      </p:tavLst>
                                    </p:anim>
                                  </p:childTnLst>
                                </p:cTn>
                              </p:par>
                              <p:par>
                                <p:cTn id="121" presetID="10" presetClass="entr" presetSubtype="0" fill="hold" nodeType="withEffect">
                                  <p:stCondLst>
                                    <p:cond delay="0"/>
                                  </p:stCondLst>
                                  <p:childTnLst>
                                    <p:set>
                                      <p:cBhvr>
                                        <p:cTn id="122" dur="1" fill="hold">
                                          <p:stCondLst>
                                            <p:cond delay="0"/>
                                          </p:stCondLst>
                                        </p:cTn>
                                        <p:tgtEl>
                                          <p:spTgt spid="102"/>
                                        </p:tgtEl>
                                        <p:attrNameLst>
                                          <p:attrName>style.visibility</p:attrName>
                                        </p:attrNameLst>
                                      </p:cBhvr>
                                      <p:to>
                                        <p:strVal val="visible"/>
                                      </p:to>
                                    </p:set>
                                    <p:animEffect transition="in" filter="fade">
                                      <p:cBhvr>
                                        <p:cTn id="123" dur="500"/>
                                        <p:tgtEl>
                                          <p:spTgt spid="102"/>
                                        </p:tgtEl>
                                      </p:cBhvr>
                                    </p:animEffect>
                                  </p:childTnLst>
                                </p:cTn>
                              </p:par>
                            </p:childTnLst>
                          </p:cTn>
                        </p:par>
                      </p:childTnLst>
                    </p:cTn>
                  </p:par>
                  <p:par>
                    <p:cTn id="124" fill="hold">
                      <p:stCondLst>
                        <p:cond delay="indefinite"/>
                      </p:stCondLst>
                      <p:childTnLst>
                        <p:par>
                          <p:cTn id="125" fill="hold">
                            <p:stCondLst>
                              <p:cond delay="0"/>
                            </p:stCondLst>
                            <p:childTnLst>
                              <p:par>
                                <p:cTn id="126" presetID="10" presetClass="entr" presetSubtype="0" fill="hold" grpId="0" nodeType="clickEffect">
                                  <p:stCondLst>
                                    <p:cond delay="0"/>
                                  </p:stCondLst>
                                  <p:childTnLst>
                                    <p:set>
                                      <p:cBhvr>
                                        <p:cTn id="127" dur="1" fill="hold">
                                          <p:stCondLst>
                                            <p:cond delay="0"/>
                                          </p:stCondLst>
                                        </p:cTn>
                                        <p:tgtEl>
                                          <p:spTgt spid="101"/>
                                        </p:tgtEl>
                                        <p:attrNameLst>
                                          <p:attrName>style.visibility</p:attrName>
                                        </p:attrNameLst>
                                      </p:cBhvr>
                                      <p:to>
                                        <p:strVal val="visible"/>
                                      </p:to>
                                    </p:set>
                                    <p:animEffect transition="in" filter="fade">
                                      <p:cBhvr>
                                        <p:cTn id="128" dur="500"/>
                                        <p:tgtEl>
                                          <p:spTgt spid="101"/>
                                        </p:tgtEl>
                                      </p:cBhvr>
                                    </p:animEffect>
                                  </p:childTnLst>
                                </p:cTn>
                              </p:par>
                              <p:par>
                                <p:cTn id="129" presetID="10" presetClass="entr" presetSubtype="0" fill="hold" nodeType="withEffect">
                                  <p:stCondLst>
                                    <p:cond delay="0"/>
                                  </p:stCondLst>
                                  <p:childTnLst>
                                    <p:set>
                                      <p:cBhvr>
                                        <p:cTn id="130" dur="1" fill="hold">
                                          <p:stCondLst>
                                            <p:cond delay="0"/>
                                          </p:stCondLst>
                                        </p:cTn>
                                        <p:tgtEl>
                                          <p:spTgt spid="3"/>
                                        </p:tgtEl>
                                        <p:attrNameLst>
                                          <p:attrName>style.visibility</p:attrName>
                                        </p:attrNameLst>
                                      </p:cBhvr>
                                      <p:to>
                                        <p:strVal val="visible"/>
                                      </p:to>
                                    </p:set>
                                    <p:animEffect transition="in" filter="fade">
                                      <p:cBhvr>
                                        <p:cTn id="131" dur="500"/>
                                        <p:tgtEl>
                                          <p:spTgt spid="3"/>
                                        </p:tgtEl>
                                      </p:cBhvr>
                                    </p:animEffect>
                                  </p:childTnLst>
                                </p:cTn>
                              </p:par>
                            </p:childTnLst>
                          </p:cTn>
                        </p:par>
                      </p:childTnLst>
                    </p:cTn>
                  </p:par>
                  <p:par>
                    <p:cTn id="132" fill="hold">
                      <p:stCondLst>
                        <p:cond delay="indefinite"/>
                      </p:stCondLst>
                      <p:childTnLst>
                        <p:par>
                          <p:cTn id="133" fill="hold">
                            <p:stCondLst>
                              <p:cond delay="0"/>
                            </p:stCondLst>
                            <p:childTnLst>
                              <p:par>
                                <p:cTn id="134" presetID="10" presetClass="entr" presetSubtype="0" fill="hold" grpId="0" nodeType="clickEffect">
                                  <p:stCondLst>
                                    <p:cond delay="0"/>
                                  </p:stCondLst>
                                  <p:childTnLst>
                                    <p:set>
                                      <p:cBhvr>
                                        <p:cTn id="135" dur="1" fill="hold">
                                          <p:stCondLst>
                                            <p:cond delay="0"/>
                                          </p:stCondLst>
                                        </p:cTn>
                                        <p:tgtEl>
                                          <p:spTgt spid="99"/>
                                        </p:tgtEl>
                                        <p:attrNameLst>
                                          <p:attrName>style.visibility</p:attrName>
                                        </p:attrNameLst>
                                      </p:cBhvr>
                                      <p:to>
                                        <p:strVal val="visible"/>
                                      </p:to>
                                    </p:set>
                                    <p:animEffect transition="in" filter="fade">
                                      <p:cBhvr>
                                        <p:cTn id="136" dur="500"/>
                                        <p:tgtEl>
                                          <p:spTgt spid="99"/>
                                        </p:tgtEl>
                                      </p:cBhvr>
                                    </p:animEffect>
                                  </p:childTnLst>
                                </p:cTn>
                              </p:par>
                            </p:childTnLst>
                          </p:cTn>
                        </p:par>
                      </p:childTnLst>
                    </p:cTn>
                  </p:par>
                  <p:par>
                    <p:cTn id="137" fill="hold">
                      <p:stCondLst>
                        <p:cond delay="indefinite"/>
                      </p:stCondLst>
                      <p:childTnLst>
                        <p:par>
                          <p:cTn id="138" fill="hold">
                            <p:stCondLst>
                              <p:cond delay="0"/>
                            </p:stCondLst>
                            <p:childTnLst>
                              <p:par>
                                <p:cTn id="139" presetID="10" presetClass="entr" presetSubtype="0" fill="hold" grpId="0" nodeType="clickEffect">
                                  <p:stCondLst>
                                    <p:cond delay="0"/>
                                  </p:stCondLst>
                                  <p:childTnLst>
                                    <p:set>
                                      <p:cBhvr>
                                        <p:cTn id="140" dur="1" fill="hold">
                                          <p:stCondLst>
                                            <p:cond delay="0"/>
                                          </p:stCondLst>
                                        </p:cTn>
                                        <p:tgtEl>
                                          <p:spTgt spid="104"/>
                                        </p:tgtEl>
                                        <p:attrNameLst>
                                          <p:attrName>style.visibility</p:attrName>
                                        </p:attrNameLst>
                                      </p:cBhvr>
                                      <p:to>
                                        <p:strVal val="visible"/>
                                      </p:to>
                                    </p:set>
                                    <p:animEffect transition="in" filter="fade">
                                      <p:cBhvr>
                                        <p:cTn id="141" dur="500"/>
                                        <p:tgtEl>
                                          <p:spTgt spid="104"/>
                                        </p:tgtEl>
                                      </p:cBhvr>
                                    </p:animEffect>
                                  </p:childTnLst>
                                </p:cTn>
                              </p:par>
                            </p:childTnLst>
                          </p:cTn>
                        </p:par>
                      </p:childTnLst>
                    </p:cTn>
                  </p:par>
                  <p:par>
                    <p:cTn id="142" fill="hold">
                      <p:stCondLst>
                        <p:cond delay="indefinite"/>
                      </p:stCondLst>
                      <p:childTnLst>
                        <p:par>
                          <p:cTn id="143" fill="hold">
                            <p:stCondLst>
                              <p:cond delay="0"/>
                            </p:stCondLst>
                            <p:childTnLst>
                              <p:par>
                                <p:cTn id="144" presetID="10" presetClass="entr" presetSubtype="0" fill="hold" grpId="0" nodeType="clickEffect">
                                  <p:stCondLst>
                                    <p:cond delay="0"/>
                                  </p:stCondLst>
                                  <p:childTnLst>
                                    <p:set>
                                      <p:cBhvr>
                                        <p:cTn id="145" dur="1" fill="hold">
                                          <p:stCondLst>
                                            <p:cond delay="0"/>
                                          </p:stCondLst>
                                        </p:cTn>
                                        <p:tgtEl>
                                          <p:spTgt spid="105"/>
                                        </p:tgtEl>
                                        <p:attrNameLst>
                                          <p:attrName>style.visibility</p:attrName>
                                        </p:attrNameLst>
                                      </p:cBhvr>
                                      <p:to>
                                        <p:strVal val="visible"/>
                                      </p:to>
                                    </p:set>
                                    <p:animEffect transition="in" filter="fade">
                                      <p:cBhvr>
                                        <p:cTn id="146" dur="500"/>
                                        <p:tgtEl>
                                          <p:spTgt spid="10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43" grpId="0"/>
      <p:bldP spid="44" grpId="0"/>
      <p:bldP spid="59" grpId="0"/>
      <p:bldP spid="61" grpId="0"/>
      <p:bldP spid="62" grpId="0"/>
      <p:bldP spid="65" grpId="0"/>
      <p:bldP spid="66" grpId="0"/>
      <p:bldP spid="68" grpId="0"/>
      <p:bldP spid="69" grpId="0"/>
      <p:bldP spid="88" grpId="0"/>
      <p:bldP spid="92" grpId="0"/>
      <p:bldP spid="93" grpId="0"/>
      <p:bldP spid="97" grpId="0" animBg="1"/>
      <p:bldP spid="98" grpId="0"/>
      <p:bldP spid="99" grpId="0"/>
      <p:bldP spid="100" grpId="0"/>
      <p:bldP spid="101" grpId="0"/>
      <p:bldP spid="104" grpId="0"/>
      <p:bldP spid="105"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5D7D67-0354-4144-9687-63666CDEA2E4}"/>
              </a:ext>
            </a:extLst>
          </p:cNvPr>
          <p:cNvSpPr>
            <a:spLocks noGrp="1"/>
          </p:cNvSpPr>
          <p:nvPr>
            <p:ph type="title"/>
          </p:nvPr>
        </p:nvSpPr>
        <p:spPr>
          <a:xfrm>
            <a:off x="644540" y="87041"/>
            <a:ext cx="2866431" cy="582075"/>
          </a:xfrm>
        </p:spPr>
        <p:txBody>
          <a:bodyPr>
            <a:normAutofit/>
          </a:bodyPr>
          <a:lstStyle/>
          <a:p>
            <a:r>
              <a:rPr lang="en-GB" sz="2800" b="1" dirty="0">
                <a:solidFill>
                  <a:srgbClr val="002060"/>
                </a:solidFill>
                <a:latin typeface="Century Gothic" panose="020B0502020202020204" pitchFamily="34" charset="0"/>
                <a:ea typeface="Century Gothic"/>
                <a:cs typeface="Century Gothic"/>
                <a:sym typeface="Century Gothic"/>
              </a:rPr>
              <a:t>follow up 2a: </a:t>
            </a:r>
            <a:endParaRPr lang="en-GB" sz="2800" dirty="0">
              <a:latin typeface="Century Gothic" panose="020B0502020202020204" pitchFamily="34" charset="0"/>
            </a:endParaRPr>
          </a:p>
        </p:txBody>
      </p:sp>
      <p:sp>
        <p:nvSpPr>
          <p:cNvPr id="33" name="Google Shape;167;p2">
            <a:extLst>
              <a:ext uri="{FF2B5EF4-FFF2-40B4-BE49-F238E27FC236}">
                <a16:creationId xmlns:a16="http://schemas.microsoft.com/office/drawing/2014/main" id="{F6EBF477-5B38-42D2-8306-ABF1F35CD572}"/>
              </a:ext>
            </a:extLst>
          </p:cNvPr>
          <p:cNvSpPr/>
          <p:nvPr/>
        </p:nvSpPr>
        <p:spPr>
          <a:xfrm>
            <a:off x="123171" y="128500"/>
            <a:ext cx="521370" cy="478471"/>
          </a:xfrm>
          <a:prstGeom prst="roundRect">
            <a:avLst>
              <a:gd name="adj" fmla="val 16667"/>
            </a:avLst>
          </a:prstGeom>
          <a:solidFill>
            <a:srgbClr val="0070C0"/>
          </a:solidFill>
          <a:ln w="12700" cap="flat" cmpd="sng">
            <a:no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800" b="0" i="0" u="none" strike="noStrike" kern="0" cap="none" spc="0" normalizeH="0" baseline="0" noProof="0" dirty="0">
              <a:ln>
                <a:noFill/>
              </a:ln>
              <a:solidFill>
                <a:srgbClr val="FFFFFF"/>
              </a:solidFill>
              <a:effectLst/>
              <a:uLnTx/>
              <a:uFillTx/>
              <a:latin typeface="Calibri"/>
              <a:ea typeface="Calibri"/>
              <a:cs typeface="Calibri"/>
              <a:sym typeface="Calibri"/>
            </a:endParaRPr>
          </a:p>
        </p:txBody>
      </p:sp>
      <p:pic>
        <p:nvPicPr>
          <p:cNvPr id="19" name="Picture 2" descr="Brain, Idea, Think, Creativity">
            <a:extLst>
              <a:ext uri="{FF2B5EF4-FFF2-40B4-BE49-F238E27FC236}">
                <a16:creationId xmlns:a16="http://schemas.microsoft.com/office/drawing/2014/main" id="{B593F4DD-12E6-42AD-B4D7-FEBC5F5E0C8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341292" y="151545"/>
            <a:ext cx="756624" cy="756624"/>
          </a:xfrm>
          <a:prstGeom prst="rect">
            <a:avLst/>
          </a:prstGeom>
          <a:noFill/>
          <a:extLst>
            <a:ext uri="{909E8E84-426E-40DD-AFC4-6F175D3DCCD1}">
              <a14:hiddenFill xmlns:a14="http://schemas.microsoft.com/office/drawing/2010/main">
                <a:solidFill>
                  <a:srgbClr val="FFFFFF"/>
                </a:solidFill>
              </a14:hiddenFill>
            </a:ext>
          </a:extLst>
        </p:spPr>
      </p:pic>
      <p:sp>
        <p:nvSpPr>
          <p:cNvPr id="20" name="TextBox 19">
            <a:extLst>
              <a:ext uri="{FF2B5EF4-FFF2-40B4-BE49-F238E27FC236}">
                <a16:creationId xmlns:a16="http://schemas.microsoft.com/office/drawing/2014/main" id="{902C8F7A-60E1-47BA-A5D2-269092E24632}"/>
              </a:ext>
            </a:extLst>
          </p:cNvPr>
          <p:cNvSpPr txBox="1"/>
          <p:nvPr/>
        </p:nvSpPr>
        <p:spPr>
          <a:xfrm>
            <a:off x="3087113" y="119956"/>
            <a:ext cx="7571757" cy="461665"/>
          </a:xfrm>
          <a:prstGeom prst="rect">
            <a:avLst/>
          </a:prstGeom>
          <a:noFill/>
        </p:spPr>
        <p:txBody>
          <a:bodyPr wrap="square" rtlCol="0">
            <a:spAutoFit/>
          </a:bodyPr>
          <a:lstStyle/>
          <a:p>
            <a:r>
              <a:rPr lang="en-GB" sz="2400" dirty="0">
                <a:solidFill>
                  <a:srgbClr val="002060"/>
                </a:solidFill>
                <a:latin typeface="Century Gothic" panose="020B0502020202020204" pitchFamily="34" charset="0"/>
              </a:rPr>
              <a:t>Una </a:t>
            </a:r>
            <a:r>
              <a:rPr lang="en-GB" sz="2400" dirty="0" err="1">
                <a:solidFill>
                  <a:srgbClr val="002060"/>
                </a:solidFill>
                <a:latin typeface="Century Gothic" panose="020B0502020202020204" pitchFamily="34" charset="0"/>
              </a:rPr>
              <a:t>foto</a:t>
            </a:r>
            <a:r>
              <a:rPr lang="en-GB" sz="2400" dirty="0">
                <a:solidFill>
                  <a:srgbClr val="002060"/>
                </a:solidFill>
                <a:latin typeface="Century Gothic" panose="020B0502020202020204" pitchFamily="34" charset="0"/>
              </a:rPr>
              <a:t> de la fiesta de </a:t>
            </a:r>
            <a:r>
              <a:rPr lang="en-GB" sz="2400" dirty="0" err="1">
                <a:solidFill>
                  <a:srgbClr val="002060"/>
                </a:solidFill>
                <a:latin typeface="Century Gothic" panose="020B0502020202020204" pitchFamily="34" charset="0"/>
              </a:rPr>
              <a:t>cumpleaños</a:t>
            </a:r>
            <a:r>
              <a:rPr lang="en-GB" sz="2400" dirty="0">
                <a:solidFill>
                  <a:srgbClr val="002060"/>
                </a:solidFill>
                <a:latin typeface="Century Gothic" panose="020B0502020202020204" pitchFamily="34" charset="0"/>
              </a:rPr>
              <a:t> de </a:t>
            </a:r>
            <a:r>
              <a:rPr lang="en-GB" sz="2400" dirty="0" err="1">
                <a:solidFill>
                  <a:srgbClr val="002060"/>
                </a:solidFill>
                <a:latin typeface="Century Gothic" panose="020B0502020202020204" pitchFamily="34" charset="0"/>
              </a:rPr>
              <a:t>Ángela</a:t>
            </a:r>
            <a:r>
              <a:rPr lang="en-GB" sz="2400" dirty="0">
                <a:solidFill>
                  <a:srgbClr val="002060"/>
                </a:solidFill>
                <a:latin typeface="Century Gothic" panose="020B0502020202020204" pitchFamily="34" charset="0"/>
              </a:rPr>
              <a:t>.</a:t>
            </a:r>
          </a:p>
        </p:txBody>
      </p:sp>
      <p:sp>
        <p:nvSpPr>
          <p:cNvPr id="25" name="Title 1">
            <a:extLst>
              <a:ext uri="{FF2B5EF4-FFF2-40B4-BE49-F238E27FC236}">
                <a16:creationId xmlns:a16="http://schemas.microsoft.com/office/drawing/2014/main" id="{58F43770-8286-4189-9C2F-AFB22573CCB0}"/>
              </a:ext>
            </a:extLst>
          </p:cNvPr>
          <p:cNvSpPr txBox="1">
            <a:spLocks/>
          </p:cNvSpPr>
          <p:nvPr/>
        </p:nvSpPr>
        <p:spPr>
          <a:xfrm>
            <a:off x="10422247" y="1057879"/>
            <a:ext cx="1698356" cy="403881"/>
          </a:xfrm>
          <a:prstGeom prst="rect">
            <a:avLst/>
          </a:prstGeom>
          <a:solidFill>
            <a:srgbClr val="00B0F0"/>
          </a:solidFill>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2000" b="1" dirty="0">
                <a:solidFill>
                  <a:schemeClr val="bg1"/>
                </a:solidFill>
                <a:latin typeface="Century Gothic" panose="020B0502020202020204" pitchFamily="34" charset="0"/>
              </a:rPr>
              <a:t>vocabulario</a:t>
            </a:r>
          </a:p>
        </p:txBody>
      </p:sp>
      <p:pic>
        <p:nvPicPr>
          <p:cNvPr id="2050" name="Picture 2" descr="Frame, Picture Frame, Outline, Blue">
            <a:extLst>
              <a:ext uri="{FF2B5EF4-FFF2-40B4-BE49-F238E27FC236}">
                <a16:creationId xmlns:a16="http://schemas.microsoft.com/office/drawing/2014/main" id="{3F84FE6E-FE35-4F1A-9834-CA84AE4CDA6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34572" y="2169993"/>
            <a:ext cx="7154258" cy="4461287"/>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Garden, Tree, Spring, Nature, Flower">
            <a:extLst>
              <a:ext uri="{FF2B5EF4-FFF2-40B4-BE49-F238E27FC236}">
                <a16:creationId xmlns:a16="http://schemas.microsoft.com/office/drawing/2014/main" id="{307C7423-4973-4537-BDE1-752F3885DADC}"/>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06572" y="2538484"/>
            <a:ext cx="6460941" cy="3679598"/>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Mesa De Jardín, Al Aire Libre, Comida, Mueble De Jardín">
            <a:extLst>
              <a:ext uri="{FF2B5EF4-FFF2-40B4-BE49-F238E27FC236}">
                <a16:creationId xmlns:a16="http://schemas.microsoft.com/office/drawing/2014/main" id="{298D9FD9-C1BE-40AD-A8EB-1496EEBA25AE}"/>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510971" y="2811438"/>
            <a:ext cx="2101421" cy="2041867"/>
          </a:xfrm>
          <a:prstGeom prst="rect">
            <a:avLst/>
          </a:prstGeom>
          <a:noFill/>
          <a:extLst>
            <a:ext uri="{909E8E84-426E-40DD-AFC4-6F175D3DCCD1}">
              <a14:hiddenFill xmlns:a14="http://schemas.microsoft.com/office/drawing/2010/main">
                <a:solidFill>
                  <a:srgbClr val="FFFFFF"/>
                </a:solidFill>
              </a14:hiddenFill>
            </a:ext>
          </a:extLst>
        </p:spPr>
      </p:pic>
      <p:pic>
        <p:nvPicPr>
          <p:cNvPr id="47" name="Picture 46" descr="A picture containing toy, doll&#10;&#10;Description automatically generated">
            <a:extLst>
              <a:ext uri="{FF2B5EF4-FFF2-40B4-BE49-F238E27FC236}">
                <a16:creationId xmlns:a16="http://schemas.microsoft.com/office/drawing/2014/main" id="{9FBF8119-9832-41EC-8952-08D4C9B6C2ED}"/>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555850" y="4048794"/>
            <a:ext cx="959279" cy="2169288"/>
          </a:xfrm>
          <a:prstGeom prst="rect">
            <a:avLst/>
          </a:prstGeom>
        </p:spPr>
      </p:pic>
      <p:pic>
        <p:nvPicPr>
          <p:cNvPr id="48" name="Picture 2" descr="Fecha De Nacimiento, Pastel, Velas">
            <a:extLst>
              <a:ext uri="{FF2B5EF4-FFF2-40B4-BE49-F238E27FC236}">
                <a16:creationId xmlns:a16="http://schemas.microsoft.com/office/drawing/2014/main" id="{5B57965A-80D3-45BD-B678-75AD8D021DDC}"/>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036953" y="3429000"/>
            <a:ext cx="1004368" cy="753830"/>
          </a:xfrm>
          <a:prstGeom prst="rect">
            <a:avLst/>
          </a:prstGeom>
          <a:noFill/>
          <a:extLst>
            <a:ext uri="{909E8E84-426E-40DD-AFC4-6F175D3DCCD1}">
              <a14:hiddenFill xmlns:a14="http://schemas.microsoft.com/office/drawing/2010/main">
                <a:solidFill>
                  <a:srgbClr val="FFFFFF"/>
                </a:solidFill>
              </a14:hiddenFill>
            </a:ext>
          </a:extLst>
        </p:spPr>
      </p:pic>
      <p:pic>
        <p:nvPicPr>
          <p:cNvPr id="51" name="Picture 50" descr="A picture containing text, toy, doll&#10;&#10;Description automatically generated">
            <a:extLst>
              <a:ext uri="{FF2B5EF4-FFF2-40B4-BE49-F238E27FC236}">
                <a16:creationId xmlns:a16="http://schemas.microsoft.com/office/drawing/2014/main" id="{9AF7B033-642F-40BB-8948-820AC8BE204B}"/>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flipH="1">
            <a:off x="3378036" y="3074167"/>
            <a:ext cx="675199" cy="1779138"/>
          </a:xfrm>
          <a:prstGeom prst="rect">
            <a:avLst/>
          </a:prstGeom>
        </p:spPr>
      </p:pic>
      <p:pic>
        <p:nvPicPr>
          <p:cNvPr id="52" name="Picture 51">
            <a:extLst>
              <a:ext uri="{FF2B5EF4-FFF2-40B4-BE49-F238E27FC236}">
                <a16:creationId xmlns:a16="http://schemas.microsoft.com/office/drawing/2014/main" id="{DDB2C718-2DC9-4597-8967-E3A87F05BDCD}"/>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6746902" y="3432130"/>
            <a:ext cx="737431" cy="1937012"/>
          </a:xfrm>
          <a:prstGeom prst="rect">
            <a:avLst/>
          </a:prstGeom>
        </p:spPr>
      </p:pic>
      <p:sp>
        <p:nvSpPr>
          <p:cNvPr id="53" name="Rectangle: Rounded Corners 52">
            <a:extLst>
              <a:ext uri="{FF2B5EF4-FFF2-40B4-BE49-F238E27FC236}">
                <a16:creationId xmlns:a16="http://schemas.microsoft.com/office/drawing/2014/main" id="{83FFCE78-75AD-4444-BDA9-ADDD3FAD2EA8}"/>
              </a:ext>
            </a:extLst>
          </p:cNvPr>
          <p:cNvSpPr/>
          <p:nvPr/>
        </p:nvSpPr>
        <p:spPr>
          <a:xfrm>
            <a:off x="8302192" y="2412689"/>
            <a:ext cx="1396580" cy="499165"/>
          </a:xfrm>
          <a:prstGeom prst="roundRect">
            <a:avLst/>
          </a:prstGeom>
          <a:solidFill>
            <a:srgbClr val="CBF5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2400" dirty="0">
                <a:solidFill>
                  <a:srgbClr val="002060"/>
                </a:solidFill>
                <a:latin typeface="Century Gothic" panose="020B0502020202020204" pitchFamily="34" charset="0"/>
              </a:rPr>
              <a:t>s/he is</a:t>
            </a:r>
            <a:endParaRPr kumimoji="0" lang="en-GB" sz="24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p:txBody>
      </p:sp>
      <p:sp>
        <p:nvSpPr>
          <p:cNvPr id="54" name="Rectangle: Rounded Corners 53">
            <a:extLst>
              <a:ext uri="{FF2B5EF4-FFF2-40B4-BE49-F238E27FC236}">
                <a16:creationId xmlns:a16="http://schemas.microsoft.com/office/drawing/2014/main" id="{56D97676-4ABC-4E3C-82C7-A9033C0887F1}"/>
              </a:ext>
            </a:extLst>
          </p:cNvPr>
          <p:cNvSpPr/>
          <p:nvPr/>
        </p:nvSpPr>
        <p:spPr>
          <a:xfrm>
            <a:off x="8107032" y="3760766"/>
            <a:ext cx="2091506" cy="505417"/>
          </a:xfrm>
          <a:prstGeom prst="roundRect">
            <a:avLst/>
          </a:prstGeom>
          <a:solidFill>
            <a:srgbClr val="CBF5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left</a:t>
            </a:r>
          </a:p>
        </p:txBody>
      </p:sp>
      <p:sp>
        <p:nvSpPr>
          <p:cNvPr id="55" name="Rectangle: Rounded Corners 54">
            <a:extLst>
              <a:ext uri="{FF2B5EF4-FFF2-40B4-BE49-F238E27FC236}">
                <a16:creationId xmlns:a16="http://schemas.microsoft.com/office/drawing/2014/main" id="{0CBD51F3-8B9C-4AEB-B408-EFE071D28A5F}"/>
              </a:ext>
            </a:extLst>
          </p:cNvPr>
          <p:cNvSpPr/>
          <p:nvPr/>
        </p:nvSpPr>
        <p:spPr>
          <a:xfrm>
            <a:off x="8340397" y="2902475"/>
            <a:ext cx="1363492" cy="478471"/>
          </a:xfrm>
          <a:prstGeom prst="roundRect">
            <a:avLst/>
          </a:prstGeom>
          <a:solidFill>
            <a:srgbClr val="1D9A7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está</a:t>
            </a:r>
          </a:p>
        </p:txBody>
      </p:sp>
      <p:sp>
        <p:nvSpPr>
          <p:cNvPr id="56" name="Rectangle: Rounded Corners 55">
            <a:extLst>
              <a:ext uri="{FF2B5EF4-FFF2-40B4-BE49-F238E27FC236}">
                <a16:creationId xmlns:a16="http://schemas.microsoft.com/office/drawing/2014/main" id="{68077920-E35F-470D-8C93-38FA2D55974E}"/>
              </a:ext>
            </a:extLst>
          </p:cNvPr>
          <p:cNvSpPr/>
          <p:nvPr/>
        </p:nvSpPr>
        <p:spPr>
          <a:xfrm>
            <a:off x="8125113" y="4266913"/>
            <a:ext cx="2091506" cy="505417"/>
          </a:xfrm>
          <a:prstGeom prst="roundRect">
            <a:avLst/>
          </a:prstGeom>
          <a:solidFill>
            <a:srgbClr val="1D9A7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la </a:t>
            </a:r>
            <a:r>
              <a:rPr kumimoji="0" lang="en-GB" sz="2400" b="1" i="0" u="none" strike="noStrike" kern="1200" cap="none" spc="0" normalizeH="0" baseline="0" noProof="0" dirty="0" err="1">
                <a:ln>
                  <a:noFill/>
                </a:ln>
                <a:solidFill>
                  <a:prstClr val="white"/>
                </a:solidFill>
                <a:effectLst/>
                <a:uLnTx/>
                <a:uFillTx/>
                <a:latin typeface="Century Gothic" panose="020B0502020202020204" pitchFamily="34" charset="0"/>
                <a:ea typeface="+mn-ea"/>
                <a:cs typeface="+mn-cs"/>
              </a:rPr>
              <a:t>izquierda</a:t>
            </a:r>
            <a:endParaRPr kumimoji="0" lang="en-GB" sz="24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endParaRPr>
          </a:p>
        </p:txBody>
      </p:sp>
      <p:sp>
        <p:nvSpPr>
          <p:cNvPr id="60" name="Rectangle: Rounded Corners 59">
            <a:extLst>
              <a:ext uri="{FF2B5EF4-FFF2-40B4-BE49-F238E27FC236}">
                <a16:creationId xmlns:a16="http://schemas.microsoft.com/office/drawing/2014/main" id="{33877A29-F3C7-482E-875A-A8219BBEAC11}"/>
              </a:ext>
            </a:extLst>
          </p:cNvPr>
          <p:cNvSpPr/>
          <p:nvPr/>
        </p:nvSpPr>
        <p:spPr>
          <a:xfrm>
            <a:off x="10078878" y="2412688"/>
            <a:ext cx="1956976" cy="499165"/>
          </a:xfrm>
          <a:prstGeom prst="roundRect">
            <a:avLst/>
          </a:prstGeom>
          <a:solidFill>
            <a:srgbClr val="CBF5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2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right</a:t>
            </a:r>
          </a:p>
        </p:txBody>
      </p:sp>
      <p:sp>
        <p:nvSpPr>
          <p:cNvPr id="61" name="Rectangle: Rounded Corners 60">
            <a:extLst>
              <a:ext uri="{FF2B5EF4-FFF2-40B4-BE49-F238E27FC236}">
                <a16:creationId xmlns:a16="http://schemas.microsoft.com/office/drawing/2014/main" id="{709E5B22-FED6-475C-80FA-4419FCE6523F}"/>
              </a:ext>
            </a:extLst>
          </p:cNvPr>
          <p:cNvSpPr/>
          <p:nvPr/>
        </p:nvSpPr>
        <p:spPr>
          <a:xfrm>
            <a:off x="10083995" y="2876255"/>
            <a:ext cx="1974546" cy="478471"/>
          </a:xfrm>
          <a:prstGeom prst="roundRect">
            <a:avLst/>
          </a:prstGeom>
          <a:solidFill>
            <a:srgbClr val="1D9A7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la </a:t>
            </a:r>
            <a:r>
              <a:rPr kumimoji="0" lang="en-GB" sz="2400" b="1" i="0" u="none" strike="noStrike" kern="1200" cap="none" spc="0" normalizeH="0" baseline="0" noProof="0" dirty="0" err="1">
                <a:ln>
                  <a:noFill/>
                </a:ln>
                <a:solidFill>
                  <a:prstClr val="white"/>
                </a:solidFill>
                <a:effectLst/>
                <a:uLnTx/>
                <a:uFillTx/>
                <a:latin typeface="Century Gothic" panose="020B0502020202020204" pitchFamily="34" charset="0"/>
                <a:ea typeface="+mn-ea"/>
                <a:cs typeface="+mn-cs"/>
              </a:rPr>
              <a:t>derecha</a:t>
            </a:r>
            <a:endParaRPr kumimoji="0" lang="en-GB" sz="24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endParaRPr>
          </a:p>
        </p:txBody>
      </p:sp>
      <p:sp>
        <p:nvSpPr>
          <p:cNvPr id="64" name="TextBox 63">
            <a:extLst>
              <a:ext uri="{FF2B5EF4-FFF2-40B4-BE49-F238E27FC236}">
                <a16:creationId xmlns:a16="http://schemas.microsoft.com/office/drawing/2014/main" id="{C75ECC88-78D1-4D94-AFFF-8DD3FA3C6D71}"/>
              </a:ext>
            </a:extLst>
          </p:cNvPr>
          <p:cNvSpPr txBox="1"/>
          <p:nvPr/>
        </p:nvSpPr>
        <p:spPr>
          <a:xfrm>
            <a:off x="841253" y="844845"/>
            <a:ext cx="7571757" cy="830997"/>
          </a:xfrm>
          <a:prstGeom prst="rect">
            <a:avLst/>
          </a:prstGeom>
          <a:noFill/>
        </p:spPr>
        <p:txBody>
          <a:bodyPr wrap="square" rtlCol="0">
            <a:spAutoFit/>
          </a:bodyPr>
          <a:lstStyle/>
          <a:p>
            <a:r>
              <a:rPr lang="en-GB" sz="2400" dirty="0">
                <a:solidFill>
                  <a:srgbClr val="002060"/>
                </a:solidFill>
                <a:latin typeface="Century Gothic" panose="020B0502020202020204" pitchFamily="34" charset="0"/>
              </a:rPr>
              <a:t>En la </a:t>
            </a:r>
            <a:r>
              <a:rPr lang="en-GB" sz="2400" b="1" dirty="0">
                <a:solidFill>
                  <a:srgbClr val="002060"/>
                </a:solidFill>
                <a:latin typeface="Century Gothic" panose="020B0502020202020204" pitchFamily="34" charset="0"/>
              </a:rPr>
              <a:t>imagen</a:t>
            </a:r>
            <a:r>
              <a:rPr lang="en-GB" sz="2400" dirty="0">
                <a:solidFill>
                  <a:srgbClr val="002060"/>
                </a:solidFill>
                <a:latin typeface="Century Gothic" panose="020B0502020202020204" pitchFamily="34" charset="0"/>
              </a:rPr>
              <a:t>, </a:t>
            </a:r>
            <a:r>
              <a:rPr lang="en-GB" sz="2400" dirty="0" err="1">
                <a:solidFill>
                  <a:srgbClr val="002060"/>
                </a:solidFill>
                <a:latin typeface="Century Gothic" panose="020B0502020202020204" pitchFamily="34" charset="0"/>
              </a:rPr>
              <a:t>Ángela</a:t>
            </a:r>
            <a:r>
              <a:rPr lang="en-GB" sz="2400" dirty="0">
                <a:solidFill>
                  <a:srgbClr val="002060"/>
                </a:solidFill>
                <a:latin typeface="Century Gothic" panose="020B0502020202020204" pitchFamily="34" charset="0"/>
              </a:rPr>
              <a:t> está </a:t>
            </a:r>
            <a:r>
              <a:rPr lang="en-GB" sz="2400" b="1" dirty="0">
                <a:solidFill>
                  <a:srgbClr val="002060"/>
                </a:solidFill>
                <a:latin typeface="Century Gothic" panose="020B0502020202020204" pitchFamily="34" charset="0"/>
              </a:rPr>
              <a:t>a la </a:t>
            </a:r>
            <a:r>
              <a:rPr lang="en-GB" sz="2400" b="1" dirty="0" err="1">
                <a:solidFill>
                  <a:srgbClr val="002060"/>
                </a:solidFill>
                <a:latin typeface="Century Gothic" panose="020B0502020202020204" pitchFamily="34" charset="0"/>
              </a:rPr>
              <a:t>derecha</a:t>
            </a:r>
            <a:r>
              <a:rPr lang="en-GB" sz="2400" dirty="0">
                <a:solidFill>
                  <a:srgbClr val="002060"/>
                </a:solidFill>
                <a:latin typeface="Century Gothic" panose="020B0502020202020204" pitchFamily="34" charset="0"/>
              </a:rPr>
              <a:t>, Sofía </a:t>
            </a:r>
            <a:r>
              <a:rPr lang="en-GB" sz="2400" b="1" dirty="0">
                <a:solidFill>
                  <a:srgbClr val="002060"/>
                </a:solidFill>
                <a:latin typeface="Century Gothic" panose="020B0502020202020204" pitchFamily="34" charset="0"/>
              </a:rPr>
              <a:t>está</a:t>
            </a:r>
            <a:r>
              <a:rPr lang="en-GB" sz="2400" dirty="0">
                <a:solidFill>
                  <a:srgbClr val="002060"/>
                </a:solidFill>
                <a:latin typeface="Century Gothic" panose="020B0502020202020204" pitchFamily="34" charset="0"/>
              </a:rPr>
              <a:t> en </a:t>
            </a:r>
            <a:r>
              <a:rPr lang="en-GB" sz="2400" dirty="0" err="1">
                <a:solidFill>
                  <a:srgbClr val="002060"/>
                </a:solidFill>
                <a:latin typeface="Century Gothic" panose="020B0502020202020204" pitchFamily="34" charset="0"/>
              </a:rPr>
              <a:t>el</a:t>
            </a:r>
            <a:r>
              <a:rPr lang="en-GB" sz="2400" dirty="0">
                <a:solidFill>
                  <a:srgbClr val="002060"/>
                </a:solidFill>
                <a:latin typeface="Century Gothic" panose="020B0502020202020204" pitchFamily="34" charset="0"/>
              </a:rPr>
              <a:t> </a:t>
            </a:r>
            <a:r>
              <a:rPr lang="en-GB" sz="2400" b="1" dirty="0">
                <a:solidFill>
                  <a:srgbClr val="002060"/>
                </a:solidFill>
                <a:latin typeface="Century Gothic" panose="020B0502020202020204" pitchFamily="34" charset="0"/>
              </a:rPr>
              <a:t>medio</a:t>
            </a:r>
            <a:r>
              <a:rPr lang="en-GB" sz="2400" dirty="0">
                <a:solidFill>
                  <a:srgbClr val="002060"/>
                </a:solidFill>
                <a:latin typeface="Century Gothic" panose="020B0502020202020204" pitchFamily="34" charset="0"/>
              </a:rPr>
              <a:t> y Quique a la </a:t>
            </a:r>
            <a:r>
              <a:rPr lang="en-GB" sz="2400" b="1" dirty="0" err="1">
                <a:solidFill>
                  <a:srgbClr val="002060"/>
                </a:solidFill>
                <a:latin typeface="Century Gothic" panose="020B0502020202020204" pitchFamily="34" charset="0"/>
              </a:rPr>
              <a:t>izquierda</a:t>
            </a:r>
            <a:r>
              <a:rPr lang="en-GB" sz="2400" dirty="0">
                <a:solidFill>
                  <a:srgbClr val="002060"/>
                </a:solidFill>
                <a:latin typeface="Century Gothic" panose="020B0502020202020204" pitchFamily="34" charset="0"/>
              </a:rPr>
              <a:t>. </a:t>
            </a:r>
          </a:p>
        </p:txBody>
      </p:sp>
      <p:sp>
        <p:nvSpPr>
          <p:cNvPr id="67" name="Rectangle: Rounded Corners 66">
            <a:extLst>
              <a:ext uri="{FF2B5EF4-FFF2-40B4-BE49-F238E27FC236}">
                <a16:creationId xmlns:a16="http://schemas.microsoft.com/office/drawing/2014/main" id="{B735C62B-7DB9-43E2-8852-F39A7F526149}"/>
              </a:ext>
            </a:extLst>
          </p:cNvPr>
          <p:cNvSpPr/>
          <p:nvPr/>
        </p:nvSpPr>
        <p:spPr>
          <a:xfrm>
            <a:off x="10420816" y="3751257"/>
            <a:ext cx="1654551" cy="543919"/>
          </a:xfrm>
          <a:prstGeom prst="roundRect">
            <a:avLst/>
          </a:prstGeom>
          <a:solidFill>
            <a:srgbClr val="CBF5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to</a:t>
            </a:r>
          </a:p>
        </p:txBody>
      </p:sp>
      <p:sp>
        <p:nvSpPr>
          <p:cNvPr id="68" name="Rectangle: Rounded Corners 67">
            <a:extLst>
              <a:ext uri="{FF2B5EF4-FFF2-40B4-BE49-F238E27FC236}">
                <a16:creationId xmlns:a16="http://schemas.microsoft.com/office/drawing/2014/main" id="{21FF2B7F-916C-47F7-AC4C-449CCB74D743}"/>
              </a:ext>
            </a:extLst>
          </p:cNvPr>
          <p:cNvSpPr/>
          <p:nvPr/>
        </p:nvSpPr>
        <p:spPr>
          <a:xfrm>
            <a:off x="10481331" y="4295176"/>
            <a:ext cx="1594035" cy="505417"/>
          </a:xfrm>
          <a:prstGeom prst="roundRect">
            <a:avLst/>
          </a:prstGeom>
          <a:solidFill>
            <a:srgbClr val="1D9A7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a</a:t>
            </a:r>
          </a:p>
        </p:txBody>
      </p:sp>
      <p:sp>
        <p:nvSpPr>
          <p:cNvPr id="69" name="Rectangle: Rounded Corners 68">
            <a:extLst>
              <a:ext uri="{FF2B5EF4-FFF2-40B4-BE49-F238E27FC236}">
                <a16:creationId xmlns:a16="http://schemas.microsoft.com/office/drawing/2014/main" id="{10BAFBA8-2544-43C2-A88D-9EF0588D1E5B}"/>
              </a:ext>
            </a:extLst>
          </p:cNvPr>
          <p:cNvSpPr/>
          <p:nvPr/>
        </p:nvSpPr>
        <p:spPr>
          <a:xfrm>
            <a:off x="8290163" y="5281606"/>
            <a:ext cx="1587829" cy="543919"/>
          </a:xfrm>
          <a:prstGeom prst="roundRect">
            <a:avLst/>
          </a:prstGeom>
          <a:solidFill>
            <a:srgbClr val="CBF5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2400" dirty="0">
                <a:solidFill>
                  <a:srgbClr val="002060"/>
                </a:solidFill>
                <a:latin typeface="Century Gothic" panose="020B0502020202020204" pitchFamily="34" charset="0"/>
              </a:rPr>
              <a:t>middle</a:t>
            </a:r>
            <a:endParaRPr kumimoji="0" lang="en-GB" sz="24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p:txBody>
      </p:sp>
      <p:sp>
        <p:nvSpPr>
          <p:cNvPr id="70" name="Rectangle: Rounded Corners 69">
            <a:extLst>
              <a:ext uri="{FF2B5EF4-FFF2-40B4-BE49-F238E27FC236}">
                <a16:creationId xmlns:a16="http://schemas.microsoft.com/office/drawing/2014/main" id="{910360F4-1565-481C-9053-4869CAE85605}"/>
              </a:ext>
            </a:extLst>
          </p:cNvPr>
          <p:cNvSpPr/>
          <p:nvPr/>
        </p:nvSpPr>
        <p:spPr>
          <a:xfrm>
            <a:off x="8276415" y="5820339"/>
            <a:ext cx="1601578" cy="505417"/>
          </a:xfrm>
          <a:prstGeom prst="roundRect">
            <a:avLst/>
          </a:prstGeom>
          <a:solidFill>
            <a:srgbClr val="1D9A7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2400" b="1" dirty="0" err="1">
                <a:solidFill>
                  <a:prstClr val="white"/>
                </a:solidFill>
                <a:latin typeface="Century Gothic" panose="020B0502020202020204" pitchFamily="34" charset="0"/>
              </a:rPr>
              <a:t>el</a:t>
            </a:r>
            <a:r>
              <a:rPr lang="en-GB" sz="2400" b="1" dirty="0">
                <a:solidFill>
                  <a:prstClr val="white"/>
                </a:solidFill>
                <a:latin typeface="Century Gothic" panose="020B0502020202020204" pitchFamily="34" charset="0"/>
              </a:rPr>
              <a:t> medio</a:t>
            </a:r>
            <a:endParaRPr kumimoji="0" lang="en-GB" sz="24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endParaRPr>
          </a:p>
        </p:txBody>
      </p:sp>
      <p:sp>
        <p:nvSpPr>
          <p:cNvPr id="73" name="Rectangle: Rounded Corners 72">
            <a:extLst>
              <a:ext uri="{FF2B5EF4-FFF2-40B4-BE49-F238E27FC236}">
                <a16:creationId xmlns:a16="http://schemas.microsoft.com/office/drawing/2014/main" id="{BCA728EC-CED7-47A7-A0E3-95BEBCBE90B6}"/>
              </a:ext>
            </a:extLst>
          </p:cNvPr>
          <p:cNvSpPr/>
          <p:nvPr/>
        </p:nvSpPr>
        <p:spPr>
          <a:xfrm>
            <a:off x="10224149" y="5281606"/>
            <a:ext cx="1825822" cy="538733"/>
          </a:xfrm>
          <a:prstGeom prst="roundRect">
            <a:avLst/>
          </a:prstGeom>
          <a:solidFill>
            <a:srgbClr val="CBF5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2400" noProof="0" dirty="0">
                <a:solidFill>
                  <a:srgbClr val="002060"/>
                </a:solidFill>
                <a:latin typeface="Century Gothic" panose="020B0502020202020204" pitchFamily="34" charset="0"/>
              </a:rPr>
              <a:t>image</a:t>
            </a:r>
            <a:endParaRPr kumimoji="0" lang="en-GB" sz="24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p:txBody>
      </p:sp>
      <p:sp>
        <p:nvSpPr>
          <p:cNvPr id="74" name="Rectangle: Rounded Corners 73">
            <a:extLst>
              <a:ext uri="{FF2B5EF4-FFF2-40B4-BE49-F238E27FC236}">
                <a16:creationId xmlns:a16="http://schemas.microsoft.com/office/drawing/2014/main" id="{BDBA18EC-B515-46F9-AFF2-50CD1D84D057}"/>
              </a:ext>
            </a:extLst>
          </p:cNvPr>
          <p:cNvSpPr/>
          <p:nvPr/>
        </p:nvSpPr>
        <p:spPr>
          <a:xfrm>
            <a:off x="10222597" y="5796842"/>
            <a:ext cx="1827374" cy="505417"/>
          </a:xfrm>
          <a:prstGeom prst="roundRect">
            <a:avLst/>
          </a:prstGeom>
          <a:solidFill>
            <a:srgbClr val="1D9A7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2400" b="1" dirty="0">
                <a:solidFill>
                  <a:prstClr val="white"/>
                </a:solidFill>
                <a:latin typeface="Century Gothic" panose="020B0502020202020204" pitchFamily="34" charset="0"/>
              </a:rPr>
              <a:t>la imagen</a:t>
            </a:r>
            <a:endParaRPr kumimoji="0" lang="en-GB" sz="24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endParaRPr>
          </a:p>
        </p:txBody>
      </p:sp>
      <p:pic>
        <p:nvPicPr>
          <p:cNvPr id="75" name="Google Shape;282;p13" descr="Reading, Book, Symbol, Icon, Reader, Man">
            <a:extLst>
              <a:ext uri="{FF2B5EF4-FFF2-40B4-BE49-F238E27FC236}">
                <a16:creationId xmlns:a16="http://schemas.microsoft.com/office/drawing/2014/main" id="{825076BE-7646-4090-9F71-308F8AF1B11F}"/>
              </a:ext>
            </a:extLst>
          </p:cNvPr>
          <p:cNvPicPr preferRelativeResize="0"/>
          <p:nvPr/>
        </p:nvPicPr>
        <p:blipFill rotWithShape="1">
          <a:blip r:embed="rId11">
            <a:alphaModFix/>
            <a:duotone>
              <a:schemeClr val="accent6">
                <a:shade val="45000"/>
                <a:satMod val="135000"/>
              </a:schemeClr>
              <a:prstClr val="white"/>
            </a:duotone>
            <a:extLst>
              <a:ext uri="{BEBA8EAE-BF5A-486C-A8C5-ECC9F3942E4B}">
                <a14:imgProps xmlns:a14="http://schemas.microsoft.com/office/drawing/2010/main">
                  <a14:imgLayer r:embed="rId12">
                    <a14:imgEffect>
                      <a14:artisticPaintStrokes/>
                    </a14:imgEffect>
                  </a14:imgLayer>
                </a14:imgProps>
              </a:ext>
            </a:extLst>
          </a:blip>
          <a:srcRect/>
          <a:stretch/>
        </p:blipFill>
        <p:spPr>
          <a:xfrm>
            <a:off x="10464181" y="147491"/>
            <a:ext cx="782801" cy="782801"/>
          </a:xfrm>
          <a:prstGeom prst="roundRect">
            <a:avLst/>
          </a:prstGeom>
          <a:solidFill>
            <a:srgbClr val="92D050"/>
          </a:solidFill>
          <a:ln>
            <a:noFill/>
          </a:ln>
        </p:spPr>
      </p:pic>
    </p:spTree>
    <p:extLst>
      <p:ext uri="{BB962C8B-B14F-4D97-AF65-F5344CB8AC3E}">
        <p14:creationId xmlns:p14="http://schemas.microsoft.com/office/powerpoint/2010/main" val="768130140"/>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53"/>
                    </p:tgtEl>
                  </p:cond>
                </p:stCondLst>
                <p:endSync evt="end" delay="0">
                  <p:rtn val="all"/>
                </p:endSync>
                <p:childTnLst>
                  <p:par>
                    <p:cTn id="3" fill="hold">
                      <p:stCondLst>
                        <p:cond delay="0"/>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55"/>
                                        </p:tgtEl>
                                        <p:attrNameLst>
                                          <p:attrName>style.visibility</p:attrName>
                                        </p:attrNameLst>
                                      </p:cBhvr>
                                      <p:to>
                                        <p:strVal val="visible"/>
                                      </p:to>
                                    </p:set>
                                    <p:animEffect transition="in" filter="wipe(up)">
                                      <p:cBhvr>
                                        <p:cTn id="7" dur="500"/>
                                        <p:tgtEl>
                                          <p:spTgt spid="55"/>
                                        </p:tgtEl>
                                      </p:cBhvr>
                                    </p:animEffect>
                                  </p:childTnLst>
                                </p:cTn>
                              </p:par>
                            </p:childTnLst>
                          </p:cTn>
                        </p:par>
                      </p:childTnLst>
                    </p:cTn>
                  </p:par>
                </p:childTnLst>
              </p:cTn>
              <p:nextCondLst>
                <p:cond evt="onClick" delay="0">
                  <p:tgtEl>
                    <p:spTgt spid="53"/>
                  </p:tgtEl>
                </p:cond>
              </p:nextCondLst>
            </p:seq>
            <p:seq concurrent="1" nextAc="seek">
              <p:cTn id="8" restart="whenNotActive" fill="hold" evtFilter="cancelBubble" nodeType="interactiveSeq">
                <p:stCondLst>
                  <p:cond evt="onClick" delay="0">
                    <p:tgtEl>
                      <p:spTgt spid="54"/>
                    </p:tgtEl>
                  </p:cond>
                </p:stCondLst>
                <p:endSync evt="end" delay="0">
                  <p:rtn val="all"/>
                </p:endSync>
                <p:childTnLst>
                  <p:par>
                    <p:cTn id="9" fill="hold">
                      <p:stCondLst>
                        <p:cond delay="0"/>
                      </p:stCondLst>
                      <p:childTnLst>
                        <p:par>
                          <p:cTn id="10" fill="hold">
                            <p:stCondLst>
                              <p:cond delay="0"/>
                            </p:stCondLst>
                            <p:childTnLst>
                              <p:par>
                                <p:cTn id="11" presetID="22" presetClass="entr" presetSubtype="1" fill="hold" grpId="0" nodeType="clickEffect">
                                  <p:stCondLst>
                                    <p:cond delay="0"/>
                                  </p:stCondLst>
                                  <p:childTnLst>
                                    <p:set>
                                      <p:cBhvr>
                                        <p:cTn id="12" dur="1" fill="hold">
                                          <p:stCondLst>
                                            <p:cond delay="0"/>
                                          </p:stCondLst>
                                        </p:cTn>
                                        <p:tgtEl>
                                          <p:spTgt spid="56"/>
                                        </p:tgtEl>
                                        <p:attrNameLst>
                                          <p:attrName>style.visibility</p:attrName>
                                        </p:attrNameLst>
                                      </p:cBhvr>
                                      <p:to>
                                        <p:strVal val="visible"/>
                                      </p:to>
                                    </p:set>
                                    <p:animEffect transition="in" filter="wipe(up)">
                                      <p:cBhvr>
                                        <p:cTn id="13" dur="500"/>
                                        <p:tgtEl>
                                          <p:spTgt spid="56"/>
                                        </p:tgtEl>
                                      </p:cBhvr>
                                    </p:animEffect>
                                  </p:childTnLst>
                                </p:cTn>
                              </p:par>
                            </p:childTnLst>
                          </p:cTn>
                        </p:par>
                      </p:childTnLst>
                    </p:cTn>
                  </p:par>
                </p:childTnLst>
              </p:cTn>
              <p:nextCondLst>
                <p:cond evt="onClick" delay="0">
                  <p:tgtEl>
                    <p:spTgt spid="54"/>
                  </p:tgtEl>
                </p:cond>
              </p:nextCondLst>
            </p:seq>
            <p:seq concurrent="1" nextAc="seek">
              <p:cTn id="14" restart="whenNotActive" fill="hold" evtFilter="cancelBubble" nodeType="interactiveSeq">
                <p:stCondLst>
                  <p:cond evt="onClick" delay="0">
                    <p:tgtEl>
                      <p:spTgt spid="60"/>
                    </p:tgtEl>
                  </p:cond>
                </p:stCondLst>
                <p:endSync evt="end" delay="0">
                  <p:rtn val="all"/>
                </p:endSync>
                <p:childTnLst>
                  <p:par>
                    <p:cTn id="15" fill="hold">
                      <p:stCondLst>
                        <p:cond delay="0"/>
                      </p:stCondLst>
                      <p:childTnLst>
                        <p:par>
                          <p:cTn id="16" fill="hold">
                            <p:stCondLst>
                              <p:cond delay="0"/>
                            </p:stCondLst>
                            <p:childTnLst>
                              <p:par>
                                <p:cTn id="17" presetID="22" presetClass="entr" presetSubtype="1" fill="hold" grpId="0" nodeType="clickEffect">
                                  <p:stCondLst>
                                    <p:cond delay="0"/>
                                  </p:stCondLst>
                                  <p:childTnLst>
                                    <p:set>
                                      <p:cBhvr>
                                        <p:cTn id="18" dur="1" fill="hold">
                                          <p:stCondLst>
                                            <p:cond delay="0"/>
                                          </p:stCondLst>
                                        </p:cTn>
                                        <p:tgtEl>
                                          <p:spTgt spid="61"/>
                                        </p:tgtEl>
                                        <p:attrNameLst>
                                          <p:attrName>style.visibility</p:attrName>
                                        </p:attrNameLst>
                                      </p:cBhvr>
                                      <p:to>
                                        <p:strVal val="visible"/>
                                      </p:to>
                                    </p:set>
                                    <p:animEffect transition="in" filter="wipe(up)">
                                      <p:cBhvr>
                                        <p:cTn id="19" dur="500"/>
                                        <p:tgtEl>
                                          <p:spTgt spid="61"/>
                                        </p:tgtEl>
                                      </p:cBhvr>
                                    </p:animEffect>
                                  </p:childTnLst>
                                </p:cTn>
                              </p:par>
                            </p:childTnLst>
                          </p:cTn>
                        </p:par>
                      </p:childTnLst>
                    </p:cTn>
                  </p:par>
                </p:childTnLst>
              </p:cTn>
              <p:nextCondLst>
                <p:cond evt="onClick" delay="0">
                  <p:tgtEl>
                    <p:spTgt spid="60"/>
                  </p:tgtEl>
                </p:cond>
              </p:nextCondLst>
            </p:seq>
            <p:seq concurrent="1" nextAc="seek">
              <p:cTn id="20" restart="whenNotActive" fill="hold" evtFilter="cancelBubble" nodeType="interactiveSeq">
                <p:stCondLst>
                  <p:cond evt="onClick" delay="0">
                    <p:tgtEl>
                      <p:spTgt spid="67"/>
                    </p:tgtEl>
                  </p:cond>
                </p:stCondLst>
                <p:endSync evt="end" delay="0">
                  <p:rtn val="all"/>
                </p:endSync>
                <p:childTnLst>
                  <p:par>
                    <p:cTn id="21" fill="hold">
                      <p:stCondLst>
                        <p:cond delay="0"/>
                      </p:stCondLst>
                      <p:childTnLst>
                        <p:par>
                          <p:cTn id="22" fill="hold">
                            <p:stCondLst>
                              <p:cond delay="0"/>
                            </p:stCondLst>
                            <p:childTnLst>
                              <p:par>
                                <p:cTn id="23" presetID="22" presetClass="entr" presetSubtype="1" fill="hold" grpId="0" nodeType="clickEffect">
                                  <p:stCondLst>
                                    <p:cond delay="0"/>
                                  </p:stCondLst>
                                  <p:childTnLst>
                                    <p:set>
                                      <p:cBhvr>
                                        <p:cTn id="24" dur="1" fill="hold">
                                          <p:stCondLst>
                                            <p:cond delay="0"/>
                                          </p:stCondLst>
                                        </p:cTn>
                                        <p:tgtEl>
                                          <p:spTgt spid="68"/>
                                        </p:tgtEl>
                                        <p:attrNameLst>
                                          <p:attrName>style.visibility</p:attrName>
                                        </p:attrNameLst>
                                      </p:cBhvr>
                                      <p:to>
                                        <p:strVal val="visible"/>
                                      </p:to>
                                    </p:set>
                                    <p:animEffect transition="in" filter="wipe(up)">
                                      <p:cBhvr>
                                        <p:cTn id="25" dur="500"/>
                                        <p:tgtEl>
                                          <p:spTgt spid="68"/>
                                        </p:tgtEl>
                                      </p:cBhvr>
                                    </p:animEffect>
                                  </p:childTnLst>
                                </p:cTn>
                              </p:par>
                            </p:childTnLst>
                          </p:cTn>
                        </p:par>
                      </p:childTnLst>
                    </p:cTn>
                  </p:par>
                </p:childTnLst>
              </p:cTn>
              <p:nextCondLst>
                <p:cond evt="onClick" delay="0">
                  <p:tgtEl>
                    <p:spTgt spid="67"/>
                  </p:tgtEl>
                </p:cond>
              </p:nextCondLst>
            </p:seq>
            <p:seq concurrent="1" nextAc="seek">
              <p:cTn id="26" restart="whenNotActive" fill="hold" evtFilter="cancelBubble" nodeType="interactiveSeq">
                <p:stCondLst>
                  <p:cond evt="onClick" delay="0">
                    <p:tgtEl>
                      <p:spTgt spid="69"/>
                    </p:tgtEl>
                  </p:cond>
                </p:stCondLst>
                <p:endSync evt="end" delay="0">
                  <p:rtn val="all"/>
                </p:endSync>
                <p:childTnLst>
                  <p:par>
                    <p:cTn id="27" fill="hold">
                      <p:stCondLst>
                        <p:cond delay="0"/>
                      </p:stCondLst>
                      <p:childTnLst>
                        <p:par>
                          <p:cTn id="28" fill="hold">
                            <p:stCondLst>
                              <p:cond delay="0"/>
                            </p:stCondLst>
                            <p:childTnLst>
                              <p:par>
                                <p:cTn id="29" presetID="22" presetClass="entr" presetSubtype="1" fill="hold" grpId="0" nodeType="clickEffect">
                                  <p:stCondLst>
                                    <p:cond delay="0"/>
                                  </p:stCondLst>
                                  <p:childTnLst>
                                    <p:set>
                                      <p:cBhvr>
                                        <p:cTn id="30" dur="1" fill="hold">
                                          <p:stCondLst>
                                            <p:cond delay="0"/>
                                          </p:stCondLst>
                                        </p:cTn>
                                        <p:tgtEl>
                                          <p:spTgt spid="70"/>
                                        </p:tgtEl>
                                        <p:attrNameLst>
                                          <p:attrName>style.visibility</p:attrName>
                                        </p:attrNameLst>
                                      </p:cBhvr>
                                      <p:to>
                                        <p:strVal val="visible"/>
                                      </p:to>
                                    </p:set>
                                    <p:animEffect transition="in" filter="wipe(up)">
                                      <p:cBhvr>
                                        <p:cTn id="31" dur="500"/>
                                        <p:tgtEl>
                                          <p:spTgt spid="70"/>
                                        </p:tgtEl>
                                      </p:cBhvr>
                                    </p:animEffect>
                                  </p:childTnLst>
                                </p:cTn>
                              </p:par>
                            </p:childTnLst>
                          </p:cTn>
                        </p:par>
                      </p:childTnLst>
                    </p:cTn>
                  </p:par>
                </p:childTnLst>
              </p:cTn>
              <p:nextCondLst>
                <p:cond evt="onClick" delay="0">
                  <p:tgtEl>
                    <p:spTgt spid="69"/>
                  </p:tgtEl>
                </p:cond>
              </p:nextCondLst>
            </p:seq>
            <p:seq concurrent="1" nextAc="seek">
              <p:cTn id="32" restart="whenNotActive" fill="hold" evtFilter="cancelBubble" nodeType="interactiveSeq">
                <p:stCondLst>
                  <p:cond evt="onClick" delay="0">
                    <p:tgtEl>
                      <p:spTgt spid="73"/>
                    </p:tgtEl>
                  </p:cond>
                </p:stCondLst>
                <p:endSync evt="end" delay="0">
                  <p:rtn val="all"/>
                </p:endSync>
                <p:childTnLst>
                  <p:par>
                    <p:cTn id="33" fill="hold">
                      <p:stCondLst>
                        <p:cond delay="0"/>
                      </p:stCondLst>
                      <p:childTnLst>
                        <p:par>
                          <p:cTn id="34" fill="hold">
                            <p:stCondLst>
                              <p:cond delay="0"/>
                            </p:stCondLst>
                            <p:childTnLst>
                              <p:par>
                                <p:cTn id="35" presetID="22" presetClass="entr" presetSubtype="1" fill="hold" grpId="0" nodeType="clickEffect">
                                  <p:stCondLst>
                                    <p:cond delay="0"/>
                                  </p:stCondLst>
                                  <p:childTnLst>
                                    <p:set>
                                      <p:cBhvr>
                                        <p:cTn id="36" dur="1" fill="hold">
                                          <p:stCondLst>
                                            <p:cond delay="0"/>
                                          </p:stCondLst>
                                        </p:cTn>
                                        <p:tgtEl>
                                          <p:spTgt spid="74"/>
                                        </p:tgtEl>
                                        <p:attrNameLst>
                                          <p:attrName>style.visibility</p:attrName>
                                        </p:attrNameLst>
                                      </p:cBhvr>
                                      <p:to>
                                        <p:strVal val="visible"/>
                                      </p:to>
                                    </p:set>
                                    <p:animEffect transition="in" filter="wipe(up)">
                                      <p:cBhvr>
                                        <p:cTn id="37" dur="500"/>
                                        <p:tgtEl>
                                          <p:spTgt spid="74"/>
                                        </p:tgtEl>
                                      </p:cBhvr>
                                    </p:animEffect>
                                  </p:childTnLst>
                                </p:cTn>
                              </p:par>
                            </p:childTnLst>
                          </p:cTn>
                        </p:par>
                      </p:childTnLst>
                    </p:cTn>
                  </p:par>
                </p:childTnLst>
              </p:cTn>
              <p:nextCondLst>
                <p:cond evt="onClick" delay="0">
                  <p:tgtEl>
                    <p:spTgt spid="73"/>
                  </p:tgtEl>
                </p:cond>
              </p:nextCondLst>
            </p:seq>
          </p:childTnLst>
        </p:cTn>
      </p:par>
    </p:tnLst>
    <p:bldLst>
      <p:bldP spid="55" grpId="0" animBg="1"/>
      <p:bldP spid="56" grpId="0" animBg="1"/>
      <p:bldP spid="61" grpId="0" animBg="1"/>
      <p:bldP spid="68" grpId="0" animBg="1"/>
      <p:bldP spid="70" grpId="0" animBg="1"/>
      <p:bldP spid="74"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5D7D67-0354-4144-9687-63666CDEA2E4}"/>
              </a:ext>
            </a:extLst>
          </p:cNvPr>
          <p:cNvSpPr>
            <a:spLocks noGrp="1"/>
          </p:cNvSpPr>
          <p:nvPr>
            <p:ph type="title"/>
          </p:nvPr>
        </p:nvSpPr>
        <p:spPr>
          <a:xfrm>
            <a:off x="644540" y="87041"/>
            <a:ext cx="2866431" cy="582075"/>
          </a:xfrm>
        </p:spPr>
        <p:txBody>
          <a:bodyPr>
            <a:normAutofit/>
          </a:bodyPr>
          <a:lstStyle/>
          <a:p>
            <a:r>
              <a:rPr lang="en-GB" sz="2800" b="1" dirty="0">
                <a:solidFill>
                  <a:srgbClr val="002060"/>
                </a:solidFill>
                <a:latin typeface="Century Gothic" panose="020B0502020202020204" pitchFamily="34" charset="0"/>
                <a:ea typeface="Century Gothic"/>
                <a:cs typeface="Century Gothic"/>
                <a:sym typeface="Century Gothic"/>
              </a:rPr>
              <a:t>follow up 2b: </a:t>
            </a:r>
            <a:endParaRPr lang="en-GB" sz="2800" dirty="0">
              <a:latin typeface="Century Gothic" panose="020B0502020202020204" pitchFamily="34" charset="0"/>
            </a:endParaRPr>
          </a:p>
        </p:txBody>
      </p:sp>
      <p:sp>
        <p:nvSpPr>
          <p:cNvPr id="28" name="TextBox 27">
            <a:extLst>
              <a:ext uri="{FF2B5EF4-FFF2-40B4-BE49-F238E27FC236}">
                <a16:creationId xmlns:a16="http://schemas.microsoft.com/office/drawing/2014/main" id="{E8D0F3FD-6674-482F-AD86-CC59DF404CE2}"/>
              </a:ext>
            </a:extLst>
          </p:cNvPr>
          <p:cNvSpPr txBox="1"/>
          <p:nvPr/>
        </p:nvSpPr>
        <p:spPr>
          <a:xfrm>
            <a:off x="2867754" y="-302814"/>
            <a:ext cx="1082031" cy="101566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6000" b="0" i="1"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sym typeface="Wingdings" panose="05000000000000000000" pitchFamily="2" charset="2"/>
              </a:rPr>
              <a:t></a:t>
            </a:r>
            <a:endParaRPr kumimoji="0" lang="en-GB" sz="6000" b="0" i="1"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p:txBody>
      </p:sp>
      <p:sp>
        <p:nvSpPr>
          <p:cNvPr id="33" name="Google Shape;167;p2">
            <a:extLst>
              <a:ext uri="{FF2B5EF4-FFF2-40B4-BE49-F238E27FC236}">
                <a16:creationId xmlns:a16="http://schemas.microsoft.com/office/drawing/2014/main" id="{F6EBF477-5B38-42D2-8306-ABF1F35CD572}"/>
              </a:ext>
            </a:extLst>
          </p:cNvPr>
          <p:cNvSpPr/>
          <p:nvPr/>
        </p:nvSpPr>
        <p:spPr>
          <a:xfrm>
            <a:off x="123171" y="128500"/>
            <a:ext cx="521370" cy="478471"/>
          </a:xfrm>
          <a:prstGeom prst="roundRect">
            <a:avLst>
              <a:gd name="adj" fmla="val 16667"/>
            </a:avLst>
          </a:prstGeom>
          <a:solidFill>
            <a:srgbClr val="0070C0"/>
          </a:solidFill>
          <a:ln w="12700" cap="flat" cmpd="sng">
            <a:no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800" b="0" i="0" u="none" strike="noStrike" kern="0" cap="none" spc="0" normalizeH="0" baseline="0" noProof="0" dirty="0">
              <a:ln>
                <a:noFill/>
              </a:ln>
              <a:solidFill>
                <a:srgbClr val="FFFFFF"/>
              </a:solidFill>
              <a:effectLst/>
              <a:uLnTx/>
              <a:uFillTx/>
              <a:latin typeface="Calibri"/>
              <a:ea typeface="Calibri"/>
              <a:cs typeface="Calibri"/>
              <a:sym typeface="Calibri"/>
            </a:endParaRPr>
          </a:p>
        </p:txBody>
      </p:sp>
      <p:pic>
        <p:nvPicPr>
          <p:cNvPr id="19" name="Picture 2" descr="Brain, Idea, Think, Creativity">
            <a:extLst>
              <a:ext uri="{FF2B5EF4-FFF2-40B4-BE49-F238E27FC236}">
                <a16:creationId xmlns:a16="http://schemas.microsoft.com/office/drawing/2014/main" id="{B593F4DD-12E6-42AD-B4D7-FEBC5F5E0C8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57226" y="151544"/>
            <a:ext cx="1122323" cy="1122323"/>
          </a:xfrm>
          <a:prstGeom prst="rect">
            <a:avLst/>
          </a:prstGeom>
          <a:noFill/>
          <a:extLst>
            <a:ext uri="{909E8E84-426E-40DD-AFC4-6F175D3DCCD1}">
              <a14:hiddenFill xmlns:a14="http://schemas.microsoft.com/office/drawing/2010/main">
                <a:solidFill>
                  <a:srgbClr val="FFFFFF"/>
                </a:solidFill>
              </a14:hiddenFill>
            </a:ext>
          </a:extLst>
        </p:spPr>
      </p:pic>
      <p:sp>
        <p:nvSpPr>
          <p:cNvPr id="20" name="TextBox 19">
            <a:extLst>
              <a:ext uri="{FF2B5EF4-FFF2-40B4-BE49-F238E27FC236}">
                <a16:creationId xmlns:a16="http://schemas.microsoft.com/office/drawing/2014/main" id="{902C8F7A-60E1-47BA-A5D2-269092E24632}"/>
              </a:ext>
            </a:extLst>
          </p:cNvPr>
          <p:cNvSpPr txBox="1"/>
          <p:nvPr/>
        </p:nvSpPr>
        <p:spPr>
          <a:xfrm>
            <a:off x="3684897" y="131787"/>
            <a:ext cx="6938430" cy="83099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Escribe en inglés: </a:t>
            </a:r>
            <a:r>
              <a:rPr kumimoji="0" lang="en-GB" sz="24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can you get at least 15 points?</a:t>
            </a:r>
          </a:p>
        </p:txBody>
      </p:sp>
      <p:sp>
        <p:nvSpPr>
          <p:cNvPr id="25" name="Title 1">
            <a:extLst>
              <a:ext uri="{FF2B5EF4-FFF2-40B4-BE49-F238E27FC236}">
                <a16:creationId xmlns:a16="http://schemas.microsoft.com/office/drawing/2014/main" id="{58F43770-8286-4189-9C2F-AFB22573CCB0}"/>
              </a:ext>
            </a:extLst>
          </p:cNvPr>
          <p:cNvSpPr txBox="1">
            <a:spLocks/>
          </p:cNvSpPr>
          <p:nvPr/>
        </p:nvSpPr>
        <p:spPr>
          <a:xfrm>
            <a:off x="10431110" y="1333754"/>
            <a:ext cx="1698356" cy="403881"/>
          </a:xfrm>
          <a:prstGeom prst="rect">
            <a:avLst/>
          </a:prstGeom>
          <a:solidFill>
            <a:srgbClr val="00B0F0"/>
          </a:solidFill>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GB" sz="2000" b="1" i="0" u="none" strike="noStrike" kern="1200" cap="none" spc="0" normalizeH="0" baseline="0" noProof="0" dirty="0">
                <a:ln>
                  <a:noFill/>
                </a:ln>
                <a:solidFill>
                  <a:prstClr val="white"/>
                </a:solidFill>
                <a:effectLst/>
                <a:uLnTx/>
                <a:uFillTx/>
                <a:latin typeface="Century Gothic" panose="020B0502020202020204" pitchFamily="34" charset="0"/>
                <a:ea typeface="+mj-ea"/>
                <a:cs typeface="+mj-cs"/>
              </a:rPr>
              <a:t>vocabulario</a:t>
            </a:r>
          </a:p>
        </p:txBody>
      </p:sp>
      <p:graphicFrame>
        <p:nvGraphicFramePr>
          <p:cNvPr id="47" name="Table 4">
            <a:extLst>
              <a:ext uri="{FF2B5EF4-FFF2-40B4-BE49-F238E27FC236}">
                <a16:creationId xmlns:a16="http://schemas.microsoft.com/office/drawing/2014/main" id="{86081372-E33F-4537-B8BF-87646FD7CBFF}"/>
              </a:ext>
            </a:extLst>
          </p:cNvPr>
          <p:cNvGraphicFramePr>
            <a:graphicFrameLocks noGrp="1"/>
          </p:cNvGraphicFramePr>
          <p:nvPr>
            <p:extLst>
              <p:ext uri="{D42A27DB-BD31-4B8C-83A1-F6EECF244321}">
                <p14:modId xmlns:p14="http://schemas.microsoft.com/office/powerpoint/2010/main" val="3226131764"/>
              </p:ext>
            </p:extLst>
          </p:nvPr>
        </p:nvGraphicFramePr>
        <p:xfrm>
          <a:off x="621132" y="952292"/>
          <a:ext cx="9497622" cy="5730082"/>
        </p:xfrm>
        <a:graphic>
          <a:graphicData uri="http://schemas.openxmlformats.org/drawingml/2006/table">
            <a:tbl>
              <a:tblPr firstRow="1" bandRow="1">
                <a:tableStyleId>{5940675A-B579-460E-94D1-54222C63F5DA}</a:tableStyleId>
              </a:tblPr>
              <a:tblGrid>
                <a:gridCol w="1675212">
                  <a:extLst>
                    <a:ext uri="{9D8B030D-6E8A-4147-A177-3AD203B41FA5}">
                      <a16:colId xmlns:a16="http://schemas.microsoft.com/office/drawing/2014/main" val="1203737284"/>
                    </a:ext>
                  </a:extLst>
                </a:gridCol>
                <a:gridCol w="2321905">
                  <a:extLst>
                    <a:ext uri="{9D8B030D-6E8A-4147-A177-3AD203B41FA5}">
                      <a16:colId xmlns:a16="http://schemas.microsoft.com/office/drawing/2014/main" val="1810222861"/>
                    </a:ext>
                  </a:extLst>
                </a:gridCol>
                <a:gridCol w="2893035">
                  <a:extLst>
                    <a:ext uri="{9D8B030D-6E8A-4147-A177-3AD203B41FA5}">
                      <a16:colId xmlns:a16="http://schemas.microsoft.com/office/drawing/2014/main" val="274413866"/>
                    </a:ext>
                  </a:extLst>
                </a:gridCol>
                <a:gridCol w="2607470">
                  <a:extLst>
                    <a:ext uri="{9D8B030D-6E8A-4147-A177-3AD203B41FA5}">
                      <a16:colId xmlns:a16="http://schemas.microsoft.com/office/drawing/2014/main" val="2706468897"/>
                    </a:ext>
                  </a:extLst>
                </a:gridCol>
              </a:tblGrid>
              <a:tr h="993994">
                <a:tc rowSpan="2">
                  <a:txBody>
                    <a:bodyPr/>
                    <a:lstStyle/>
                    <a:p>
                      <a:endParaRPr lang="en-GB" sz="2800" dirty="0">
                        <a:solidFill>
                          <a:srgbClr val="002060"/>
                        </a:solidFill>
                        <a:latin typeface="Century Gothic" panose="020B0502020202020204" pitchFamily="34" charset="0"/>
                      </a:endParaRPr>
                    </a:p>
                  </a:txBody>
                  <a:tcPr/>
                </a:tc>
                <a:tc>
                  <a:txBody>
                    <a:bodyPr/>
                    <a:lstStyle/>
                    <a:p>
                      <a:r>
                        <a:rPr lang="en-GB" sz="2800" b="1" dirty="0">
                          <a:solidFill>
                            <a:srgbClr val="00B0F0"/>
                          </a:solidFill>
                          <a:latin typeface="Century Gothic" panose="020B0502020202020204" pitchFamily="34" charset="0"/>
                        </a:rPr>
                        <a:t>vender</a:t>
                      </a:r>
                    </a:p>
                  </a:txBody>
                  <a:tcPr/>
                </a:tc>
                <a:tc>
                  <a:txBody>
                    <a:bodyPr/>
                    <a:lstStyle/>
                    <a:p>
                      <a:r>
                        <a:rPr lang="en-GB" sz="2400" b="1" dirty="0" err="1">
                          <a:solidFill>
                            <a:srgbClr val="00B0F0"/>
                          </a:solidFill>
                          <a:latin typeface="Century Gothic" panose="020B0502020202020204" pitchFamily="34" charset="0"/>
                        </a:rPr>
                        <a:t>correr</a:t>
                      </a:r>
                      <a:endParaRPr lang="en-GB" sz="2400" b="1" dirty="0">
                        <a:solidFill>
                          <a:srgbClr val="00B0F0"/>
                        </a:solidFill>
                        <a:latin typeface="Century Gothic" panose="020B0502020202020204" pitchFamily="34" charset="0"/>
                      </a:endParaRPr>
                    </a:p>
                  </a:txBody>
                  <a:tcPr/>
                </a:tc>
                <a:tc>
                  <a:txBody>
                    <a:bodyPr/>
                    <a:lstStyle/>
                    <a:p>
                      <a:r>
                        <a:rPr lang="en-GB" sz="2800" b="1" dirty="0" err="1">
                          <a:solidFill>
                            <a:srgbClr val="00B0F0"/>
                          </a:solidFill>
                          <a:latin typeface="Century Gothic" panose="020B0502020202020204" pitchFamily="34" charset="0"/>
                        </a:rPr>
                        <a:t>más</a:t>
                      </a:r>
                      <a:endParaRPr lang="en-GB" sz="2800" b="1" dirty="0">
                        <a:solidFill>
                          <a:srgbClr val="00B0F0"/>
                        </a:solidFill>
                        <a:latin typeface="Century Gothic" panose="020B0502020202020204" pitchFamily="34" charset="0"/>
                      </a:endParaRPr>
                    </a:p>
                  </a:txBody>
                  <a:tcPr/>
                </a:tc>
                <a:extLst>
                  <a:ext uri="{0D108BD9-81ED-4DB2-BD59-A6C34878D82A}">
                    <a16:rowId xmlns:a16="http://schemas.microsoft.com/office/drawing/2014/main" val="1256656619"/>
                  </a:ext>
                </a:extLst>
              </a:tr>
              <a:tr h="877053">
                <a:tc vMerge="1">
                  <a:txBody>
                    <a:bodyPr/>
                    <a:lstStyle/>
                    <a:p>
                      <a:endParaRPr lang="en-GB" sz="2800" dirty="0">
                        <a:solidFill>
                          <a:srgbClr val="002060"/>
                        </a:solidFill>
                        <a:latin typeface="Century Gothic" panose="020B0502020202020204" pitchFamily="34" charset="0"/>
                      </a:endParaRPr>
                    </a:p>
                  </a:txBody>
                  <a:tcPr/>
                </a:tc>
                <a:tc>
                  <a:txBody>
                    <a:bodyPr/>
                    <a:lstStyle/>
                    <a:p>
                      <a:r>
                        <a:rPr lang="en-GB" sz="2400" b="1" dirty="0" err="1">
                          <a:solidFill>
                            <a:srgbClr val="00B0F0"/>
                          </a:solidFill>
                          <a:latin typeface="Century Gothic" panose="020B0502020202020204" pitchFamily="34" charset="0"/>
                        </a:rPr>
                        <a:t>ver</a:t>
                      </a:r>
                      <a:endParaRPr lang="en-GB" sz="2400" b="1" dirty="0">
                        <a:solidFill>
                          <a:srgbClr val="00B0F0"/>
                        </a:solidFill>
                        <a:latin typeface="Century Gothic" panose="020B0502020202020204" pitchFamily="34" charset="0"/>
                      </a:endParaRPr>
                    </a:p>
                  </a:txBody>
                  <a:tcPr/>
                </a:tc>
                <a:tc>
                  <a:txBody>
                    <a:bodyPr/>
                    <a:lstStyle/>
                    <a:p>
                      <a:r>
                        <a:rPr lang="en-GB" sz="2400" b="1" dirty="0">
                          <a:solidFill>
                            <a:srgbClr val="00B0F0"/>
                          </a:solidFill>
                          <a:latin typeface="Century Gothic" panose="020B0502020202020204" pitchFamily="34" charset="0"/>
                        </a:rPr>
                        <a:t>comer</a:t>
                      </a:r>
                    </a:p>
                  </a:txBody>
                  <a:tcPr/>
                </a:tc>
                <a:tc>
                  <a:txBody>
                    <a:bodyPr/>
                    <a:lstStyle/>
                    <a:p>
                      <a:r>
                        <a:rPr lang="en-GB" sz="2400" b="1" dirty="0" err="1">
                          <a:solidFill>
                            <a:srgbClr val="00B0F0"/>
                          </a:solidFill>
                          <a:latin typeface="Century Gothic" panose="020B0502020202020204" pitchFamily="34" charset="0"/>
                        </a:rPr>
                        <a:t>el</a:t>
                      </a:r>
                      <a:r>
                        <a:rPr lang="en-GB" sz="2400" b="1" dirty="0">
                          <a:solidFill>
                            <a:srgbClr val="00B0F0"/>
                          </a:solidFill>
                          <a:latin typeface="Century Gothic" panose="020B0502020202020204" pitchFamily="34" charset="0"/>
                        </a:rPr>
                        <a:t> dinero</a:t>
                      </a:r>
                    </a:p>
                  </a:txBody>
                  <a:tcPr/>
                </a:tc>
                <a:extLst>
                  <a:ext uri="{0D108BD9-81ED-4DB2-BD59-A6C34878D82A}">
                    <a16:rowId xmlns:a16="http://schemas.microsoft.com/office/drawing/2014/main" val="1164559424"/>
                  </a:ext>
                </a:extLst>
              </a:tr>
              <a:tr h="993994">
                <a:tc rowSpan="2">
                  <a:txBody>
                    <a:bodyPr/>
                    <a:lstStyle/>
                    <a:p>
                      <a:endParaRPr lang="en-GB" sz="2800" dirty="0">
                        <a:solidFill>
                          <a:srgbClr val="002060"/>
                        </a:solidFill>
                        <a:latin typeface="Century Gothic" panose="020B0502020202020204" pitchFamily="34" charset="0"/>
                      </a:endParaRPr>
                    </a:p>
                  </a:txBody>
                  <a:tcPr/>
                </a:tc>
                <a:tc>
                  <a:txBody>
                    <a:bodyPr/>
                    <a:lstStyle/>
                    <a:p>
                      <a:r>
                        <a:rPr lang="en-GB" sz="2800" b="1" dirty="0" err="1">
                          <a:solidFill>
                            <a:srgbClr val="92D050"/>
                          </a:solidFill>
                          <a:latin typeface="Century Gothic" panose="020B0502020202020204" pitchFamily="34" charset="0"/>
                        </a:rPr>
                        <a:t>el</a:t>
                      </a:r>
                      <a:r>
                        <a:rPr lang="en-GB" sz="2800" b="1" dirty="0">
                          <a:solidFill>
                            <a:srgbClr val="92D050"/>
                          </a:solidFill>
                          <a:latin typeface="Century Gothic" panose="020B0502020202020204" pitchFamily="34" charset="0"/>
                        </a:rPr>
                        <a:t> </a:t>
                      </a:r>
                      <a:r>
                        <a:rPr lang="en-GB" sz="2800" b="1" dirty="0" err="1">
                          <a:solidFill>
                            <a:srgbClr val="92D050"/>
                          </a:solidFill>
                          <a:latin typeface="Century Gothic" panose="020B0502020202020204" pitchFamily="34" charset="0"/>
                        </a:rPr>
                        <a:t>teatro</a:t>
                      </a:r>
                      <a:endParaRPr lang="en-GB" sz="2800" b="1" dirty="0">
                        <a:solidFill>
                          <a:srgbClr val="92D050"/>
                        </a:solidFill>
                        <a:latin typeface="Century Gothic" panose="020B0502020202020204" pitchFamily="34" charset="0"/>
                      </a:endParaRPr>
                    </a:p>
                  </a:txBody>
                  <a:tcPr/>
                </a:tc>
                <a:tc>
                  <a:txBody>
                    <a:bodyPr/>
                    <a:lstStyle/>
                    <a:p>
                      <a:r>
                        <a:rPr lang="en-GB" sz="2800" b="1" dirty="0">
                          <a:solidFill>
                            <a:srgbClr val="92D050"/>
                          </a:solidFill>
                          <a:latin typeface="Century Gothic" panose="020B0502020202020204" pitchFamily="34" charset="0"/>
                        </a:rPr>
                        <a:t>la costa</a:t>
                      </a:r>
                    </a:p>
                  </a:txBody>
                  <a:tcPr/>
                </a:tc>
                <a:tc>
                  <a:txBody>
                    <a:bodyPr/>
                    <a:lstStyle/>
                    <a:p>
                      <a:r>
                        <a:rPr lang="en-GB" sz="3200" b="1" dirty="0" err="1">
                          <a:solidFill>
                            <a:srgbClr val="92D050"/>
                          </a:solidFill>
                          <a:latin typeface="Century Gothic" panose="020B0502020202020204" pitchFamily="34" charset="0"/>
                        </a:rPr>
                        <a:t>ir</a:t>
                      </a:r>
                      <a:endParaRPr lang="en-GB" sz="4400" b="1" dirty="0">
                        <a:solidFill>
                          <a:srgbClr val="92D050"/>
                        </a:solidFill>
                        <a:latin typeface="Century Gothic" panose="020B0502020202020204" pitchFamily="34" charset="0"/>
                      </a:endParaRPr>
                    </a:p>
                  </a:txBody>
                  <a:tcPr/>
                </a:tc>
                <a:extLst>
                  <a:ext uri="{0D108BD9-81ED-4DB2-BD59-A6C34878D82A}">
                    <a16:rowId xmlns:a16="http://schemas.microsoft.com/office/drawing/2014/main" val="760878619"/>
                  </a:ext>
                </a:extLst>
              </a:tr>
              <a:tr h="877053">
                <a:tc vMerge="1">
                  <a:txBody>
                    <a:bodyPr/>
                    <a:lstStyle/>
                    <a:p>
                      <a:endParaRPr lang="en-GB" sz="2800" dirty="0">
                        <a:solidFill>
                          <a:srgbClr val="002060"/>
                        </a:solidFill>
                        <a:latin typeface="Century Gothic" panose="020B0502020202020204" pitchFamily="34" charset="0"/>
                      </a:endParaRPr>
                    </a:p>
                  </a:txBody>
                  <a:tcPr/>
                </a:tc>
                <a:tc>
                  <a:txBody>
                    <a:bodyPr/>
                    <a:lstStyle/>
                    <a:p>
                      <a:r>
                        <a:rPr lang="en-GB" sz="2800" b="1" dirty="0" err="1">
                          <a:solidFill>
                            <a:srgbClr val="92D050"/>
                          </a:solidFill>
                          <a:latin typeface="Century Gothic" panose="020B0502020202020204" pitchFamily="34" charset="0"/>
                        </a:rPr>
                        <a:t>voy</a:t>
                      </a:r>
                      <a:endParaRPr lang="en-GB" sz="3200" b="1" dirty="0">
                        <a:solidFill>
                          <a:srgbClr val="92D050"/>
                        </a:solidFill>
                        <a:latin typeface="Century Gothic" panose="020B0502020202020204" pitchFamily="34" charset="0"/>
                      </a:endParaRPr>
                    </a:p>
                  </a:txBody>
                  <a:tcPr/>
                </a:tc>
                <a:tc>
                  <a:txBody>
                    <a:bodyPr/>
                    <a:lstStyle/>
                    <a:p>
                      <a:r>
                        <a:rPr lang="en-GB" sz="3200" b="1" dirty="0" err="1">
                          <a:solidFill>
                            <a:srgbClr val="92D050"/>
                          </a:solidFill>
                          <a:latin typeface="Century Gothic" panose="020B0502020202020204" pitchFamily="34" charset="0"/>
                        </a:rPr>
                        <a:t>está</a:t>
                      </a:r>
                      <a:endParaRPr lang="en-GB" sz="3200" b="1" dirty="0">
                        <a:solidFill>
                          <a:srgbClr val="92D050"/>
                        </a:solidFill>
                        <a:latin typeface="Century Gothic" panose="020B0502020202020204" pitchFamily="34" charset="0"/>
                      </a:endParaRPr>
                    </a:p>
                  </a:txBody>
                  <a:tcPr/>
                </a:tc>
                <a:tc>
                  <a:txBody>
                    <a:bodyPr/>
                    <a:lstStyle/>
                    <a:p>
                      <a:r>
                        <a:rPr lang="en-GB" sz="2800" b="1" dirty="0" err="1">
                          <a:solidFill>
                            <a:srgbClr val="92D050"/>
                          </a:solidFill>
                          <a:latin typeface="Century Gothic" panose="020B0502020202020204" pitchFamily="34" charset="0"/>
                        </a:rPr>
                        <a:t>estar</a:t>
                      </a:r>
                      <a:endParaRPr lang="en-GB" sz="2800" b="1" dirty="0">
                        <a:solidFill>
                          <a:srgbClr val="92D050"/>
                        </a:solidFill>
                        <a:latin typeface="Century Gothic" panose="020B0502020202020204" pitchFamily="34" charset="0"/>
                      </a:endParaRPr>
                    </a:p>
                  </a:txBody>
                  <a:tcPr/>
                </a:tc>
                <a:extLst>
                  <a:ext uri="{0D108BD9-81ED-4DB2-BD59-A6C34878D82A}">
                    <a16:rowId xmlns:a16="http://schemas.microsoft.com/office/drawing/2014/main" val="1047692962"/>
                  </a:ext>
                </a:extLst>
              </a:tr>
              <a:tr h="993994">
                <a:tc rowSpan="2">
                  <a:txBody>
                    <a:bodyPr/>
                    <a:lstStyle/>
                    <a:p>
                      <a:endParaRPr lang="en-GB" dirty="0"/>
                    </a:p>
                  </a:txBody>
                  <a:tcPr/>
                </a:tc>
                <a:tc>
                  <a:txBody>
                    <a:bodyPr/>
                    <a:lstStyle/>
                    <a:p>
                      <a:r>
                        <a:rPr lang="en-GB" sz="2800" b="1" dirty="0" err="1">
                          <a:solidFill>
                            <a:srgbClr val="FF3399"/>
                          </a:solidFill>
                          <a:latin typeface="Century Gothic" panose="020B0502020202020204" pitchFamily="34" charset="0"/>
                        </a:rPr>
                        <a:t>haces</a:t>
                      </a:r>
                      <a:endParaRPr lang="en-GB" sz="2800" b="1" dirty="0">
                        <a:solidFill>
                          <a:srgbClr val="FF3399"/>
                        </a:solidFill>
                        <a:latin typeface="Century Gothic" panose="020B0502020202020204" pitchFamily="34" charset="0"/>
                      </a:endParaRPr>
                    </a:p>
                  </a:txBody>
                  <a:tcPr/>
                </a:tc>
                <a:tc>
                  <a:txBody>
                    <a:bodyPr/>
                    <a:lstStyle/>
                    <a:p>
                      <a:r>
                        <a:rPr lang="en-GB" sz="2800" b="1" dirty="0">
                          <a:solidFill>
                            <a:srgbClr val="FF3399"/>
                          </a:solidFill>
                          <a:latin typeface="Century Gothic" panose="020B0502020202020204" pitchFamily="34" charset="0"/>
                        </a:rPr>
                        <a:t>la imagen</a:t>
                      </a:r>
                    </a:p>
                  </a:txBody>
                  <a:tcPr/>
                </a:tc>
                <a:tc>
                  <a:txBody>
                    <a:bodyPr/>
                    <a:lstStyle/>
                    <a:p>
                      <a:r>
                        <a:rPr lang="en-GB" sz="2800" b="1" dirty="0">
                          <a:solidFill>
                            <a:srgbClr val="FF3399"/>
                          </a:solidFill>
                          <a:latin typeface="Century Gothic" panose="020B0502020202020204" pitchFamily="34" charset="0"/>
                        </a:rPr>
                        <a:t>la </a:t>
                      </a:r>
                      <a:r>
                        <a:rPr lang="en-GB" sz="2800" b="1" dirty="0" err="1">
                          <a:solidFill>
                            <a:srgbClr val="FF3399"/>
                          </a:solidFill>
                          <a:latin typeface="Century Gothic" panose="020B0502020202020204" pitchFamily="34" charset="0"/>
                        </a:rPr>
                        <a:t>derecha</a:t>
                      </a:r>
                      <a:endParaRPr lang="en-GB" sz="2800" b="1" dirty="0">
                        <a:solidFill>
                          <a:srgbClr val="FF3399"/>
                        </a:solidFill>
                        <a:latin typeface="Century Gothic" panose="020B0502020202020204" pitchFamily="34" charset="0"/>
                      </a:endParaRPr>
                    </a:p>
                  </a:txBody>
                  <a:tcPr/>
                </a:tc>
                <a:extLst>
                  <a:ext uri="{0D108BD9-81ED-4DB2-BD59-A6C34878D82A}">
                    <a16:rowId xmlns:a16="http://schemas.microsoft.com/office/drawing/2014/main" val="3343226472"/>
                  </a:ext>
                </a:extLst>
              </a:tr>
              <a:tr h="993994">
                <a:tc vMerge="1">
                  <a:txBody>
                    <a:bodyPr/>
                    <a:lstStyle/>
                    <a:p>
                      <a:endParaRPr lang="en-GB" sz="2800" b="1" dirty="0">
                        <a:solidFill>
                          <a:srgbClr val="002060"/>
                        </a:solidFill>
                        <a:latin typeface="Century Gothic" panose="020B0502020202020204" pitchFamily="34" charset="0"/>
                      </a:endParaRPr>
                    </a:p>
                  </a:txBody>
                  <a:tcPr/>
                </a:tc>
                <a:tc>
                  <a:txBody>
                    <a:bodyPr/>
                    <a:lstStyle/>
                    <a:p>
                      <a:r>
                        <a:rPr lang="en-GB" sz="2800" b="1" dirty="0" err="1">
                          <a:solidFill>
                            <a:srgbClr val="FF3399"/>
                          </a:solidFill>
                          <a:latin typeface="Century Gothic" panose="020B0502020202020204" pitchFamily="34" charset="0"/>
                        </a:rPr>
                        <a:t>el</a:t>
                      </a:r>
                      <a:r>
                        <a:rPr lang="en-GB" sz="2800" b="1" dirty="0">
                          <a:solidFill>
                            <a:srgbClr val="FF3399"/>
                          </a:solidFill>
                          <a:latin typeface="Century Gothic" panose="020B0502020202020204" pitchFamily="34" charset="0"/>
                        </a:rPr>
                        <a:t> </a:t>
                      </a:r>
                      <a:r>
                        <a:rPr lang="en-GB" sz="2800" b="1" dirty="0" err="1">
                          <a:solidFill>
                            <a:srgbClr val="FF3399"/>
                          </a:solidFill>
                          <a:latin typeface="Century Gothic" panose="020B0502020202020204" pitchFamily="34" charset="0"/>
                        </a:rPr>
                        <a:t>baile</a:t>
                      </a:r>
                      <a:endParaRPr lang="en-GB" sz="2800" b="1" dirty="0">
                        <a:solidFill>
                          <a:srgbClr val="FF3399"/>
                        </a:solidFill>
                        <a:latin typeface="Century Gothic" panose="020B0502020202020204" pitchFamily="34" charset="0"/>
                      </a:endParaRPr>
                    </a:p>
                  </a:txBody>
                  <a:tcPr/>
                </a:tc>
                <a:tc>
                  <a:txBody>
                    <a:bodyPr/>
                    <a:lstStyle/>
                    <a:p>
                      <a:r>
                        <a:rPr lang="en-GB" sz="2800" b="1" dirty="0">
                          <a:solidFill>
                            <a:srgbClr val="FF3399"/>
                          </a:solidFill>
                          <a:latin typeface="Century Gothic" panose="020B0502020202020204" pitchFamily="34" charset="0"/>
                        </a:rPr>
                        <a:t>la </a:t>
                      </a:r>
                      <a:r>
                        <a:rPr lang="en-GB" sz="2800" b="1" dirty="0" err="1">
                          <a:solidFill>
                            <a:srgbClr val="FF3399"/>
                          </a:solidFill>
                          <a:latin typeface="Century Gothic" panose="020B0502020202020204" pitchFamily="34" charset="0"/>
                        </a:rPr>
                        <a:t>izquierda</a:t>
                      </a:r>
                      <a:endParaRPr lang="en-GB" sz="2800" b="1" dirty="0">
                        <a:solidFill>
                          <a:srgbClr val="FF3399"/>
                        </a:solidFill>
                        <a:latin typeface="Century Gothic" panose="020B0502020202020204" pitchFamily="34" charset="0"/>
                      </a:endParaRPr>
                    </a:p>
                  </a:txBody>
                  <a:tcPr/>
                </a:tc>
                <a:tc>
                  <a:txBody>
                    <a:bodyPr/>
                    <a:lstStyle/>
                    <a:p>
                      <a:r>
                        <a:rPr lang="en-GB" sz="2800" b="1" dirty="0" err="1">
                          <a:solidFill>
                            <a:srgbClr val="FF3399"/>
                          </a:solidFill>
                          <a:latin typeface="Century Gothic" panose="020B0502020202020204" pitchFamily="34" charset="0"/>
                        </a:rPr>
                        <a:t>el</a:t>
                      </a:r>
                      <a:r>
                        <a:rPr lang="en-GB" sz="2800" b="1" dirty="0">
                          <a:solidFill>
                            <a:srgbClr val="FF3399"/>
                          </a:solidFill>
                          <a:latin typeface="Century Gothic" panose="020B0502020202020204" pitchFamily="34" charset="0"/>
                        </a:rPr>
                        <a:t> </a:t>
                      </a:r>
                      <a:r>
                        <a:rPr lang="en-GB" sz="2800" b="1" dirty="0" err="1">
                          <a:solidFill>
                            <a:srgbClr val="FF3399"/>
                          </a:solidFill>
                          <a:latin typeface="Century Gothic" panose="020B0502020202020204" pitchFamily="34" charset="0"/>
                        </a:rPr>
                        <a:t>viaje</a:t>
                      </a:r>
                      <a:endParaRPr lang="en-GB" sz="2800" b="1" dirty="0">
                        <a:solidFill>
                          <a:srgbClr val="FF3399"/>
                        </a:solidFill>
                        <a:latin typeface="Century Gothic" panose="020B0502020202020204" pitchFamily="34" charset="0"/>
                      </a:endParaRPr>
                    </a:p>
                  </a:txBody>
                  <a:tcPr/>
                </a:tc>
                <a:extLst>
                  <a:ext uri="{0D108BD9-81ED-4DB2-BD59-A6C34878D82A}">
                    <a16:rowId xmlns:a16="http://schemas.microsoft.com/office/drawing/2014/main" val="3232139915"/>
                  </a:ext>
                </a:extLst>
              </a:tr>
            </a:tbl>
          </a:graphicData>
        </a:graphic>
      </p:graphicFrame>
      <p:pic>
        <p:nvPicPr>
          <p:cNvPr id="48" name="Picture 47">
            <a:extLst>
              <a:ext uri="{FF2B5EF4-FFF2-40B4-BE49-F238E27FC236}">
                <a16:creationId xmlns:a16="http://schemas.microsoft.com/office/drawing/2014/main" id="{FECD558B-59AB-40E1-9239-B2766DB2D5CF}"/>
              </a:ext>
            </a:extLst>
          </p:cNvPr>
          <p:cNvPicPr>
            <a:picLocks noChangeAspect="1"/>
          </p:cNvPicPr>
          <p:nvPr/>
        </p:nvPicPr>
        <p:blipFill>
          <a:blip r:embed="rId4"/>
          <a:stretch>
            <a:fillRect/>
          </a:stretch>
        </p:blipFill>
        <p:spPr>
          <a:xfrm>
            <a:off x="787209" y="2950162"/>
            <a:ext cx="1186070" cy="1080360"/>
          </a:xfrm>
          <a:prstGeom prst="rect">
            <a:avLst/>
          </a:prstGeom>
        </p:spPr>
      </p:pic>
      <p:pic>
        <p:nvPicPr>
          <p:cNvPr id="49" name="Picture 48" descr="Icon&#10;&#10;Description automatically generated">
            <a:extLst>
              <a:ext uri="{FF2B5EF4-FFF2-40B4-BE49-F238E27FC236}">
                <a16:creationId xmlns:a16="http://schemas.microsoft.com/office/drawing/2014/main" id="{DD2162BD-9859-4961-B4B1-7393FFE27692}"/>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93528" y="1380440"/>
            <a:ext cx="1186070" cy="1186070"/>
          </a:xfrm>
          <a:prstGeom prst="rect">
            <a:avLst/>
          </a:prstGeom>
        </p:spPr>
      </p:pic>
      <p:pic>
        <p:nvPicPr>
          <p:cNvPr id="50" name="Picture 49">
            <a:extLst>
              <a:ext uri="{FF2B5EF4-FFF2-40B4-BE49-F238E27FC236}">
                <a16:creationId xmlns:a16="http://schemas.microsoft.com/office/drawing/2014/main" id="{D8B13E2B-617D-4714-943B-A57E130FB263}"/>
              </a:ext>
            </a:extLst>
          </p:cNvPr>
          <p:cNvPicPr>
            <a:picLocks noChangeAspect="1"/>
          </p:cNvPicPr>
          <p:nvPr/>
        </p:nvPicPr>
        <p:blipFill>
          <a:blip r:embed="rId6"/>
          <a:stretch>
            <a:fillRect/>
          </a:stretch>
        </p:blipFill>
        <p:spPr>
          <a:xfrm>
            <a:off x="787209" y="4957676"/>
            <a:ext cx="1162417" cy="1101237"/>
          </a:xfrm>
          <a:prstGeom prst="rect">
            <a:avLst/>
          </a:prstGeom>
        </p:spPr>
      </p:pic>
      <p:sp>
        <p:nvSpPr>
          <p:cNvPr id="51" name="TextBox 50">
            <a:extLst>
              <a:ext uri="{FF2B5EF4-FFF2-40B4-BE49-F238E27FC236}">
                <a16:creationId xmlns:a16="http://schemas.microsoft.com/office/drawing/2014/main" id="{AA4DA468-0294-4D49-BBD1-6E8054D1C5DE}"/>
              </a:ext>
            </a:extLst>
          </p:cNvPr>
          <p:cNvSpPr txBox="1"/>
          <p:nvPr/>
        </p:nvSpPr>
        <p:spPr>
          <a:xfrm>
            <a:off x="1651250" y="5949779"/>
            <a:ext cx="609462" cy="58477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2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x1</a:t>
            </a:r>
          </a:p>
        </p:txBody>
      </p:sp>
      <p:sp>
        <p:nvSpPr>
          <p:cNvPr id="52" name="TextBox 51">
            <a:extLst>
              <a:ext uri="{FF2B5EF4-FFF2-40B4-BE49-F238E27FC236}">
                <a16:creationId xmlns:a16="http://schemas.microsoft.com/office/drawing/2014/main" id="{0273316F-BF61-4ECB-92BC-B436C641AE87}"/>
              </a:ext>
            </a:extLst>
          </p:cNvPr>
          <p:cNvSpPr txBox="1"/>
          <p:nvPr/>
        </p:nvSpPr>
        <p:spPr>
          <a:xfrm>
            <a:off x="1600865" y="3700109"/>
            <a:ext cx="609462" cy="58477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2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x2</a:t>
            </a:r>
          </a:p>
        </p:txBody>
      </p:sp>
      <p:sp>
        <p:nvSpPr>
          <p:cNvPr id="53" name="TextBox 52">
            <a:extLst>
              <a:ext uri="{FF2B5EF4-FFF2-40B4-BE49-F238E27FC236}">
                <a16:creationId xmlns:a16="http://schemas.microsoft.com/office/drawing/2014/main" id="{C398346B-6379-4FE6-8D35-B22D2C204C60}"/>
              </a:ext>
            </a:extLst>
          </p:cNvPr>
          <p:cNvSpPr txBox="1"/>
          <p:nvPr/>
        </p:nvSpPr>
        <p:spPr>
          <a:xfrm>
            <a:off x="1644792" y="2133010"/>
            <a:ext cx="609462" cy="58477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2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x3</a:t>
            </a:r>
          </a:p>
        </p:txBody>
      </p:sp>
      <p:sp>
        <p:nvSpPr>
          <p:cNvPr id="54" name="TextBox 53">
            <a:extLst>
              <a:ext uri="{FF2B5EF4-FFF2-40B4-BE49-F238E27FC236}">
                <a16:creationId xmlns:a16="http://schemas.microsoft.com/office/drawing/2014/main" id="{61FD9AC4-A821-4C02-A2B0-9B0C124FD38B}"/>
              </a:ext>
            </a:extLst>
          </p:cNvPr>
          <p:cNvSpPr txBox="1"/>
          <p:nvPr/>
        </p:nvSpPr>
        <p:spPr>
          <a:xfrm>
            <a:off x="2242281" y="6206501"/>
            <a:ext cx="2211554"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400" dirty="0">
                <a:solidFill>
                  <a:srgbClr val="002060"/>
                </a:solidFill>
                <a:latin typeface="Century Gothic" panose="020B0502020202020204" pitchFamily="34" charset="0"/>
              </a:rPr>
              <a:t>(the) dance</a:t>
            </a:r>
            <a:endParaRPr kumimoji="0" lang="en-GB" sz="24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p:txBody>
      </p:sp>
      <p:sp>
        <p:nvSpPr>
          <p:cNvPr id="55" name="TextBox 54">
            <a:extLst>
              <a:ext uri="{FF2B5EF4-FFF2-40B4-BE49-F238E27FC236}">
                <a16:creationId xmlns:a16="http://schemas.microsoft.com/office/drawing/2014/main" id="{01FDF8A7-13C4-4EDB-8458-850B90356D28}"/>
              </a:ext>
            </a:extLst>
          </p:cNvPr>
          <p:cNvSpPr txBox="1"/>
          <p:nvPr/>
        </p:nvSpPr>
        <p:spPr>
          <a:xfrm>
            <a:off x="4571318" y="6220709"/>
            <a:ext cx="2730951"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(the) left</a:t>
            </a:r>
          </a:p>
        </p:txBody>
      </p:sp>
      <p:sp>
        <p:nvSpPr>
          <p:cNvPr id="56" name="TextBox 55">
            <a:extLst>
              <a:ext uri="{FF2B5EF4-FFF2-40B4-BE49-F238E27FC236}">
                <a16:creationId xmlns:a16="http://schemas.microsoft.com/office/drawing/2014/main" id="{1759C833-0C6D-48EC-B259-4591D680362A}"/>
              </a:ext>
            </a:extLst>
          </p:cNvPr>
          <p:cNvSpPr txBox="1"/>
          <p:nvPr/>
        </p:nvSpPr>
        <p:spPr>
          <a:xfrm>
            <a:off x="7432428" y="6223831"/>
            <a:ext cx="2517291"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400" dirty="0">
                <a:solidFill>
                  <a:srgbClr val="002060"/>
                </a:solidFill>
                <a:latin typeface="Century Gothic" panose="020B0502020202020204" pitchFamily="34" charset="0"/>
              </a:rPr>
              <a:t>(the) journey</a:t>
            </a:r>
            <a:endParaRPr kumimoji="0" lang="en-GB" sz="24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p:txBody>
      </p:sp>
      <p:sp>
        <p:nvSpPr>
          <p:cNvPr id="57" name="TextBox 56">
            <a:extLst>
              <a:ext uri="{FF2B5EF4-FFF2-40B4-BE49-F238E27FC236}">
                <a16:creationId xmlns:a16="http://schemas.microsoft.com/office/drawing/2014/main" id="{5973814E-E49F-449C-BDE4-4F3596426099}"/>
              </a:ext>
            </a:extLst>
          </p:cNvPr>
          <p:cNvSpPr txBox="1"/>
          <p:nvPr/>
        </p:nvSpPr>
        <p:spPr>
          <a:xfrm>
            <a:off x="2290884" y="5214398"/>
            <a:ext cx="2139804"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you do</a:t>
            </a:r>
          </a:p>
        </p:txBody>
      </p:sp>
      <p:sp>
        <p:nvSpPr>
          <p:cNvPr id="58" name="TextBox 57">
            <a:extLst>
              <a:ext uri="{FF2B5EF4-FFF2-40B4-BE49-F238E27FC236}">
                <a16:creationId xmlns:a16="http://schemas.microsoft.com/office/drawing/2014/main" id="{2981D5F8-CA47-43C8-ADA1-A45CB472E7D9}"/>
              </a:ext>
            </a:extLst>
          </p:cNvPr>
          <p:cNvSpPr txBox="1"/>
          <p:nvPr/>
        </p:nvSpPr>
        <p:spPr>
          <a:xfrm>
            <a:off x="4594559" y="5214398"/>
            <a:ext cx="2707710"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(the) image</a:t>
            </a:r>
          </a:p>
        </p:txBody>
      </p:sp>
      <p:sp>
        <p:nvSpPr>
          <p:cNvPr id="59" name="TextBox 58">
            <a:extLst>
              <a:ext uri="{FF2B5EF4-FFF2-40B4-BE49-F238E27FC236}">
                <a16:creationId xmlns:a16="http://schemas.microsoft.com/office/drawing/2014/main" id="{5612DC47-9E29-4971-BC60-9ADA12E454FB}"/>
              </a:ext>
            </a:extLst>
          </p:cNvPr>
          <p:cNvSpPr txBox="1"/>
          <p:nvPr/>
        </p:nvSpPr>
        <p:spPr>
          <a:xfrm>
            <a:off x="7432427" y="5214398"/>
            <a:ext cx="2517291"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(the) right</a:t>
            </a:r>
          </a:p>
        </p:txBody>
      </p:sp>
      <p:sp>
        <p:nvSpPr>
          <p:cNvPr id="60" name="TextBox 59">
            <a:extLst>
              <a:ext uri="{FF2B5EF4-FFF2-40B4-BE49-F238E27FC236}">
                <a16:creationId xmlns:a16="http://schemas.microsoft.com/office/drawing/2014/main" id="{95E83E22-892F-48A5-A2A0-66DB41046C23}"/>
              </a:ext>
            </a:extLst>
          </p:cNvPr>
          <p:cNvSpPr txBox="1"/>
          <p:nvPr/>
        </p:nvSpPr>
        <p:spPr>
          <a:xfrm>
            <a:off x="2268857" y="4218783"/>
            <a:ext cx="2211554"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400" dirty="0">
                <a:solidFill>
                  <a:srgbClr val="002060"/>
                </a:solidFill>
                <a:latin typeface="Century Gothic" panose="020B0502020202020204" pitchFamily="34" charset="0"/>
              </a:rPr>
              <a:t>I go</a:t>
            </a:r>
            <a:endParaRPr kumimoji="0" lang="en-GB" sz="24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p:txBody>
      </p:sp>
      <p:sp>
        <p:nvSpPr>
          <p:cNvPr id="61" name="TextBox 60">
            <a:extLst>
              <a:ext uri="{FF2B5EF4-FFF2-40B4-BE49-F238E27FC236}">
                <a16:creationId xmlns:a16="http://schemas.microsoft.com/office/drawing/2014/main" id="{74A0B398-F6AB-4339-B70D-A0735AB6CFAC}"/>
              </a:ext>
            </a:extLst>
          </p:cNvPr>
          <p:cNvSpPr txBox="1"/>
          <p:nvPr/>
        </p:nvSpPr>
        <p:spPr>
          <a:xfrm>
            <a:off x="4594559" y="4284884"/>
            <a:ext cx="2987400"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400" dirty="0">
                <a:solidFill>
                  <a:srgbClr val="002060"/>
                </a:solidFill>
                <a:latin typeface="Century Gothic" panose="020B0502020202020204" pitchFamily="34" charset="0"/>
              </a:rPr>
              <a:t>s/he, it is (location)</a:t>
            </a:r>
            <a:endParaRPr kumimoji="0" lang="en-GB" sz="24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p:txBody>
      </p:sp>
      <p:sp>
        <p:nvSpPr>
          <p:cNvPr id="62" name="TextBox 61">
            <a:extLst>
              <a:ext uri="{FF2B5EF4-FFF2-40B4-BE49-F238E27FC236}">
                <a16:creationId xmlns:a16="http://schemas.microsoft.com/office/drawing/2014/main" id="{78FAD5A7-DB55-4273-8209-922F856B8D7B}"/>
              </a:ext>
            </a:extLst>
          </p:cNvPr>
          <p:cNvSpPr txBox="1"/>
          <p:nvPr/>
        </p:nvSpPr>
        <p:spPr>
          <a:xfrm>
            <a:off x="7581959" y="4326858"/>
            <a:ext cx="2469845"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600" dirty="0">
                <a:solidFill>
                  <a:srgbClr val="002060"/>
                </a:solidFill>
                <a:latin typeface="Century Gothic" panose="020B0502020202020204" pitchFamily="34" charset="0"/>
              </a:rPr>
              <a:t>to be, being (location)</a:t>
            </a:r>
            <a:endParaRPr kumimoji="0" lang="en-GB" sz="1600" b="0" i="0" u="none" strike="noStrike" kern="1200" cap="none" spc="0" normalizeH="0" baseline="0" noProof="0" dirty="0">
              <a:ln>
                <a:noFill/>
              </a:ln>
              <a:solidFill>
                <a:srgbClr val="002060"/>
              </a:solidFill>
              <a:effectLst/>
              <a:uLnTx/>
              <a:uFillTx/>
              <a:latin typeface="Century Gothic" panose="020B0502020202020204" pitchFamily="34" charset="0"/>
            </a:endParaRPr>
          </a:p>
        </p:txBody>
      </p:sp>
      <p:sp>
        <p:nvSpPr>
          <p:cNvPr id="63" name="TextBox 62">
            <a:extLst>
              <a:ext uri="{FF2B5EF4-FFF2-40B4-BE49-F238E27FC236}">
                <a16:creationId xmlns:a16="http://schemas.microsoft.com/office/drawing/2014/main" id="{43F152F7-6495-4CD4-8570-12D658B76742}"/>
              </a:ext>
            </a:extLst>
          </p:cNvPr>
          <p:cNvSpPr txBox="1"/>
          <p:nvPr/>
        </p:nvSpPr>
        <p:spPr>
          <a:xfrm>
            <a:off x="2334619" y="3364780"/>
            <a:ext cx="2259940"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(the) theatre</a:t>
            </a:r>
          </a:p>
        </p:txBody>
      </p:sp>
      <p:sp>
        <p:nvSpPr>
          <p:cNvPr id="64" name="TextBox 63">
            <a:extLst>
              <a:ext uri="{FF2B5EF4-FFF2-40B4-BE49-F238E27FC236}">
                <a16:creationId xmlns:a16="http://schemas.microsoft.com/office/drawing/2014/main" id="{A93A5DA6-10E0-4FD9-BADE-63D6D9C5E353}"/>
              </a:ext>
            </a:extLst>
          </p:cNvPr>
          <p:cNvSpPr txBox="1"/>
          <p:nvPr/>
        </p:nvSpPr>
        <p:spPr>
          <a:xfrm>
            <a:off x="4571318" y="3364780"/>
            <a:ext cx="1905525"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(the) coast</a:t>
            </a:r>
          </a:p>
        </p:txBody>
      </p:sp>
      <p:sp>
        <p:nvSpPr>
          <p:cNvPr id="65" name="TextBox 64">
            <a:extLst>
              <a:ext uri="{FF2B5EF4-FFF2-40B4-BE49-F238E27FC236}">
                <a16:creationId xmlns:a16="http://schemas.microsoft.com/office/drawing/2014/main" id="{58DC820A-E3F5-4391-AC86-D9EAC1D48A10}"/>
              </a:ext>
            </a:extLst>
          </p:cNvPr>
          <p:cNvSpPr txBox="1"/>
          <p:nvPr/>
        </p:nvSpPr>
        <p:spPr>
          <a:xfrm>
            <a:off x="7490810" y="3383137"/>
            <a:ext cx="2627944"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400" dirty="0">
                <a:solidFill>
                  <a:srgbClr val="002060"/>
                </a:solidFill>
                <a:latin typeface="Century Gothic" panose="020B0502020202020204" pitchFamily="34" charset="0"/>
              </a:rPr>
              <a:t>to go, going</a:t>
            </a:r>
            <a:endParaRPr kumimoji="0" lang="en-GB" sz="24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p:txBody>
      </p:sp>
      <p:sp>
        <p:nvSpPr>
          <p:cNvPr id="66" name="TextBox 65">
            <a:extLst>
              <a:ext uri="{FF2B5EF4-FFF2-40B4-BE49-F238E27FC236}">
                <a16:creationId xmlns:a16="http://schemas.microsoft.com/office/drawing/2014/main" id="{D95D9973-79A8-4006-893D-C2A96F4BDD7F}"/>
              </a:ext>
            </a:extLst>
          </p:cNvPr>
          <p:cNvSpPr txBox="1"/>
          <p:nvPr/>
        </p:nvSpPr>
        <p:spPr>
          <a:xfrm>
            <a:off x="2290884" y="2423665"/>
            <a:ext cx="2425495"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to see, seeing</a:t>
            </a:r>
          </a:p>
        </p:txBody>
      </p:sp>
      <p:sp>
        <p:nvSpPr>
          <p:cNvPr id="67" name="TextBox 66">
            <a:extLst>
              <a:ext uri="{FF2B5EF4-FFF2-40B4-BE49-F238E27FC236}">
                <a16:creationId xmlns:a16="http://schemas.microsoft.com/office/drawing/2014/main" id="{2F80883B-7470-4069-A55C-B43DCCAFCA63}"/>
              </a:ext>
            </a:extLst>
          </p:cNvPr>
          <p:cNvSpPr txBox="1"/>
          <p:nvPr/>
        </p:nvSpPr>
        <p:spPr>
          <a:xfrm>
            <a:off x="4552526" y="2342283"/>
            <a:ext cx="2749743"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400" dirty="0">
                <a:solidFill>
                  <a:srgbClr val="002060"/>
                </a:solidFill>
                <a:latin typeface="Century Gothic" panose="020B0502020202020204" pitchFamily="34" charset="0"/>
              </a:rPr>
              <a:t>to eat, eating</a:t>
            </a:r>
            <a:endParaRPr kumimoji="0" lang="en-GB" sz="24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p:txBody>
      </p:sp>
      <p:sp>
        <p:nvSpPr>
          <p:cNvPr id="68" name="TextBox 67">
            <a:extLst>
              <a:ext uri="{FF2B5EF4-FFF2-40B4-BE49-F238E27FC236}">
                <a16:creationId xmlns:a16="http://schemas.microsoft.com/office/drawing/2014/main" id="{7A93CA51-18AE-4370-B4E0-5DB6E7A4C599}"/>
              </a:ext>
            </a:extLst>
          </p:cNvPr>
          <p:cNvSpPr txBox="1"/>
          <p:nvPr/>
        </p:nvSpPr>
        <p:spPr>
          <a:xfrm>
            <a:off x="7448195" y="2320379"/>
            <a:ext cx="2305405"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(the) money</a:t>
            </a:r>
          </a:p>
        </p:txBody>
      </p:sp>
      <p:sp>
        <p:nvSpPr>
          <p:cNvPr id="69" name="TextBox 68">
            <a:extLst>
              <a:ext uri="{FF2B5EF4-FFF2-40B4-BE49-F238E27FC236}">
                <a16:creationId xmlns:a16="http://schemas.microsoft.com/office/drawing/2014/main" id="{C0303E92-2C9F-4BD5-80C7-51C3F825B5A3}"/>
              </a:ext>
            </a:extLst>
          </p:cNvPr>
          <p:cNvSpPr txBox="1"/>
          <p:nvPr/>
        </p:nvSpPr>
        <p:spPr>
          <a:xfrm>
            <a:off x="2318511" y="1484632"/>
            <a:ext cx="2276048"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to sell, selling</a:t>
            </a:r>
          </a:p>
        </p:txBody>
      </p:sp>
      <p:sp>
        <p:nvSpPr>
          <p:cNvPr id="70" name="TextBox 69">
            <a:extLst>
              <a:ext uri="{FF2B5EF4-FFF2-40B4-BE49-F238E27FC236}">
                <a16:creationId xmlns:a16="http://schemas.microsoft.com/office/drawing/2014/main" id="{D51A93F5-7E72-4C03-A82D-C5D61DE67354}"/>
              </a:ext>
            </a:extLst>
          </p:cNvPr>
          <p:cNvSpPr txBox="1"/>
          <p:nvPr/>
        </p:nvSpPr>
        <p:spPr>
          <a:xfrm>
            <a:off x="4531182" y="1500229"/>
            <a:ext cx="2552492"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to run, running</a:t>
            </a:r>
          </a:p>
        </p:txBody>
      </p:sp>
      <p:sp>
        <p:nvSpPr>
          <p:cNvPr id="71" name="TextBox 70">
            <a:extLst>
              <a:ext uri="{FF2B5EF4-FFF2-40B4-BE49-F238E27FC236}">
                <a16:creationId xmlns:a16="http://schemas.microsoft.com/office/drawing/2014/main" id="{85CD00DC-404E-495C-86C3-CCF96B919842}"/>
              </a:ext>
            </a:extLst>
          </p:cNvPr>
          <p:cNvSpPr txBox="1"/>
          <p:nvPr/>
        </p:nvSpPr>
        <p:spPr>
          <a:xfrm>
            <a:off x="7448196" y="1485480"/>
            <a:ext cx="1905525"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more</a:t>
            </a:r>
          </a:p>
        </p:txBody>
      </p:sp>
    </p:spTree>
    <p:extLst>
      <p:ext uri="{BB962C8B-B14F-4D97-AF65-F5344CB8AC3E}">
        <p14:creationId xmlns:p14="http://schemas.microsoft.com/office/powerpoint/2010/main" val="16149891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59"/>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60"/>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61"/>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62"/>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63"/>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64"/>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65"/>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66"/>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67"/>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grpId="0" nodeType="clickEffect">
                                  <p:stCondLst>
                                    <p:cond delay="0"/>
                                  </p:stCondLst>
                                  <p:childTnLst>
                                    <p:set>
                                      <p:cBhvr>
                                        <p:cTn id="62" dur="1" fill="hold">
                                          <p:stCondLst>
                                            <p:cond delay="0"/>
                                          </p:stCondLst>
                                        </p:cTn>
                                        <p:tgtEl>
                                          <p:spTgt spid="68"/>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grpId="0" nodeType="clickEffect">
                                  <p:stCondLst>
                                    <p:cond delay="0"/>
                                  </p:stCondLst>
                                  <p:childTnLst>
                                    <p:set>
                                      <p:cBhvr>
                                        <p:cTn id="66" dur="1" fill="hold">
                                          <p:stCondLst>
                                            <p:cond delay="0"/>
                                          </p:stCondLst>
                                        </p:cTn>
                                        <p:tgtEl>
                                          <p:spTgt spid="69"/>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grpId="0" nodeType="clickEffect">
                                  <p:stCondLst>
                                    <p:cond delay="0"/>
                                  </p:stCondLst>
                                  <p:childTnLst>
                                    <p:set>
                                      <p:cBhvr>
                                        <p:cTn id="70" dur="1" fill="hold">
                                          <p:stCondLst>
                                            <p:cond delay="0"/>
                                          </p:stCondLst>
                                        </p:cTn>
                                        <p:tgtEl>
                                          <p:spTgt spid="70"/>
                                        </p:tgtEl>
                                        <p:attrNameLst>
                                          <p:attrName>style.visibility</p:attrName>
                                        </p:attrNameLst>
                                      </p:cBhvr>
                                      <p:to>
                                        <p:strVal val="visible"/>
                                      </p:to>
                                    </p:set>
                                  </p:childTnLst>
                                </p:cTn>
                              </p:par>
                            </p:childTnLst>
                          </p:cTn>
                        </p:par>
                      </p:childTnLst>
                    </p:cTn>
                  </p:par>
                  <p:par>
                    <p:cTn id="71" fill="hold">
                      <p:stCondLst>
                        <p:cond delay="indefinite"/>
                      </p:stCondLst>
                      <p:childTnLst>
                        <p:par>
                          <p:cTn id="72" fill="hold">
                            <p:stCondLst>
                              <p:cond delay="0"/>
                            </p:stCondLst>
                            <p:childTnLst>
                              <p:par>
                                <p:cTn id="73" presetID="1" presetClass="entr" presetSubtype="0" fill="hold" grpId="0" nodeType="clickEffect">
                                  <p:stCondLst>
                                    <p:cond delay="0"/>
                                  </p:stCondLst>
                                  <p:childTnLst>
                                    <p:set>
                                      <p:cBhvr>
                                        <p:cTn id="74" dur="1" fill="hold">
                                          <p:stCondLst>
                                            <p:cond delay="0"/>
                                          </p:stCondLst>
                                        </p:cTn>
                                        <p:tgtEl>
                                          <p:spTgt spid="7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p:bldP spid="55" grpId="0"/>
      <p:bldP spid="56" grpId="0"/>
      <p:bldP spid="57" grpId="0"/>
      <p:bldP spid="58" grpId="0"/>
      <p:bldP spid="59" grpId="0"/>
      <p:bldP spid="60" grpId="0"/>
      <p:bldP spid="61" grpId="0"/>
      <p:bldP spid="62" grpId="0"/>
      <p:bldP spid="63" grpId="0"/>
      <p:bldP spid="64" grpId="0"/>
      <p:bldP spid="65" grpId="0"/>
      <p:bldP spid="66" grpId="0"/>
      <p:bldP spid="67" grpId="0"/>
      <p:bldP spid="68" grpId="0"/>
      <p:bldP spid="69" grpId="0"/>
      <p:bldP spid="70" grpId="0"/>
      <p:bldP spid="71"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67"/>
        <p:cNvGrpSpPr/>
        <p:nvPr/>
      </p:nvGrpSpPr>
      <p:grpSpPr>
        <a:xfrm>
          <a:off x="0" y="0"/>
          <a:ext cx="0" cy="0"/>
          <a:chOff x="0" y="0"/>
          <a:chExt cx="0" cy="0"/>
        </a:xfrm>
      </p:grpSpPr>
      <p:sp>
        <p:nvSpPr>
          <p:cNvPr id="2" name="Title 1">
            <a:extLst>
              <a:ext uri="{FF2B5EF4-FFF2-40B4-BE49-F238E27FC236}">
                <a16:creationId xmlns:a16="http://schemas.microsoft.com/office/drawing/2014/main" id="{D974A6DC-187E-4C4A-92B8-4D8EDD2BB1DF}"/>
              </a:ext>
            </a:extLst>
          </p:cNvPr>
          <p:cNvSpPr>
            <a:spLocks noGrp="1"/>
          </p:cNvSpPr>
          <p:nvPr>
            <p:ph type="title"/>
          </p:nvPr>
        </p:nvSpPr>
        <p:spPr>
          <a:xfrm>
            <a:off x="204236" y="39007"/>
            <a:ext cx="10515600" cy="770175"/>
          </a:xfrm>
        </p:spPr>
        <p:txBody>
          <a:bodyPr>
            <a:noAutofit/>
          </a:bodyPr>
          <a:lstStyle/>
          <a:p>
            <a:pPr marL="0" marR="0" lvl="0" indent="0" rtl="0">
              <a:lnSpc>
                <a:spcPct val="100000"/>
              </a:lnSpc>
              <a:spcBef>
                <a:spcPts val="0"/>
              </a:spcBef>
              <a:spcAft>
                <a:spcPts val="0"/>
              </a:spcAft>
              <a:buClr>
                <a:srgbClr val="1E4E79"/>
              </a:buClr>
              <a:buSzPts val="2800"/>
              <a:buFont typeface="Century Gothic"/>
              <a:buNone/>
            </a:pPr>
            <a:r>
              <a:rPr lang="en-GB" b="1" dirty="0">
                <a:solidFill>
                  <a:srgbClr val="002060"/>
                </a:solidFill>
                <a:latin typeface="Century Gothic"/>
                <a:ea typeface="Century Gothic"/>
                <a:cs typeface="Century Gothic"/>
                <a:sym typeface="Century Gothic"/>
              </a:rPr>
              <a:t>a la + position  </a:t>
            </a:r>
            <a:endParaRPr lang="en-GB" b="1" u="none" strike="noStrike" cap="none" dirty="0">
              <a:solidFill>
                <a:srgbClr val="002060"/>
              </a:solidFill>
              <a:latin typeface="Century Gothic"/>
              <a:ea typeface="Century Gothic"/>
              <a:cs typeface="Century Gothic"/>
              <a:sym typeface="Century Gothic"/>
            </a:endParaRPr>
          </a:p>
        </p:txBody>
      </p:sp>
      <p:pic>
        <p:nvPicPr>
          <p:cNvPr id="26" name="Google Shape;170;p8" descr="Jigsaw, Puzzle, Piece, Game, Concept, Solution">
            <a:extLst>
              <a:ext uri="{FF2B5EF4-FFF2-40B4-BE49-F238E27FC236}">
                <a16:creationId xmlns:a16="http://schemas.microsoft.com/office/drawing/2014/main" id="{696F779F-A90C-45D4-8ADC-3796A5C1CCAC}"/>
              </a:ext>
            </a:extLst>
          </p:cNvPr>
          <p:cNvPicPr preferRelativeResize="0"/>
          <p:nvPr/>
        </p:nvPicPr>
        <p:blipFill rotWithShape="1">
          <a:blip r:embed="rId3">
            <a:alphaModFix/>
          </a:blip>
          <a:srcRect/>
          <a:stretch/>
        </p:blipFill>
        <p:spPr>
          <a:xfrm>
            <a:off x="10657369" y="76217"/>
            <a:ext cx="1330395" cy="1332245"/>
          </a:xfrm>
          <a:prstGeom prst="rect">
            <a:avLst/>
          </a:prstGeom>
          <a:noFill/>
          <a:ln>
            <a:noFill/>
          </a:ln>
        </p:spPr>
      </p:pic>
      <p:sp>
        <p:nvSpPr>
          <p:cNvPr id="17" name="Google Shape;171;p8">
            <a:extLst>
              <a:ext uri="{FF2B5EF4-FFF2-40B4-BE49-F238E27FC236}">
                <a16:creationId xmlns:a16="http://schemas.microsoft.com/office/drawing/2014/main" id="{AE134DAB-BDBF-4659-93C0-5D36FB7A816F}"/>
              </a:ext>
            </a:extLst>
          </p:cNvPr>
          <p:cNvSpPr txBox="1"/>
          <p:nvPr/>
        </p:nvSpPr>
        <p:spPr>
          <a:xfrm>
            <a:off x="152941" y="1525315"/>
            <a:ext cx="11834823" cy="2246729"/>
          </a:xfrm>
          <a:prstGeom prst="rect">
            <a:avLst/>
          </a:prstGeom>
          <a:noFill/>
          <a:ln>
            <a:noFill/>
          </a:ln>
        </p:spPr>
        <p:txBody>
          <a:bodyPr spcFirstLastPara="1" wrap="square" lIns="91425" tIns="45700" rIns="91425" bIns="45700" anchor="t" anchorCtr="0">
            <a:spAutoFit/>
          </a:bodyPr>
          <a:lstStyle/>
          <a:p>
            <a:pPr lvl="0">
              <a:defRPr/>
            </a:pPr>
            <a:r>
              <a:rPr lang="en-GB" sz="2800" dirty="0">
                <a:solidFill>
                  <a:srgbClr val="002060"/>
                </a:solidFill>
                <a:latin typeface="Century Gothic" panose="020B0502020202020204" pitchFamily="34" charset="0"/>
              </a:rPr>
              <a:t>In Spanish use ‘</a:t>
            </a:r>
            <a:r>
              <a:rPr lang="en-GB" sz="2800" b="1" dirty="0">
                <a:solidFill>
                  <a:srgbClr val="002060"/>
                </a:solidFill>
                <a:latin typeface="Century Gothic" panose="020B0502020202020204" pitchFamily="34" charset="0"/>
              </a:rPr>
              <a:t>a</a:t>
            </a:r>
            <a:r>
              <a:rPr lang="en-GB" sz="2800" dirty="0">
                <a:solidFill>
                  <a:srgbClr val="002060"/>
                </a:solidFill>
                <a:latin typeface="Century Gothic" panose="020B0502020202020204" pitchFamily="34" charset="0"/>
              </a:rPr>
              <a:t> la </a:t>
            </a:r>
            <a:r>
              <a:rPr lang="en-GB" sz="2800" dirty="0" err="1">
                <a:solidFill>
                  <a:srgbClr val="002060"/>
                </a:solidFill>
                <a:latin typeface="Century Gothic" panose="020B0502020202020204" pitchFamily="34" charset="0"/>
              </a:rPr>
              <a:t>derecha</a:t>
            </a:r>
            <a:r>
              <a:rPr lang="en-GB" sz="2800" dirty="0">
                <a:solidFill>
                  <a:srgbClr val="002060"/>
                </a:solidFill>
                <a:latin typeface="Century Gothic" panose="020B0502020202020204" pitchFamily="34" charset="0"/>
              </a:rPr>
              <a:t>’ to mean ‘</a:t>
            </a:r>
            <a:r>
              <a:rPr lang="en-GB" sz="2800" b="1" dirty="0">
                <a:solidFill>
                  <a:srgbClr val="002060"/>
                </a:solidFill>
                <a:latin typeface="Century Gothic" panose="020B0502020202020204" pitchFamily="34" charset="0"/>
              </a:rPr>
              <a:t>on</a:t>
            </a:r>
            <a:r>
              <a:rPr lang="en-GB" sz="2800" dirty="0">
                <a:solidFill>
                  <a:srgbClr val="002060"/>
                </a:solidFill>
                <a:latin typeface="Century Gothic" panose="020B0502020202020204" pitchFamily="34" charset="0"/>
              </a:rPr>
              <a:t> the right’ and </a:t>
            </a:r>
          </a:p>
          <a:p>
            <a:pPr lvl="0">
              <a:defRPr/>
            </a:pPr>
            <a:r>
              <a:rPr lang="en-GB" sz="2800" dirty="0">
                <a:solidFill>
                  <a:srgbClr val="002060"/>
                </a:solidFill>
                <a:latin typeface="Century Gothic" panose="020B0502020202020204" pitchFamily="34" charset="0"/>
              </a:rPr>
              <a:t>‘</a:t>
            </a:r>
            <a:r>
              <a:rPr lang="en-GB" sz="2800" b="1" dirty="0">
                <a:solidFill>
                  <a:srgbClr val="002060"/>
                </a:solidFill>
                <a:latin typeface="Century Gothic" panose="020B0502020202020204" pitchFamily="34" charset="0"/>
              </a:rPr>
              <a:t>a</a:t>
            </a:r>
            <a:r>
              <a:rPr lang="en-GB" sz="2800" dirty="0">
                <a:solidFill>
                  <a:srgbClr val="002060"/>
                </a:solidFill>
                <a:latin typeface="Century Gothic" panose="020B0502020202020204" pitchFamily="34" charset="0"/>
              </a:rPr>
              <a:t> la </a:t>
            </a:r>
            <a:r>
              <a:rPr lang="en-GB" sz="2800" dirty="0" err="1">
                <a:solidFill>
                  <a:srgbClr val="002060"/>
                </a:solidFill>
                <a:latin typeface="Century Gothic" panose="020B0502020202020204" pitchFamily="34" charset="0"/>
              </a:rPr>
              <a:t>izquierda</a:t>
            </a:r>
            <a:r>
              <a:rPr lang="en-GB" sz="2800" dirty="0">
                <a:solidFill>
                  <a:srgbClr val="002060"/>
                </a:solidFill>
                <a:latin typeface="Century Gothic" panose="020B0502020202020204" pitchFamily="34" charset="0"/>
              </a:rPr>
              <a:t>’ to mean ‘</a:t>
            </a:r>
            <a:r>
              <a:rPr lang="en-GB" sz="2800" b="1" dirty="0">
                <a:solidFill>
                  <a:srgbClr val="002060"/>
                </a:solidFill>
                <a:latin typeface="Century Gothic" panose="020B0502020202020204" pitchFamily="34" charset="0"/>
              </a:rPr>
              <a:t>on</a:t>
            </a:r>
            <a:r>
              <a:rPr lang="en-GB" sz="2800" dirty="0">
                <a:solidFill>
                  <a:srgbClr val="002060"/>
                </a:solidFill>
                <a:latin typeface="Century Gothic" panose="020B0502020202020204" pitchFamily="34" charset="0"/>
              </a:rPr>
              <a:t> the left’. </a:t>
            </a:r>
          </a:p>
          <a:p>
            <a:pPr lvl="0">
              <a:defRPr/>
            </a:pPr>
            <a:endParaRPr lang="en-GB" sz="2800" dirty="0">
              <a:solidFill>
                <a:srgbClr val="002060"/>
              </a:solidFill>
              <a:latin typeface="Century Gothic" panose="020B0502020202020204" pitchFamily="34" charset="0"/>
            </a:endParaRPr>
          </a:p>
          <a:p>
            <a:pPr lvl="0">
              <a:defRPr/>
            </a:pPr>
            <a:r>
              <a:rPr lang="en-GB" sz="2800" dirty="0">
                <a:solidFill>
                  <a:srgbClr val="002060"/>
                </a:solidFill>
                <a:latin typeface="Century Gothic" panose="020B0502020202020204" pitchFamily="34" charset="0"/>
              </a:rPr>
              <a:t>This is a new meaning of </a:t>
            </a:r>
            <a:r>
              <a:rPr lang="en-GB" sz="2800" b="0" i="0" u="none" strike="noStrike" dirty="0">
                <a:solidFill>
                  <a:srgbClr val="002060"/>
                </a:solidFill>
                <a:effectLst/>
                <a:latin typeface="Century Gothic" panose="020B0502020202020204" pitchFamily="34" charset="0"/>
              </a:rPr>
              <a:t>‘</a:t>
            </a:r>
            <a:r>
              <a:rPr lang="en-GB" sz="2800" b="1" i="0" u="none" strike="noStrike" dirty="0">
                <a:solidFill>
                  <a:srgbClr val="002060"/>
                </a:solidFill>
                <a:effectLst/>
                <a:latin typeface="Century Gothic" panose="020B0502020202020204" pitchFamily="34" charset="0"/>
              </a:rPr>
              <a:t>a</a:t>
            </a:r>
            <a:r>
              <a:rPr lang="en-GB" sz="2800" b="0" i="0" u="none" strike="noStrike" dirty="0">
                <a:solidFill>
                  <a:srgbClr val="002060"/>
                </a:solidFill>
                <a:effectLst/>
                <a:latin typeface="Century Gothic" panose="020B0502020202020204" pitchFamily="34" charset="0"/>
              </a:rPr>
              <a: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800" kern="1200" cap="none" spc="0" normalizeH="0" baseline="0" noProof="0" dirty="0">
              <a:ln>
                <a:noFill/>
              </a:ln>
              <a:solidFill>
                <a:srgbClr val="002060"/>
              </a:solidFill>
              <a:uLnTx/>
              <a:uFillTx/>
              <a:latin typeface="Century Gothic" panose="020B0502020202020204" pitchFamily="34" charset="0"/>
              <a:ea typeface="+mn-ea"/>
              <a:cs typeface="+mn-cs"/>
            </a:endParaRPr>
          </a:p>
        </p:txBody>
      </p:sp>
      <p:sp>
        <p:nvSpPr>
          <p:cNvPr id="18" name="Title 1">
            <a:extLst>
              <a:ext uri="{FF2B5EF4-FFF2-40B4-BE49-F238E27FC236}">
                <a16:creationId xmlns:a16="http://schemas.microsoft.com/office/drawing/2014/main" id="{DBEDA2D8-53F3-47B0-A091-5D442A84C966}"/>
              </a:ext>
            </a:extLst>
          </p:cNvPr>
          <p:cNvSpPr txBox="1">
            <a:spLocks/>
          </p:cNvSpPr>
          <p:nvPr/>
        </p:nvSpPr>
        <p:spPr>
          <a:xfrm>
            <a:off x="230773" y="629007"/>
            <a:ext cx="10515600" cy="770175"/>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buClr>
                <a:srgbClr val="1E4E79"/>
              </a:buClr>
              <a:buSzPts val="2800"/>
              <a:buFont typeface="Century Gothic"/>
              <a:buNone/>
            </a:pPr>
            <a:r>
              <a:rPr lang="en-GB" sz="2800" dirty="0">
                <a:solidFill>
                  <a:srgbClr val="1E4E79"/>
                </a:solidFill>
                <a:latin typeface="Century Gothic"/>
                <a:ea typeface="Century Gothic"/>
                <a:cs typeface="Century Gothic"/>
                <a:sym typeface="Century Gothic"/>
              </a:rPr>
              <a:t>[to the]</a:t>
            </a:r>
          </a:p>
        </p:txBody>
      </p:sp>
      <p:pic>
        <p:nvPicPr>
          <p:cNvPr id="4" name="Picture 3">
            <a:extLst>
              <a:ext uri="{FF2B5EF4-FFF2-40B4-BE49-F238E27FC236}">
                <a16:creationId xmlns:a16="http://schemas.microsoft.com/office/drawing/2014/main" id="{7F4A041B-0695-4557-8A0A-18D56D33A421}"/>
              </a:ext>
            </a:extLst>
          </p:cNvPr>
          <p:cNvPicPr>
            <a:picLocks noChangeAspect="1"/>
          </p:cNvPicPr>
          <p:nvPr/>
        </p:nvPicPr>
        <p:blipFill>
          <a:blip r:embed="rId4"/>
          <a:stretch>
            <a:fillRect/>
          </a:stretch>
        </p:blipFill>
        <p:spPr>
          <a:xfrm>
            <a:off x="436729" y="3771068"/>
            <a:ext cx="3966850" cy="2475477"/>
          </a:xfrm>
          <a:prstGeom prst="rect">
            <a:avLst/>
          </a:prstGeom>
        </p:spPr>
      </p:pic>
      <p:sp>
        <p:nvSpPr>
          <p:cNvPr id="36" name="Google Shape;476;p51">
            <a:extLst>
              <a:ext uri="{FF2B5EF4-FFF2-40B4-BE49-F238E27FC236}">
                <a16:creationId xmlns:a16="http://schemas.microsoft.com/office/drawing/2014/main" id="{E4D053FD-396D-444B-8D24-AF8FE949B10D}"/>
              </a:ext>
            </a:extLst>
          </p:cNvPr>
          <p:cNvSpPr txBox="1"/>
          <p:nvPr/>
        </p:nvSpPr>
        <p:spPr>
          <a:xfrm>
            <a:off x="5102823" y="3795689"/>
            <a:ext cx="5371200" cy="523200"/>
          </a:xfrm>
          <a:prstGeom prst="rect">
            <a:avLst/>
          </a:prstGeom>
          <a:noFill/>
          <a:ln>
            <a:noFill/>
          </a:ln>
        </p:spPr>
        <p:txBody>
          <a:bodyPr spcFirstLastPara="1" wrap="square" lIns="91433" tIns="45700" rIns="91433" bIns="45700" anchor="t" anchorCtr="0">
            <a:noAutofit/>
          </a:bodyPr>
          <a:lstStyle/>
          <a:p>
            <a:r>
              <a:rPr lang="en-GB" sz="2800" dirty="0">
                <a:solidFill>
                  <a:srgbClr val="002060"/>
                </a:solidFill>
                <a:latin typeface="Century Gothic" panose="020B0502020202020204" pitchFamily="34" charset="0"/>
                <a:ea typeface="Montserrat"/>
                <a:cs typeface="Montserrat"/>
                <a:sym typeface="Montserrat"/>
              </a:rPr>
              <a:t>La </a:t>
            </a:r>
            <a:r>
              <a:rPr lang="en-GB" sz="2800" dirty="0" err="1">
                <a:solidFill>
                  <a:srgbClr val="002060"/>
                </a:solidFill>
                <a:latin typeface="Century Gothic" panose="020B0502020202020204" pitchFamily="34" charset="0"/>
                <a:ea typeface="Montserrat"/>
                <a:cs typeface="Montserrat"/>
                <a:sym typeface="Montserrat"/>
              </a:rPr>
              <a:t>tarta</a:t>
            </a:r>
            <a:r>
              <a:rPr lang="en-GB" sz="2800" dirty="0">
                <a:solidFill>
                  <a:srgbClr val="002060"/>
                </a:solidFill>
                <a:latin typeface="Century Gothic" panose="020B0502020202020204" pitchFamily="34" charset="0"/>
                <a:ea typeface="Montserrat"/>
                <a:cs typeface="Montserrat"/>
                <a:sym typeface="Montserrat"/>
              </a:rPr>
              <a:t> está </a:t>
            </a:r>
            <a:r>
              <a:rPr lang="en-GB" sz="2800" b="1" dirty="0">
                <a:solidFill>
                  <a:srgbClr val="92D050"/>
                </a:solidFill>
                <a:latin typeface="Century Gothic" panose="020B0502020202020204" pitchFamily="34" charset="0"/>
                <a:ea typeface="Montserrat"/>
                <a:cs typeface="Montserrat"/>
                <a:sym typeface="Montserrat"/>
              </a:rPr>
              <a:t>a </a:t>
            </a:r>
            <a:r>
              <a:rPr lang="en-GB" sz="2800" dirty="0">
                <a:solidFill>
                  <a:srgbClr val="002060"/>
                </a:solidFill>
                <a:latin typeface="Century Gothic" panose="020B0502020202020204" pitchFamily="34" charset="0"/>
                <a:ea typeface="Montserrat"/>
                <a:cs typeface="Montserrat"/>
                <a:sym typeface="Montserrat"/>
              </a:rPr>
              <a:t>la</a:t>
            </a:r>
            <a:r>
              <a:rPr lang="en-GB" sz="2800" b="1" dirty="0">
                <a:solidFill>
                  <a:srgbClr val="92D050"/>
                </a:solidFill>
                <a:latin typeface="Century Gothic" panose="020B0502020202020204" pitchFamily="34" charset="0"/>
                <a:ea typeface="Montserrat"/>
                <a:cs typeface="Montserrat"/>
                <a:sym typeface="Montserrat"/>
              </a:rPr>
              <a:t> </a:t>
            </a:r>
            <a:r>
              <a:rPr lang="en-GB" sz="2800" dirty="0" err="1">
                <a:solidFill>
                  <a:srgbClr val="002060"/>
                </a:solidFill>
                <a:latin typeface="Century Gothic" panose="020B0502020202020204" pitchFamily="34" charset="0"/>
                <a:ea typeface="Montserrat"/>
                <a:cs typeface="Montserrat"/>
                <a:sym typeface="Montserrat"/>
              </a:rPr>
              <a:t>izquierda</a:t>
            </a:r>
            <a:r>
              <a:rPr lang="en-GB" sz="2800" dirty="0">
                <a:solidFill>
                  <a:srgbClr val="002060"/>
                </a:solidFill>
                <a:latin typeface="Century Gothic" panose="020B0502020202020204" pitchFamily="34" charset="0"/>
                <a:ea typeface="Montserrat"/>
                <a:cs typeface="Montserrat"/>
                <a:sym typeface="Montserrat"/>
              </a:rPr>
              <a:t>.</a:t>
            </a:r>
            <a:endParaRPr sz="1400" dirty="0">
              <a:solidFill>
                <a:srgbClr val="002060"/>
              </a:solidFill>
              <a:latin typeface="Century Gothic" panose="020B0502020202020204" pitchFamily="34" charset="0"/>
              <a:ea typeface="Montserrat"/>
              <a:cs typeface="Montserrat"/>
              <a:sym typeface="Montserrat"/>
            </a:endParaRPr>
          </a:p>
        </p:txBody>
      </p:sp>
      <p:sp>
        <p:nvSpPr>
          <p:cNvPr id="37" name="Google Shape;485;p51">
            <a:extLst>
              <a:ext uri="{FF2B5EF4-FFF2-40B4-BE49-F238E27FC236}">
                <a16:creationId xmlns:a16="http://schemas.microsoft.com/office/drawing/2014/main" id="{4CAA7AB4-197A-4D05-97BE-E7F14A5D70A3}"/>
              </a:ext>
            </a:extLst>
          </p:cNvPr>
          <p:cNvSpPr txBox="1"/>
          <p:nvPr/>
        </p:nvSpPr>
        <p:spPr>
          <a:xfrm>
            <a:off x="5271161" y="4419998"/>
            <a:ext cx="5879059" cy="523200"/>
          </a:xfrm>
          <a:prstGeom prst="rect">
            <a:avLst/>
          </a:prstGeom>
          <a:noFill/>
          <a:ln>
            <a:noFill/>
          </a:ln>
        </p:spPr>
        <p:txBody>
          <a:bodyPr spcFirstLastPara="1" wrap="square" lIns="91433" tIns="45700" rIns="91433" bIns="45700" anchor="t" anchorCtr="0">
            <a:noAutofit/>
          </a:bodyPr>
          <a:lstStyle/>
          <a:p>
            <a:r>
              <a:rPr lang="en-GB" sz="2400" i="1" dirty="0">
                <a:solidFill>
                  <a:srgbClr val="002060"/>
                </a:solidFill>
                <a:latin typeface="Century Gothic" panose="020B0502020202020204" pitchFamily="34" charset="0"/>
                <a:ea typeface="Montserrat"/>
                <a:cs typeface="Montserrat"/>
                <a:sym typeface="Montserrat"/>
              </a:rPr>
              <a:t>The cake is </a:t>
            </a:r>
            <a:r>
              <a:rPr lang="en-GB" sz="2400" b="1" i="1" dirty="0">
                <a:solidFill>
                  <a:srgbClr val="92D050"/>
                </a:solidFill>
                <a:latin typeface="Century Gothic" panose="020B0502020202020204" pitchFamily="34" charset="0"/>
                <a:ea typeface="Montserrat"/>
                <a:cs typeface="Montserrat"/>
                <a:sym typeface="Montserrat"/>
              </a:rPr>
              <a:t>on</a:t>
            </a:r>
            <a:r>
              <a:rPr lang="en-GB" sz="2400" b="1" i="1" dirty="0">
                <a:solidFill>
                  <a:srgbClr val="002060"/>
                </a:solidFill>
                <a:latin typeface="Century Gothic" panose="020B0502020202020204" pitchFamily="34" charset="0"/>
                <a:ea typeface="Montserrat"/>
                <a:cs typeface="Montserrat"/>
                <a:sym typeface="Montserrat"/>
              </a:rPr>
              <a:t> </a:t>
            </a:r>
            <a:r>
              <a:rPr lang="en-GB" sz="2400" i="1" dirty="0">
                <a:solidFill>
                  <a:srgbClr val="002060"/>
                </a:solidFill>
                <a:latin typeface="Century Gothic" panose="020B0502020202020204" pitchFamily="34" charset="0"/>
                <a:ea typeface="Montserrat"/>
                <a:cs typeface="Montserrat"/>
                <a:sym typeface="Montserrat"/>
              </a:rPr>
              <a:t>the left.</a:t>
            </a:r>
            <a:endParaRPr sz="900" i="1" dirty="0">
              <a:latin typeface="Century Gothic" panose="020B0502020202020204" pitchFamily="34" charset="0"/>
              <a:ea typeface="Montserrat"/>
              <a:cs typeface="Montserrat"/>
              <a:sym typeface="Montserrat"/>
            </a:endParaRPr>
          </a:p>
        </p:txBody>
      </p:sp>
      <p:pic>
        <p:nvPicPr>
          <p:cNvPr id="38" name="Google Shape;183;p8">
            <a:extLst>
              <a:ext uri="{FF2B5EF4-FFF2-40B4-BE49-F238E27FC236}">
                <a16:creationId xmlns:a16="http://schemas.microsoft.com/office/drawing/2014/main" id="{85B674AE-54CC-4539-82B7-D662DF6E0C58}"/>
              </a:ext>
            </a:extLst>
          </p:cNvPr>
          <p:cNvPicPr preferRelativeResize="0"/>
          <p:nvPr/>
        </p:nvPicPr>
        <p:blipFill rotWithShape="1">
          <a:blip r:embed="rId5">
            <a:alphaModFix/>
          </a:blip>
          <a:srcRect/>
          <a:stretch/>
        </p:blipFill>
        <p:spPr>
          <a:xfrm>
            <a:off x="4713226" y="4302721"/>
            <a:ext cx="537470" cy="612886"/>
          </a:xfrm>
          <a:prstGeom prst="rect">
            <a:avLst/>
          </a:prstGeom>
          <a:noFill/>
          <a:ln>
            <a:noFill/>
          </a:ln>
        </p:spPr>
      </p:pic>
      <p:sp>
        <p:nvSpPr>
          <p:cNvPr id="39" name="Google Shape;476;p51">
            <a:extLst>
              <a:ext uri="{FF2B5EF4-FFF2-40B4-BE49-F238E27FC236}">
                <a16:creationId xmlns:a16="http://schemas.microsoft.com/office/drawing/2014/main" id="{E228BD1F-A523-45BF-A7A8-C41793E1D4F3}"/>
              </a:ext>
            </a:extLst>
          </p:cNvPr>
          <p:cNvSpPr txBox="1"/>
          <p:nvPr/>
        </p:nvSpPr>
        <p:spPr>
          <a:xfrm>
            <a:off x="5102823" y="5136131"/>
            <a:ext cx="5371200" cy="523200"/>
          </a:xfrm>
          <a:prstGeom prst="rect">
            <a:avLst/>
          </a:prstGeom>
          <a:noFill/>
          <a:ln>
            <a:noFill/>
          </a:ln>
        </p:spPr>
        <p:txBody>
          <a:bodyPr spcFirstLastPara="1" wrap="square" lIns="91433" tIns="45700" rIns="91433" bIns="45700" anchor="t" anchorCtr="0">
            <a:noAutofit/>
          </a:bodyPr>
          <a:lstStyle/>
          <a:p>
            <a:r>
              <a:rPr lang="en-GB" sz="2800" dirty="0">
                <a:solidFill>
                  <a:srgbClr val="002060"/>
                </a:solidFill>
                <a:latin typeface="Century Gothic" panose="020B0502020202020204" pitchFamily="34" charset="0"/>
                <a:ea typeface="Montserrat"/>
                <a:cs typeface="Montserrat"/>
                <a:sym typeface="Montserrat"/>
              </a:rPr>
              <a:t>El regalo está </a:t>
            </a:r>
            <a:r>
              <a:rPr lang="en-GB" sz="2800" b="1" dirty="0">
                <a:solidFill>
                  <a:srgbClr val="92D050"/>
                </a:solidFill>
                <a:latin typeface="Century Gothic" panose="020B0502020202020204" pitchFamily="34" charset="0"/>
                <a:ea typeface="Montserrat"/>
                <a:cs typeface="Montserrat"/>
                <a:sym typeface="Montserrat"/>
              </a:rPr>
              <a:t>a </a:t>
            </a:r>
            <a:r>
              <a:rPr lang="en-GB" sz="2800" dirty="0">
                <a:solidFill>
                  <a:srgbClr val="002060"/>
                </a:solidFill>
                <a:latin typeface="Century Gothic" panose="020B0502020202020204" pitchFamily="34" charset="0"/>
                <a:ea typeface="Montserrat"/>
                <a:cs typeface="Montserrat"/>
                <a:sym typeface="Montserrat"/>
              </a:rPr>
              <a:t>la</a:t>
            </a:r>
            <a:r>
              <a:rPr lang="en-GB" sz="2800" b="1" dirty="0">
                <a:solidFill>
                  <a:srgbClr val="92D050"/>
                </a:solidFill>
                <a:latin typeface="Century Gothic" panose="020B0502020202020204" pitchFamily="34" charset="0"/>
                <a:ea typeface="Montserrat"/>
                <a:cs typeface="Montserrat"/>
                <a:sym typeface="Montserrat"/>
              </a:rPr>
              <a:t> </a:t>
            </a:r>
            <a:r>
              <a:rPr lang="en-GB" sz="2800" dirty="0" err="1">
                <a:solidFill>
                  <a:srgbClr val="002060"/>
                </a:solidFill>
                <a:latin typeface="Century Gothic" panose="020B0502020202020204" pitchFamily="34" charset="0"/>
                <a:ea typeface="Montserrat"/>
                <a:cs typeface="Montserrat"/>
                <a:sym typeface="Montserrat"/>
              </a:rPr>
              <a:t>derecha</a:t>
            </a:r>
            <a:r>
              <a:rPr lang="en-GB" sz="2800" dirty="0">
                <a:solidFill>
                  <a:srgbClr val="002060"/>
                </a:solidFill>
                <a:latin typeface="Century Gothic" panose="020B0502020202020204" pitchFamily="34" charset="0"/>
                <a:ea typeface="Montserrat"/>
                <a:cs typeface="Montserrat"/>
                <a:sym typeface="Montserrat"/>
              </a:rPr>
              <a:t>.</a:t>
            </a:r>
            <a:endParaRPr sz="1400" dirty="0">
              <a:solidFill>
                <a:srgbClr val="002060"/>
              </a:solidFill>
              <a:latin typeface="Century Gothic" panose="020B0502020202020204" pitchFamily="34" charset="0"/>
              <a:ea typeface="Montserrat"/>
              <a:cs typeface="Montserrat"/>
              <a:sym typeface="Montserrat"/>
            </a:endParaRPr>
          </a:p>
        </p:txBody>
      </p:sp>
      <p:sp>
        <p:nvSpPr>
          <p:cNvPr id="40" name="Google Shape;485;p51">
            <a:extLst>
              <a:ext uri="{FF2B5EF4-FFF2-40B4-BE49-F238E27FC236}">
                <a16:creationId xmlns:a16="http://schemas.microsoft.com/office/drawing/2014/main" id="{55D039FA-941F-49B1-B8AF-4287D5DB0E96}"/>
              </a:ext>
            </a:extLst>
          </p:cNvPr>
          <p:cNvSpPr txBox="1"/>
          <p:nvPr/>
        </p:nvSpPr>
        <p:spPr>
          <a:xfrm>
            <a:off x="5271161" y="5760440"/>
            <a:ext cx="5879059" cy="523200"/>
          </a:xfrm>
          <a:prstGeom prst="rect">
            <a:avLst/>
          </a:prstGeom>
          <a:noFill/>
          <a:ln>
            <a:noFill/>
          </a:ln>
        </p:spPr>
        <p:txBody>
          <a:bodyPr spcFirstLastPara="1" wrap="square" lIns="91433" tIns="45700" rIns="91433" bIns="45700" anchor="t" anchorCtr="0">
            <a:noAutofit/>
          </a:bodyPr>
          <a:lstStyle/>
          <a:p>
            <a:r>
              <a:rPr lang="en-GB" sz="2400" i="1" dirty="0">
                <a:solidFill>
                  <a:srgbClr val="002060"/>
                </a:solidFill>
                <a:latin typeface="Century Gothic" panose="020B0502020202020204" pitchFamily="34" charset="0"/>
                <a:ea typeface="Montserrat"/>
                <a:cs typeface="Montserrat"/>
                <a:sym typeface="Montserrat"/>
              </a:rPr>
              <a:t>The present is </a:t>
            </a:r>
            <a:r>
              <a:rPr lang="en-GB" sz="2400" b="1" i="1" dirty="0">
                <a:solidFill>
                  <a:srgbClr val="92D050"/>
                </a:solidFill>
                <a:latin typeface="Century Gothic" panose="020B0502020202020204" pitchFamily="34" charset="0"/>
                <a:ea typeface="Montserrat"/>
                <a:cs typeface="Montserrat"/>
                <a:sym typeface="Montserrat"/>
              </a:rPr>
              <a:t>on</a:t>
            </a:r>
            <a:r>
              <a:rPr lang="en-GB" sz="2400" i="1" dirty="0">
                <a:solidFill>
                  <a:srgbClr val="002060"/>
                </a:solidFill>
                <a:latin typeface="Century Gothic" panose="020B0502020202020204" pitchFamily="34" charset="0"/>
                <a:ea typeface="Montserrat"/>
                <a:cs typeface="Montserrat"/>
                <a:sym typeface="Montserrat"/>
              </a:rPr>
              <a:t> the right.</a:t>
            </a:r>
            <a:endParaRPr sz="900" i="1" dirty="0">
              <a:latin typeface="Century Gothic" panose="020B0502020202020204" pitchFamily="34" charset="0"/>
              <a:ea typeface="Montserrat"/>
              <a:cs typeface="Montserrat"/>
              <a:sym typeface="Montserrat"/>
            </a:endParaRPr>
          </a:p>
        </p:txBody>
      </p:sp>
      <p:pic>
        <p:nvPicPr>
          <p:cNvPr id="41" name="Google Shape;183;p8">
            <a:extLst>
              <a:ext uri="{FF2B5EF4-FFF2-40B4-BE49-F238E27FC236}">
                <a16:creationId xmlns:a16="http://schemas.microsoft.com/office/drawing/2014/main" id="{93C2B20B-4AB8-49D4-AA4A-C53E97A7C6A9}"/>
              </a:ext>
            </a:extLst>
          </p:cNvPr>
          <p:cNvPicPr preferRelativeResize="0"/>
          <p:nvPr/>
        </p:nvPicPr>
        <p:blipFill rotWithShape="1">
          <a:blip r:embed="rId5">
            <a:alphaModFix/>
          </a:blip>
          <a:srcRect/>
          <a:stretch/>
        </p:blipFill>
        <p:spPr>
          <a:xfrm>
            <a:off x="4713226" y="5643163"/>
            <a:ext cx="537470" cy="612886"/>
          </a:xfrm>
          <a:prstGeom prst="rect">
            <a:avLst/>
          </a:prstGeom>
          <a:noFill/>
          <a:ln>
            <a:noFill/>
          </a:ln>
        </p:spPr>
      </p:pic>
    </p:spTree>
    <p:extLst>
      <p:ext uri="{BB962C8B-B14F-4D97-AF65-F5344CB8AC3E}">
        <p14:creationId xmlns:p14="http://schemas.microsoft.com/office/powerpoint/2010/main" val="1408120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fade">
                                      <p:cBhvr>
                                        <p:cTn id="7" dur="1000"/>
                                        <p:tgtEl>
                                          <p:spTgt spid="36"/>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38"/>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37"/>
                                        </p:tgtEl>
                                        <p:attrNameLst>
                                          <p:attrName>style.visibility</p:attrName>
                                        </p:attrNameLst>
                                      </p:cBhvr>
                                      <p:to>
                                        <p:strVal val="visible"/>
                                      </p:to>
                                    </p:set>
                                    <p:animEffect transition="in" filter="fade">
                                      <p:cBhvr>
                                        <p:cTn id="16" dur="1000"/>
                                        <p:tgtEl>
                                          <p:spTgt spid="37"/>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39"/>
                                        </p:tgtEl>
                                        <p:attrNameLst>
                                          <p:attrName>style.visibility</p:attrName>
                                        </p:attrNameLst>
                                      </p:cBhvr>
                                      <p:to>
                                        <p:strVal val="visible"/>
                                      </p:to>
                                    </p:set>
                                    <p:animEffect transition="in" filter="fade">
                                      <p:cBhvr>
                                        <p:cTn id="21" dur="1000"/>
                                        <p:tgtEl>
                                          <p:spTgt spid="39"/>
                                        </p:tgtEl>
                                      </p:cBhvr>
                                    </p:animEffec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nodeType="clickEffect">
                                  <p:stCondLst>
                                    <p:cond delay="0"/>
                                  </p:stCondLst>
                                  <p:childTnLst>
                                    <p:set>
                                      <p:cBhvr>
                                        <p:cTn id="25" dur="1" fill="hold">
                                          <p:stCondLst>
                                            <p:cond delay="0"/>
                                          </p:stCondLst>
                                        </p:cTn>
                                        <p:tgtEl>
                                          <p:spTgt spid="41"/>
                                        </p:tgtEl>
                                        <p:attrNameLst>
                                          <p:attrName>style.visibility</p:attrName>
                                        </p:attrNameLst>
                                      </p:cBhvr>
                                      <p:to>
                                        <p:strVal val="visible"/>
                                      </p:to>
                                    </p:se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40"/>
                                        </p:tgtEl>
                                        <p:attrNameLst>
                                          <p:attrName>style.visibility</p:attrName>
                                        </p:attrNameLst>
                                      </p:cBhvr>
                                      <p:to>
                                        <p:strVal val="visible"/>
                                      </p:to>
                                    </p:set>
                                    <p:animEffect transition="in" filter="fade">
                                      <p:cBhvr>
                                        <p:cTn id="30" dur="10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7" name="Table 3">
            <a:extLst>
              <a:ext uri="{FF2B5EF4-FFF2-40B4-BE49-F238E27FC236}">
                <a16:creationId xmlns:a16="http://schemas.microsoft.com/office/drawing/2014/main" id="{59044B7E-A606-4517-888F-8FEAFEDC3E4A}"/>
              </a:ext>
            </a:extLst>
          </p:cNvPr>
          <p:cNvGraphicFramePr>
            <a:graphicFrameLocks noGrp="1"/>
          </p:cNvGraphicFramePr>
          <p:nvPr/>
        </p:nvGraphicFramePr>
        <p:xfrm>
          <a:off x="219316" y="825678"/>
          <a:ext cx="9776454" cy="5746570"/>
        </p:xfrm>
        <a:graphic>
          <a:graphicData uri="http://schemas.openxmlformats.org/drawingml/2006/table">
            <a:tbl>
              <a:tblPr firstRow="1" bandRow="1"/>
              <a:tblGrid>
                <a:gridCol w="606863">
                  <a:extLst>
                    <a:ext uri="{9D8B030D-6E8A-4147-A177-3AD203B41FA5}">
                      <a16:colId xmlns:a16="http://schemas.microsoft.com/office/drawing/2014/main" val="3410826006"/>
                    </a:ext>
                  </a:extLst>
                </a:gridCol>
                <a:gridCol w="9169591">
                  <a:extLst>
                    <a:ext uri="{9D8B030D-6E8A-4147-A177-3AD203B41FA5}">
                      <a16:colId xmlns:a16="http://schemas.microsoft.com/office/drawing/2014/main" val="3649610438"/>
                    </a:ext>
                  </a:extLst>
                </a:gridCol>
              </a:tblGrid>
              <a:tr h="574657">
                <a:tc rowSpan="2">
                  <a:txBody>
                    <a:bodyPr/>
                    <a:lstStyle/>
                    <a:p>
                      <a:pPr algn="ctr"/>
                      <a:endParaRPr lang="en-GB" sz="2800" b="1" dirty="0">
                        <a:solidFill>
                          <a:srgbClr val="002060"/>
                        </a:solidFill>
                        <a:latin typeface="Century Gothic" panose="020B0502020202020204" pitchFamily="34" charset="0"/>
                      </a:endParaRPr>
                    </a:p>
                  </a:txBody>
                  <a:tcPr anchor="ctr"/>
                </a:tc>
                <a:tc>
                  <a:txBody>
                    <a:bodyPr/>
                    <a:lstStyle/>
                    <a:p>
                      <a:pPr algn="l"/>
                      <a:r>
                        <a:rPr lang="en-GB" sz="2800" dirty="0">
                          <a:solidFill>
                            <a:srgbClr val="002060"/>
                          </a:solidFill>
                          <a:latin typeface="Century Gothic" panose="020B0502020202020204" pitchFamily="34" charset="0"/>
                        </a:rPr>
                        <a:t>Sofía is doing an activity on the   left   .</a:t>
                      </a:r>
                    </a:p>
                  </a:txBody>
                  <a:tcPr/>
                </a:tc>
                <a:extLst>
                  <a:ext uri="{0D108BD9-81ED-4DB2-BD59-A6C34878D82A}">
                    <a16:rowId xmlns:a16="http://schemas.microsoft.com/office/drawing/2014/main" val="3583804483"/>
                  </a:ext>
                </a:extLst>
              </a:tr>
              <a:tr h="574657">
                <a:tc vMerge="1">
                  <a:txBody>
                    <a:bodyPr/>
                    <a:lstStyle/>
                    <a:p>
                      <a:endParaRPr lang="en-GB" sz="2800" dirty="0">
                        <a:solidFill>
                          <a:srgbClr val="002060"/>
                        </a:solidFill>
                        <a:latin typeface="Century Gothic" panose="020B0502020202020204" pitchFamily="34" charset="0"/>
                      </a:endParaRPr>
                    </a:p>
                  </a:txBody>
                  <a:tcPr/>
                </a:tc>
                <a:tc>
                  <a:txBody>
                    <a:bodyPr/>
                    <a:lstStyle/>
                    <a:p>
                      <a:pPr algn="l"/>
                      <a:r>
                        <a:rPr lang="en-GB" sz="2800" dirty="0">
                          <a:solidFill>
                            <a:srgbClr val="002060"/>
                          </a:solidFill>
                          <a:latin typeface="Century Gothic" panose="020B0502020202020204" pitchFamily="34" charset="0"/>
                        </a:rPr>
                        <a:t>Sofía hace </a:t>
                      </a:r>
                      <a:r>
                        <a:rPr lang="en-GB" sz="2800" dirty="0" err="1">
                          <a:solidFill>
                            <a:srgbClr val="002060"/>
                          </a:solidFill>
                          <a:latin typeface="Century Gothic" panose="020B0502020202020204" pitchFamily="34" charset="0"/>
                        </a:rPr>
                        <a:t>una</a:t>
                      </a:r>
                      <a:r>
                        <a:rPr lang="en-GB" sz="2800" dirty="0">
                          <a:solidFill>
                            <a:srgbClr val="002060"/>
                          </a:solidFill>
                          <a:latin typeface="Century Gothic" panose="020B0502020202020204" pitchFamily="34" charset="0"/>
                        </a:rPr>
                        <a:t> actividad a la </a:t>
                      </a:r>
                      <a:r>
                        <a:rPr lang="en-GB" sz="2800" dirty="0" err="1">
                          <a:solidFill>
                            <a:srgbClr val="002060"/>
                          </a:solidFill>
                          <a:latin typeface="Century Gothic" panose="020B0502020202020204" pitchFamily="34" charset="0"/>
                        </a:rPr>
                        <a:t>derecha</a:t>
                      </a:r>
                      <a:r>
                        <a:rPr lang="en-GB" sz="2800" dirty="0">
                          <a:solidFill>
                            <a:srgbClr val="002060"/>
                          </a:solidFill>
                          <a:latin typeface="Century Gothic" panose="020B0502020202020204" pitchFamily="34" charset="0"/>
                        </a:rPr>
                        <a:t>.</a:t>
                      </a:r>
                    </a:p>
                  </a:txBody>
                  <a:tcPr anchor="ctr"/>
                </a:tc>
                <a:extLst>
                  <a:ext uri="{0D108BD9-81ED-4DB2-BD59-A6C34878D82A}">
                    <a16:rowId xmlns:a16="http://schemas.microsoft.com/office/drawing/2014/main" val="4278261731"/>
                  </a:ext>
                </a:extLst>
              </a:tr>
              <a:tr h="574657">
                <a:tc rowSpan="2">
                  <a:txBody>
                    <a:bodyPr/>
                    <a:lstStyle/>
                    <a:p>
                      <a:pPr algn="ctr"/>
                      <a:endParaRPr lang="en-GB" sz="2800" b="1" dirty="0">
                        <a:solidFill>
                          <a:srgbClr val="002060"/>
                        </a:solidFill>
                        <a:latin typeface="Century Gothic" panose="020B0502020202020204" pitchFamily="34" charset="0"/>
                      </a:endParaRPr>
                    </a:p>
                  </a:txBody>
                  <a:tcPr anchor="ctr"/>
                </a:tc>
                <a:tc>
                  <a:txBody>
                    <a:bodyPr/>
                    <a:lstStyle/>
                    <a:p>
                      <a:pPr algn="l"/>
                      <a:r>
                        <a:rPr lang="en-GB" sz="2800" dirty="0">
                          <a:solidFill>
                            <a:srgbClr val="002060"/>
                          </a:solidFill>
                          <a:latin typeface="Century Gothic" panose="020B0502020202020204" pitchFamily="34" charset="0"/>
                        </a:rPr>
                        <a:t>She is doing a race on the left.</a:t>
                      </a:r>
                    </a:p>
                  </a:txBody>
                  <a:tcPr anchor="ctr"/>
                </a:tc>
                <a:extLst>
                  <a:ext uri="{0D108BD9-81ED-4DB2-BD59-A6C34878D82A}">
                    <a16:rowId xmlns:a16="http://schemas.microsoft.com/office/drawing/2014/main" val="1216551522"/>
                  </a:ext>
                </a:extLst>
              </a:tr>
              <a:tr h="574657">
                <a:tc vMerge="1">
                  <a:txBody>
                    <a:bodyPr/>
                    <a:lstStyle/>
                    <a:p>
                      <a:endParaRPr lang="en-GB" sz="2800" dirty="0">
                        <a:solidFill>
                          <a:srgbClr val="002060"/>
                        </a:solidFill>
                        <a:latin typeface="Century Gothic" panose="020B0502020202020204" pitchFamily="34" charset="0"/>
                      </a:endParaRPr>
                    </a:p>
                  </a:txBody>
                  <a:tcPr/>
                </a:tc>
                <a:tc>
                  <a:txBody>
                    <a:bodyPr/>
                    <a:lstStyle/>
                    <a:p>
                      <a:pPr algn="l"/>
                      <a:r>
                        <a:rPr lang="en-GB" sz="2800" dirty="0">
                          <a:solidFill>
                            <a:srgbClr val="002060"/>
                          </a:solidFill>
                          <a:latin typeface="Century Gothic" panose="020B0502020202020204" pitchFamily="34" charset="0"/>
                        </a:rPr>
                        <a:t>Hago </a:t>
                      </a:r>
                      <a:r>
                        <a:rPr lang="en-GB" sz="2800" dirty="0" err="1">
                          <a:solidFill>
                            <a:srgbClr val="002060"/>
                          </a:solidFill>
                          <a:latin typeface="Century Gothic" panose="020B0502020202020204" pitchFamily="34" charset="0"/>
                        </a:rPr>
                        <a:t>una</a:t>
                      </a:r>
                      <a:r>
                        <a:rPr lang="en-GB" sz="2800" dirty="0">
                          <a:solidFill>
                            <a:srgbClr val="002060"/>
                          </a:solidFill>
                          <a:latin typeface="Century Gothic" panose="020B0502020202020204" pitchFamily="34" charset="0"/>
                        </a:rPr>
                        <a:t> </a:t>
                      </a:r>
                      <a:r>
                        <a:rPr lang="en-GB" sz="2800" dirty="0" err="1">
                          <a:solidFill>
                            <a:srgbClr val="002060"/>
                          </a:solidFill>
                          <a:latin typeface="Century Gothic" panose="020B0502020202020204" pitchFamily="34" charset="0"/>
                        </a:rPr>
                        <a:t>carrera</a:t>
                      </a:r>
                      <a:r>
                        <a:rPr lang="en-GB" sz="2800" dirty="0">
                          <a:solidFill>
                            <a:srgbClr val="002060"/>
                          </a:solidFill>
                          <a:latin typeface="Century Gothic" panose="020B0502020202020204" pitchFamily="34" charset="0"/>
                        </a:rPr>
                        <a:t> a la </a:t>
                      </a:r>
                      <a:r>
                        <a:rPr lang="en-GB" sz="2800" dirty="0" err="1">
                          <a:solidFill>
                            <a:srgbClr val="002060"/>
                          </a:solidFill>
                          <a:latin typeface="Century Gothic" panose="020B0502020202020204" pitchFamily="34" charset="0"/>
                        </a:rPr>
                        <a:t>izquierda</a:t>
                      </a:r>
                      <a:r>
                        <a:rPr lang="en-GB" sz="2800" dirty="0">
                          <a:solidFill>
                            <a:srgbClr val="002060"/>
                          </a:solidFill>
                          <a:latin typeface="Century Gothic" panose="020B0502020202020204" pitchFamily="34" charset="0"/>
                        </a:rPr>
                        <a:t>.</a:t>
                      </a:r>
                    </a:p>
                  </a:txBody>
                  <a:tcPr anchor="ctr"/>
                </a:tc>
                <a:extLst>
                  <a:ext uri="{0D108BD9-81ED-4DB2-BD59-A6C34878D82A}">
                    <a16:rowId xmlns:a16="http://schemas.microsoft.com/office/drawing/2014/main" val="1394465141"/>
                  </a:ext>
                </a:extLst>
              </a:tr>
              <a:tr h="574657">
                <a:tc rowSpan="2">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lang="en-GB" sz="2800" b="1" dirty="0">
                        <a:solidFill>
                          <a:srgbClr val="002060"/>
                        </a:solidFill>
                        <a:latin typeface="Century Gothic" panose="020B0502020202020204" pitchFamily="34" charset="0"/>
                      </a:endParaRPr>
                    </a:p>
                  </a:txBody>
                  <a:tcPr anchor="ctr"/>
                </a:tc>
                <a:tc>
                  <a:txBody>
                    <a:bodyPr/>
                    <a:lstStyle/>
                    <a:p>
                      <a:pPr algn="l"/>
                      <a:r>
                        <a:rPr lang="en-GB" sz="2800" dirty="0">
                          <a:solidFill>
                            <a:srgbClr val="002060"/>
                          </a:solidFill>
                          <a:latin typeface="Century Gothic" panose="020B0502020202020204" pitchFamily="34" charset="0"/>
                        </a:rPr>
                        <a:t>Dad is doing dance to  the right. </a:t>
                      </a:r>
                    </a:p>
                  </a:txBody>
                  <a:tcPr anchor="ctr"/>
                </a:tc>
                <a:extLst>
                  <a:ext uri="{0D108BD9-81ED-4DB2-BD59-A6C34878D82A}">
                    <a16:rowId xmlns:a16="http://schemas.microsoft.com/office/drawing/2014/main" val="3471189856"/>
                  </a:ext>
                </a:extLst>
              </a:tr>
              <a:tr h="574657">
                <a:tc vMerge="1">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lang="en-GB" sz="2800" dirty="0">
                        <a:solidFill>
                          <a:srgbClr val="002060"/>
                        </a:solidFill>
                        <a:latin typeface="Century Gothic" panose="020B0502020202020204" pitchFamily="34" charset="0"/>
                      </a:endParaRPr>
                    </a:p>
                  </a:txBody>
                  <a:tcPr/>
                </a:tc>
                <a:tc>
                  <a:txBody>
                    <a:bodyPr/>
                    <a:lstStyle/>
                    <a:p>
                      <a:pPr algn="l"/>
                      <a:r>
                        <a:rPr lang="en-GB" sz="2800" dirty="0">
                          <a:solidFill>
                            <a:srgbClr val="002060"/>
                          </a:solidFill>
                          <a:latin typeface="Century Gothic" panose="020B0502020202020204" pitchFamily="34" charset="0"/>
                        </a:rPr>
                        <a:t>Papá hace </a:t>
                      </a:r>
                      <a:r>
                        <a:rPr lang="en-GB" sz="2800" dirty="0" err="1">
                          <a:solidFill>
                            <a:srgbClr val="002060"/>
                          </a:solidFill>
                          <a:latin typeface="Century Gothic" panose="020B0502020202020204" pitchFamily="34" charset="0"/>
                        </a:rPr>
                        <a:t>baile</a:t>
                      </a:r>
                      <a:r>
                        <a:rPr lang="en-GB" sz="2800" dirty="0">
                          <a:solidFill>
                            <a:srgbClr val="002060"/>
                          </a:solidFill>
                          <a:latin typeface="Century Gothic" panose="020B0502020202020204" pitchFamily="34" charset="0"/>
                        </a:rPr>
                        <a:t> a la </a:t>
                      </a:r>
                      <a:r>
                        <a:rPr lang="en-GB" sz="2800" dirty="0" err="1">
                          <a:solidFill>
                            <a:srgbClr val="002060"/>
                          </a:solidFill>
                          <a:latin typeface="Century Gothic" panose="020B0502020202020204" pitchFamily="34" charset="0"/>
                        </a:rPr>
                        <a:t>derecha</a:t>
                      </a:r>
                      <a:r>
                        <a:rPr lang="en-GB" sz="2800" dirty="0">
                          <a:solidFill>
                            <a:srgbClr val="002060"/>
                          </a:solidFill>
                          <a:latin typeface="Century Gothic" panose="020B0502020202020204" pitchFamily="34" charset="0"/>
                        </a:rPr>
                        <a:t>. .</a:t>
                      </a:r>
                    </a:p>
                  </a:txBody>
                  <a:tcPr anchor="ctr"/>
                </a:tc>
                <a:extLst>
                  <a:ext uri="{0D108BD9-81ED-4DB2-BD59-A6C34878D82A}">
                    <a16:rowId xmlns:a16="http://schemas.microsoft.com/office/drawing/2014/main" val="698122830"/>
                  </a:ext>
                </a:extLst>
              </a:tr>
              <a:tr h="574657">
                <a:tc rowSpan="2">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lang="en-GB" sz="2800" b="1" dirty="0">
                        <a:solidFill>
                          <a:srgbClr val="002060"/>
                        </a:solidFill>
                        <a:latin typeface="Century Gothic" panose="020B0502020202020204" pitchFamily="34" charset="0"/>
                      </a:endParaRPr>
                    </a:p>
                  </a:txBody>
                  <a:tcPr anchor="ct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GB" sz="2800" dirty="0">
                          <a:solidFill>
                            <a:srgbClr val="002060"/>
                          </a:solidFill>
                          <a:latin typeface="Century Gothic" panose="020B0502020202020204" pitchFamily="34" charset="0"/>
                        </a:rPr>
                        <a:t>I’m making the bed on the right. </a:t>
                      </a:r>
                    </a:p>
                  </a:txBody>
                  <a:tcPr anchor="ctr"/>
                </a:tc>
                <a:extLst>
                  <a:ext uri="{0D108BD9-81ED-4DB2-BD59-A6C34878D82A}">
                    <a16:rowId xmlns:a16="http://schemas.microsoft.com/office/drawing/2014/main" val="286993936"/>
                  </a:ext>
                </a:extLst>
              </a:tr>
              <a:tr h="574657">
                <a:tc vMerge="1">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lang="en-GB" sz="2800" dirty="0">
                        <a:solidFill>
                          <a:srgbClr val="002060"/>
                        </a:solidFill>
                        <a:latin typeface="Century Gothic" panose="020B0502020202020204" pitchFamily="34" charset="0"/>
                      </a:endParaRPr>
                    </a:p>
                  </a:txBody>
                  <a:tcPr/>
                </a:tc>
                <a:tc>
                  <a:txBody>
                    <a:bodyPr/>
                    <a:lstStyle/>
                    <a:p>
                      <a:pPr algn="l"/>
                      <a:r>
                        <a:rPr lang="en-GB" sz="2800" dirty="0">
                          <a:solidFill>
                            <a:srgbClr val="002060"/>
                          </a:solidFill>
                          <a:latin typeface="Century Gothic" panose="020B0502020202020204" pitchFamily="34" charset="0"/>
                        </a:rPr>
                        <a:t>Hago la </a:t>
                      </a:r>
                      <a:r>
                        <a:rPr lang="en-GB" sz="2800" dirty="0" err="1">
                          <a:solidFill>
                            <a:srgbClr val="002060"/>
                          </a:solidFill>
                          <a:latin typeface="Century Gothic" panose="020B0502020202020204" pitchFamily="34" charset="0"/>
                        </a:rPr>
                        <a:t>cama</a:t>
                      </a:r>
                      <a:r>
                        <a:rPr lang="en-GB" sz="2800" dirty="0">
                          <a:solidFill>
                            <a:srgbClr val="002060"/>
                          </a:solidFill>
                          <a:latin typeface="Century Gothic" panose="020B0502020202020204" pitchFamily="34" charset="0"/>
                        </a:rPr>
                        <a:t> a la </a:t>
                      </a:r>
                      <a:r>
                        <a:rPr lang="en-GB" sz="2800" dirty="0" err="1">
                          <a:solidFill>
                            <a:srgbClr val="002060"/>
                          </a:solidFill>
                          <a:latin typeface="Century Gothic" panose="020B0502020202020204" pitchFamily="34" charset="0"/>
                        </a:rPr>
                        <a:t>izquierda</a:t>
                      </a:r>
                      <a:r>
                        <a:rPr lang="en-GB" sz="2800" dirty="0">
                          <a:solidFill>
                            <a:srgbClr val="002060"/>
                          </a:solidFill>
                          <a:latin typeface="Century Gothic" panose="020B0502020202020204" pitchFamily="34" charset="0"/>
                        </a:rPr>
                        <a:t>. </a:t>
                      </a:r>
                    </a:p>
                  </a:txBody>
                  <a:tcPr anchor="b"/>
                </a:tc>
                <a:extLst>
                  <a:ext uri="{0D108BD9-81ED-4DB2-BD59-A6C34878D82A}">
                    <a16:rowId xmlns:a16="http://schemas.microsoft.com/office/drawing/2014/main" val="1830444491"/>
                  </a:ext>
                </a:extLst>
              </a:tr>
              <a:tr h="574657">
                <a:tc rowSpan="2">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lang="en-GB" sz="2800" b="1" dirty="0">
                        <a:solidFill>
                          <a:srgbClr val="002060"/>
                        </a:solidFill>
                        <a:latin typeface="Century Gothic" panose="020B0502020202020204" pitchFamily="34" charset="0"/>
                      </a:endParaRPr>
                    </a:p>
                  </a:txBody>
                  <a:tcPr anchor="ctr"/>
                </a:tc>
                <a:tc>
                  <a:txBody>
                    <a:bodyPr/>
                    <a:lstStyle/>
                    <a:p>
                      <a:pPr algn="l"/>
                      <a:r>
                        <a:rPr lang="en-GB" sz="2800" dirty="0">
                          <a:solidFill>
                            <a:srgbClr val="002060"/>
                          </a:solidFill>
                          <a:latin typeface="Century Gothic" panose="020B0502020202020204" pitchFamily="34" charset="0"/>
                        </a:rPr>
                        <a:t>   I’m     doing a drawing with Sofía in the middle.</a:t>
                      </a:r>
                    </a:p>
                  </a:txBody>
                  <a:tcPr anchor="b"/>
                </a:tc>
                <a:extLst>
                  <a:ext uri="{0D108BD9-81ED-4DB2-BD59-A6C34878D82A}">
                    <a16:rowId xmlns:a16="http://schemas.microsoft.com/office/drawing/2014/main" val="1335796667"/>
                  </a:ext>
                </a:extLst>
              </a:tr>
              <a:tr h="574657">
                <a:tc vMerge="1">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lang="en-GB" sz="2800" b="1" dirty="0">
                        <a:solidFill>
                          <a:srgbClr val="002060"/>
                        </a:solidFill>
                        <a:latin typeface="Century Gothic" panose="020B0502020202020204" pitchFamily="34" charset="0"/>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800" dirty="0">
                          <a:solidFill>
                            <a:srgbClr val="002060"/>
                          </a:solidFill>
                          <a:latin typeface="Century Gothic" panose="020B0502020202020204" pitchFamily="34" charset="0"/>
                        </a:rPr>
                        <a:t>Haces un </a:t>
                      </a:r>
                      <a:r>
                        <a:rPr lang="en-GB" sz="2800" dirty="0" err="1">
                          <a:solidFill>
                            <a:srgbClr val="002060"/>
                          </a:solidFill>
                          <a:latin typeface="Century Gothic" panose="020B0502020202020204" pitchFamily="34" charset="0"/>
                        </a:rPr>
                        <a:t>dibujo</a:t>
                      </a:r>
                      <a:r>
                        <a:rPr lang="en-GB" sz="2800" dirty="0">
                          <a:solidFill>
                            <a:srgbClr val="002060"/>
                          </a:solidFill>
                          <a:latin typeface="Century Gothic" panose="020B0502020202020204" pitchFamily="34" charset="0"/>
                        </a:rPr>
                        <a:t> con Sofía en </a:t>
                      </a:r>
                      <a:r>
                        <a:rPr lang="en-GB" sz="2800" dirty="0" err="1">
                          <a:solidFill>
                            <a:srgbClr val="002060"/>
                          </a:solidFill>
                          <a:latin typeface="Century Gothic" panose="020B0502020202020204" pitchFamily="34" charset="0"/>
                        </a:rPr>
                        <a:t>el</a:t>
                      </a:r>
                      <a:r>
                        <a:rPr lang="en-GB" sz="2800" dirty="0">
                          <a:solidFill>
                            <a:srgbClr val="002060"/>
                          </a:solidFill>
                          <a:latin typeface="Century Gothic" panose="020B0502020202020204" pitchFamily="34" charset="0"/>
                        </a:rPr>
                        <a:t> medio.</a:t>
                      </a:r>
                    </a:p>
                  </a:txBody>
                  <a:tcPr anchor="b"/>
                </a:tc>
                <a:extLst>
                  <a:ext uri="{0D108BD9-81ED-4DB2-BD59-A6C34878D82A}">
                    <a16:rowId xmlns:a16="http://schemas.microsoft.com/office/drawing/2014/main" val="4209857964"/>
                  </a:ext>
                </a:extLst>
              </a:tr>
            </a:tbl>
          </a:graphicData>
        </a:graphic>
      </p:graphicFrame>
      <p:pic>
        <p:nvPicPr>
          <p:cNvPr id="4098" name="Picture 2" descr="Pen, Write, Pencil, Writing Tool, Work, Message, Blue">
            <a:extLst>
              <a:ext uri="{FF2B5EF4-FFF2-40B4-BE49-F238E27FC236}">
                <a16:creationId xmlns:a16="http://schemas.microsoft.com/office/drawing/2014/main" id="{D970F823-60BB-4ADA-AC7C-C6F2AC9ECC1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273071" y="186915"/>
            <a:ext cx="706790" cy="706790"/>
          </a:xfrm>
          <a:prstGeom prst="rect">
            <a:avLst/>
          </a:prstGeom>
          <a:noFill/>
          <a:extLst>
            <a:ext uri="{909E8E84-426E-40DD-AFC4-6F175D3DCCD1}">
              <a14:hiddenFill xmlns:a14="http://schemas.microsoft.com/office/drawing/2010/main">
                <a:solidFill>
                  <a:srgbClr val="FFFFFF"/>
                </a:solidFill>
              </a14:hiddenFill>
            </a:ext>
          </a:extLst>
        </p:spPr>
      </p:pic>
      <p:sp>
        <p:nvSpPr>
          <p:cNvPr id="22" name="TextBox 21">
            <a:extLst>
              <a:ext uri="{FF2B5EF4-FFF2-40B4-BE49-F238E27FC236}">
                <a16:creationId xmlns:a16="http://schemas.microsoft.com/office/drawing/2014/main" id="{4D476269-C102-45C1-AE2B-D714D9BF0054}"/>
              </a:ext>
            </a:extLst>
          </p:cNvPr>
          <p:cNvSpPr txBox="1"/>
          <p:nvPr/>
        </p:nvSpPr>
        <p:spPr>
          <a:xfrm>
            <a:off x="10086895" y="966405"/>
            <a:ext cx="1079142" cy="400110"/>
          </a:xfrm>
          <a:prstGeom prst="rect">
            <a:avLst/>
          </a:prstGeom>
          <a:solidFill>
            <a:srgbClr val="92D050"/>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2000" b="1" i="0" u="none" strike="noStrike" kern="0" cap="none" spc="0" normalizeH="0" baseline="0" noProof="0" dirty="0" err="1">
                <a:ln>
                  <a:noFill/>
                </a:ln>
                <a:solidFill>
                  <a:srgbClr val="FFFFFF"/>
                </a:solidFill>
                <a:effectLst/>
                <a:uLnTx/>
                <a:uFillTx/>
                <a:latin typeface="Century Gothic" panose="020B0502020202020204" pitchFamily="34" charset="0"/>
                <a:ea typeface="+mn-ea"/>
                <a:cs typeface="Arial"/>
                <a:sym typeface="Arial"/>
              </a:rPr>
              <a:t>escribir</a:t>
            </a:r>
            <a:endParaRPr kumimoji="0" lang="en-GB" sz="2000" b="1" i="0" u="none" strike="noStrike" kern="0" cap="none" spc="0" normalizeH="0" baseline="0" noProof="0" dirty="0">
              <a:ln>
                <a:noFill/>
              </a:ln>
              <a:solidFill>
                <a:srgbClr val="FFFFFF"/>
              </a:solidFill>
              <a:effectLst/>
              <a:uLnTx/>
              <a:uFillTx/>
              <a:latin typeface="Century Gothic" panose="020B0502020202020204" pitchFamily="34" charset="0"/>
              <a:ea typeface="+mn-ea"/>
              <a:cs typeface="Arial"/>
              <a:sym typeface="Arial"/>
            </a:endParaRPr>
          </a:p>
        </p:txBody>
      </p:sp>
      <p:sp>
        <p:nvSpPr>
          <p:cNvPr id="2" name="Title 1">
            <a:extLst>
              <a:ext uri="{FF2B5EF4-FFF2-40B4-BE49-F238E27FC236}">
                <a16:creationId xmlns:a16="http://schemas.microsoft.com/office/drawing/2014/main" id="{9E5D7D67-0354-4144-9687-63666CDEA2E4}"/>
              </a:ext>
            </a:extLst>
          </p:cNvPr>
          <p:cNvSpPr>
            <a:spLocks noGrp="1"/>
          </p:cNvSpPr>
          <p:nvPr>
            <p:ph type="title"/>
          </p:nvPr>
        </p:nvSpPr>
        <p:spPr>
          <a:xfrm>
            <a:off x="644541" y="87041"/>
            <a:ext cx="2237996" cy="582075"/>
          </a:xfrm>
        </p:spPr>
        <p:txBody>
          <a:bodyPr>
            <a:normAutofit/>
          </a:bodyPr>
          <a:lstStyle/>
          <a:p>
            <a:r>
              <a:rPr lang="en-GB" sz="2800" b="1" dirty="0">
                <a:solidFill>
                  <a:srgbClr val="002060"/>
                </a:solidFill>
                <a:latin typeface="Century Gothic" panose="020B0502020202020204" pitchFamily="34" charset="0"/>
                <a:ea typeface="Century Gothic"/>
                <a:cs typeface="Century Gothic"/>
                <a:sym typeface="Century Gothic"/>
              </a:rPr>
              <a:t>Follow up 3: </a:t>
            </a:r>
            <a:endParaRPr lang="en-GB" sz="2800" dirty="0">
              <a:latin typeface="Century Gothic" panose="020B0502020202020204" pitchFamily="34" charset="0"/>
            </a:endParaRPr>
          </a:p>
        </p:txBody>
      </p:sp>
      <p:sp>
        <p:nvSpPr>
          <p:cNvPr id="28" name="TextBox 27">
            <a:extLst>
              <a:ext uri="{FF2B5EF4-FFF2-40B4-BE49-F238E27FC236}">
                <a16:creationId xmlns:a16="http://schemas.microsoft.com/office/drawing/2014/main" id="{E8D0F3FD-6674-482F-AD86-CC59DF404CE2}"/>
              </a:ext>
            </a:extLst>
          </p:cNvPr>
          <p:cNvSpPr txBox="1"/>
          <p:nvPr/>
        </p:nvSpPr>
        <p:spPr>
          <a:xfrm>
            <a:off x="2665825" y="-307644"/>
            <a:ext cx="1082031" cy="101566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6000" b="0" i="1"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sym typeface="Wingdings" panose="05000000000000000000" pitchFamily="2" charset="2"/>
              </a:rPr>
              <a:t></a:t>
            </a:r>
            <a:endParaRPr kumimoji="0" lang="en-GB" sz="6000" b="0" i="1"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p:txBody>
      </p:sp>
      <p:sp>
        <p:nvSpPr>
          <p:cNvPr id="33" name="Google Shape;167;p2">
            <a:extLst>
              <a:ext uri="{FF2B5EF4-FFF2-40B4-BE49-F238E27FC236}">
                <a16:creationId xmlns:a16="http://schemas.microsoft.com/office/drawing/2014/main" id="{F6EBF477-5B38-42D2-8306-ABF1F35CD572}"/>
              </a:ext>
            </a:extLst>
          </p:cNvPr>
          <p:cNvSpPr/>
          <p:nvPr/>
        </p:nvSpPr>
        <p:spPr>
          <a:xfrm>
            <a:off x="123171" y="128500"/>
            <a:ext cx="521370" cy="478471"/>
          </a:xfrm>
          <a:prstGeom prst="roundRect">
            <a:avLst>
              <a:gd name="adj" fmla="val 16667"/>
            </a:avLst>
          </a:prstGeom>
          <a:solidFill>
            <a:srgbClr val="0070C0"/>
          </a:solidFill>
          <a:ln w="12700" cap="flat" cmpd="sng">
            <a:no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35" name="TextBox 34">
            <a:hlinkClick r:id="" action="ppaction://noaction">
              <a:snd r:embed="rId4" name="3b_i.wav"/>
            </a:hlinkClick>
            <a:extLst>
              <a:ext uri="{FF2B5EF4-FFF2-40B4-BE49-F238E27FC236}">
                <a16:creationId xmlns:a16="http://schemas.microsoft.com/office/drawing/2014/main" id="{7AB7BF61-3E42-4073-A7DC-942947B89235}"/>
              </a:ext>
            </a:extLst>
          </p:cNvPr>
          <p:cNvSpPr txBox="1"/>
          <p:nvPr/>
        </p:nvSpPr>
        <p:spPr>
          <a:xfrm>
            <a:off x="3672285" y="75750"/>
            <a:ext cx="4393542" cy="52322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AR" sz="28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Lee las frases y corrige. </a:t>
            </a:r>
            <a:endParaRPr kumimoji="0" lang="es-AR" sz="20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p:txBody>
      </p:sp>
      <p:sp>
        <p:nvSpPr>
          <p:cNvPr id="3" name="TextBox 2">
            <a:extLst>
              <a:ext uri="{FF2B5EF4-FFF2-40B4-BE49-F238E27FC236}">
                <a16:creationId xmlns:a16="http://schemas.microsoft.com/office/drawing/2014/main" id="{123B9816-AE73-4C4E-9D29-F8532F7CFC53}"/>
              </a:ext>
            </a:extLst>
          </p:cNvPr>
          <p:cNvSpPr txBox="1"/>
          <p:nvPr/>
        </p:nvSpPr>
        <p:spPr>
          <a:xfrm>
            <a:off x="6353293" y="848492"/>
            <a:ext cx="1058962" cy="523220"/>
          </a:xfrm>
          <a:prstGeom prst="rect">
            <a:avLst/>
          </a:prstGeom>
          <a:solidFill>
            <a:schemeClr val="bg1"/>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a:ln>
                  <a:noFill/>
                </a:ln>
                <a:solidFill>
                  <a:srgbClr val="92D050"/>
                </a:solidFill>
                <a:effectLst/>
                <a:uLnTx/>
                <a:uFillTx/>
                <a:latin typeface="Segoe Print" panose="02000600000000000000" pitchFamily="2" charset="0"/>
                <a:ea typeface="+mn-ea"/>
                <a:cs typeface="+mn-cs"/>
              </a:rPr>
              <a:t>right</a:t>
            </a:r>
          </a:p>
        </p:txBody>
      </p:sp>
      <p:sp>
        <p:nvSpPr>
          <p:cNvPr id="4" name="TextBox 3">
            <a:extLst>
              <a:ext uri="{FF2B5EF4-FFF2-40B4-BE49-F238E27FC236}">
                <a16:creationId xmlns:a16="http://schemas.microsoft.com/office/drawing/2014/main" id="{62828B87-BEC0-47B2-B546-52426A04B639}"/>
              </a:ext>
            </a:extLst>
          </p:cNvPr>
          <p:cNvSpPr txBox="1"/>
          <p:nvPr/>
        </p:nvSpPr>
        <p:spPr>
          <a:xfrm>
            <a:off x="6133768" y="1472430"/>
            <a:ext cx="1498012" cy="408623"/>
          </a:xfrm>
          <a:prstGeom prst="roundRect">
            <a:avLst/>
          </a:prstGeom>
          <a:solidFill>
            <a:srgbClr val="FFB3D2">
              <a:alpha val="60000"/>
            </a:srgbClr>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56" name="Rectangle 55">
            <a:hlinkClick r:id="" action="ppaction://noaction">
              <a:snd r:embed="rId5" name="3b.1.wav"/>
            </a:hlinkClick>
            <a:extLst>
              <a:ext uri="{FF2B5EF4-FFF2-40B4-BE49-F238E27FC236}">
                <a16:creationId xmlns:a16="http://schemas.microsoft.com/office/drawing/2014/main" id="{CB2671F2-E3EC-467F-A4F9-6E2B126E9C44}"/>
              </a:ext>
            </a:extLst>
          </p:cNvPr>
          <p:cNvSpPr/>
          <p:nvPr/>
        </p:nvSpPr>
        <p:spPr>
          <a:xfrm>
            <a:off x="274557" y="1201042"/>
            <a:ext cx="476070" cy="523220"/>
          </a:xfrm>
          <a:prstGeom prst="rect">
            <a:avLst/>
          </a:prstGeom>
          <a:solidFill>
            <a:srgbClr val="1D9A78"/>
          </a:solidFill>
          <a:ln w="19050">
            <a:solidFill>
              <a:srgbClr val="1F785F"/>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2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E</a:t>
            </a:r>
          </a:p>
        </p:txBody>
      </p:sp>
      <p:sp>
        <p:nvSpPr>
          <p:cNvPr id="57" name="Rectangle 56">
            <a:hlinkClick r:id="" action="ppaction://noaction">
              <a:snd r:embed="rId6" name="3b.2.wav"/>
            </a:hlinkClick>
            <a:extLst>
              <a:ext uri="{FF2B5EF4-FFF2-40B4-BE49-F238E27FC236}">
                <a16:creationId xmlns:a16="http://schemas.microsoft.com/office/drawing/2014/main" id="{C48161C8-D614-4AE4-BAD2-0D79EF2D246D}"/>
              </a:ext>
            </a:extLst>
          </p:cNvPr>
          <p:cNvSpPr/>
          <p:nvPr/>
        </p:nvSpPr>
        <p:spPr>
          <a:xfrm>
            <a:off x="288205" y="2256237"/>
            <a:ext cx="476070" cy="523220"/>
          </a:xfrm>
          <a:prstGeom prst="rect">
            <a:avLst/>
          </a:prstGeom>
          <a:solidFill>
            <a:srgbClr val="1D9A78"/>
          </a:solidFill>
          <a:ln w="19050">
            <a:solidFill>
              <a:srgbClr val="1F785F"/>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2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1</a:t>
            </a:r>
          </a:p>
        </p:txBody>
      </p:sp>
      <p:sp>
        <p:nvSpPr>
          <p:cNvPr id="58" name="Rectangle 57">
            <a:hlinkClick r:id="" action="ppaction://noaction">
              <a:snd r:embed="rId7" name="3b.3.wav"/>
            </a:hlinkClick>
            <a:extLst>
              <a:ext uri="{FF2B5EF4-FFF2-40B4-BE49-F238E27FC236}">
                <a16:creationId xmlns:a16="http://schemas.microsoft.com/office/drawing/2014/main" id="{51C4EDA9-1CA5-4E14-AE48-F893838F7FE8}"/>
              </a:ext>
            </a:extLst>
          </p:cNvPr>
          <p:cNvSpPr/>
          <p:nvPr/>
        </p:nvSpPr>
        <p:spPr>
          <a:xfrm>
            <a:off x="288205" y="3464036"/>
            <a:ext cx="476070" cy="523220"/>
          </a:xfrm>
          <a:prstGeom prst="rect">
            <a:avLst/>
          </a:prstGeom>
          <a:solidFill>
            <a:srgbClr val="1D9A78"/>
          </a:solidFill>
          <a:ln w="19050">
            <a:solidFill>
              <a:srgbClr val="1F785F"/>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2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2</a:t>
            </a:r>
          </a:p>
        </p:txBody>
      </p:sp>
      <p:sp>
        <p:nvSpPr>
          <p:cNvPr id="59" name="Rectangle 58">
            <a:hlinkClick r:id="" action="ppaction://noaction">
              <a:snd r:embed="rId8" name="3b.4.wav"/>
            </a:hlinkClick>
            <a:extLst>
              <a:ext uri="{FF2B5EF4-FFF2-40B4-BE49-F238E27FC236}">
                <a16:creationId xmlns:a16="http://schemas.microsoft.com/office/drawing/2014/main" id="{F163DF3A-C28F-483F-9F3C-5A612A71C587}"/>
              </a:ext>
            </a:extLst>
          </p:cNvPr>
          <p:cNvSpPr/>
          <p:nvPr/>
        </p:nvSpPr>
        <p:spPr>
          <a:xfrm>
            <a:off x="279091" y="4606385"/>
            <a:ext cx="476070" cy="523220"/>
          </a:xfrm>
          <a:prstGeom prst="rect">
            <a:avLst/>
          </a:prstGeom>
          <a:solidFill>
            <a:srgbClr val="1D9A78"/>
          </a:solidFill>
          <a:ln w="19050">
            <a:solidFill>
              <a:srgbClr val="1F785F"/>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2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3</a:t>
            </a:r>
          </a:p>
        </p:txBody>
      </p:sp>
      <p:sp>
        <p:nvSpPr>
          <p:cNvPr id="60" name="Rectangle 59">
            <a:hlinkClick r:id="" action="ppaction://noaction">
              <a:snd r:embed="rId9" name="3b.5.wav"/>
            </a:hlinkClick>
            <a:extLst>
              <a:ext uri="{FF2B5EF4-FFF2-40B4-BE49-F238E27FC236}">
                <a16:creationId xmlns:a16="http://schemas.microsoft.com/office/drawing/2014/main" id="{37632E68-4A74-490F-AF46-5A70B01BC86F}"/>
              </a:ext>
            </a:extLst>
          </p:cNvPr>
          <p:cNvSpPr/>
          <p:nvPr/>
        </p:nvSpPr>
        <p:spPr>
          <a:xfrm>
            <a:off x="279091" y="5814184"/>
            <a:ext cx="476070" cy="523220"/>
          </a:xfrm>
          <a:prstGeom prst="rect">
            <a:avLst/>
          </a:prstGeom>
          <a:solidFill>
            <a:srgbClr val="1D9A78"/>
          </a:solidFill>
          <a:ln w="19050">
            <a:solidFill>
              <a:srgbClr val="1F785F"/>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2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4</a:t>
            </a:r>
          </a:p>
        </p:txBody>
      </p:sp>
      <p:sp>
        <p:nvSpPr>
          <p:cNvPr id="61" name="TextBox 60">
            <a:extLst>
              <a:ext uri="{FF2B5EF4-FFF2-40B4-BE49-F238E27FC236}">
                <a16:creationId xmlns:a16="http://schemas.microsoft.com/office/drawing/2014/main" id="{A00FCBE7-77DD-4EC0-9482-32604F654D7C}"/>
              </a:ext>
            </a:extLst>
          </p:cNvPr>
          <p:cNvSpPr txBox="1"/>
          <p:nvPr/>
        </p:nvSpPr>
        <p:spPr>
          <a:xfrm>
            <a:off x="833164" y="1989802"/>
            <a:ext cx="2155984" cy="523220"/>
          </a:xfrm>
          <a:prstGeom prst="rect">
            <a:avLst/>
          </a:prstGeom>
          <a:solidFill>
            <a:schemeClr val="bg1"/>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a:ln>
                  <a:noFill/>
                </a:ln>
                <a:solidFill>
                  <a:srgbClr val="92D050"/>
                </a:solidFill>
                <a:effectLst/>
                <a:uLnTx/>
                <a:uFillTx/>
                <a:latin typeface="Segoe Print" panose="02000600000000000000" pitchFamily="2" charset="0"/>
                <a:ea typeface="+mn-ea"/>
                <a:cs typeface="+mn-cs"/>
              </a:rPr>
              <a:t>I’m doing</a:t>
            </a:r>
          </a:p>
        </p:txBody>
      </p:sp>
      <p:sp>
        <p:nvSpPr>
          <p:cNvPr id="62" name="TextBox 61">
            <a:extLst>
              <a:ext uri="{FF2B5EF4-FFF2-40B4-BE49-F238E27FC236}">
                <a16:creationId xmlns:a16="http://schemas.microsoft.com/office/drawing/2014/main" id="{8EF541E5-4755-4EF1-8ACA-BB893D0C9AE5}"/>
              </a:ext>
            </a:extLst>
          </p:cNvPr>
          <p:cNvSpPr txBox="1"/>
          <p:nvPr/>
        </p:nvSpPr>
        <p:spPr>
          <a:xfrm>
            <a:off x="900368" y="2629596"/>
            <a:ext cx="943125" cy="408623"/>
          </a:xfrm>
          <a:prstGeom prst="roundRect">
            <a:avLst/>
          </a:prstGeom>
          <a:solidFill>
            <a:srgbClr val="FFB3D2">
              <a:alpha val="60000"/>
            </a:srgbClr>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63" name="TextBox 62">
            <a:extLst>
              <a:ext uri="{FF2B5EF4-FFF2-40B4-BE49-F238E27FC236}">
                <a16:creationId xmlns:a16="http://schemas.microsoft.com/office/drawing/2014/main" id="{7F171759-5CE6-4769-9E12-28E70817E865}"/>
              </a:ext>
            </a:extLst>
          </p:cNvPr>
          <p:cNvSpPr txBox="1"/>
          <p:nvPr/>
        </p:nvSpPr>
        <p:spPr>
          <a:xfrm>
            <a:off x="4362015" y="3142338"/>
            <a:ext cx="639763" cy="523220"/>
          </a:xfrm>
          <a:prstGeom prst="rect">
            <a:avLst/>
          </a:prstGeom>
          <a:solidFill>
            <a:schemeClr val="bg1"/>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a:ln>
                  <a:noFill/>
                </a:ln>
                <a:solidFill>
                  <a:srgbClr val="92D050"/>
                </a:solidFill>
                <a:effectLst/>
                <a:uLnTx/>
                <a:uFillTx/>
                <a:latin typeface="Segoe Print" panose="02000600000000000000" pitchFamily="2" charset="0"/>
                <a:ea typeface="+mn-ea"/>
                <a:cs typeface="+mn-cs"/>
              </a:rPr>
              <a:t>on</a:t>
            </a:r>
          </a:p>
        </p:txBody>
      </p:sp>
      <p:sp>
        <p:nvSpPr>
          <p:cNvPr id="64" name="TextBox 63">
            <a:extLst>
              <a:ext uri="{FF2B5EF4-FFF2-40B4-BE49-F238E27FC236}">
                <a16:creationId xmlns:a16="http://schemas.microsoft.com/office/drawing/2014/main" id="{AAA691EC-5DC2-4AD1-8DD1-E21FFC3DCC8A}"/>
              </a:ext>
            </a:extLst>
          </p:cNvPr>
          <p:cNvSpPr txBox="1"/>
          <p:nvPr/>
        </p:nvSpPr>
        <p:spPr>
          <a:xfrm>
            <a:off x="3911456" y="3796592"/>
            <a:ext cx="292049" cy="408623"/>
          </a:xfrm>
          <a:prstGeom prst="roundRect">
            <a:avLst/>
          </a:prstGeom>
          <a:solidFill>
            <a:srgbClr val="FFB3D2">
              <a:alpha val="60000"/>
            </a:srgbClr>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65" name="TextBox 64">
            <a:extLst>
              <a:ext uri="{FF2B5EF4-FFF2-40B4-BE49-F238E27FC236}">
                <a16:creationId xmlns:a16="http://schemas.microsoft.com/office/drawing/2014/main" id="{F1FFB695-9E1F-42AD-A0F0-6FEE7D9EC069}"/>
              </a:ext>
            </a:extLst>
          </p:cNvPr>
          <p:cNvSpPr txBox="1"/>
          <p:nvPr/>
        </p:nvSpPr>
        <p:spPr>
          <a:xfrm>
            <a:off x="5566519" y="4316015"/>
            <a:ext cx="1058962" cy="523220"/>
          </a:xfrm>
          <a:prstGeom prst="rect">
            <a:avLst/>
          </a:prstGeom>
          <a:solidFill>
            <a:schemeClr val="bg1"/>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a:ln>
                  <a:noFill/>
                </a:ln>
                <a:solidFill>
                  <a:srgbClr val="92D050"/>
                </a:solidFill>
                <a:effectLst/>
                <a:uLnTx/>
                <a:uFillTx/>
                <a:latin typeface="Segoe Print" panose="02000600000000000000" pitchFamily="2" charset="0"/>
                <a:ea typeface="+mn-ea"/>
                <a:cs typeface="+mn-cs"/>
              </a:rPr>
              <a:t>left</a:t>
            </a:r>
          </a:p>
        </p:txBody>
      </p:sp>
      <p:sp>
        <p:nvSpPr>
          <p:cNvPr id="66" name="TextBox 65">
            <a:extLst>
              <a:ext uri="{FF2B5EF4-FFF2-40B4-BE49-F238E27FC236}">
                <a16:creationId xmlns:a16="http://schemas.microsoft.com/office/drawing/2014/main" id="{0C40B5E3-BDDD-423E-B02D-55F971FB071A}"/>
              </a:ext>
            </a:extLst>
          </p:cNvPr>
          <p:cNvSpPr txBox="1"/>
          <p:nvPr/>
        </p:nvSpPr>
        <p:spPr>
          <a:xfrm>
            <a:off x="4265530" y="4952589"/>
            <a:ext cx="1653046" cy="408623"/>
          </a:xfrm>
          <a:prstGeom prst="roundRect">
            <a:avLst/>
          </a:prstGeom>
          <a:solidFill>
            <a:srgbClr val="FFB3D2">
              <a:alpha val="60000"/>
            </a:srgbClr>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69" name="TextBox 68">
            <a:extLst>
              <a:ext uri="{FF2B5EF4-FFF2-40B4-BE49-F238E27FC236}">
                <a16:creationId xmlns:a16="http://schemas.microsoft.com/office/drawing/2014/main" id="{EBF8D75F-C53F-42E6-A8AC-3EA80202708B}"/>
              </a:ext>
            </a:extLst>
          </p:cNvPr>
          <p:cNvSpPr txBox="1"/>
          <p:nvPr/>
        </p:nvSpPr>
        <p:spPr>
          <a:xfrm>
            <a:off x="908868" y="5524935"/>
            <a:ext cx="1361083" cy="461665"/>
          </a:xfrm>
          <a:prstGeom prst="rect">
            <a:avLst/>
          </a:prstGeom>
          <a:solidFill>
            <a:schemeClr val="bg1"/>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srgbClr val="92D050"/>
                </a:solidFill>
                <a:effectLst/>
                <a:uLnTx/>
                <a:uFillTx/>
                <a:latin typeface="Segoe Print" panose="02000600000000000000" pitchFamily="2" charset="0"/>
                <a:ea typeface="+mn-ea"/>
                <a:cs typeface="+mn-cs"/>
              </a:rPr>
              <a:t>You’re</a:t>
            </a:r>
          </a:p>
        </p:txBody>
      </p:sp>
      <p:sp>
        <p:nvSpPr>
          <p:cNvPr id="70" name="TextBox 69">
            <a:extLst>
              <a:ext uri="{FF2B5EF4-FFF2-40B4-BE49-F238E27FC236}">
                <a16:creationId xmlns:a16="http://schemas.microsoft.com/office/drawing/2014/main" id="{63E375F1-E5F7-401F-B61A-23D44731A9BB}"/>
              </a:ext>
            </a:extLst>
          </p:cNvPr>
          <p:cNvSpPr txBox="1"/>
          <p:nvPr/>
        </p:nvSpPr>
        <p:spPr>
          <a:xfrm>
            <a:off x="908868" y="6099954"/>
            <a:ext cx="1124647" cy="408623"/>
          </a:xfrm>
          <a:prstGeom prst="roundRect">
            <a:avLst/>
          </a:prstGeom>
          <a:solidFill>
            <a:srgbClr val="FFB3D2">
              <a:alpha val="60000"/>
            </a:srgbClr>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71" name="Google Shape;282;p13" descr="Reading, Book, Symbol, Icon, Reader, Man">
            <a:extLst>
              <a:ext uri="{FF2B5EF4-FFF2-40B4-BE49-F238E27FC236}">
                <a16:creationId xmlns:a16="http://schemas.microsoft.com/office/drawing/2014/main" id="{A95B3444-518B-4CCB-A8EA-F92F3D8FADCA}"/>
              </a:ext>
            </a:extLst>
          </p:cNvPr>
          <p:cNvPicPr preferRelativeResize="0"/>
          <p:nvPr/>
        </p:nvPicPr>
        <p:blipFill rotWithShape="1">
          <a:blip r:embed="rId10">
            <a:alphaModFix/>
            <a:duotone>
              <a:schemeClr val="accent6">
                <a:shade val="45000"/>
                <a:satMod val="135000"/>
              </a:schemeClr>
              <a:prstClr val="white"/>
            </a:duotone>
            <a:extLst>
              <a:ext uri="{BEBA8EAE-BF5A-486C-A8C5-ECC9F3942E4B}">
                <a14:imgProps xmlns:a14="http://schemas.microsoft.com/office/drawing/2010/main">
                  <a14:imgLayer r:embed="rId11">
                    <a14:imgEffect>
                      <a14:artisticPaintStrokes/>
                    </a14:imgEffect>
                  </a14:imgLayer>
                </a14:imgProps>
              </a:ext>
            </a:extLst>
          </a:blip>
          <a:srcRect/>
          <a:stretch/>
        </p:blipFill>
        <p:spPr>
          <a:xfrm>
            <a:off x="11235722" y="158324"/>
            <a:ext cx="782801" cy="782801"/>
          </a:xfrm>
          <a:prstGeom prst="roundRect">
            <a:avLst/>
          </a:prstGeom>
          <a:solidFill>
            <a:srgbClr val="92D050"/>
          </a:solidFill>
          <a:ln>
            <a:noFill/>
          </a:ln>
        </p:spPr>
      </p:pic>
      <p:sp>
        <p:nvSpPr>
          <p:cNvPr id="72" name="Title 1">
            <a:extLst>
              <a:ext uri="{FF2B5EF4-FFF2-40B4-BE49-F238E27FC236}">
                <a16:creationId xmlns:a16="http://schemas.microsoft.com/office/drawing/2014/main" id="{7207A342-079F-4DC0-8BEE-7AF28794D31F}"/>
              </a:ext>
            </a:extLst>
          </p:cNvPr>
          <p:cNvSpPr txBox="1">
            <a:spLocks/>
          </p:cNvSpPr>
          <p:nvPr/>
        </p:nvSpPr>
        <p:spPr>
          <a:xfrm>
            <a:off x="11303612" y="966405"/>
            <a:ext cx="657080" cy="400110"/>
          </a:xfrm>
          <a:prstGeom prst="rect">
            <a:avLst/>
          </a:prstGeom>
          <a:solidFill>
            <a:srgbClr val="92D050"/>
          </a:solidFill>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GB" sz="2000" b="1" i="0" u="none" strike="noStrike" kern="1200" cap="none" spc="0" normalizeH="0" baseline="0" noProof="0">
                <a:ln>
                  <a:noFill/>
                </a:ln>
                <a:solidFill>
                  <a:prstClr val="white"/>
                </a:solidFill>
                <a:effectLst/>
                <a:uLnTx/>
                <a:uFillTx/>
                <a:latin typeface="Century Gothic" panose="020B0502020202020204" pitchFamily="34" charset="0"/>
                <a:ea typeface="+mj-ea"/>
                <a:cs typeface="+mj-cs"/>
              </a:rPr>
              <a:t>leer</a:t>
            </a:r>
            <a:endParaRPr kumimoji="0" lang="en-GB" sz="2000" b="1" i="0" u="none" strike="noStrike" kern="1200" cap="none" spc="0" normalizeH="0" baseline="0" noProof="0" dirty="0">
              <a:ln>
                <a:noFill/>
              </a:ln>
              <a:solidFill>
                <a:prstClr val="white"/>
              </a:solidFill>
              <a:effectLst/>
              <a:uLnTx/>
              <a:uFillTx/>
              <a:latin typeface="Century Gothic" panose="020B0502020202020204" pitchFamily="34" charset="0"/>
              <a:ea typeface="+mj-ea"/>
              <a:cs typeface="+mj-cs"/>
            </a:endParaRPr>
          </a:p>
        </p:txBody>
      </p:sp>
      <p:sp>
        <p:nvSpPr>
          <p:cNvPr id="26" name="Speech Bubble: Rectangle with Corners Rounded 25">
            <a:extLst>
              <a:ext uri="{FF2B5EF4-FFF2-40B4-BE49-F238E27FC236}">
                <a16:creationId xmlns:a16="http://schemas.microsoft.com/office/drawing/2014/main" id="{69343225-8E7A-4D04-A6DA-7B0DA2EC7E83}"/>
              </a:ext>
            </a:extLst>
          </p:cNvPr>
          <p:cNvSpPr/>
          <p:nvPr/>
        </p:nvSpPr>
        <p:spPr>
          <a:xfrm>
            <a:off x="7124050" y="1976990"/>
            <a:ext cx="4779745" cy="2629395"/>
          </a:xfrm>
          <a:prstGeom prst="wedgeRoundRectCallout">
            <a:avLst>
              <a:gd name="adj1" fmla="val -33871"/>
              <a:gd name="adj2" fmla="val 65738"/>
              <a:gd name="adj3" fmla="val 16667"/>
            </a:avLst>
          </a:prstGeom>
          <a:solidFill>
            <a:srgbClr val="2BC0C7"/>
          </a:solidFill>
          <a:ln>
            <a:solidFill>
              <a:srgbClr val="2BC0C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When describing ongoing actions we often use the continuous present in English, e.g. ‘is doing’. In Spanish, you can use the simple present :</a:t>
            </a:r>
            <a:br>
              <a:rPr kumimoji="0" lang="en-GB" sz="24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br>
            <a:r>
              <a:rPr kumimoji="0" lang="en-GB" sz="2400" b="1"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mn-cs"/>
              </a:rPr>
              <a:t>hace</a:t>
            </a:r>
            <a:r>
              <a:rPr kumimoji="0" lang="en-GB" sz="24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 = </a:t>
            </a:r>
            <a:r>
              <a:rPr kumimoji="0" lang="en-GB" sz="24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does</a:t>
            </a:r>
            <a:r>
              <a:rPr kumimoji="0" lang="en-GB" sz="24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 AND </a:t>
            </a:r>
            <a:r>
              <a:rPr kumimoji="0" lang="en-GB" sz="24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is doing</a:t>
            </a:r>
            <a:r>
              <a:rPr kumimoji="0" lang="en-GB" sz="24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 </a:t>
            </a:r>
            <a:endParaRPr kumimoji="0" lang="en-US" sz="24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p:txBody>
      </p:sp>
    </p:spTree>
    <p:extLst>
      <p:ext uri="{BB962C8B-B14F-4D97-AF65-F5344CB8AC3E}">
        <p14:creationId xmlns:p14="http://schemas.microsoft.com/office/powerpoint/2010/main" val="31391340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2"/>
                                        </p:tgtEl>
                                        <p:attrNameLst>
                                          <p:attrName>style.visibility</p:attrName>
                                        </p:attrNameLst>
                                      </p:cBhvr>
                                      <p:to>
                                        <p:strVal val="visible"/>
                                      </p:to>
                                    </p:set>
                                    <p:animEffect transition="in" filter="fade">
                                      <p:cBhvr>
                                        <p:cTn id="17" dur="500"/>
                                        <p:tgtEl>
                                          <p:spTgt spid="62"/>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61"/>
                                        </p:tgtEl>
                                        <p:attrNameLst>
                                          <p:attrName>style.visibility</p:attrName>
                                        </p:attrNameLst>
                                      </p:cBhvr>
                                      <p:to>
                                        <p:strVal val="visible"/>
                                      </p:to>
                                    </p:set>
                                    <p:animEffect transition="in" filter="fade">
                                      <p:cBhvr>
                                        <p:cTn id="22" dur="500"/>
                                        <p:tgtEl>
                                          <p:spTgt spid="61"/>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64"/>
                                        </p:tgtEl>
                                        <p:attrNameLst>
                                          <p:attrName>style.visibility</p:attrName>
                                        </p:attrNameLst>
                                      </p:cBhvr>
                                      <p:to>
                                        <p:strVal val="visible"/>
                                      </p:to>
                                    </p:set>
                                    <p:animEffect transition="in" filter="fade">
                                      <p:cBhvr>
                                        <p:cTn id="27" dur="500"/>
                                        <p:tgtEl>
                                          <p:spTgt spid="64"/>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63"/>
                                        </p:tgtEl>
                                        <p:attrNameLst>
                                          <p:attrName>style.visibility</p:attrName>
                                        </p:attrNameLst>
                                      </p:cBhvr>
                                      <p:to>
                                        <p:strVal val="visible"/>
                                      </p:to>
                                    </p:set>
                                    <p:animEffect transition="in" filter="fade">
                                      <p:cBhvr>
                                        <p:cTn id="32" dur="500"/>
                                        <p:tgtEl>
                                          <p:spTgt spid="63"/>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66"/>
                                        </p:tgtEl>
                                        <p:attrNameLst>
                                          <p:attrName>style.visibility</p:attrName>
                                        </p:attrNameLst>
                                      </p:cBhvr>
                                      <p:to>
                                        <p:strVal val="visible"/>
                                      </p:to>
                                    </p:set>
                                    <p:animEffect transition="in" filter="fade">
                                      <p:cBhvr>
                                        <p:cTn id="37" dur="500"/>
                                        <p:tgtEl>
                                          <p:spTgt spid="66"/>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65"/>
                                        </p:tgtEl>
                                        <p:attrNameLst>
                                          <p:attrName>style.visibility</p:attrName>
                                        </p:attrNameLst>
                                      </p:cBhvr>
                                      <p:to>
                                        <p:strVal val="visible"/>
                                      </p:to>
                                    </p:set>
                                    <p:animEffect transition="in" filter="fade">
                                      <p:cBhvr>
                                        <p:cTn id="42" dur="500"/>
                                        <p:tgtEl>
                                          <p:spTgt spid="65"/>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70"/>
                                        </p:tgtEl>
                                        <p:attrNameLst>
                                          <p:attrName>style.visibility</p:attrName>
                                        </p:attrNameLst>
                                      </p:cBhvr>
                                      <p:to>
                                        <p:strVal val="visible"/>
                                      </p:to>
                                    </p:set>
                                    <p:animEffect transition="in" filter="fade">
                                      <p:cBhvr>
                                        <p:cTn id="47" dur="500"/>
                                        <p:tgtEl>
                                          <p:spTgt spid="70"/>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69"/>
                                        </p:tgtEl>
                                        <p:attrNameLst>
                                          <p:attrName>style.visibility</p:attrName>
                                        </p:attrNameLst>
                                      </p:cBhvr>
                                      <p:to>
                                        <p:strVal val="visible"/>
                                      </p:to>
                                    </p:set>
                                    <p:animEffect transition="in" filter="fade">
                                      <p:cBhvr>
                                        <p:cTn id="52" dur="500"/>
                                        <p:tgtEl>
                                          <p:spTgt spid="69"/>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grpId="0" nodeType="clickEffect">
                                  <p:stCondLst>
                                    <p:cond delay="0"/>
                                  </p:stCondLst>
                                  <p:childTnLst>
                                    <p:set>
                                      <p:cBhvr>
                                        <p:cTn id="56" dur="1" fill="hold">
                                          <p:stCondLst>
                                            <p:cond delay="0"/>
                                          </p:stCondLst>
                                        </p:cTn>
                                        <p:tgtEl>
                                          <p:spTgt spid="26"/>
                                        </p:tgtEl>
                                        <p:attrNameLst>
                                          <p:attrName>style.visibility</p:attrName>
                                        </p:attrNameLst>
                                      </p:cBhvr>
                                      <p:to>
                                        <p:strVal val="visible"/>
                                      </p:to>
                                    </p:set>
                                    <p:animEffect transition="in" filter="fade">
                                      <p:cBhvr>
                                        <p:cTn id="57"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61" grpId="0" animBg="1"/>
      <p:bldP spid="62" grpId="0" animBg="1"/>
      <p:bldP spid="63" grpId="0" animBg="1"/>
      <p:bldP spid="64" grpId="0" animBg="1"/>
      <p:bldP spid="65" grpId="0" animBg="1"/>
      <p:bldP spid="66" grpId="0" animBg="1"/>
      <p:bldP spid="69" grpId="0" animBg="1"/>
      <p:bldP spid="70" grpId="0" animBg="1"/>
      <p:bldP spid="26"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25"/>
        <p:cNvGrpSpPr/>
        <p:nvPr/>
      </p:nvGrpSpPr>
      <p:grpSpPr>
        <a:xfrm>
          <a:off x="0" y="0"/>
          <a:ext cx="0" cy="0"/>
          <a:chOff x="0" y="0"/>
          <a:chExt cx="0" cy="0"/>
        </a:xfrm>
      </p:grpSpPr>
      <p:pic>
        <p:nvPicPr>
          <p:cNvPr id="10" name="Picture 9">
            <a:extLst>
              <a:ext uri="{FF2B5EF4-FFF2-40B4-BE49-F238E27FC236}">
                <a16:creationId xmlns:a16="http://schemas.microsoft.com/office/drawing/2014/main" id="{8D1114FB-1AF2-48A5-A8AB-AD8FF9F9DCB6}"/>
              </a:ext>
            </a:extLst>
          </p:cNvPr>
          <p:cNvPicPr>
            <a:picLocks noChangeAspect="1"/>
          </p:cNvPicPr>
          <p:nvPr/>
        </p:nvPicPr>
        <p:blipFill>
          <a:blip r:embed="rId3"/>
          <a:stretch>
            <a:fillRect/>
          </a:stretch>
        </p:blipFill>
        <p:spPr>
          <a:xfrm rot="21305820">
            <a:off x="2560197" y="917574"/>
            <a:ext cx="5340365" cy="4943415"/>
          </a:xfrm>
          <a:prstGeom prst="rect">
            <a:avLst/>
          </a:prstGeom>
        </p:spPr>
      </p:pic>
      <p:sp>
        <p:nvSpPr>
          <p:cNvPr id="167" name="Google Shape;167;p2"/>
          <p:cNvSpPr/>
          <p:nvPr/>
        </p:nvSpPr>
        <p:spPr>
          <a:xfrm>
            <a:off x="123171" y="128500"/>
            <a:ext cx="521370" cy="478471"/>
          </a:xfrm>
          <a:prstGeom prst="roundRect">
            <a:avLst>
              <a:gd name="adj" fmla="val 16667"/>
            </a:avLst>
          </a:prstGeom>
          <a:solidFill>
            <a:srgbClr val="0070C0"/>
          </a:solidFill>
          <a:ln w="12700" cap="flat" cmpd="sng">
            <a:no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2" name="Title 1">
            <a:extLst>
              <a:ext uri="{FF2B5EF4-FFF2-40B4-BE49-F238E27FC236}">
                <a16:creationId xmlns:a16="http://schemas.microsoft.com/office/drawing/2014/main" id="{3F9B81CA-49CF-4113-B92C-AF8FEDD23E30}"/>
              </a:ext>
            </a:extLst>
          </p:cNvPr>
          <p:cNvSpPr>
            <a:spLocks noGrp="1"/>
          </p:cNvSpPr>
          <p:nvPr>
            <p:ph type="title"/>
          </p:nvPr>
        </p:nvSpPr>
        <p:spPr>
          <a:xfrm>
            <a:off x="724790" y="58981"/>
            <a:ext cx="2810719" cy="675762"/>
          </a:xfrm>
        </p:spPr>
        <p:txBody>
          <a:bodyPr>
            <a:normAutofit/>
          </a:bodyPr>
          <a:lstStyle/>
          <a:p>
            <a:r>
              <a:rPr lang="en-GB" sz="3200" b="1" dirty="0">
                <a:solidFill>
                  <a:srgbClr val="002060"/>
                </a:solidFill>
                <a:latin typeface="Century Gothic"/>
                <a:ea typeface="Century Gothic"/>
                <a:cs typeface="Century Gothic"/>
                <a:sym typeface="Century Gothic"/>
              </a:rPr>
              <a:t>Follow up 4 : </a:t>
            </a:r>
            <a:endParaRPr lang="en-GB" sz="3200" dirty="0"/>
          </a:p>
        </p:txBody>
      </p:sp>
      <p:sp>
        <p:nvSpPr>
          <p:cNvPr id="46" name="TextBox 45">
            <a:extLst>
              <a:ext uri="{FF2B5EF4-FFF2-40B4-BE49-F238E27FC236}">
                <a16:creationId xmlns:a16="http://schemas.microsoft.com/office/drawing/2014/main" id="{4BCD17E5-4578-41FB-87A8-03B99243BC2E}"/>
              </a:ext>
            </a:extLst>
          </p:cNvPr>
          <p:cNvSpPr txBox="1"/>
          <p:nvPr/>
        </p:nvSpPr>
        <p:spPr>
          <a:xfrm>
            <a:off x="3270222" y="121847"/>
            <a:ext cx="8724053"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800" dirty="0">
                <a:solidFill>
                  <a:srgbClr val="002060"/>
                </a:solidFill>
                <a:latin typeface="Century Gothic" panose="020B0502020202020204" pitchFamily="34" charset="0"/>
              </a:rPr>
              <a:t>Quique describe las </a:t>
            </a:r>
            <a:r>
              <a:rPr lang="en-GB" sz="2800" dirty="0" err="1">
                <a:solidFill>
                  <a:srgbClr val="002060"/>
                </a:solidFill>
                <a:latin typeface="Century Gothic" panose="020B0502020202020204" pitchFamily="34" charset="0"/>
              </a:rPr>
              <a:t>fotos</a:t>
            </a:r>
            <a:r>
              <a:rPr lang="en-GB" sz="2800" dirty="0">
                <a:solidFill>
                  <a:srgbClr val="002060"/>
                </a:solidFill>
                <a:latin typeface="Century Gothic" panose="020B0502020202020204" pitchFamily="34" charset="0"/>
              </a:rPr>
              <a:t> a </a:t>
            </a:r>
            <a:r>
              <a:rPr lang="en-GB" sz="2800" dirty="0" err="1">
                <a:solidFill>
                  <a:srgbClr val="002060"/>
                </a:solidFill>
                <a:latin typeface="Century Gothic" panose="020B0502020202020204" pitchFamily="34" charset="0"/>
              </a:rPr>
              <a:t>Ángela</a:t>
            </a:r>
            <a:r>
              <a:rPr lang="en-GB" sz="2800" dirty="0">
                <a:solidFill>
                  <a:srgbClr val="002060"/>
                </a:solidFill>
                <a:latin typeface="Century Gothic" panose="020B0502020202020204" pitchFamily="34" charset="0"/>
              </a:rPr>
              <a:t>.</a:t>
            </a:r>
            <a:endParaRPr kumimoji="0" lang="en-GB" sz="2800" b="0" i="0" u="none" strike="noStrike" kern="1200" cap="none" spc="0" normalizeH="0" baseline="0" noProof="0" dirty="0">
              <a:ln>
                <a:noFill/>
              </a:ln>
              <a:solidFill>
                <a:srgbClr val="002060"/>
              </a:solidFill>
              <a:effectLst/>
              <a:uLnTx/>
              <a:uFillTx/>
              <a:latin typeface="Century Gothic" panose="020B0502020202020204" pitchFamily="34" charset="0"/>
            </a:endParaRPr>
          </a:p>
        </p:txBody>
      </p:sp>
      <p:sp>
        <p:nvSpPr>
          <p:cNvPr id="54" name="TextBox 53">
            <a:extLst>
              <a:ext uri="{FF2B5EF4-FFF2-40B4-BE49-F238E27FC236}">
                <a16:creationId xmlns:a16="http://schemas.microsoft.com/office/drawing/2014/main" id="{92D404C1-E4CB-49C4-BBB7-4061AF67EFA1}"/>
              </a:ext>
            </a:extLst>
          </p:cNvPr>
          <p:cNvSpPr txBox="1"/>
          <p:nvPr/>
        </p:nvSpPr>
        <p:spPr>
          <a:xfrm>
            <a:off x="1209077" y="1033968"/>
            <a:ext cx="9577366" cy="523220"/>
          </a:xfrm>
          <a:prstGeom prst="rect">
            <a:avLst/>
          </a:prstGeom>
          <a:noFill/>
          <a:ln>
            <a:noFill/>
          </a:ln>
        </p:spPr>
        <p:txBody>
          <a:bodyPr wrap="square" rtlCol="0">
            <a:spAutoFit/>
          </a:bodyPr>
          <a:lstStyle/>
          <a:p>
            <a:r>
              <a:rPr lang="en-GB" sz="2800" b="1" dirty="0" err="1">
                <a:solidFill>
                  <a:srgbClr val="002060"/>
                </a:solidFill>
                <a:latin typeface="Century Gothic" panose="020B0502020202020204" pitchFamily="34" charset="0"/>
              </a:rPr>
              <a:t>Observa</a:t>
            </a:r>
            <a:r>
              <a:rPr lang="en-GB" sz="2800" b="1" dirty="0">
                <a:solidFill>
                  <a:srgbClr val="002060"/>
                </a:solidFill>
                <a:latin typeface="Century Gothic" panose="020B0502020202020204" pitchFamily="34" charset="0"/>
              </a:rPr>
              <a:t> las </a:t>
            </a:r>
            <a:r>
              <a:rPr lang="en-GB" sz="2800" b="1" dirty="0" err="1">
                <a:solidFill>
                  <a:srgbClr val="002060"/>
                </a:solidFill>
                <a:latin typeface="Century Gothic" panose="020B0502020202020204" pitchFamily="34" charset="0"/>
              </a:rPr>
              <a:t>imágenes</a:t>
            </a:r>
            <a:r>
              <a:rPr lang="en-GB" sz="2800" b="1" dirty="0">
                <a:solidFill>
                  <a:srgbClr val="002060"/>
                </a:solidFill>
                <a:latin typeface="Century Gothic" panose="020B0502020202020204" pitchFamily="34" charset="0"/>
              </a:rPr>
              <a:t> y </a:t>
            </a:r>
            <a:r>
              <a:rPr lang="en-GB" sz="2800" b="1" dirty="0" err="1">
                <a:solidFill>
                  <a:srgbClr val="002060"/>
                </a:solidFill>
                <a:latin typeface="Century Gothic" panose="020B0502020202020204" pitchFamily="34" charset="0"/>
              </a:rPr>
              <a:t>habla</a:t>
            </a:r>
            <a:r>
              <a:rPr lang="en-GB" sz="2800" b="1" dirty="0">
                <a:solidFill>
                  <a:srgbClr val="002060"/>
                </a:solidFill>
                <a:latin typeface="Century Gothic" panose="020B0502020202020204" pitchFamily="34" charset="0"/>
              </a:rPr>
              <a:t> </a:t>
            </a:r>
            <a:r>
              <a:rPr lang="en-GB" sz="2800" dirty="0">
                <a:solidFill>
                  <a:srgbClr val="002060"/>
                </a:solidFill>
                <a:latin typeface="Century Gothic" panose="020B0502020202020204" pitchFamily="34" charset="0"/>
              </a:rPr>
              <a:t>[</a:t>
            </a:r>
            <a:r>
              <a:rPr lang="en-GB" sz="2800" b="1" dirty="0">
                <a:solidFill>
                  <a:srgbClr val="002060"/>
                </a:solidFill>
                <a:latin typeface="Century Gothic" panose="020B0502020202020204" pitchFamily="34" charset="0"/>
              </a:rPr>
              <a:t>1/5</a:t>
            </a:r>
            <a:r>
              <a:rPr lang="en-GB" sz="2800" dirty="0">
                <a:solidFill>
                  <a:srgbClr val="002060"/>
                </a:solidFill>
                <a:latin typeface="Century Gothic" panose="020B0502020202020204" pitchFamily="34" charset="0"/>
              </a:rPr>
              <a:t>]. </a:t>
            </a:r>
          </a:p>
        </p:txBody>
      </p:sp>
      <p:sp>
        <p:nvSpPr>
          <p:cNvPr id="52" name="Speech Bubble: Rectangle with Corners Rounded 51">
            <a:extLst>
              <a:ext uri="{FF2B5EF4-FFF2-40B4-BE49-F238E27FC236}">
                <a16:creationId xmlns:a16="http://schemas.microsoft.com/office/drawing/2014/main" id="{A0306A0D-09A3-4485-8A0C-6A730A305E4B}"/>
              </a:ext>
            </a:extLst>
          </p:cNvPr>
          <p:cNvSpPr/>
          <p:nvPr/>
        </p:nvSpPr>
        <p:spPr>
          <a:xfrm>
            <a:off x="1181943" y="1055259"/>
            <a:ext cx="6515394" cy="518040"/>
          </a:xfrm>
          <a:prstGeom prst="wedgeRoundRectCallout">
            <a:avLst>
              <a:gd name="adj1" fmla="val -53155"/>
              <a:gd name="adj2" fmla="val 25196"/>
              <a:gd name="adj3" fmla="val 16667"/>
            </a:avLst>
          </a:prstGeom>
          <a:noFill/>
          <a:ln w="57150">
            <a:solidFill>
              <a:srgbClr val="FF4B9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a:endParaRPr>
          </a:p>
        </p:txBody>
      </p:sp>
      <p:pic>
        <p:nvPicPr>
          <p:cNvPr id="57" name="Graphic 56" descr="Teacher">
            <a:extLst>
              <a:ext uri="{FF2B5EF4-FFF2-40B4-BE49-F238E27FC236}">
                <a16:creationId xmlns:a16="http://schemas.microsoft.com/office/drawing/2014/main" id="{517A3241-6C9C-4A61-B0D2-81AB4BA9CCB8}"/>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55915" y="903920"/>
            <a:ext cx="914400" cy="914400"/>
          </a:xfrm>
          <a:prstGeom prst="rect">
            <a:avLst/>
          </a:prstGeom>
        </p:spPr>
      </p:pic>
      <p:pic>
        <p:nvPicPr>
          <p:cNvPr id="99" name="Google Shape;319;p15" descr="Speech Icon, Voice, Talking, Audio, Speech">
            <a:extLst>
              <a:ext uri="{FF2B5EF4-FFF2-40B4-BE49-F238E27FC236}">
                <a16:creationId xmlns:a16="http://schemas.microsoft.com/office/drawing/2014/main" id="{C7FC8EE7-D74C-4120-9A7D-68711D5C0CBE}"/>
              </a:ext>
            </a:extLst>
          </p:cNvPr>
          <p:cNvPicPr preferRelativeResize="0"/>
          <p:nvPr/>
        </p:nvPicPr>
        <p:blipFill rotWithShape="1">
          <a:blip r:embed="rId6">
            <a:alphaModFix/>
          </a:blip>
          <a:srcRect/>
          <a:stretch/>
        </p:blipFill>
        <p:spPr>
          <a:xfrm>
            <a:off x="11104149" y="127569"/>
            <a:ext cx="776168" cy="776168"/>
          </a:xfrm>
          <a:prstGeom prst="rect">
            <a:avLst/>
          </a:prstGeom>
          <a:noFill/>
          <a:ln>
            <a:noFill/>
          </a:ln>
        </p:spPr>
      </p:pic>
      <p:sp>
        <p:nvSpPr>
          <p:cNvPr id="100" name="Title 1">
            <a:extLst>
              <a:ext uri="{FF2B5EF4-FFF2-40B4-BE49-F238E27FC236}">
                <a16:creationId xmlns:a16="http://schemas.microsoft.com/office/drawing/2014/main" id="{8227DE36-EAD1-4188-BEC5-9F684A147546}"/>
              </a:ext>
            </a:extLst>
          </p:cNvPr>
          <p:cNvSpPr txBox="1">
            <a:spLocks/>
          </p:cNvSpPr>
          <p:nvPr/>
        </p:nvSpPr>
        <p:spPr>
          <a:xfrm>
            <a:off x="10971365" y="978580"/>
            <a:ext cx="984675" cy="368031"/>
          </a:xfrm>
          <a:prstGeom prst="rect">
            <a:avLst/>
          </a:prstGeom>
          <a:solidFill>
            <a:srgbClr val="85CFE1"/>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1800" b="1" dirty="0">
                <a:solidFill>
                  <a:srgbClr val="002060"/>
                </a:solidFill>
                <a:latin typeface="Century Gothic" panose="020B0502020202020204" pitchFamily="34" charset="0"/>
              </a:rPr>
              <a:t>hablar</a:t>
            </a:r>
          </a:p>
        </p:txBody>
      </p:sp>
      <p:sp>
        <p:nvSpPr>
          <p:cNvPr id="13" name="TextBox 12">
            <a:extLst>
              <a:ext uri="{FF2B5EF4-FFF2-40B4-BE49-F238E27FC236}">
                <a16:creationId xmlns:a16="http://schemas.microsoft.com/office/drawing/2014/main" id="{B1464485-6AA8-41B5-B886-97E065DE34FE}"/>
              </a:ext>
            </a:extLst>
          </p:cNvPr>
          <p:cNvSpPr txBox="1"/>
          <p:nvPr/>
        </p:nvSpPr>
        <p:spPr>
          <a:xfrm>
            <a:off x="311600" y="5759744"/>
            <a:ext cx="7297509" cy="584775"/>
          </a:xfrm>
          <a:prstGeom prst="rect">
            <a:avLst/>
          </a:prstGeom>
          <a:noFill/>
        </p:spPr>
        <p:txBody>
          <a:bodyPr wrap="square" rtlCol="0">
            <a:spAutoFit/>
          </a:bodyPr>
          <a:lstStyle/>
          <a:p>
            <a:r>
              <a:rPr lang="en-GB" sz="3200" dirty="0">
                <a:solidFill>
                  <a:srgbClr val="002060"/>
                </a:solidFill>
                <a:latin typeface="Century Gothic" panose="020B0502020202020204" pitchFamily="34" charset="0"/>
              </a:rPr>
              <a:t>She is making the bed on the left.</a:t>
            </a:r>
          </a:p>
        </p:txBody>
      </p:sp>
      <p:pic>
        <p:nvPicPr>
          <p:cNvPr id="111" name="Picture 110">
            <a:extLst>
              <a:ext uri="{FF2B5EF4-FFF2-40B4-BE49-F238E27FC236}">
                <a16:creationId xmlns:a16="http://schemas.microsoft.com/office/drawing/2014/main" id="{788B3DE0-4471-4FB5-8D83-3436B6983D1F}"/>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473854" y="1789658"/>
            <a:ext cx="1949891" cy="5121775"/>
          </a:xfrm>
          <a:prstGeom prst="rect">
            <a:avLst/>
          </a:prstGeom>
        </p:spPr>
      </p:pic>
      <p:sp>
        <p:nvSpPr>
          <p:cNvPr id="116" name="Google Shape;387;p19">
            <a:extLst>
              <a:ext uri="{FF2B5EF4-FFF2-40B4-BE49-F238E27FC236}">
                <a16:creationId xmlns:a16="http://schemas.microsoft.com/office/drawing/2014/main" id="{BAC41A00-D01E-437C-894D-659ACD52DA03}"/>
              </a:ext>
            </a:extLst>
          </p:cNvPr>
          <p:cNvSpPr/>
          <p:nvPr/>
        </p:nvSpPr>
        <p:spPr>
          <a:xfrm>
            <a:off x="11417626" y="2746876"/>
            <a:ext cx="516951" cy="3379042"/>
          </a:xfrm>
          <a:prstGeom prst="rect">
            <a:avLst/>
          </a:prstGeom>
          <a:solidFill>
            <a:srgbClr val="FF3399"/>
          </a:solidFill>
          <a:ln w="9525" cap="flat" cmpd="sng">
            <a:solidFill>
              <a:srgbClr val="00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2000"/>
              <a:buFont typeface="Calibri"/>
              <a:buNone/>
            </a:pPr>
            <a:endParaRPr sz="2000" b="0" i="0" u="none" strike="noStrike" cap="none">
              <a:solidFill>
                <a:srgbClr val="000000"/>
              </a:solidFill>
              <a:latin typeface="Century Gothic"/>
              <a:ea typeface="Century Gothic"/>
              <a:cs typeface="Century Gothic"/>
              <a:sym typeface="Century Gothic"/>
            </a:endParaRPr>
          </a:p>
        </p:txBody>
      </p:sp>
      <p:sp>
        <p:nvSpPr>
          <p:cNvPr id="117" name="Google Shape;395;p19">
            <a:extLst>
              <a:ext uri="{FF2B5EF4-FFF2-40B4-BE49-F238E27FC236}">
                <a16:creationId xmlns:a16="http://schemas.microsoft.com/office/drawing/2014/main" id="{3530863B-D4DF-4731-93EB-43C1F7D23C79}"/>
              </a:ext>
            </a:extLst>
          </p:cNvPr>
          <p:cNvSpPr/>
          <p:nvPr/>
        </p:nvSpPr>
        <p:spPr>
          <a:xfrm>
            <a:off x="11195085" y="6225859"/>
            <a:ext cx="931048" cy="349187"/>
          </a:xfrm>
          <a:custGeom>
            <a:avLst/>
            <a:gdLst/>
            <a:ahLst/>
            <a:cxnLst/>
            <a:rect l="l" t="t" r="r" b="b"/>
            <a:pathLst>
              <a:path w="120000" h="120000" extrusionOk="0">
                <a:moveTo>
                  <a:pt x="0" y="0"/>
                </a:moveTo>
                <a:lnTo>
                  <a:pt x="120000" y="0"/>
                </a:lnTo>
                <a:lnTo>
                  <a:pt x="120000" y="120000"/>
                </a:lnTo>
                <a:lnTo>
                  <a:pt x="0" y="120000"/>
                </a:lnTo>
                <a:close/>
              </a:path>
            </a:pathLst>
          </a:custGeom>
          <a:solidFill>
            <a:srgbClr val="1F4E79"/>
          </a:solidFill>
          <a:ln>
            <a:noFill/>
          </a:ln>
          <a:effectLst>
            <a:outerShdw blurRad="57150" dist="19050" dir="5400000" algn="ctr" rotWithShape="0">
              <a:srgbClr val="000000">
                <a:alpha val="62745"/>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FFFFFF"/>
              </a:buClr>
              <a:buSzPts val="1800"/>
              <a:buFont typeface="Century Gothic"/>
              <a:buNone/>
            </a:pPr>
            <a:r>
              <a:rPr lang="en-GB" sz="1800" b="1" i="0" u="none" strike="noStrike" cap="none" dirty="0">
                <a:solidFill>
                  <a:srgbClr val="FFFFFF"/>
                </a:solidFill>
                <a:latin typeface="Century Gothic"/>
                <a:ea typeface="Century Gothic"/>
                <a:cs typeface="Century Gothic"/>
                <a:sym typeface="Century Gothic"/>
              </a:rPr>
              <a:t>INICIO</a:t>
            </a:r>
            <a:endParaRPr dirty="0"/>
          </a:p>
        </p:txBody>
      </p:sp>
      <p:sp>
        <p:nvSpPr>
          <p:cNvPr id="118" name="Google Shape;388;p19">
            <a:extLst>
              <a:ext uri="{FF2B5EF4-FFF2-40B4-BE49-F238E27FC236}">
                <a16:creationId xmlns:a16="http://schemas.microsoft.com/office/drawing/2014/main" id="{9F49529C-791D-4247-8523-37F9D7A6BE95}"/>
              </a:ext>
            </a:extLst>
          </p:cNvPr>
          <p:cNvSpPr/>
          <p:nvPr/>
        </p:nvSpPr>
        <p:spPr>
          <a:xfrm>
            <a:off x="11413499" y="2746874"/>
            <a:ext cx="518389" cy="3379044"/>
          </a:xfrm>
          <a:prstGeom prst="rect">
            <a:avLst/>
          </a:prstGeom>
          <a:solidFill>
            <a:srgbClr val="86CFE2"/>
          </a:solidFill>
          <a:ln w="9525" cap="flat" cmpd="sng">
            <a:solidFill>
              <a:srgbClr val="02456F"/>
            </a:solidFill>
            <a:prstDash val="solid"/>
            <a:round/>
            <a:headEnd type="none" w="sm" len="sm"/>
            <a:tailEnd type="none" w="sm" len="sm"/>
          </a:ln>
          <a:effectLst>
            <a:outerShdw blurRad="57150" dist="19050" dir="5400000" algn="ctr" rotWithShape="0">
              <a:srgbClr val="FFFFFF"/>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2000"/>
              <a:buFont typeface="Calibri"/>
              <a:buNone/>
            </a:pPr>
            <a:endParaRPr sz="2000" b="0" i="0" u="none" strike="noStrike" cap="none">
              <a:solidFill>
                <a:srgbClr val="000000"/>
              </a:solidFill>
              <a:latin typeface="Century Gothic"/>
              <a:ea typeface="Century Gothic"/>
              <a:cs typeface="Century Gothic"/>
              <a:sym typeface="Century Gothic"/>
            </a:endParaRPr>
          </a:p>
        </p:txBody>
      </p:sp>
      <p:sp>
        <p:nvSpPr>
          <p:cNvPr id="119" name="Google Shape;157;p2">
            <a:extLst>
              <a:ext uri="{FF2B5EF4-FFF2-40B4-BE49-F238E27FC236}">
                <a16:creationId xmlns:a16="http://schemas.microsoft.com/office/drawing/2014/main" id="{92745A3B-A502-496B-BD74-AABA29BAE11B}"/>
              </a:ext>
            </a:extLst>
          </p:cNvPr>
          <p:cNvSpPr txBox="1"/>
          <p:nvPr/>
        </p:nvSpPr>
        <p:spPr>
          <a:xfrm>
            <a:off x="11194063" y="2261594"/>
            <a:ext cx="932070" cy="500097"/>
          </a:xfrm>
          <a:prstGeom prst="rect">
            <a:avLst/>
          </a:prstGeom>
          <a:noFill/>
          <a:ln>
            <a:noFill/>
          </a:ln>
        </p:spPr>
        <p:txBody>
          <a:bodyPr spcFirstLastPara="1" wrap="square" lIns="91425" tIns="45700" rIns="91425" bIns="45700" anchor="t" anchorCtr="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s-AR" sz="1600" b="1" i="0" u="none" strike="noStrike" kern="0" cap="none" spc="0" normalizeH="0" baseline="0" noProof="0" dirty="0">
                <a:ln>
                  <a:noFill/>
                </a:ln>
                <a:solidFill>
                  <a:srgbClr val="002060"/>
                </a:solidFill>
                <a:effectLst/>
                <a:uLnTx/>
                <a:uFillTx/>
                <a:latin typeface="Century Gothic"/>
                <a:ea typeface="Century Gothic"/>
                <a:cs typeface="Century Gothic"/>
                <a:sym typeface="Century Gothic"/>
              </a:rPr>
              <a:t>25</a:t>
            </a:r>
            <a:r>
              <a:rPr kumimoji="0" lang="es-AR" sz="1050" b="1" i="0" u="none" strike="noStrike" kern="0" cap="none" spc="0" normalizeH="0" baseline="0" noProof="0" dirty="0">
                <a:ln>
                  <a:noFill/>
                </a:ln>
                <a:solidFill>
                  <a:srgbClr val="002060"/>
                </a:solidFill>
                <a:effectLst/>
                <a:uLnTx/>
                <a:uFillTx/>
                <a:latin typeface="Century Gothic"/>
                <a:ea typeface="Century Gothic"/>
                <a:cs typeface="Century Gothic"/>
                <a:sym typeface="Century Gothic"/>
              </a:rPr>
              <a:t> </a:t>
            </a:r>
            <a:br>
              <a:rPr kumimoji="0" lang="es-AR" sz="1050" b="1" i="0" u="none" strike="noStrike" kern="0" cap="none" spc="0" normalizeH="0" baseline="0" noProof="0" dirty="0">
                <a:ln>
                  <a:noFill/>
                </a:ln>
                <a:solidFill>
                  <a:srgbClr val="002060"/>
                </a:solidFill>
                <a:effectLst/>
                <a:uLnTx/>
                <a:uFillTx/>
                <a:latin typeface="Century Gothic"/>
                <a:ea typeface="Century Gothic"/>
                <a:cs typeface="Century Gothic"/>
                <a:sym typeface="Century Gothic"/>
              </a:rPr>
            </a:br>
            <a:r>
              <a:rPr kumimoji="0" lang="es-AR" sz="1050" b="1" i="0" u="none" strike="noStrike" kern="0" cap="none" spc="0" normalizeH="0" baseline="0" noProof="0" dirty="0">
                <a:ln>
                  <a:noFill/>
                </a:ln>
                <a:solidFill>
                  <a:srgbClr val="002060"/>
                </a:solidFill>
                <a:effectLst/>
                <a:uLnTx/>
                <a:uFillTx/>
                <a:latin typeface="Century Gothic"/>
                <a:ea typeface="Century Gothic"/>
                <a:cs typeface="Century Gothic"/>
                <a:sym typeface="Century Gothic"/>
              </a:rPr>
              <a:t>segundos</a:t>
            </a:r>
            <a:endParaRPr kumimoji="0" lang="es-AR" sz="1050" b="0" i="0" u="none" strike="noStrike" kern="0" cap="none" spc="0" normalizeH="0" baseline="0" noProof="0" dirty="0">
              <a:ln>
                <a:noFill/>
              </a:ln>
              <a:solidFill>
                <a:srgbClr val="002060"/>
              </a:solidFill>
              <a:effectLst/>
              <a:uLnTx/>
              <a:uFillTx/>
              <a:latin typeface="Century Gothic"/>
              <a:ea typeface="Century Gothic"/>
              <a:cs typeface="Century Gothic"/>
              <a:sym typeface="Century Gothic"/>
            </a:endParaRPr>
          </a:p>
        </p:txBody>
      </p:sp>
      <p:pic>
        <p:nvPicPr>
          <p:cNvPr id="25" name="Picture 2" descr="Cama, Hospital, Médico, Salud, Paciente">
            <a:extLst>
              <a:ext uri="{FF2B5EF4-FFF2-40B4-BE49-F238E27FC236}">
                <a16:creationId xmlns:a16="http://schemas.microsoft.com/office/drawing/2014/main" id="{9EC9CAB2-F262-48E4-BB0A-28A90F415D6B}"/>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903925" y="3554301"/>
            <a:ext cx="1862736" cy="1052043"/>
          </a:xfrm>
          <a:prstGeom prst="rect">
            <a:avLst/>
          </a:prstGeom>
          <a:noFill/>
          <a:extLst>
            <a:ext uri="{909E8E84-426E-40DD-AFC4-6F175D3DCCD1}">
              <a14:hiddenFill xmlns:a14="http://schemas.microsoft.com/office/drawing/2010/main">
                <a:solidFill>
                  <a:srgbClr val="FFFFFF"/>
                </a:solidFill>
              </a14:hiddenFill>
            </a:ext>
          </a:extLst>
        </p:spPr>
      </p:pic>
      <p:pic>
        <p:nvPicPr>
          <p:cNvPr id="30" name="Picture 29" descr="A picture containing text, toy, doll&#10;&#10;Description automatically generated">
            <a:extLst>
              <a:ext uri="{FF2B5EF4-FFF2-40B4-BE49-F238E27FC236}">
                <a16:creationId xmlns:a16="http://schemas.microsoft.com/office/drawing/2014/main" id="{4D558B82-D916-4A39-B54F-E072F1A098BD}"/>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flipH="1">
            <a:off x="3863449" y="2471881"/>
            <a:ext cx="854697" cy="2252114"/>
          </a:xfrm>
          <a:prstGeom prst="rect">
            <a:avLst/>
          </a:prstGeom>
        </p:spPr>
      </p:pic>
      <p:sp>
        <p:nvSpPr>
          <p:cNvPr id="31" name="TextBox 30">
            <a:extLst>
              <a:ext uri="{FF2B5EF4-FFF2-40B4-BE49-F238E27FC236}">
                <a16:creationId xmlns:a16="http://schemas.microsoft.com/office/drawing/2014/main" id="{5665F4CF-FA2F-4947-A366-0243F82B52BE}"/>
              </a:ext>
            </a:extLst>
          </p:cNvPr>
          <p:cNvSpPr txBox="1"/>
          <p:nvPr/>
        </p:nvSpPr>
        <p:spPr>
          <a:xfrm>
            <a:off x="4132436" y="5877395"/>
            <a:ext cx="2810719" cy="523220"/>
          </a:xfrm>
          <a:prstGeom prst="rect">
            <a:avLst/>
          </a:prstGeom>
          <a:solidFill>
            <a:schemeClr val="bg1"/>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a:ln>
                  <a:noFill/>
                </a:ln>
                <a:solidFill>
                  <a:srgbClr val="92D050"/>
                </a:solidFill>
                <a:effectLst/>
                <a:uLnTx/>
                <a:uFillTx/>
                <a:latin typeface="Segoe Print" panose="02000600000000000000" pitchFamily="2" charset="0"/>
              </a:rPr>
              <a:t>a la</a:t>
            </a:r>
            <a:r>
              <a:rPr kumimoji="0" lang="en-GB" sz="2800" b="1" i="0" u="none" strike="noStrike" kern="1200" cap="none" spc="0" normalizeH="0" noProof="0" dirty="0">
                <a:ln>
                  <a:noFill/>
                </a:ln>
                <a:solidFill>
                  <a:srgbClr val="92D050"/>
                </a:solidFill>
                <a:effectLst/>
                <a:uLnTx/>
                <a:uFillTx/>
                <a:latin typeface="Segoe Print" panose="02000600000000000000" pitchFamily="2" charset="0"/>
              </a:rPr>
              <a:t> </a:t>
            </a:r>
            <a:r>
              <a:rPr kumimoji="0" lang="en-GB" sz="2800" b="1" i="0" u="none" strike="noStrike" kern="1200" cap="none" spc="0" normalizeH="0" noProof="0" dirty="0" err="1">
                <a:ln>
                  <a:noFill/>
                </a:ln>
                <a:solidFill>
                  <a:srgbClr val="92D050"/>
                </a:solidFill>
                <a:effectLst/>
                <a:uLnTx/>
                <a:uFillTx/>
                <a:latin typeface="Segoe Print" panose="02000600000000000000" pitchFamily="2" charset="0"/>
              </a:rPr>
              <a:t>izquierda</a:t>
            </a:r>
            <a:r>
              <a:rPr kumimoji="0" lang="en-GB" sz="2800" b="1" i="0" u="none" strike="noStrike" kern="1200" cap="none" spc="0" normalizeH="0" noProof="0" dirty="0">
                <a:ln>
                  <a:noFill/>
                </a:ln>
                <a:solidFill>
                  <a:srgbClr val="92D050"/>
                </a:solidFill>
                <a:effectLst/>
                <a:uLnTx/>
                <a:uFillTx/>
                <a:latin typeface="Segoe Print" panose="02000600000000000000" pitchFamily="2" charset="0"/>
              </a:rPr>
              <a:t>.</a:t>
            </a:r>
            <a:endParaRPr kumimoji="0" lang="en-GB" sz="2800" b="1" i="0" u="none" strike="noStrike" kern="1200" cap="none" spc="0" normalizeH="0" baseline="0" noProof="0" dirty="0">
              <a:ln>
                <a:noFill/>
              </a:ln>
              <a:solidFill>
                <a:srgbClr val="92D050"/>
              </a:solidFill>
              <a:effectLst/>
              <a:uLnTx/>
              <a:uFillTx/>
              <a:latin typeface="Segoe Print" panose="02000600000000000000" pitchFamily="2" charset="0"/>
            </a:endParaRPr>
          </a:p>
        </p:txBody>
      </p:sp>
      <p:sp>
        <p:nvSpPr>
          <p:cNvPr id="32" name="TextBox 31">
            <a:extLst>
              <a:ext uri="{FF2B5EF4-FFF2-40B4-BE49-F238E27FC236}">
                <a16:creationId xmlns:a16="http://schemas.microsoft.com/office/drawing/2014/main" id="{308A5FBA-70CD-446E-983F-E562E941DEDC}"/>
              </a:ext>
            </a:extLst>
          </p:cNvPr>
          <p:cNvSpPr txBox="1"/>
          <p:nvPr/>
        </p:nvSpPr>
        <p:spPr>
          <a:xfrm>
            <a:off x="155105" y="5845845"/>
            <a:ext cx="2107944" cy="523220"/>
          </a:xfrm>
          <a:prstGeom prst="rect">
            <a:avLst/>
          </a:prstGeom>
          <a:solidFill>
            <a:schemeClr val="bg1"/>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2800" b="1" dirty="0" err="1">
                <a:solidFill>
                  <a:srgbClr val="92D050"/>
                </a:solidFill>
                <a:latin typeface="Segoe Print" panose="02000600000000000000" pitchFamily="2" charset="0"/>
              </a:rPr>
              <a:t>Hace</a:t>
            </a:r>
            <a:endParaRPr kumimoji="0" lang="en-GB" sz="2800" b="1" i="0" u="none" strike="noStrike" kern="1200" cap="none" spc="0" normalizeH="0" baseline="0" noProof="0" dirty="0">
              <a:ln>
                <a:noFill/>
              </a:ln>
              <a:solidFill>
                <a:srgbClr val="92D050"/>
              </a:solidFill>
              <a:effectLst/>
              <a:uLnTx/>
              <a:uFillTx/>
              <a:latin typeface="Segoe Print" panose="02000600000000000000" pitchFamily="2" charset="0"/>
            </a:endParaRPr>
          </a:p>
        </p:txBody>
      </p:sp>
      <p:sp>
        <p:nvSpPr>
          <p:cNvPr id="33" name="TextBox 32">
            <a:extLst>
              <a:ext uri="{FF2B5EF4-FFF2-40B4-BE49-F238E27FC236}">
                <a16:creationId xmlns:a16="http://schemas.microsoft.com/office/drawing/2014/main" id="{BB78F066-218F-45D4-A276-B095E903AB7A}"/>
              </a:ext>
            </a:extLst>
          </p:cNvPr>
          <p:cNvSpPr txBox="1"/>
          <p:nvPr/>
        </p:nvSpPr>
        <p:spPr>
          <a:xfrm>
            <a:off x="2118321" y="5877395"/>
            <a:ext cx="2046725" cy="523220"/>
          </a:xfrm>
          <a:prstGeom prst="rect">
            <a:avLst/>
          </a:prstGeom>
          <a:solidFill>
            <a:schemeClr val="bg1"/>
          </a:solidFill>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lang="en-GB" sz="2800" b="1" dirty="0">
                <a:solidFill>
                  <a:srgbClr val="92D050"/>
                </a:solidFill>
                <a:latin typeface="Segoe Print" panose="02000600000000000000" pitchFamily="2" charset="0"/>
              </a:rPr>
              <a:t>la </a:t>
            </a:r>
            <a:r>
              <a:rPr lang="en-GB" sz="2800" b="1" dirty="0" err="1">
                <a:solidFill>
                  <a:srgbClr val="92D050"/>
                </a:solidFill>
                <a:latin typeface="Segoe Print" panose="02000600000000000000" pitchFamily="2" charset="0"/>
              </a:rPr>
              <a:t>cama</a:t>
            </a:r>
            <a:endParaRPr kumimoji="0" lang="en-GB" sz="2800" b="1" i="0" u="none" strike="noStrike" kern="1200" cap="none" spc="0" normalizeH="0" baseline="0" noProof="0" dirty="0">
              <a:ln>
                <a:noFill/>
              </a:ln>
              <a:solidFill>
                <a:srgbClr val="92D050"/>
              </a:solidFill>
              <a:effectLst/>
              <a:uLnTx/>
              <a:uFillTx/>
              <a:latin typeface="Segoe Print" panose="02000600000000000000" pitchFamily="2" charset="0"/>
            </a:endParaRPr>
          </a:p>
        </p:txBody>
      </p:sp>
    </p:spTree>
    <p:extLst>
      <p:ext uri="{BB962C8B-B14F-4D97-AF65-F5344CB8AC3E}">
        <p14:creationId xmlns:p14="http://schemas.microsoft.com/office/powerpoint/2010/main" val="38567441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1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16"/>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17"/>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19"/>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2"/>
                                        </p:tgtEl>
                                        <p:attrNameLst>
                                          <p:attrName>style.visibility</p:attrName>
                                        </p:attrNameLst>
                                      </p:cBhvr>
                                      <p:to>
                                        <p:strVal val="visible"/>
                                      </p:to>
                                    </p:set>
                                    <p:animEffect transition="in" filter="fade">
                                      <p:cBhvr>
                                        <p:cTn id="17" dur="500"/>
                                        <p:tgtEl>
                                          <p:spTgt spid="32"/>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3"/>
                                        </p:tgtEl>
                                        <p:attrNameLst>
                                          <p:attrName>style.visibility</p:attrName>
                                        </p:attrNameLst>
                                      </p:cBhvr>
                                      <p:to>
                                        <p:strVal val="visible"/>
                                      </p:to>
                                    </p:set>
                                    <p:animEffect transition="in" filter="fade">
                                      <p:cBhvr>
                                        <p:cTn id="22" dur="500"/>
                                        <p:tgtEl>
                                          <p:spTgt spid="33"/>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1"/>
                                        </p:tgtEl>
                                        <p:attrNameLst>
                                          <p:attrName>style.visibility</p:attrName>
                                        </p:attrNameLst>
                                      </p:cBhvr>
                                      <p:to>
                                        <p:strVal val="visible"/>
                                      </p:to>
                                    </p:set>
                                    <p:animEffect transition="in" filter="fade">
                                      <p:cBhvr>
                                        <p:cTn id="27"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8" restart="whenNotActive" fill="hold" evtFilter="cancelBubble" nodeType="interactiveSeq">
                <p:stCondLst>
                  <p:cond evt="onClick" delay="0">
                    <p:tgtEl>
                      <p:spTgt spid="117"/>
                    </p:tgtEl>
                  </p:cond>
                </p:stCondLst>
                <p:endSync evt="end" delay="0">
                  <p:rtn val="all"/>
                </p:endSync>
                <p:childTnLst>
                  <p:par>
                    <p:cTn id="29" fill="hold">
                      <p:stCondLst>
                        <p:cond delay="0"/>
                      </p:stCondLst>
                      <p:childTnLst>
                        <p:par>
                          <p:cTn id="30" fill="hold">
                            <p:stCondLst>
                              <p:cond delay="0"/>
                            </p:stCondLst>
                            <p:childTnLst>
                              <p:par>
                                <p:cTn id="31" presetID="12" presetClass="exit" presetSubtype="4" fill="hold" grpId="1" nodeType="clickEffect">
                                  <p:stCondLst>
                                    <p:cond delay="0"/>
                                  </p:stCondLst>
                                  <p:childTnLst>
                                    <p:anim calcmode="lin" valueType="num">
                                      <p:cBhvr additive="base">
                                        <p:cTn id="32" dur="25000"/>
                                        <p:tgtEl>
                                          <p:spTgt spid="118"/>
                                        </p:tgtEl>
                                        <p:attrNameLst>
                                          <p:attrName>ppt_y</p:attrName>
                                        </p:attrNameLst>
                                      </p:cBhvr>
                                      <p:tavLst>
                                        <p:tav tm="0">
                                          <p:val>
                                            <p:strVal val="#ppt_y"/>
                                          </p:val>
                                        </p:tav>
                                        <p:tav tm="100000">
                                          <p:val>
                                            <p:strVal val="#ppt_y+#ppt_h*1.125000"/>
                                          </p:val>
                                        </p:tav>
                                      </p:tavLst>
                                    </p:anim>
                                    <p:animEffect transition="out" filter="wipe(down)">
                                      <p:cBhvr>
                                        <p:cTn id="33" dur="25000"/>
                                        <p:tgtEl>
                                          <p:spTgt spid="118"/>
                                        </p:tgtEl>
                                      </p:cBhvr>
                                    </p:animEffect>
                                    <p:set>
                                      <p:cBhvr>
                                        <p:cTn id="34" dur="1" fill="hold">
                                          <p:stCondLst>
                                            <p:cond delay="24999"/>
                                          </p:stCondLst>
                                        </p:cTn>
                                        <p:tgtEl>
                                          <p:spTgt spid="118"/>
                                        </p:tgtEl>
                                        <p:attrNameLst>
                                          <p:attrName>style.visibility</p:attrName>
                                        </p:attrNameLst>
                                      </p:cBhvr>
                                      <p:to>
                                        <p:strVal val="hidden"/>
                                      </p:to>
                                    </p:set>
                                  </p:childTnLst>
                                </p:cTn>
                              </p:par>
                            </p:childTnLst>
                          </p:cTn>
                        </p:par>
                      </p:childTnLst>
                    </p:cTn>
                  </p:par>
                </p:childTnLst>
              </p:cTn>
              <p:nextCondLst>
                <p:cond evt="onClick" delay="0">
                  <p:tgtEl>
                    <p:spTgt spid="117"/>
                  </p:tgtEl>
                </p:cond>
              </p:nextCondLst>
            </p:seq>
          </p:childTnLst>
        </p:cTn>
      </p:par>
    </p:tnLst>
    <p:bldLst>
      <p:bldP spid="116" grpId="0" animBg="1"/>
      <p:bldP spid="117" grpId="0" animBg="1"/>
      <p:bldP spid="118" grpId="0" animBg="1"/>
      <p:bldP spid="118" grpId="1" animBg="1"/>
      <p:bldP spid="119" grpId="0"/>
      <p:bldP spid="31" grpId="0" animBg="1"/>
      <p:bldP spid="32" grpId="0" animBg="1"/>
      <p:bldP spid="33"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25"/>
        <p:cNvGrpSpPr/>
        <p:nvPr/>
      </p:nvGrpSpPr>
      <p:grpSpPr>
        <a:xfrm>
          <a:off x="0" y="0"/>
          <a:ext cx="0" cy="0"/>
          <a:chOff x="0" y="0"/>
          <a:chExt cx="0" cy="0"/>
        </a:xfrm>
      </p:grpSpPr>
      <p:pic>
        <p:nvPicPr>
          <p:cNvPr id="10" name="Picture 9">
            <a:extLst>
              <a:ext uri="{FF2B5EF4-FFF2-40B4-BE49-F238E27FC236}">
                <a16:creationId xmlns:a16="http://schemas.microsoft.com/office/drawing/2014/main" id="{8D1114FB-1AF2-48A5-A8AB-AD8FF9F9DCB6}"/>
              </a:ext>
            </a:extLst>
          </p:cNvPr>
          <p:cNvPicPr>
            <a:picLocks noChangeAspect="1"/>
          </p:cNvPicPr>
          <p:nvPr/>
        </p:nvPicPr>
        <p:blipFill>
          <a:blip r:embed="rId3"/>
          <a:stretch>
            <a:fillRect/>
          </a:stretch>
        </p:blipFill>
        <p:spPr>
          <a:xfrm rot="21305820">
            <a:off x="2465389" y="1080600"/>
            <a:ext cx="5340365" cy="4943415"/>
          </a:xfrm>
          <a:prstGeom prst="rect">
            <a:avLst/>
          </a:prstGeom>
        </p:spPr>
      </p:pic>
      <p:sp>
        <p:nvSpPr>
          <p:cNvPr id="167" name="Google Shape;167;p2"/>
          <p:cNvSpPr/>
          <p:nvPr/>
        </p:nvSpPr>
        <p:spPr>
          <a:xfrm>
            <a:off x="123171" y="128500"/>
            <a:ext cx="521370" cy="478471"/>
          </a:xfrm>
          <a:prstGeom prst="roundRect">
            <a:avLst>
              <a:gd name="adj" fmla="val 16667"/>
            </a:avLst>
          </a:prstGeom>
          <a:solidFill>
            <a:srgbClr val="0070C0"/>
          </a:solidFill>
          <a:ln w="12700" cap="flat" cmpd="sng">
            <a:no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2" name="Title 1">
            <a:extLst>
              <a:ext uri="{FF2B5EF4-FFF2-40B4-BE49-F238E27FC236}">
                <a16:creationId xmlns:a16="http://schemas.microsoft.com/office/drawing/2014/main" id="{3F9B81CA-49CF-4113-B92C-AF8FEDD23E30}"/>
              </a:ext>
            </a:extLst>
          </p:cNvPr>
          <p:cNvSpPr>
            <a:spLocks noGrp="1"/>
          </p:cNvSpPr>
          <p:nvPr>
            <p:ph type="title"/>
          </p:nvPr>
        </p:nvSpPr>
        <p:spPr>
          <a:xfrm>
            <a:off x="724790" y="58981"/>
            <a:ext cx="2810719" cy="675762"/>
          </a:xfrm>
        </p:spPr>
        <p:txBody>
          <a:bodyPr>
            <a:normAutofit/>
          </a:bodyPr>
          <a:lstStyle/>
          <a:p>
            <a:r>
              <a:rPr lang="en-GB" sz="3200" b="1" dirty="0">
                <a:solidFill>
                  <a:srgbClr val="002060"/>
                </a:solidFill>
                <a:latin typeface="Century Gothic"/>
                <a:ea typeface="Century Gothic"/>
                <a:cs typeface="Century Gothic"/>
                <a:sym typeface="Century Gothic"/>
              </a:rPr>
              <a:t>Follow up 4 : </a:t>
            </a:r>
            <a:endParaRPr lang="en-GB" sz="3200" dirty="0"/>
          </a:p>
        </p:txBody>
      </p:sp>
      <p:sp>
        <p:nvSpPr>
          <p:cNvPr id="54" name="TextBox 53">
            <a:extLst>
              <a:ext uri="{FF2B5EF4-FFF2-40B4-BE49-F238E27FC236}">
                <a16:creationId xmlns:a16="http://schemas.microsoft.com/office/drawing/2014/main" id="{92D404C1-E4CB-49C4-BBB7-4061AF67EFA1}"/>
              </a:ext>
            </a:extLst>
          </p:cNvPr>
          <p:cNvSpPr txBox="1"/>
          <p:nvPr/>
        </p:nvSpPr>
        <p:spPr>
          <a:xfrm>
            <a:off x="1209077" y="1033968"/>
            <a:ext cx="9577366" cy="523220"/>
          </a:xfrm>
          <a:prstGeom prst="rect">
            <a:avLst/>
          </a:prstGeom>
          <a:noFill/>
          <a:ln>
            <a:noFill/>
          </a:ln>
        </p:spPr>
        <p:txBody>
          <a:bodyPr wrap="square" rtlCol="0">
            <a:spAutoFit/>
          </a:bodyPr>
          <a:lstStyle/>
          <a:p>
            <a:r>
              <a:rPr lang="en-GB" sz="2800" b="1" dirty="0" err="1">
                <a:solidFill>
                  <a:srgbClr val="002060"/>
                </a:solidFill>
                <a:latin typeface="Century Gothic" panose="020B0502020202020204" pitchFamily="34" charset="0"/>
              </a:rPr>
              <a:t>Observa</a:t>
            </a:r>
            <a:r>
              <a:rPr lang="en-GB" sz="2800" b="1" dirty="0">
                <a:solidFill>
                  <a:srgbClr val="002060"/>
                </a:solidFill>
                <a:latin typeface="Century Gothic" panose="020B0502020202020204" pitchFamily="34" charset="0"/>
              </a:rPr>
              <a:t> las </a:t>
            </a:r>
            <a:r>
              <a:rPr lang="en-GB" sz="2800" b="1" dirty="0" err="1">
                <a:solidFill>
                  <a:srgbClr val="002060"/>
                </a:solidFill>
                <a:latin typeface="Century Gothic" panose="020B0502020202020204" pitchFamily="34" charset="0"/>
              </a:rPr>
              <a:t>imágenes</a:t>
            </a:r>
            <a:r>
              <a:rPr lang="en-GB" sz="2800" b="1" dirty="0">
                <a:solidFill>
                  <a:srgbClr val="002060"/>
                </a:solidFill>
                <a:latin typeface="Century Gothic" panose="020B0502020202020204" pitchFamily="34" charset="0"/>
              </a:rPr>
              <a:t> y </a:t>
            </a:r>
            <a:r>
              <a:rPr lang="en-GB" sz="2800" b="1" dirty="0" err="1">
                <a:solidFill>
                  <a:srgbClr val="002060"/>
                </a:solidFill>
                <a:latin typeface="Century Gothic" panose="020B0502020202020204" pitchFamily="34" charset="0"/>
              </a:rPr>
              <a:t>habla</a:t>
            </a:r>
            <a:r>
              <a:rPr lang="en-GB" sz="2800" b="1" dirty="0">
                <a:solidFill>
                  <a:srgbClr val="002060"/>
                </a:solidFill>
                <a:latin typeface="Century Gothic" panose="020B0502020202020204" pitchFamily="34" charset="0"/>
              </a:rPr>
              <a:t> </a:t>
            </a:r>
            <a:r>
              <a:rPr lang="en-GB" sz="2800" dirty="0">
                <a:solidFill>
                  <a:srgbClr val="002060"/>
                </a:solidFill>
                <a:latin typeface="Century Gothic" panose="020B0502020202020204" pitchFamily="34" charset="0"/>
              </a:rPr>
              <a:t>[</a:t>
            </a:r>
            <a:r>
              <a:rPr lang="en-GB" sz="2800" b="1" dirty="0">
                <a:solidFill>
                  <a:srgbClr val="002060"/>
                </a:solidFill>
                <a:latin typeface="Century Gothic" panose="020B0502020202020204" pitchFamily="34" charset="0"/>
              </a:rPr>
              <a:t>2/5</a:t>
            </a:r>
            <a:r>
              <a:rPr lang="en-GB" sz="2800" dirty="0">
                <a:solidFill>
                  <a:srgbClr val="002060"/>
                </a:solidFill>
                <a:latin typeface="Century Gothic" panose="020B0502020202020204" pitchFamily="34" charset="0"/>
              </a:rPr>
              <a:t>]. </a:t>
            </a:r>
          </a:p>
        </p:txBody>
      </p:sp>
      <p:sp>
        <p:nvSpPr>
          <p:cNvPr id="52" name="Speech Bubble: Rectangle with Corners Rounded 51">
            <a:extLst>
              <a:ext uri="{FF2B5EF4-FFF2-40B4-BE49-F238E27FC236}">
                <a16:creationId xmlns:a16="http://schemas.microsoft.com/office/drawing/2014/main" id="{A0306A0D-09A3-4485-8A0C-6A730A305E4B}"/>
              </a:ext>
            </a:extLst>
          </p:cNvPr>
          <p:cNvSpPr/>
          <p:nvPr/>
        </p:nvSpPr>
        <p:spPr>
          <a:xfrm>
            <a:off x="1181943" y="1055259"/>
            <a:ext cx="6515394" cy="518040"/>
          </a:xfrm>
          <a:prstGeom prst="wedgeRoundRectCallout">
            <a:avLst>
              <a:gd name="adj1" fmla="val -53155"/>
              <a:gd name="adj2" fmla="val 25196"/>
              <a:gd name="adj3" fmla="val 16667"/>
            </a:avLst>
          </a:prstGeom>
          <a:noFill/>
          <a:ln w="57150">
            <a:solidFill>
              <a:srgbClr val="FF4B9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a:endParaRPr>
          </a:p>
        </p:txBody>
      </p:sp>
      <p:pic>
        <p:nvPicPr>
          <p:cNvPr id="57" name="Graphic 56" descr="Teacher">
            <a:extLst>
              <a:ext uri="{FF2B5EF4-FFF2-40B4-BE49-F238E27FC236}">
                <a16:creationId xmlns:a16="http://schemas.microsoft.com/office/drawing/2014/main" id="{517A3241-6C9C-4A61-B0D2-81AB4BA9CCB8}"/>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55915" y="903920"/>
            <a:ext cx="914400" cy="914400"/>
          </a:xfrm>
          <a:prstGeom prst="rect">
            <a:avLst/>
          </a:prstGeom>
        </p:spPr>
      </p:pic>
      <p:pic>
        <p:nvPicPr>
          <p:cNvPr id="99" name="Google Shape;319;p15" descr="Speech Icon, Voice, Talking, Audio, Speech">
            <a:extLst>
              <a:ext uri="{FF2B5EF4-FFF2-40B4-BE49-F238E27FC236}">
                <a16:creationId xmlns:a16="http://schemas.microsoft.com/office/drawing/2014/main" id="{C7FC8EE7-D74C-4120-9A7D-68711D5C0CBE}"/>
              </a:ext>
            </a:extLst>
          </p:cNvPr>
          <p:cNvPicPr preferRelativeResize="0"/>
          <p:nvPr/>
        </p:nvPicPr>
        <p:blipFill rotWithShape="1">
          <a:blip r:embed="rId6">
            <a:alphaModFix/>
          </a:blip>
          <a:srcRect/>
          <a:stretch/>
        </p:blipFill>
        <p:spPr>
          <a:xfrm>
            <a:off x="11104149" y="127569"/>
            <a:ext cx="776168" cy="776168"/>
          </a:xfrm>
          <a:prstGeom prst="rect">
            <a:avLst/>
          </a:prstGeom>
          <a:noFill/>
          <a:ln>
            <a:noFill/>
          </a:ln>
        </p:spPr>
      </p:pic>
      <p:sp>
        <p:nvSpPr>
          <p:cNvPr id="100" name="Title 1">
            <a:extLst>
              <a:ext uri="{FF2B5EF4-FFF2-40B4-BE49-F238E27FC236}">
                <a16:creationId xmlns:a16="http://schemas.microsoft.com/office/drawing/2014/main" id="{8227DE36-EAD1-4188-BEC5-9F684A147546}"/>
              </a:ext>
            </a:extLst>
          </p:cNvPr>
          <p:cNvSpPr txBox="1">
            <a:spLocks/>
          </p:cNvSpPr>
          <p:nvPr/>
        </p:nvSpPr>
        <p:spPr>
          <a:xfrm>
            <a:off x="10971365" y="978580"/>
            <a:ext cx="984675" cy="368031"/>
          </a:xfrm>
          <a:prstGeom prst="rect">
            <a:avLst/>
          </a:prstGeom>
          <a:solidFill>
            <a:srgbClr val="85CFE1"/>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1800" b="1" dirty="0">
                <a:solidFill>
                  <a:srgbClr val="002060"/>
                </a:solidFill>
                <a:latin typeface="Century Gothic" panose="020B0502020202020204" pitchFamily="34" charset="0"/>
              </a:rPr>
              <a:t>hablar</a:t>
            </a:r>
          </a:p>
        </p:txBody>
      </p:sp>
      <p:sp>
        <p:nvSpPr>
          <p:cNvPr id="13" name="TextBox 12">
            <a:extLst>
              <a:ext uri="{FF2B5EF4-FFF2-40B4-BE49-F238E27FC236}">
                <a16:creationId xmlns:a16="http://schemas.microsoft.com/office/drawing/2014/main" id="{B1464485-6AA8-41B5-B886-97E065DE34FE}"/>
              </a:ext>
            </a:extLst>
          </p:cNvPr>
          <p:cNvSpPr txBox="1"/>
          <p:nvPr/>
        </p:nvSpPr>
        <p:spPr>
          <a:xfrm>
            <a:off x="383856" y="5856495"/>
            <a:ext cx="8206637" cy="523220"/>
          </a:xfrm>
          <a:prstGeom prst="rect">
            <a:avLst/>
          </a:prstGeom>
          <a:noFill/>
        </p:spPr>
        <p:txBody>
          <a:bodyPr wrap="square" rtlCol="0">
            <a:spAutoFit/>
          </a:bodyPr>
          <a:lstStyle/>
          <a:p>
            <a:r>
              <a:rPr lang="en-GB" sz="2800" dirty="0">
                <a:solidFill>
                  <a:srgbClr val="002060"/>
                </a:solidFill>
                <a:latin typeface="Century Gothic" panose="020B0502020202020204" pitchFamily="34" charset="0"/>
              </a:rPr>
              <a:t>On the right you are (doing) gardening.</a:t>
            </a:r>
          </a:p>
        </p:txBody>
      </p:sp>
      <p:pic>
        <p:nvPicPr>
          <p:cNvPr id="111" name="Picture 110">
            <a:extLst>
              <a:ext uri="{FF2B5EF4-FFF2-40B4-BE49-F238E27FC236}">
                <a16:creationId xmlns:a16="http://schemas.microsoft.com/office/drawing/2014/main" id="{788B3DE0-4471-4FB5-8D83-3436B6983D1F}"/>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473854" y="1789658"/>
            <a:ext cx="1949891" cy="5121775"/>
          </a:xfrm>
          <a:prstGeom prst="rect">
            <a:avLst/>
          </a:prstGeom>
        </p:spPr>
      </p:pic>
      <p:sp>
        <p:nvSpPr>
          <p:cNvPr id="116" name="Google Shape;387;p19">
            <a:extLst>
              <a:ext uri="{FF2B5EF4-FFF2-40B4-BE49-F238E27FC236}">
                <a16:creationId xmlns:a16="http://schemas.microsoft.com/office/drawing/2014/main" id="{BAC41A00-D01E-437C-894D-659ACD52DA03}"/>
              </a:ext>
            </a:extLst>
          </p:cNvPr>
          <p:cNvSpPr/>
          <p:nvPr/>
        </p:nvSpPr>
        <p:spPr>
          <a:xfrm>
            <a:off x="11417626" y="2746876"/>
            <a:ext cx="516951" cy="3379042"/>
          </a:xfrm>
          <a:prstGeom prst="rect">
            <a:avLst/>
          </a:prstGeom>
          <a:solidFill>
            <a:srgbClr val="FF3399"/>
          </a:solidFill>
          <a:ln w="9525" cap="flat" cmpd="sng">
            <a:solidFill>
              <a:srgbClr val="00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2000"/>
              <a:buFont typeface="Calibri"/>
              <a:buNone/>
            </a:pPr>
            <a:endParaRPr sz="2000" b="0" i="0" u="none" strike="noStrike" cap="none">
              <a:solidFill>
                <a:srgbClr val="000000"/>
              </a:solidFill>
              <a:latin typeface="Century Gothic"/>
              <a:ea typeface="Century Gothic"/>
              <a:cs typeface="Century Gothic"/>
              <a:sym typeface="Century Gothic"/>
            </a:endParaRPr>
          </a:p>
        </p:txBody>
      </p:sp>
      <p:sp>
        <p:nvSpPr>
          <p:cNvPr id="117" name="Google Shape;395;p19">
            <a:extLst>
              <a:ext uri="{FF2B5EF4-FFF2-40B4-BE49-F238E27FC236}">
                <a16:creationId xmlns:a16="http://schemas.microsoft.com/office/drawing/2014/main" id="{3530863B-D4DF-4731-93EB-43C1F7D23C79}"/>
              </a:ext>
            </a:extLst>
          </p:cNvPr>
          <p:cNvSpPr/>
          <p:nvPr/>
        </p:nvSpPr>
        <p:spPr>
          <a:xfrm>
            <a:off x="11195085" y="6225859"/>
            <a:ext cx="931048" cy="349187"/>
          </a:xfrm>
          <a:custGeom>
            <a:avLst/>
            <a:gdLst/>
            <a:ahLst/>
            <a:cxnLst/>
            <a:rect l="l" t="t" r="r" b="b"/>
            <a:pathLst>
              <a:path w="120000" h="120000" extrusionOk="0">
                <a:moveTo>
                  <a:pt x="0" y="0"/>
                </a:moveTo>
                <a:lnTo>
                  <a:pt x="120000" y="0"/>
                </a:lnTo>
                <a:lnTo>
                  <a:pt x="120000" y="120000"/>
                </a:lnTo>
                <a:lnTo>
                  <a:pt x="0" y="120000"/>
                </a:lnTo>
                <a:close/>
              </a:path>
            </a:pathLst>
          </a:custGeom>
          <a:solidFill>
            <a:srgbClr val="1F4E79"/>
          </a:solidFill>
          <a:ln>
            <a:noFill/>
          </a:ln>
          <a:effectLst>
            <a:outerShdw blurRad="57150" dist="19050" dir="5400000" algn="ctr" rotWithShape="0">
              <a:srgbClr val="000000">
                <a:alpha val="62745"/>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FFFFFF"/>
              </a:buClr>
              <a:buSzPts val="1800"/>
              <a:buFont typeface="Century Gothic"/>
              <a:buNone/>
            </a:pPr>
            <a:r>
              <a:rPr lang="en-GB" sz="1800" b="1" i="0" u="none" strike="noStrike" cap="none" dirty="0">
                <a:solidFill>
                  <a:srgbClr val="FFFFFF"/>
                </a:solidFill>
                <a:latin typeface="Century Gothic"/>
                <a:ea typeface="Century Gothic"/>
                <a:cs typeface="Century Gothic"/>
                <a:sym typeface="Century Gothic"/>
              </a:rPr>
              <a:t>INICIO</a:t>
            </a:r>
            <a:endParaRPr dirty="0"/>
          </a:p>
        </p:txBody>
      </p:sp>
      <p:sp>
        <p:nvSpPr>
          <p:cNvPr id="118" name="Google Shape;388;p19">
            <a:extLst>
              <a:ext uri="{FF2B5EF4-FFF2-40B4-BE49-F238E27FC236}">
                <a16:creationId xmlns:a16="http://schemas.microsoft.com/office/drawing/2014/main" id="{9F49529C-791D-4247-8523-37F9D7A6BE95}"/>
              </a:ext>
            </a:extLst>
          </p:cNvPr>
          <p:cNvSpPr/>
          <p:nvPr/>
        </p:nvSpPr>
        <p:spPr>
          <a:xfrm>
            <a:off x="11413499" y="2746874"/>
            <a:ext cx="518389" cy="3379044"/>
          </a:xfrm>
          <a:prstGeom prst="rect">
            <a:avLst/>
          </a:prstGeom>
          <a:solidFill>
            <a:srgbClr val="86CFE2"/>
          </a:solidFill>
          <a:ln w="9525" cap="flat" cmpd="sng">
            <a:solidFill>
              <a:srgbClr val="02456F"/>
            </a:solidFill>
            <a:prstDash val="solid"/>
            <a:round/>
            <a:headEnd type="none" w="sm" len="sm"/>
            <a:tailEnd type="none" w="sm" len="sm"/>
          </a:ln>
          <a:effectLst>
            <a:outerShdw blurRad="57150" dist="19050" dir="5400000" algn="ctr" rotWithShape="0">
              <a:srgbClr val="FFFFFF"/>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2000"/>
              <a:buFont typeface="Calibri"/>
              <a:buNone/>
            </a:pPr>
            <a:endParaRPr sz="2000" b="0" i="0" u="none" strike="noStrike" cap="none">
              <a:solidFill>
                <a:srgbClr val="000000"/>
              </a:solidFill>
              <a:latin typeface="Century Gothic"/>
              <a:ea typeface="Century Gothic"/>
              <a:cs typeface="Century Gothic"/>
              <a:sym typeface="Century Gothic"/>
            </a:endParaRPr>
          </a:p>
        </p:txBody>
      </p:sp>
      <p:sp>
        <p:nvSpPr>
          <p:cNvPr id="119" name="Google Shape;157;p2">
            <a:extLst>
              <a:ext uri="{FF2B5EF4-FFF2-40B4-BE49-F238E27FC236}">
                <a16:creationId xmlns:a16="http://schemas.microsoft.com/office/drawing/2014/main" id="{92745A3B-A502-496B-BD74-AABA29BAE11B}"/>
              </a:ext>
            </a:extLst>
          </p:cNvPr>
          <p:cNvSpPr txBox="1"/>
          <p:nvPr/>
        </p:nvSpPr>
        <p:spPr>
          <a:xfrm>
            <a:off x="11194063" y="2261594"/>
            <a:ext cx="932070" cy="500097"/>
          </a:xfrm>
          <a:prstGeom prst="rect">
            <a:avLst/>
          </a:prstGeom>
          <a:noFill/>
          <a:ln>
            <a:noFill/>
          </a:ln>
        </p:spPr>
        <p:txBody>
          <a:bodyPr spcFirstLastPara="1" wrap="square" lIns="91425" tIns="45700" rIns="91425" bIns="45700" anchor="t" anchorCtr="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s-AR" sz="1600" b="1" i="0" u="none" strike="noStrike" kern="0" cap="none" spc="0" normalizeH="0" baseline="0" noProof="0" dirty="0">
                <a:ln>
                  <a:noFill/>
                </a:ln>
                <a:solidFill>
                  <a:srgbClr val="002060"/>
                </a:solidFill>
                <a:effectLst/>
                <a:uLnTx/>
                <a:uFillTx/>
                <a:latin typeface="Century Gothic"/>
                <a:ea typeface="Century Gothic"/>
                <a:cs typeface="Century Gothic"/>
                <a:sym typeface="Century Gothic"/>
              </a:rPr>
              <a:t>25</a:t>
            </a:r>
            <a:r>
              <a:rPr kumimoji="0" lang="es-AR" sz="1050" b="1" i="0" u="none" strike="noStrike" kern="0" cap="none" spc="0" normalizeH="0" baseline="0" noProof="0" dirty="0">
                <a:ln>
                  <a:noFill/>
                </a:ln>
                <a:solidFill>
                  <a:srgbClr val="002060"/>
                </a:solidFill>
                <a:effectLst/>
                <a:uLnTx/>
                <a:uFillTx/>
                <a:latin typeface="Century Gothic"/>
                <a:ea typeface="Century Gothic"/>
                <a:cs typeface="Century Gothic"/>
                <a:sym typeface="Century Gothic"/>
              </a:rPr>
              <a:t> </a:t>
            </a:r>
            <a:br>
              <a:rPr kumimoji="0" lang="es-AR" sz="1050" b="1" i="0" u="none" strike="noStrike" kern="0" cap="none" spc="0" normalizeH="0" baseline="0" noProof="0" dirty="0">
                <a:ln>
                  <a:noFill/>
                </a:ln>
                <a:solidFill>
                  <a:srgbClr val="002060"/>
                </a:solidFill>
                <a:effectLst/>
                <a:uLnTx/>
                <a:uFillTx/>
                <a:latin typeface="Century Gothic"/>
                <a:ea typeface="Century Gothic"/>
                <a:cs typeface="Century Gothic"/>
                <a:sym typeface="Century Gothic"/>
              </a:rPr>
            </a:br>
            <a:r>
              <a:rPr kumimoji="0" lang="es-AR" sz="1050" b="1" i="0" u="none" strike="noStrike" kern="0" cap="none" spc="0" normalizeH="0" baseline="0" noProof="0" dirty="0">
                <a:ln>
                  <a:noFill/>
                </a:ln>
                <a:solidFill>
                  <a:srgbClr val="002060"/>
                </a:solidFill>
                <a:effectLst/>
                <a:uLnTx/>
                <a:uFillTx/>
                <a:latin typeface="Century Gothic"/>
                <a:ea typeface="Century Gothic"/>
                <a:cs typeface="Century Gothic"/>
                <a:sym typeface="Century Gothic"/>
              </a:rPr>
              <a:t>segundos</a:t>
            </a:r>
            <a:endParaRPr kumimoji="0" lang="es-AR" sz="1050" b="0" i="0" u="none" strike="noStrike" kern="0" cap="none" spc="0" normalizeH="0" baseline="0" noProof="0" dirty="0">
              <a:ln>
                <a:noFill/>
              </a:ln>
              <a:solidFill>
                <a:srgbClr val="002060"/>
              </a:solidFill>
              <a:effectLst/>
              <a:uLnTx/>
              <a:uFillTx/>
              <a:latin typeface="Century Gothic"/>
              <a:ea typeface="Century Gothic"/>
              <a:cs typeface="Century Gothic"/>
              <a:sym typeface="Century Gothic"/>
            </a:endParaRPr>
          </a:p>
        </p:txBody>
      </p:sp>
      <p:sp>
        <p:nvSpPr>
          <p:cNvPr id="120" name="TextBox 119">
            <a:extLst>
              <a:ext uri="{FF2B5EF4-FFF2-40B4-BE49-F238E27FC236}">
                <a16:creationId xmlns:a16="http://schemas.microsoft.com/office/drawing/2014/main" id="{BFA24B84-2475-40DF-97BC-647FE3A70E5E}"/>
              </a:ext>
            </a:extLst>
          </p:cNvPr>
          <p:cNvSpPr txBox="1"/>
          <p:nvPr/>
        </p:nvSpPr>
        <p:spPr>
          <a:xfrm>
            <a:off x="107993" y="5880721"/>
            <a:ext cx="2810719" cy="523220"/>
          </a:xfrm>
          <a:prstGeom prst="rect">
            <a:avLst/>
          </a:prstGeom>
          <a:solidFill>
            <a:schemeClr val="bg1"/>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a:ln>
                  <a:noFill/>
                </a:ln>
                <a:solidFill>
                  <a:srgbClr val="92D050"/>
                </a:solidFill>
                <a:effectLst/>
                <a:uLnTx/>
                <a:uFillTx/>
                <a:latin typeface="Segoe Print" panose="02000600000000000000" pitchFamily="2" charset="0"/>
              </a:rPr>
              <a:t>A la</a:t>
            </a:r>
            <a:r>
              <a:rPr kumimoji="0" lang="en-GB" sz="2800" b="1" i="0" u="none" strike="noStrike" kern="1200" cap="none" spc="0" normalizeH="0" noProof="0" dirty="0">
                <a:ln>
                  <a:noFill/>
                </a:ln>
                <a:solidFill>
                  <a:srgbClr val="92D050"/>
                </a:solidFill>
                <a:effectLst/>
                <a:uLnTx/>
                <a:uFillTx/>
                <a:latin typeface="Segoe Print" panose="02000600000000000000" pitchFamily="2" charset="0"/>
              </a:rPr>
              <a:t> </a:t>
            </a:r>
            <a:r>
              <a:rPr kumimoji="0" lang="en-GB" sz="2800" b="1" i="0" u="none" strike="noStrike" kern="1200" cap="none" spc="0" normalizeH="0" noProof="0" dirty="0" err="1">
                <a:ln>
                  <a:noFill/>
                </a:ln>
                <a:solidFill>
                  <a:srgbClr val="92D050"/>
                </a:solidFill>
                <a:effectLst/>
                <a:uLnTx/>
                <a:uFillTx/>
                <a:latin typeface="Segoe Print" panose="02000600000000000000" pitchFamily="2" charset="0"/>
              </a:rPr>
              <a:t>derecha</a:t>
            </a:r>
            <a:endParaRPr kumimoji="0" lang="en-GB" sz="2800" b="1" i="0" u="none" strike="noStrike" kern="1200" cap="none" spc="0" normalizeH="0" baseline="0" noProof="0" dirty="0">
              <a:ln>
                <a:noFill/>
              </a:ln>
              <a:solidFill>
                <a:srgbClr val="92D050"/>
              </a:solidFill>
              <a:effectLst/>
              <a:uLnTx/>
              <a:uFillTx/>
              <a:latin typeface="Segoe Print" panose="02000600000000000000" pitchFamily="2" charset="0"/>
            </a:endParaRPr>
          </a:p>
        </p:txBody>
      </p:sp>
      <p:sp>
        <p:nvSpPr>
          <p:cNvPr id="121" name="TextBox 120">
            <a:extLst>
              <a:ext uri="{FF2B5EF4-FFF2-40B4-BE49-F238E27FC236}">
                <a16:creationId xmlns:a16="http://schemas.microsoft.com/office/drawing/2014/main" id="{EFD2B142-2219-422E-B1A7-AEF7D802ADD3}"/>
              </a:ext>
            </a:extLst>
          </p:cNvPr>
          <p:cNvSpPr txBox="1"/>
          <p:nvPr/>
        </p:nvSpPr>
        <p:spPr>
          <a:xfrm>
            <a:off x="2768685" y="5892511"/>
            <a:ext cx="1377795" cy="523220"/>
          </a:xfrm>
          <a:prstGeom prst="rect">
            <a:avLst/>
          </a:prstGeom>
          <a:solidFill>
            <a:schemeClr val="bg1"/>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a:ln>
                  <a:noFill/>
                </a:ln>
                <a:solidFill>
                  <a:srgbClr val="92D050"/>
                </a:solidFill>
                <a:effectLst/>
                <a:uLnTx/>
                <a:uFillTx/>
                <a:latin typeface="Segoe Print" panose="02000600000000000000" pitchFamily="2" charset="0"/>
              </a:rPr>
              <a:t>haces</a:t>
            </a:r>
          </a:p>
        </p:txBody>
      </p:sp>
      <p:sp>
        <p:nvSpPr>
          <p:cNvPr id="124" name="TextBox 123">
            <a:extLst>
              <a:ext uri="{FF2B5EF4-FFF2-40B4-BE49-F238E27FC236}">
                <a16:creationId xmlns:a16="http://schemas.microsoft.com/office/drawing/2014/main" id="{16E159C7-062E-4AF3-B817-F499C3EA36D8}"/>
              </a:ext>
            </a:extLst>
          </p:cNvPr>
          <p:cNvSpPr txBox="1"/>
          <p:nvPr/>
        </p:nvSpPr>
        <p:spPr>
          <a:xfrm>
            <a:off x="4070573" y="5863005"/>
            <a:ext cx="3248725" cy="523220"/>
          </a:xfrm>
          <a:prstGeom prst="rect">
            <a:avLst/>
          </a:prstGeom>
          <a:solidFill>
            <a:schemeClr val="bg1"/>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2800" b="1" noProof="0" dirty="0" err="1">
                <a:solidFill>
                  <a:srgbClr val="92D050"/>
                </a:solidFill>
                <a:latin typeface="Segoe Print" panose="02000600000000000000" pitchFamily="2" charset="0"/>
              </a:rPr>
              <a:t>jardinería</a:t>
            </a:r>
            <a:r>
              <a:rPr lang="en-GB" sz="2800" b="1" noProof="0" dirty="0">
                <a:solidFill>
                  <a:srgbClr val="92D050"/>
                </a:solidFill>
                <a:latin typeface="Segoe Print" panose="02000600000000000000" pitchFamily="2" charset="0"/>
              </a:rPr>
              <a:t>.</a:t>
            </a:r>
            <a:endParaRPr kumimoji="0" lang="en-GB" sz="2800" b="1" i="0" u="none" strike="noStrike" kern="1200" cap="none" spc="0" normalizeH="0" baseline="0" noProof="0" dirty="0">
              <a:ln>
                <a:noFill/>
              </a:ln>
              <a:solidFill>
                <a:srgbClr val="92D050"/>
              </a:solidFill>
              <a:effectLst/>
              <a:uLnTx/>
              <a:uFillTx/>
              <a:latin typeface="Segoe Print" panose="02000600000000000000" pitchFamily="2" charset="0"/>
            </a:endParaRPr>
          </a:p>
        </p:txBody>
      </p:sp>
      <p:pic>
        <p:nvPicPr>
          <p:cNvPr id="27" name="Picture 26" descr="A picture containing toy, doll&#10;&#10;Description automatically generated">
            <a:extLst>
              <a:ext uri="{FF2B5EF4-FFF2-40B4-BE49-F238E27FC236}">
                <a16:creationId xmlns:a16="http://schemas.microsoft.com/office/drawing/2014/main" id="{33AD857B-CA0E-4D8E-B1F6-0FA5AE6AC09D}"/>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152155" y="2578042"/>
            <a:ext cx="916180" cy="2071825"/>
          </a:xfrm>
          <a:prstGeom prst="rect">
            <a:avLst/>
          </a:prstGeom>
        </p:spPr>
      </p:pic>
      <p:pic>
        <p:nvPicPr>
          <p:cNvPr id="5124" name="Picture 4" descr="Guantes, Jardinería, Cuero, Proteccion">
            <a:extLst>
              <a:ext uri="{FF2B5EF4-FFF2-40B4-BE49-F238E27FC236}">
                <a16:creationId xmlns:a16="http://schemas.microsoft.com/office/drawing/2014/main" id="{1D15DA10-9698-4790-9B07-E514080D5153}"/>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rot="19927307">
            <a:off x="6169208" y="3786408"/>
            <a:ext cx="497852" cy="391828"/>
          </a:xfrm>
          <a:prstGeom prst="rect">
            <a:avLst/>
          </a:prstGeom>
          <a:noFill/>
          <a:extLst>
            <a:ext uri="{909E8E84-426E-40DD-AFC4-6F175D3DCCD1}">
              <a14:hiddenFill xmlns:a14="http://schemas.microsoft.com/office/drawing/2010/main">
                <a:solidFill>
                  <a:srgbClr val="FFFFFF"/>
                </a:solidFill>
              </a14:hiddenFill>
            </a:ext>
          </a:extLst>
        </p:spPr>
      </p:pic>
      <p:pic>
        <p:nvPicPr>
          <p:cNvPr id="5126" name="Picture 6" descr="Campo, Suelo, Agricultura, Granja">
            <a:extLst>
              <a:ext uri="{FF2B5EF4-FFF2-40B4-BE49-F238E27FC236}">
                <a16:creationId xmlns:a16="http://schemas.microsoft.com/office/drawing/2014/main" id="{F9123EA4-FE63-4257-8805-84E56A37FB0E}"/>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730160" y="3922842"/>
            <a:ext cx="2399162" cy="1199581"/>
          </a:xfrm>
          <a:prstGeom prst="rect">
            <a:avLst/>
          </a:prstGeom>
          <a:noFill/>
          <a:extLst>
            <a:ext uri="{909E8E84-426E-40DD-AFC4-6F175D3DCCD1}">
              <a14:hiddenFill xmlns:a14="http://schemas.microsoft.com/office/drawing/2010/main">
                <a:solidFill>
                  <a:srgbClr val="FFFFFF"/>
                </a:solidFill>
              </a14:hiddenFill>
            </a:ext>
          </a:extLst>
        </p:spPr>
      </p:pic>
      <p:pic>
        <p:nvPicPr>
          <p:cNvPr id="5128" name="Picture 8" descr="Tomates, Enredaderas, Tomate, Verduras">
            <a:extLst>
              <a:ext uri="{FF2B5EF4-FFF2-40B4-BE49-F238E27FC236}">
                <a16:creationId xmlns:a16="http://schemas.microsoft.com/office/drawing/2014/main" id="{45FF29B3-96BF-4232-A13E-F88E7B64442C}"/>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4339528" y="3613954"/>
            <a:ext cx="445262" cy="776354"/>
          </a:xfrm>
          <a:prstGeom prst="rect">
            <a:avLst/>
          </a:prstGeom>
          <a:noFill/>
          <a:extLst>
            <a:ext uri="{909E8E84-426E-40DD-AFC4-6F175D3DCCD1}">
              <a14:hiddenFill xmlns:a14="http://schemas.microsoft.com/office/drawing/2010/main">
                <a:solidFill>
                  <a:srgbClr val="FFFFFF"/>
                </a:solidFill>
              </a14:hiddenFill>
            </a:ext>
          </a:extLst>
        </p:spPr>
      </p:pic>
      <p:sp>
        <p:nvSpPr>
          <p:cNvPr id="24" name="TextBox 23">
            <a:extLst>
              <a:ext uri="{FF2B5EF4-FFF2-40B4-BE49-F238E27FC236}">
                <a16:creationId xmlns:a16="http://schemas.microsoft.com/office/drawing/2014/main" id="{579A7CF4-99D2-40C5-AC47-B8687964C43E}"/>
              </a:ext>
            </a:extLst>
          </p:cNvPr>
          <p:cNvSpPr txBox="1"/>
          <p:nvPr/>
        </p:nvSpPr>
        <p:spPr>
          <a:xfrm>
            <a:off x="3270222" y="121847"/>
            <a:ext cx="8724053"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800" dirty="0">
                <a:solidFill>
                  <a:srgbClr val="002060"/>
                </a:solidFill>
                <a:latin typeface="Century Gothic" panose="020B0502020202020204" pitchFamily="34" charset="0"/>
              </a:rPr>
              <a:t>Quique describe las </a:t>
            </a:r>
            <a:r>
              <a:rPr lang="en-GB" sz="2800" dirty="0" err="1">
                <a:solidFill>
                  <a:srgbClr val="002060"/>
                </a:solidFill>
                <a:latin typeface="Century Gothic" panose="020B0502020202020204" pitchFamily="34" charset="0"/>
              </a:rPr>
              <a:t>fotos</a:t>
            </a:r>
            <a:r>
              <a:rPr lang="en-GB" sz="2800" dirty="0">
                <a:solidFill>
                  <a:srgbClr val="002060"/>
                </a:solidFill>
                <a:latin typeface="Century Gothic" panose="020B0502020202020204" pitchFamily="34" charset="0"/>
              </a:rPr>
              <a:t> a </a:t>
            </a:r>
            <a:r>
              <a:rPr lang="en-GB" sz="2800" dirty="0" err="1">
                <a:solidFill>
                  <a:srgbClr val="002060"/>
                </a:solidFill>
                <a:latin typeface="Century Gothic" panose="020B0502020202020204" pitchFamily="34" charset="0"/>
              </a:rPr>
              <a:t>Ángela</a:t>
            </a:r>
            <a:r>
              <a:rPr lang="en-GB" sz="2800" dirty="0">
                <a:solidFill>
                  <a:srgbClr val="002060"/>
                </a:solidFill>
                <a:latin typeface="Century Gothic" panose="020B0502020202020204" pitchFamily="34" charset="0"/>
              </a:rPr>
              <a:t>.</a:t>
            </a:r>
            <a:endParaRPr kumimoji="0" lang="en-GB" sz="2800" b="0" i="0" u="none" strike="noStrike" kern="1200" cap="none" spc="0" normalizeH="0" baseline="0" noProof="0" dirty="0">
              <a:ln>
                <a:noFill/>
              </a:ln>
              <a:solidFill>
                <a:srgbClr val="002060"/>
              </a:solidFill>
              <a:effectLst/>
              <a:uLnTx/>
              <a:uFillTx/>
              <a:latin typeface="Century Gothic" panose="020B0502020202020204" pitchFamily="34" charset="0"/>
            </a:endParaRPr>
          </a:p>
        </p:txBody>
      </p:sp>
    </p:spTree>
    <p:extLst>
      <p:ext uri="{BB962C8B-B14F-4D97-AF65-F5344CB8AC3E}">
        <p14:creationId xmlns:p14="http://schemas.microsoft.com/office/powerpoint/2010/main" val="35359718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1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16"/>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17"/>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19"/>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20"/>
                                        </p:tgtEl>
                                        <p:attrNameLst>
                                          <p:attrName>style.visibility</p:attrName>
                                        </p:attrNameLst>
                                      </p:cBhvr>
                                      <p:to>
                                        <p:strVal val="visible"/>
                                      </p:to>
                                    </p:set>
                                    <p:animEffect transition="in" filter="fade">
                                      <p:cBhvr>
                                        <p:cTn id="17" dur="500"/>
                                        <p:tgtEl>
                                          <p:spTgt spid="120"/>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21"/>
                                        </p:tgtEl>
                                        <p:attrNameLst>
                                          <p:attrName>style.visibility</p:attrName>
                                        </p:attrNameLst>
                                      </p:cBhvr>
                                      <p:to>
                                        <p:strVal val="visible"/>
                                      </p:to>
                                    </p:set>
                                    <p:animEffect transition="in" filter="fade">
                                      <p:cBhvr>
                                        <p:cTn id="22" dur="500"/>
                                        <p:tgtEl>
                                          <p:spTgt spid="121"/>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24"/>
                                        </p:tgtEl>
                                        <p:attrNameLst>
                                          <p:attrName>style.visibility</p:attrName>
                                        </p:attrNameLst>
                                      </p:cBhvr>
                                      <p:to>
                                        <p:strVal val="visible"/>
                                      </p:to>
                                    </p:set>
                                    <p:animEffect transition="in" filter="fade">
                                      <p:cBhvr>
                                        <p:cTn id="27" dur="500"/>
                                        <p:tgtEl>
                                          <p:spTgt spid="124"/>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8" restart="whenNotActive" fill="hold" evtFilter="cancelBubble" nodeType="interactiveSeq">
                <p:stCondLst>
                  <p:cond evt="onClick" delay="0">
                    <p:tgtEl>
                      <p:spTgt spid="117"/>
                    </p:tgtEl>
                  </p:cond>
                </p:stCondLst>
                <p:endSync evt="end" delay="0">
                  <p:rtn val="all"/>
                </p:endSync>
                <p:childTnLst>
                  <p:par>
                    <p:cTn id="29" fill="hold">
                      <p:stCondLst>
                        <p:cond delay="0"/>
                      </p:stCondLst>
                      <p:childTnLst>
                        <p:par>
                          <p:cTn id="30" fill="hold">
                            <p:stCondLst>
                              <p:cond delay="0"/>
                            </p:stCondLst>
                            <p:childTnLst>
                              <p:par>
                                <p:cTn id="31" presetID="12" presetClass="exit" presetSubtype="4" fill="hold" grpId="1" nodeType="clickEffect">
                                  <p:stCondLst>
                                    <p:cond delay="0"/>
                                  </p:stCondLst>
                                  <p:childTnLst>
                                    <p:anim calcmode="lin" valueType="num">
                                      <p:cBhvr additive="base">
                                        <p:cTn id="32" dur="25000"/>
                                        <p:tgtEl>
                                          <p:spTgt spid="118"/>
                                        </p:tgtEl>
                                        <p:attrNameLst>
                                          <p:attrName>ppt_y</p:attrName>
                                        </p:attrNameLst>
                                      </p:cBhvr>
                                      <p:tavLst>
                                        <p:tav tm="0">
                                          <p:val>
                                            <p:strVal val="#ppt_y"/>
                                          </p:val>
                                        </p:tav>
                                        <p:tav tm="100000">
                                          <p:val>
                                            <p:strVal val="#ppt_y+#ppt_h*1.125000"/>
                                          </p:val>
                                        </p:tav>
                                      </p:tavLst>
                                    </p:anim>
                                    <p:animEffect transition="out" filter="wipe(down)">
                                      <p:cBhvr>
                                        <p:cTn id="33" dur="25000"/>
                                        <p:tgtEl>
                                          <p:spTgt spid="118"/>
                                        </p:tgtEl>
                                      </p:cBhvr>
                                    </p:animEffect>
                                    <p:set>
                                      <p:cBhvr>
                                        <p:cTn id="34" dur="1" fill="hold">
                                          <p:stCondLst>
                                            <p:cond delay="24999"/>
                                          </p:stCondLst>
                                        </p:cTn>
                                        <p:tgtEl>
                                          <p:spTgt spid="118"/>
                                        </p:tgtEl>
                                        <p:attrNameLst>
                                          <p:attrName>style.visibility</p:attrName>
                                        </p:attrNameLst>
                                      </p:cBhvr>
                                      <p:to>
                                        <p:strVal val="hidden"/>
                                      </p:to>
                                    </p:set>
                                  </p:childTnLst>
                                </p:cTn>
                              </p:par>
                            </p:childTnLst>
                          </p:cTn>
                        </p:par>
                      </p:childTnLst>
                    </p:cTn>
                  </p:par>
                </p:childTnLst>
              </p:cTn>
              <p:nextCondLst>
                <p:cond evt="onClick" delay="0">
                  <p:tgtEl>
                    <p:spTgt spid="117"/>
                  </p:tgtEl>
                </p:cond>
              </p:nextCondLst>
            </p:seq>
          </p:childTnLst>
        </p:cTn>
      </p:par>
    </p:tnLst>
    <p:bldLst>
      <p:bldP spid="116" grpId="0" animBg="1"/>
      <p:bldP spid="117" grpId="0" animBg="1"/>
      <p:bldP spid="118" grpId="0" animBg="1"/>
      <p:bldP spid="118" grpId="1" animBg="1"/>
      <p:bldP spid="119" grpId="0"/>
      <p:bldP spid="120" grpId="0" animBg="1"/>
      <p:bldP spid="121" grpId="0" animBg="1"/>
      <p:bldP spid="124"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25"/>
        <p:cNvGrpSpPr/>
        <p:nvPr/>
      </p:nvGrpSpPr>
      <p:grpSpPr>
        <a:xfrm>
          <a:off x="0" y="0"/>
          <a:ext cx="0" cy="0"/>
          <a:chOff x="0" y="0"/>
          <a:chExt cx="0" cy="0"/>
        </a:xfrm>
      </p:grpSpPr>
      <p:pic>
        <p:nvPicPr>
          <p:cNvPr id="10" name="Picture 9">
            <a:extLst>
              <a:ext uri="{FF2B5EF4-FFF2-40B4-BE49-F238E27FC236}">
                <a16:creationId xmlns:a16="http://schemas.microsoft.com/office/drawing/2014/main" id="{8D1114FB-1AF2-48A5-A8AB-AD8FF9F9DCB6}"/>
              </a:ext>
            </a:extLst>
          </p:cNvPr>
          <p:cNvPicPr>
            <a:picLocks noChangeAspect="1"/>
          </p:cNvPicPr>
          <p:nvPr/>
        </p:nvPicPr>
        <p:blipFill>
          <a:blip r:embed="rId3"/>
          <a:stretch>
            <a:fillRect/>
          </a:stretch>
        </p:blipFill>
        <p:spPr>
          <a:xfrm rot="21305820">
            <a:off x="2560197" y="917574"/>
            <a:ext cx="5340365" cy="4943415"/>
          </a:xfrm>
          <a:prstGeom prst="rect">
            <a:avLst/>
          </a:prstGeom>
        </p:spPr>
      </p:pic>
      <p:sp>
        <p:nvSpPr>
          <p:cNvPr id="167" name="Google Shape;167;p2"/>
          <p:cNvSpPr/>
          <p:nvPr/>
        </p:nvSpPr>
        <p:spPr>
          <a:xfrm>
            <a:off x="123171" y="128500"/>
            <a:ext cx="521370" cy="478471"/>
          </a:xfrm>
          <a:prstGeom prst="roundRect">
            <a:avLst>
              <a:gd name="adj" fmla="val 16667"/>
            </a:avLst>
          </a:prstGeom>
          <a:solidFill>
            <a:srgbClr val="0070C0"/>
          </a:solidFill>
          <a:ln w="12700" cap="flat" cmpd="sng">
            <a:no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2" name="Title 1">
            <a:extLst>
              <a:ext uri="{FF2B5EF4-FFF2-40B4-BE49-F238E27FC236}">
                <a16:creationId xmlns:a16="http://schemas.microsoft.com/office/drawing/2014/main" id="{3F9B81CA-49CF-4113-B92C-AF8FEDD23E30}"/>
              </a:ext>
            </a:extLst>
          </p:cNvPr>
          <p:cNvSpPr>
            <a:spLocks noGrp="1"/>
          </p:cNvSpPr>
          <p:nvPr>
            <p:ph type="title"/>
          </p:nvPr>
        </p:nvSpPr>
        <p:spPr>
          <a:xfrm>
            <a:off x="724790" y="58981"/>
            <a:ext cx="2810719" cy="675762"/>
          </a:xfrm>
        </p:spPr>
        <p:txBody>
          <a:bodyPr>
            <a:normAutofit/>
          </a:bodyPr>
          <a:lstStyle/>
          <a:p>
            <a:r>
              <a:rPr lang="en-GB" sz="3200" b="1" dirty="0">
                <a:solidFill>
                  <a:srgbClr val="002060"/>
                </a:solidFill>
                <a:latin typeface="Century Gothic"/>
                <a:ea typeface="Century Gothic"/>
                <a:cs typeface="Century Gothic"/>
                <a:sym typeface="Century Gothic"/>
              </a:rPr>
              <a:t>Follow up 4 : </a:t>
            </a:r>
            <a:endParaRPr lang="en-GB" sz="3200" dirty="0"/>
          </a:p>
        </p:txBody>
      </p:sp>
      <p:sp>
        <p:nvSpPr>
          <p:cNvPr id="54" name="TextBox 53">
            <a:extLst>
              <a:ext uri="{FF2B5EF4-FFF2-40B4-BE49-F238E27FC236}">
                <a16:creationId xmlns:a16="http://schemas.microsoft.com/office/drawing/2014/main" id="{92D404C1-E4CB-49C4-BBB7-4061AF67EFA1}"/>
              </a:ext>
            </a:extLst>
          </p:cNvPr>
          <p:cNvSpPr txBox="1"/>
          <p:nvPr/>
        </p:nvSpPr>
        <p:spPr>
          <a:xfrm>
            <a:off x="1209077" y="1033968"/>
            <a:ext cx="9577366" cy="523220"/>
          </a:xfrm>
          <a:prstGeom prst="rect">
            <a:avLst/>
          </a:prstGeom>
          <a:noFill/>
          <a:ln>
            <a:noFill/>
          </a:ln>
        </p:spPr>
        <p:txBody>
          <a:bodyPr wrap="square" rtlCol="0">
            <a:spAutoFit/>
          </a:bodyPr>
          <a:lstStyle/>
          <a:p>
            <a:r>
              <a:rPr lang="en-GB" sz="2800" b="1" dirty="0" err="1">
                <a:solidFill>
                  <a:srgbClr val="002060"/>
                </a:solidFill>
                <a:latin typeface="Century Gothic" panose="020B0502020202020204" pitchFamily="34" charset="0"/>
              </a:rPr>
              <a:t>Observa</a:t>
            </a:r>
            <a:r>
              <a:rPr lang="en-GB" sz="2800" b="1" dirty="0">
                <a:solidFill>
                  <a:srgbClr val="002060"/>
                </a:solidFill>
                <a:latin typeface="Century Gothic" panose="020B0502020202020204" pitchFamily="34" charset="0"/>
              </a:rPr>
              <a:t> las </a:t>
            </a:r>
            <a:r>
              <a:rPr lang="en-GB" sz="2800" b="1" dirty="0" err="1">
                <a:solidFill>
                  <a:srgbClr val="002060"/>
                </a:solidFill>
                <a:latin typeface="Century Gothic" panose="020B0502020202020204" pitchFamily="34" charset="0"/>
              </a:rPr>
              <a:t>imágenes</a:t>
            </a:r>
            <a:r>
              <a:rPr lang="en-GB" sz="2800" b="1" dirty="0">
                <a:solidFill>
                  <a:srgbClr val="002060"/>
                </a:solidFill>
                <a:latin typeface="Century Gothic" panose="020B0502020202020204" pitchFamily="34" charset="0"/>
              </a:rPr>
              <a:t> y </a:t>
            </a:r>
            <a:r>
              <a:rPr lang="en-GB" sz="2800" b="1" dirty="0" err="1">
                <a:solidFill>
                  <a:srgbClr val="002060"/>
                </a:solidFill>
                <a:latin typeface="Century Gothic" panose="020B0502020202020204" pitchFamily="34" charset="0"/>
              </a:rPr>
              <a:t>habla</a:t>
            </a:r>
            <a:r>
              <a:rPr lang="en-GB" sz="2800" b="1" dirty="0">
                <a:solidFill>
                  <a:srgbClr val="002060"/>
                </a:solidFill>
                <a:latin typeface="Century Gothic" panose="020B0502020202020204" pitchFamily="34" charset="0"/>
              </a:rPr>
              <a:t> </a:t>
            </a:r>
            <a:r>
              <a:rPr lang="en-GB" sz="2800" dirty="0">
                <a:solidFill>
                  <a:srgbClr val="002060"/>
                </a:solidFill>
                <a:latin typeface="Century Gothic" panose="020B0502020202020204" pitchFamily="34" charset="0"/>
              </a:rPr>
              <a:t>[</a:t>
            </a:r>
            <a:r>
              <a:rPr lang="en-GB" sz="2800" b="1" dirty="0">
                <a:solidFill>
                  <a:srgbClr val="002060"/>
                </a:solidFill>
                <a:latin typeface="Century Gothic" panose="020B0502020202020204" pitchFamily="34" charset="0"/>
              </a:rPr>
              <a:t>3/5</a:t>
            </a:r>
            <a:r>
              <a:rPr lang="en-GB" sz="2800" dirty="0">
                <a:solidFill>
                  <a:srgbClr val="002060"/>
                </a:solidFill>
                <a:latin typeface="Century Gothic" panose="020B0502020202020204" pitchFamily="34" charset="0"/>
              </a:rPr>
              <a:t>]. </a:t>
            </a:r>
          </a:p>
        </p:txBody>
      </p:sp>
      <p:sp>
        <p:nvSpPr>
          <p:cNvPr id="52" name="Speech Bubble: Rectangle with Corners Rounded 51">
            <a:extLst>
              <a:ext uri="{FF2B5EF4-FFF2-40B4-BE49-F238E27FC236}">
                <a16:creationId xmlns:a16="http://schemas.microsoft.com/office/drawing/2014/main" id="{A0306A0D-09A3-4485-8A0C-6A730A305E4B}"/>
              </a:ext>
            </a:extLst>
          </p:cNvPr>
          <p:cNvSpPr/>
          <p:nvPr/>
        </p:nvSpPr>
        <p:spPr>
          <a:xfrm>
            <a:off x="1181943" y="1055259"/>
            <a:ext cx="6515394" cy="518040"/>
          </a:xfrm>
          <a:prstGeom prst="wedgeRoundRectCallout">
            <a:avLst>
              <a:gd name="adj1" fmla="val -53155"/>
              <a:gd name="adj2" fmla="val 25196"/>
              <a:gd name="adj3" fmla="val 16667"/>
            </a:avLst>
          </a:prstGeom>
          <a:noFill/>
          <a:ln w="57150">
            <a:solidFill>
              <a:srgbClr val="FF4B9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a:endParaRPr>
          </a:p>
        </p:txBody>
      </p:sp>
      <p:pic>
        <p:nvPicPr>
          <p:cNvPr id="57" name="Graphic 56" descr="Teacher">
            <a:extLst>
              <a:ext uri="{FF2B5EF4-FFF2-40B4-BE49-F238E27FC236}">
                <a16:creationId xmlns:a16="http://schemas.microsoft.com/office/drawing/2014/main" id="{517A3241-6C9C-4A61-B0D2-81AB4BA9CCB8}"/>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55915" y="903920"/>
            <a:ext cx="914400" cy="914400"/>
          </a:xfrm>
          <a:prstGeom prst="rect">
            <a:avLst/>
          </a:prstGeom>
        </p:spPr>
      </p:pic>
      <p:pic>
        <p:nvPicPr>
          <p:cNvPr id="99" name="Google Shape;319;p15" descr="Speech Icon, Voice, Talking, Audio, Speech">
            <a:extLst>
              <a:ext uri="{FF2B5EF4-FFF2-40B4-BE49-F238E27FC236}">
                <a16:creationId xmlns:a16="http://schemas.microsoft.com/office/drawing/2014/main" id="{C7FC8EE7-D74C-4120-9A7D-68711D5C0CBE}"/>
              </a:ext>
            </a:extLst>
          </p:cNvPr>
          <p:cNvPicPr preferRelativeResize="0"/>
          <p:nvPr/>
        </p:nvPicPr>
        <p:blipFill rotWithShape="1">
          <a:blip r:embed="rId6">
            <a:alphaModFix/>
          </a:blip>
          <a:srcRect/>
          <a:stretch/>
        </p:blipFill>
        <p:spPr>
          <a:xfrm>
            <a:off x="11104149" y="127569"/>
            <a:ext cx="776168" cy="776168"/>
          </a:xfrm>
          <a:prstGeom prst="rect">
            <a:avLst/>
          </a:prstGeom>
          <a:noFill/>
          <a:ln>
            <a:noFill/>
          </a:ln>
        </p:spPr>
      </p:pic>
      <p:sp>
        <p:nvSpPr>
          <p:cNvPr id="100" name="Title 1">
            <a:extLst>
              <a:ext uri="{FF2B5EF4-FFF2-40B4-BE49-F238E27FC236}">
                <a16:creationId xmlns:a16="http://schemas.microsoft.com/office/drawing/2014/main" id="{8227DE36-EAD1-4188-BEC5-9F684A147546}"/>
              </a:ext>
            </a:extLst>
          </p:cNvPr>
          <p:cNvSpPr txBox="1">
            <a:spLocks/>
          </p:cNvSpPr>
          <p:nvPr/>
        </p:nvSpPr>
        <p:spPr>
          <a:xfrm>
            <a:off x="10971365" y="978580"/>
            <a:ext cx="984675" cy="368031"/>
          </a:xfrm>
          <a:prstGeom prst="rect">
            <a:avLst/>
          </a:prstGeom>
          <a:solidFill>
            <a:srgbClr val="85CFE1"/>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1800" b="1" dirty="0">
                <a:solidFill>
                  <a:srgbClr val="002060"/>
                </a:solidFill>
                <a:latin typeface="Century Gothic" panose="020B0502020202020204" pitchFamily="34" charset="0"/>
              </a:rPr>
              <a:t>hablar</a:t>
            </a:r>
          </a:p>
        </p:txBody>
      </p:sp>
      <p:pic>
        <p:nvPicPr>
          <p:cNvPr id="101" name="Picture 100" descr="A picture containing text, toy, doll&#10;&#10;Description automatically generated">
            <a:extLst>
              <a:ext uri="{FF2B5EF4-FFF2-40B4-BE49-F238E27FC236}">
                <a16:creationId xmlns:a16="http://schemas.microsoft.com/office/drawing/2014/main" id="{F56FD5B2-17D5-4DB4-9D33-9AC3912756A3}"/>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flipH="1">
            <a:off x="3923201" y="2922172"/>
            <a:ext cx="668773" cy="1762207"/>
          </a:xfrm>
          <a:prstGeom prst="rect">
            <a:avLst/>
          </a:prstGeom>
        </p:spPr>
      </p:pic>
      <p:pic>
        <p:nvPicPr>
          <p:cNvPr id="102" name="Picture 4" descr="Date Of Birth, Background, Birthday Card">
            <a:extLst>
              <a:ext uri="{FF2B5EF4-FFF2-40B4-BE49-F238E27FC236}">
                <a16:creationId xmlns:a16="http://schemas.microsoft.com/office/drawing/2014/main" id="{1A09CA74-F5E4-45CE-A78D-E5A748142F7D}"/>
              </a:ext>
            </a:extLst>
          </p:cNvPr>
          <p:cNvPicPr>
            <a:picLocks noChangeAspect="1" noChangeArrowheads="1"/>
          </p:cNvPicPr>
          <p:nvPr/>
        </p:nvPicPr>
        <p:blipFill>
          <a:blip r:embed="rId8">
            <a:duotone>
              <a:prstClr val="black"/>
              <a:schemeClr val="accent4">
                <a:tint val="45000"/>
                <a:satMod val="400000"/>
              </a:schemeClr>
            </a:duotone>
            <a:extLst>
              <a:ext uri="{28A0092B-C50C-407E-A947-70E740481C1C}">
                <a14:useLocalDpi xmlns:a14="http://schemas.microsoft.com/office/drawing/2010/main" val="0"/>
              </a:ext>
            </a:extLst>
          </a:blip>
          <a:srcRect/>
          <a:stretch>
            <a:fillRect/>
          </a:stretch>
        </p:blipFill>
        <p:spPr bwMode="auto">
          <a:xfrm rot="2441566">
            <a:off x="4394769" y="3539540"/>
            <a:ext cx="430104" cy="439991"/>
          </a:xfrm>
          <a:prstGeom prst="rect">
            <a:avLst/>
          </a:prstGeom>
          <a:noFill/>
          <a:extLst>
            <a:ext uri="{909E8E84-426E-40DD-AFC4-6F175D3DCCD1}">
              <a14:hiddenFill xmlns:a14="http://schemas.microsoft.com/office/drawing/2010/main">
                <a:solidFill>
                  <a:srgbClr val="FFFFFF"/>
                </a:solidFill>
              </a14:hiddenFill>
            </a:ext>
          </a:extLst>
        </p:spPr>
      </p:pic>
      <p:pic>
        <p:nvPicPr>
          <p:cNvPr id="103" name="Picture 4" descr="Lápiz, Lápiz De Color, Bolígrafo">
            <a:extLst>
              <a:ext uri="{FF2B5EF4-FFF2-40B4-BE49-F238E27FC236}">
                <a16:creationId xmlns:a16="http://schemas.microsoft.com/office/drawing/2014/main" id="{2776EFC8-222A-4FB4-845B-5AC73195FC8E}"/>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rot="12877094">
            <a:off x="4284322" y="3391480"/>
            <a:ext cx="305796" cy="481477"/>
          </a:xfrm>
          <a:prstGeom prst="rect">
            <a:avLst/>
          </a:prstGeom>
          <a:noFill/>
          <a:extLst>
            <a:ext uri="{909E8E84-426E-40DD-AFC4-6F175D3DCCD1}">
              <a14:hiddenFill xmlns:a14="http://schemas.microsoft.com/office/drawing/2010/main">
                <a:solidFill>
                  <a:srgbClr val="FFFFFF"/>
                </a:solidFill>
              </a14:hiddenFill>
            </a:ext>
          </a:extLst>
        </p:spPr>
      </p:pic>
      <p:pic>
        <p:nvPicPr>
          <p:cNvPr id="104" name="Picture 103">
            <a:extLst>
              <a:ext uri="{FF2B5EF4-FFF2-40B4-BE49-F238E27FC236}">
                <a16:creationId xmlns:a16="http://schemas.microsoft.com/office/drawing/2014/main" id="{3137DE86-3D0F-4A04-B064-85FDAA4319AF}"/>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6248397" y="2979755"/>
            <a:ext cx="638154" cy="1676238"/>
          </a:xfrm>
          <a:prstGeom prst="rect">
            <a:avLst/>
          </a:prstGeom>
        </p:spPr>
      </p:pic>
      <p:pic>
        <p:nvPicPr>
          <p:cNvPr id="105" name="Picture 2" descr="Checklist, Task, To Do, List, Plan, Work">
            <a:extLst>
              <a:ext uri="{FF2B5EF4-FFF2-40B4-BE49-F238E27FC236}">
                <a16:creationId xmlns:a16="http://schemas.microsoft.com/office/drawing/2014/main" id="{FB0FBAAC-F91D-46FE-862F-AB457CEE06E6}"/>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rot="19678323">
            <a:off x="6061868" y="3623722"/>
            <a:ext cx="438582" cy="502188"/>
          </a:xfrm>
          <a:prstGeom prst="rect">
            <a:avLst/>
          </a:prstGeom>
          <a:noFill/>
          <a:extLst>
            <a:ext uri="{909E8E84-426E-40DD-AFC4-6F175D3DCCD1}">
              <a14:hiddenFill xmlns:a14="http://schemas.microsoft.com/office/drawing/2010/main">
                <a:solidFill>
                  <a:srgbClr val="FFFFFF"/>
                </a:solidFill>
              </a14:hiddenFill>
            </a:ext>
          </a:extLst>
        </p:spPr>
      </p:pic>
      <p:sp>
        <p:nvSpPr>
          <p:cNvPr id="13" name="TextBox 12">
            <a:extLst>
              <a:ext uri="{FF2B5EF4-FFF2-40B4-BE49-F238E27FC236}">
                <a16:creationId xmlns:a16="http://schemas.microsoft.com/office/drawing/2014/main" id="{B1464485-6AA8-41B5-B886-97E065DE34FE}"/>
              </a:ext>
            </a:extLst>
          </p:cNvPr>
          <p:cNvSpPr txBox="1"/>
          <p:nvPr/>
        </p:nvSpPr>
        <p:spPr>
          <a:xfrm>
            <a:off x="257423" y="5723804"/>
            <a:ext cx="7297509" cy="954107"/>
          </a:xfrm>
          <a:prstGeom prst="rect">
            <a:avLst/>
          </a:prstGeom>
          <a:noFill/>
        </p:spPr>
        <p:txBody>
          <a:bodyPr wrap="square" rtlCol="0">
            <a:spAutoFit/>
          </a:bodyPr>
          <a:lstStyle/>
          <a:p>
            <a:r>
              <a:rPr lang="en-GB" sz="2800" dirty="0">
                <a:solidFill>
                  <a:srgbClr val="002060"/>
                </a:solidFill>
                <a:latin typeface="Century Gothic" panose="020B0502020202020204" pitchFamily="34" charset="0"/>
              </a:rPr>
              <a:t>On the right I’m making a list and </a:t>
            </a:r>
            <a:br>
              <a:rPr lang="en-GB" sz="2800" dirty="0">
                <a:solidFill>
                  <a:srgbClr val="002060"/>
                </a:solidFill>
                <a:latin typeface="Century Gothic" panose="020B0502020202020204" pitchFamily="34" charset="0"/>
              </a:rPr>
            </a:br>
            <a:r>
              <a:rPr lang="en-GB" sz="2800" dirty="0">
                <a:solidFill>
                  <a:srgbClr val="002060"/>
                </a:solidFill>
                <a:latin typeface="Century Gothic" panose="020B0502020202020204" pitchFamily="34" charset="0"/>
              </a:rPr>
              <a:t>on the left Sofía is making a card.</a:t>
            </a:r>
          </a:p>
        </p:txBody>
      </p:sp>
      <p:pic>
        <p:nvPicPr>
          <p:cNvPr id="111" name="Picture 110">
            <a:extLst>
              <a:ext uri="{FF2B5EF4-FFF2-40B4-BE49-F238E27FC236}">
                <a16:creationId xmlns:a16="http://schemas.microsoft.com/office/drawing/2014/main" id="{788B3DE0-4471-4FB5-8D83-3436B6983D1F}"/>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7473854" y="1789658"/>
            <a:ext cx="1949891" cy="5121775"/>
          </a:xfrm>
          <a:prstGeom prst="rect">
            <a:avLst/>
          </a:prstGeom>
        </p:spPr>
      </p:pic>
      <p:sp>
        <p:nvSpPr>
          <p:cNvPr id="116" name="Google Shape;387;p19">
            <a:extLst>
              <a:ext uri="{FF2B5EF4-FFF2-40B4-BE49-F238E27FC236}">
                <a16:creationId xmlns:a16="http://schemas.microsoft.com/office/drawing/2014/main" id="{BAC41A00-D01E-437C-894D-659ACD52DA03}"/>
              </a:ext>
            </a:extLst>
          </p:cNvPr>
          <p:cNvSpPr/>
          <p:nvPr/>
        </p:nvSpPr>
        <p:spPr>
          <a:xfrm>
            <a:off x="11417626" y="2746876"/>
            <a:ext cx="516951" cy="3379042"/>
          </a:xfrm>
          <a:prstGeom prst="rect">
            <a:avLst/>
          </a:prstGeom>
          <a:solidFill>
            <a:srgbClr val="FF3399"/>
          </a:solidFill>
          <a:ln w="9525" cap="flat" cmpd="sng">
            <a:solidFill>
              <a:srgbClr val="00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2000"/>
              <a:buFont typeface="Calibri"/>
              <a:buNone/>
            </a:pPr>
            <a:endParaRPr sz="2000" b="0" i="0" u="none" strike="noStrike" cap="none">
              <a:solidFill>
                <a:srgbClr val="000000"/>
              </a:solidFill>
              <a:latin typeface="Century Gothic"/>
              <a:ea typeface="Century Gothic"/>
              <a:cs typeface="Century Gothic"/>
              <a:sym typeface="Century Gothic"/>
            </a:endParaRPr>
          </a:p>
        </p:txBody>
      </p:sp>
      <p:sp>
        <p:nvSpPr>
          <p:cNvPr id="117" name="Google Shape;395;p19">
            <a:extLst>
              <a:ext uri="{FF2B5EF4-FFF2-40B4-BE49-F238E27FC236}">
                <a16:creationId xmlns:a16="http://schemas.microsoft.com/office/drawing/2014/main" id="{3530863B-D4DF-4731-93EB-43C1F7D23C79}"/>
              </a:ext>
            </a:extLst>
          </p:cNvPr>
          <p:cNvSpPr/>
          <p:nvPr/>
        </p:nvSpPr>
        <p:spPr>
          <a:xfrm>
            <a:off x="11195085" y="6225859"/>
            <a:ext cx="931048" cy="349187"/>
          </a:xfrm>
          <a:custGeom>
            <a:avLst/>
            <a:gdLst/>
            <a:ahLst/>
            <a:cxnLst/>
            <a:rect l="l" t="t" r="r" b="b"/>
            <a:pathLst>
              <a:path w="120000" h="120000" extrusionOk="0">
                <a:moveTo>
                  <a:pt x="0" y="0"/>
                </a:moveTo>
                <a:lnTo>
                  <a:pt x="120000" y="0"/>
                </a:lnTo>
                <a:lnTo>
                  <a:pt x="120000" y="120000"/>
                </a:lnTo>
                <a:lnTo>
                  <a:pt x="0" y="120000"/>
                </a:lnTo>
                <a:close/>
              </a:path>
            </a:pathLst>
          </a:custGeom>
          <a:solidFill>
            <a:srgbClr val="1F4E79"/>
          </a:solidFill>
          <a:ln>
            <a:noFill/>
          </a:ln>
          <a:effectLst>
            <a:outerShdw blurRad="57150" dist="19050" dir="5400000" algn="ctr" rotWithShape="0">
              <a:srgbClr val="000000">
                <a:alpha val="62745"/>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FFFFFF"/>
              </a:buClr>
              <a:buSzPts val="1800"/>
              <a:buFont typeface="Century Gothic"/>
              <a:buNone/>
            </a:pPr>
            <a:r>
              <a:rPr lang="en-GB" sz="1800" b="1" i="0" u="none" strike="noStrike" cap="none" dirty="0">
                <a:solidFill>
                  <a:srgbClr val="FFFFFF"/>
                </a:solidFill>
                <a:latin typeface="Century Gothic"/>
                <a:ea typeface="Century Gothic"/>
                <a:cs typeface="Century Gothic"/>
                <a:sym typeface="Century Gothic"/>
              </a:rPr>
              <a:t>INICIO</a:t>
            </a:r>
            <a:endParaRPr dirty="0"/>
          </a:p>
        </p:txBody>
      </p:sp>
      <p:sp>
        <p:nvSpPr>
          <p:cNvPr id="118" name="Google Shape;388;p19">
            <a:extLst>
              <a:ext uri="{FF2B5EF4-FFF2-40B4-BE49-F238E27FC236}">
                <a16:creationId xmlns:a16="http://schemas.microsoft.com/office/drawing/2014/main" id="{9F49529C-791D-4247-8523-37F9D7A6BE95}"/>
              </a:ext>
            </a:extLst>
          </p:cNvPr>
          <p:cNvSpPr/>
          <p:nvPr/>
        </p:nvSpPr>
        <p:spPr>
          <a:xfrm>
            <a:off x="11413499" y="2746874"/>
            <a:ext cx="518389" cy="3379044"/>
          </a:xfrm>
          <a:prstGeom prst="rect">
            <a:avLst/>
          </a:prstGeom>
          <a:solidFill>
            <a:srgbClr val="86CFE2"/>
          </a:solidFill>
          <a:ln w="9525" cap="flat" cmpd="sng">
            <a:solidFill>
              <a:srgbClr val="02456F"/>
            </a:solidFill>
            <a:prstDash val="solid"/>
            <a:round/>
            <a:headEnd type="none" w="sm" len="sm"/>
            <a:tailEnd type="none" w="sm" len="sm"/>
          </a:ln>
          <a:effectLst>
            <a:outerShdw blurRad="57150" dist="19050" dir="5400000" algn="ctr" rotWithShape="0">
              <a:srgbClr val="FFFFFF"/>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2000"/>
              <a:buFont typeface="Calibri"/>
              <a:buNone/>
            </a:pPr>
            <a:endParaRPr sz="2000" b="0" i="0" u="none" strike="noStrike" cap="none">
              <a:solidFill>
                <a:srgbClr val="000000"/>
              </a:solidFill>
              <a:latin typeface="Century Gothic"/>
              <a:ea typeface="Century Gothic"/>
              <a:cs typeface="Century Gothic"/>
              <a:sym typeface="Century Gothic"/>
            </a:endParaRPr>
          </a:p>
        </p:txBody>
      </p:sp>
      <p:sp>
        <p:nvSpPr>
          <p:cNvPr id="119" name="Google Shape;157;p2">
            <a:extLst>
              <a:ext uri="{FF2B5EF4-FFF2-40B4-BE49-F238E27FC236}">
                <a16:creationId xmlns:a16="http://schemas.microsoft.com/office/drawing/2014/main" id="{92745A3B-A502-496B-BD74-AABA29BAE11B}"/>
              </a:ext>
            </a:extLst>
          </p:cNvPr>
          <p:cNvSpPr txBox="1"/>
          <p:nvPr/>
        </p:nvSpPr>
        <p:spPr>
          <a:xfrm>
            <a:off x="11194063" y="2261594"/>
            <a:ext cx="932070" cy="500097"/>
          </a:xfrm>
          <a:prstGeom prst="rect">
            <a:avLst/>
          </a:prstGeom>
          <a:noFill/>
          <a:ln>
            <a:noFill/>
          </a:ln>
        </p:spPr>
        <p:txBody>
          <a:bodyPr spcFirstLastPara="1" wrap="square" lIns="91425" tIns="45700" rIns="91425" bIns="45700" anchor="t" anchorCtr="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s-AR" sz="1600" b="1" i="0" u="none" strike="noStrike" kern="0" cap="none" spc="0" normalizeH="0" baseline="0" noProof="0" dirty="0">
                <a:ln>
                  <a:noFill/>
                </a:ln>
                <a:solidFill>
                  <a:srgbClr val="002060"/>
                </a:solidFill>
                <a:effectLst/>
                <a:uLnTx/>
                <a:uFillTx/>
                <a:latin typeface="Century Gothic"/>
                <a:ea typeface="Century Gothic"/>
                <a:cs typeface="Century Gothic"/>
                <a:sym typeface="Century Gothic"/>
              </a:rPr>
              <a:t>25</a:t>
            </a:r>
            <a:r>
              <a:rPr kumimoji="0" lang="es-AR" sz="1050" b="1" i="0" u="none" strike="noStrike" kern="0" cap="none" spc="0" normalizeH="0" baseline="0" noProof="0" dirty="0">
                <a:ln>
                  <a:noFill/>
                </a:ln>
                <a:solidFill>
                  <a:srgbClr val="002060"/>
                </a:solidFill>
                <a:effectLst/>
                <a:uLnTx/>
                <a:uFillTx/>
                <a:latin typeface="Century Gothic"/>
                <a:ea typeface="Century Gothic"/>
                <a:cs typeface="Century Gothic"/>
                <a:sym typeface="Century Gothic"/>
              </a:rPr>
              <a:t> </a:t>
            </a:r>
            <a:br>
              <a:rPr kumimoji="0" lang="es-AR" sz="1050" b="1" i="0" u="none" strike="noStrike" kern="0" cap="none" spc="0" normalizeH="0" baseline="0" noProof="0" dirty="0">
                <a:ln>
                  <a:noFill/>
                </a:ln>
                <a:solidFill>
                  <a:srgbClr val="002060"/>
                </a:solidFill>
                <a:effectLst/>
                <a:uLnTx/>
                <a:uFillTx/>
                <a:latin typeface="Century Gothic"/>
                <a:ea typeface="Century Gothic"/>
                <a:cs typeface="Century Gothic"/>
                <a:sym typeface="Century Gothic"/>
              </a:rPr>
            </a:br>
            <a:r>
              <a:rPr kumimoji="0" lang="es-AR" sz="1050" b="1" i="0" u="none" strike="noStrike" kern="0" cap="none" spc="0" normalizeH="0" baseline="0" noProof="0" dirty="0">
                <a:ln>
                  <a:noFill/>
                </a:ln>
                <a:solidFill>
                  <a:srgbClr val="002060"/>
                </a:solidFill>
                <a:effectLst/>
                <a:uLnTx/>
                <a:uFillTx/>
                <a:latin typeface="Century Gothic"/>
                <a:ea typeface="Century Gothic"/>
                <a:cs typeface="Century Gothic"/>
                <a:sym typeface="Century Gothic"/>
              </a:rPr>
              <a:t>segundos</a:t>
            </a:r>
            <a:endParaRPr kumimoji="0" lang="es-AR" sz="1050" b="0" i="0" u="none" strike="noStrike" kern="0" cap="none" spc="0" normalizeH="0" baseline="0" noProof="0" dirty="0">
              <a:ln>
                <a:noFill/>
              </a:ln>
              <a:solidFill>
                <a:srgbClr val="002060"/>
              </a:solidFill>
              <a:effectLst/>
              <a:uLnTx/>
              <a:uFillTx/>
              <a:latin typeface="Century Gothic"/>
              <a:ea typeface="Century Gothic"/>
              <a:cs typeface="Century Gothic"/>
              <a:sym typeface="Century Gothic"/>
            </a:endParaRPr>
          </a:p>
        </p:txBody>
      </p:sp>
      <p:sp>
        <p:nvSpPr>
          <p:cNvPr id="120" name="TextBox 119">
            <a:extLst>
              <a:ext uri="{FF2B5EF4-FFF2-40B4-BE49-F238E27FC236}">
                <a16:creationId xmlns:a16="http://schemas.microsoft.com/office/drawing/2014/main" id="{BFA24B84-2475-40DF-97BC-647FE3A70E5E}"/>
              </a:ext>
            </a:extLst>
          </p:cNvPr>
          <p:cNvSpPr txBox="1"/>
          <p:nvPr/>
        </p:nvSpPr>
        <p:spPr>
          <a:xfrm>
            <a:off x="5503" y="5715312"/>
            <a:ext cx="2810719" cy="523220"/>
          </a:xfrm>
          <a:prstGeom prst="rect">
            <a:avLst/>
          </a:prstGeom>
          <a:solidFill>
            <a:schemeClr val="bg1"/>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a:ln>
                  <a:noFill/>
                </a:ln>
                <a:solidFill>
                  <a:srgbClr val="92D050"/>
                </a:solidFill>
                <a:effectLst/>
                <a:uLnTx/>
                <a:uFillTx/>
                <a:latin typeface="Segoe Print" panose="02000600000000000000" pitchFamily="2" charset="0"/>
              </a:rPr>
              <a:t>A la</a:t>
            </a:r>
            <a:r>
              <a:rPr kumimoji="0" lang="en-GB" sz="2800" b="1" i="0" u="none" strike="noStrike" kern="1200" cap="none" spc="0" normalizeH="0" noProof="0" dirty="0">
                <a:ln>
                  <a:noFill/>
                </a:ln>
                <a:solidFill>
                  <a:srgbClr val="92D050"/>
                </a:solidFill>
                <a:effectLst/>
                <a:uLnTx/>
                <a:uFillTx/>
                <a:latin typeface="Segoe Print" panose="02000600000000000000" pitchFamily="2" charset="0"/>
              </a:rPr>
              <a:t> </a:t>
            </a:r>
            <a:r>
              <a:rPr kumimoji="0" lang="en-GB" sz="2800" b="1" i="0" u="none" strike="noStrike" kern="1200" cap="none" spc="0" normalizeH="0" noProof="0" dirty="0" err="1">
                <a:ln>
                  <a:noFill/>
                </a:ln>
                <a:solidFill>
                  <a:srgbClr val="92D050"/>
                </a:solidFill>
                <a:effectLst/>
                <a:uLnTx/>
                <a:uFillTx/>
                <a:latin typeface="Segoe Print" panose="02000600000000000000" pitchFamily="2" charset="0"/>
              </a:rPr>
              <a:t>derecha</a:t>
            </a:r>
            <a:endParaRPr kumimoji="0" lang="en-GB" sz="2800" b="1" i="0" u="none" strike="noStrike" kern="1200" cap="none" spc="0" normalizeH="0" baseline="0" noProof="0" dirty="0">
              <a:ln>
                <a:noFill/>
              </a:ln>
              <a:solidFill>
                <a:srgbClr val="92D050"/>
              </a:solidFill>
              <a:effectLst/>
              <a:uLnTx/>
              <a:uFillTx/>
              <a:latin typeface="Segoe Print" panose="02000600000000000000" pitchFamily="2" charset="0"/>
            </a:endParaRPr>
          </a:p>
        </p:txBody>
      </p:sp>
      <p:sp>
        <p:nvSpPr>
          <p:cNvPr id="121" name="TextBox 120">
            <a:extLst>
              <a:ext uri="{FF2B5EF4-FFF2-40B4-BE49-F238E27FC236}">
                <a16:creationId xmlns:a16="http://schemas.microsoft.com/office/drawing/2014/main" id="{EFD2B142-2219-422E-B1A7-AEF7D802ADD3}"/>
              </a:ext>
            </a:extLst>
          </p:cNvPr>
          <p:cNvSpPr txBox="1"/>
          <p:nvPr/>
        </p:nvSpPr>
        <p:spPr>
          <a:xfrm>
            <a:off x="2692538" y="5723804"/>
            <a:ext cx="2964176" cy="523220"/>
          </a:xfrm>
          <a:prstGeom prst="rect">
            <a:avLst/>
          </a:prstGeom>
          <a:solidFill>
            <a:schemeClr val="bg1"/>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2800" b="1" dirty="0">
                <a:solidFill>
                  <a:srgbClr val="92D050"/>
                </a:solidFill>
                <a:latin typeface="Segoe Print" panose="02000600000000000000" pitchFamily="2" charset="0"/>
              </a:rPr>
              <a:t>hago </a:t>
            </a:r>
            <a:r>
              <a:rPr lang="en-GB" sz="2800" b="1" dirty="0" err="1">
                <a:solidFill>
                  <a:srgbClr val="92D050"/>
                </a:solidFill>
                <a:latin typeface="Segoe Print" panose="02000600000000000000" pitchFamily="2" charset="0"/>
              </a:rPr>
              <a:t>una</a:t>
            </a:r>
            <a:r>
              <a:rPr lang="en-GB" sz="2800" b="1" dirty="0">
                <a:solidFill>
                  <a:srgbClr val="92D050"/>
                </a:solidFill>
                <a:latin typeface="Segoe Print" panose="02000600000000000000" pitchFamily="2" charset="0"/>
              </a:rPr>
              <a:t> </a:t>
            </a:r>
            <a:r>
              <a:rPr lang="en-GB" sz="2800" b="1" dirty="0" err="1">
                <a:solidFill>
                  <a:srgbClr val="92D050"/>
                </a:solidFill>
                <a:latin typeface="Segoe Print" panose="02000600000000000000" pitchFamily="2" charset="0"/>
              </a:rPr>
              <a:t>lista</a:t>
            </a:r>
            <a:endParaRPr kumimoji="0" lang="en-GB" sz="2800" b="1" i="0" u="none" strike="noStrike" kern="1200" cap="none" spc="0" normalizeH="0" baseline="0" noProof="0" dirty="0">
              <a:ln>
                <a:noFill/>
              </a:ln>
              <a:solidFill>
                <a:srgbClr val="92D050"/>
              </a:solidFill>
              <a:effectLst/>
              <a:uLnTx/>
              <a:uFillTx/>
              <a:latin typeface="Segoe Print" panose="02000600000000000000" pitchFamily="2" charset="0"/>
            </a:endParaRPr>
          </a:p>
        </p:txBody>
      </p:sp>
      <p:sp>
        <p:nvSpPr>
          <p:cNvPr id="122" name="TextBox 121">
            <a:extLst>
              <a:ext uri="{FF2B5EF4-FFF2-40B4-BE49-F238E27FC236}">
                <a16:creationId xmlns:a16="http://schemas.microsoft.com/office/drawing/2014/main" id="{B5E60278-FEEC-45C4-94E0-7D980782C151}"/>
              </a:ext>
            </a:extLst>
          </p:cNvPr>
          <p:cNvSpPr txBox="1"/>
          <p:nvPr/>
        </p:nvSpPr>
        <p:spPr>
          <a:xfrm>
            <a:off x="5479973" y="5707693"/>
            <a:ext cx="1058962" cy="523220"/>
          </a:xfrm>
          <a:prstGeom prst="rect">
            <a:avLst/>
          </a:prstGeom>
          <a:solidFill>
            <a:schemeClr val="bg1"/>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a:ln>
                  <a:noFill/>
                </a:ln>
                <a:solidFill>
                  <a:srgbClr val="92D050"/>
                </a:solidFill>
                <a:effectLst/>
                <a:uLnTx/>
                <a:uFillTx/>
                <a:latin typeface="Segoe Print" panose="02000600000000000000" pitchFamily="2" charset="0"/>
              </a:rPr>
              <a:t>y</a:t>
            </a:r>
          </a:p>
        </p:txBody>
      </p:sp>
      <p:sp>
        <p:nvSpPr>
          <p:cNvPr id="123" name="TextBox 122">
            <a:extLst>
              <a:ext uri="{FF2B5EF4-FFF2-40B4-BE49-F238E27FC236}">
                <a16:creationId xmlns:a16="http://schemas.microsoft.com/office/drawing/2014/main" id="{C52A438C-7F27-47EA-B525-5027985D7EFE}"/>
              </a:ext>
            </a:extLst>
          </p:cNvPr>
          <p:cNvSpPr txBox="1"/>
          <p:nvPr/>
        </p:nvSpPr>
        <p:spPr>
          <a:xfrm>
            <a:off x="121540" y="6271443"/>
            <a:ext cx="2768254" cy="523220"/>
          </a:xfrm>
          <a:prstGeom prst="rect">
            <a:avLst/>
          </a:prstGeom>
          <a:solidFill>
            <a:schemeClr val="bg1"/>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2800" b="1" dirty="0">
                <a:solidFill>
                  <a:srgbClr val="92D050"/>
                </a:solidFill>
                <a:latin typeface="Segoe Print" panose="02000600000000000000" pitchFamily="2" charset="0"/>
              </a:rPr>
              <a:t>a la </a:t>
            </a:r>
            <a:r>
              <a:rPr lang="en-GB" sz="2800" b="1" dirty="0" err="1">
                <a:solidFill>
                  <a:srgbClr val="92D050"/>
                </a:solidFill>
                <a:latin typeface="Segoe Print" panose="02000600000000000000" pitchFamily="2" charset="0"/>
              </a:rPr>
              <a:t>izquierda</a:t>
            </a:r>
            <a:r>
              <a:rPr lang="en-GB" sz="2800" b="1" dirty="0">
                <a:solidFill>
                  <a:srgbClr val="92D050"/>
                </a:solidFill>
                <a:latin typeface="Segoe Print" panose="02000600000000000000" pitchFamily="2" charset="0"/>
              </a:rPr>
              <a:t> </a:t>
            </a:r>
            <a:endParaRPr kumimoji="0" lang="en-GB" sz="2800" b="1" i="0" u="none" strike="noStrike" kern="1200" cap="none" spc="0" normalizeH="0" baseline="0" noProof="0" dirty="0">
              <a:ln>
                <a:noFill/>
              </a:ln>
              <a:solidFill>
                <a:srgbClr val="92D050"/>
              </a:solidFill>
              <a:effectLst/>
              <a:uLnTx/>
              <a:uFillTx/>
              <a:latin typeface="Segoe Print" panose="02000600000000000000" pitchFamily="2" charset="0"/>
            </a:endParaRPr>
          </a:p>
        </p:txBody>
      </p:sp>
      <p:sp>
        <p:nvSpPr>
          <p:cNvPr id="124" name="TextBox 123">
            <a:extLst>
              <a:ext uri="{FF2B5EF4-FFF2-40B4-BE49-F238E27FC236}">
                <a16:creationId xmlns:a16="http://schemas.microsoft.com/office/drawing/2014/main" id="{16E159C7-062E-4AF3-B817-F499C3EA36D8}"/>
              </a:ext>
            </a:extLst>
          </p:cNvPr>
          <p:cNvSpPr txBox="1"/>
          <p:nvPr/>
        </p:nvSpPr>
        <p:spPr>
          <a:xfrm>
            <a:off x="2841307" y="6265362"/>
            <a:ext cx="4681034" cy="523220"/>
          </a:xfrm>
          <a:prstGeom prst="rect">
            <a:avLst/>
          </a:prstGeom>
          <a:solidFill>
            <a:schemeClr val="bg1"/>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2800" b="1" dirty="0">
                <a:solidFill>
                  <a:srgbClr val="92D050"/>
                </a:solidFill>
                <a:latin typeface="Segoe Print" panose="02000600000000000000" pitchFamily="2" charset="0"/>
              </a:rPr>
              <a:t>Sofía </a:t>
            </a:r>
            <a:r>
              <a:rPr lang="en-GB" sz="2800" b="1" dirty="0" err="1">
                <a:solidFill>
                  <a:srgbClr val="92D050"/>
                </a:solidFill>
                <a:latin typeface="Segoe Print" panose="02000600000000000000" pitchFamily="2" charset="0"/>
              </a:rPr>
              <a:t>hace</a:t>
            </a:r>
            <a:r>
              <a:rPr lang="en-GB" sz="2800" b="1" dirty="0">
                <a:solidFill>
                  <a:srgbClr val="92D050"/>
                </a:solidFill>
                <a:latin typeface="Segoe Print" panose="02000600000000000000" pitchFamily="2" charset="0"/>
              </a:rPr>
              <a:t> una </a:t>
            </a:r>
            <a:r>
              <a:rPr lang="en-GB" sz="2800" b="1" dirty="0" err="1">
                <a:solidFill>
                  <a:srgbClr val="92D050"/>
                </a:solidFill>
                <a:latin typeface="Segoe Print" panose="02000600000000000000" pitchFamily="2" charset="0"/>
              </a:rPr>
              <a:t>tarjeta</a:t>
            </a:r>
            <a:r>
              <a:rPr lang="en-GB" sz="2800" b="1" dirty="0">
                <a:solidFill>
                  <a:srgbClr val="92D050"/>
                </a:solidFill>
                <a:latin typeface="Segoe Print" panose="02000600000000000000" pitchFamily="2" charset="0"/>
              </a:rPr>
              <a:t>.</a:t>
            </a:r>
            <a:endParaRPr kumimoji="0" lang="en-GB" sz="2800" b="1" i="0" u="none" strike="noStrike" kern="1200" cap="none" spc="0" normalizeH="0" baseline="0" noProof="0" dirty="0">
              <a:ln>
                <a:noFill/>
              </a:ln>
              <a:solidFill>
                <a:srgbClr val="92D050"/>
              </a:solidFill>
              <a:effectLst/>
              <a:uLnTx/>
              <a:uFillTx/>
              <a:latin typeface="Segoe Print" panose="02000600000000000000" pitchFamily="2" charset="0"/>
            </a:endParaRPr>
          </a:p>
        </p:txBody>
      </p:sp>
      <p:sp>
        <p:nvSpPr>
          <p:cNvPr id="27" name="TextBox 26">
            <a:extLst>
              <a:ext uri="{FF2B5EF4-FFF2-40B4-BE49-F238E27FC236}">
                <a16:creationId xmlns:a16="http://schemas.microsoft.com/office/drawing/2014/main" id="{F176770B-434B-49D0-B758-B8D4DFFB7E22}"/>
              </a:ext>
            </a:extLst>
          </p:cNvPr>
          <p:cNvSpPr txBox="1"/>
          <p:nvPr/>
        </p:nvSpPr>
        <p:spPr>
          <a:xfrm>
            <a:off x="3270222" y="121847"/>
            <a:ext cx="8724053"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800" dirty="0">
                <a:solidFill>
                  <a:srgbClr val="002060"/>
                </a:solidFill>
                <a:latin typeface="Century Gothic" panose="020B0502020202020204" pitchFamily="34" charset="0"/>
              </a:rPr>
              <a:t>Quique describe las </a:t>
            </a:r>
            <a:r>
              <a:rPr lang="en-GB" sz="2800" dirty="0" err="1">
                <a:solidFill>
                  <a:srgbClr val="002060"/>
                </a:solidFill>
                <a:latin typeface="Century Gothic" panose="020B0502020202020204" pitchFamily="34" charset="0"/>
              </a:rPr>
              <a:t>fotos</a:t>
            </a:r>
            <a:r>
              <a:rPr lang="en-GB" sz="2800" dirty="0">
                <a:solidFill>
                  <a:srgbClr val="002060"/>
                </a:solidFill>
                <a:latin typeface="Century Gothic" panose="020B0502020202020204" pitchFamily="34" charset="0"/>
              </a:rPr>
              <a:t> a </a:t>
            </a:r>
            <a:r>
              <a:rPr lang="en-GB" sz="2800" dirty="0" err="1">
                <a:solidFill>
                  <a:srgbClr val="002060"/>
                </a:solidFill>
                <a:latin typeface="Century Gothic" panose="020B0502020202020204" pitchFamily="34" charset="0"/>
              </a:rPr>
              <a:t>Ángela</a:t>
            </a:r>
            <a:r>
              <a:rPr lang="en-GB" sz="2800" dirty="0">
                <a:solidFill>
                  <a:srgbClr val="002060"/>
                </a:solidFill>
                <a:latin typeface="Century Gothic" panose="020B0502020202020204" pitchFamily="34" charset="0"/>
              </a:rPr>
              <a:t>.</a:t>
            </a:r>
            <a:endParaRPr kumimoji="0" lang="en-GB" sz="2800" b="0" i="0" u="none" strike="noStrike" kern="1200" cap="none" spc="0" normalizeH="0" baseline="0" noProof="0" dirty="0">
              <a:ln>
                <a:noFill/>
              </a:ln>
              <a:solidFill>
                <a:srgbClr val="002060"/>
              </a:solidFill>
              <a:effectLst/>
              <a:uLnTx/>
              <a:uFillTx/>
              <a:latin typeface="Century Gothic" panose="020B0502020202020204" pitchFamily="34" charset="0"/>
            </a:endParaRPr>
          </a:p>
        </p:txBody>
      </p:sp>
    </p:spTree>
    <p:extLst>
      <p:ext uri="{BB962C8B-B14F-4D97-AF65-F5344CB8AC3E}">
        <p14:creationId xmlns:p14="http://schemas.microsoft.com/office/powerpoint/2010/main" val="11203295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1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16"/>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17"/>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19"/>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20"/>
                                        </p:tgtEl>
                                        <p:attrNameLst>
                                          <p:attrName>style.visibility</p:attrName>
                                        </p:attrNameLst>
                                      </p:cBhvr>
                                      <p:to>
                                        <p:strVal val="visible"/>
                                      </p:to>
                                    </p:set>
                                    <p:animEffect transition="in" filter="fade">
                                      <p:cBhvr>
                                        <p:cTn id="17" dur="500"/>
                                        <p:tgtEl>
                                          <p:spTgt spid="120"/>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21"/>
                                        </p:tgtEl>
                                        <p:attrNameLst>
                                          <p:attrName>style.visibility</p:attrName>
                                        </p:attrNameLst>
                                      </p:cBhvr>
                                      <p:to>
                                        <p:strVal val="visible"/>
                                      </p:to>
                                    </p:set>
                                    <p:animEffect transition="in" filter="fade">
                                      <p:cBhvr>
                                        <p:cTn id="22" dur="500"/>
                                        <p:tgtEl>
                                          <p:spTgt spid="121"/>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22"/>
                                        </p:tgtEl>
                                        <p:attrNameLst>
                                          <p:attrName>style.visibility</p:attrName>
                                        </p:attrNameLst>
                                      </p:cBhvr>
                                      <p:to>
                                        <p:strVal val="visible"/>
                                      </p:to>
                                    </p:set>
                                    <p:animEffect transition="in" filter="fade">
                                      <p:cBhvr>
                                        <p:cTn id="27" dur="500"/>
                                        <p:tgtEl>
                                          <p:spTgt spid="122"/>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23"/>
                                        </p:tgtEl>
                                        <p:attrNameLst>
                                          <p:attrName>style.visibility</p:attrName>
                                        </p:attrNameLst>
                                      </p:cBhvr>
                                      <p:to>
                                        <p:strVal val="visible"/>
                                      </p:to>
                                    </p:set>
                                    <p:animEffect transition="in" filter="fade">
                                      <p:cBhvr>
                                        <p:cTn id="32" dur="500"/>
                                        <p:tgtEl>
                                          <p:spTgt spid="123"/>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124"/>
                                        </p:tgtEl>
                                        <p:attrNameLst>
                                          <p:attrName>style.visibility</p:attrName>
                                        </p:attrNameLst>
                                      </p:cBhvr>
                                      <p:to>
                                        <p:strVal val="visible"/>
                                      </p:to>
                                    </p:set>
                                    <p:animEffect transition="in" filter="fade">
                                      <p:cBhvr>
                                        <p:cTn id="37" dur="500"/>
                                        <p:tgtEl>
                                          <p:spTgt spid="124"/>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38" restart="whenNotActive" fill="hold" evtFilter="cancelBubble" nodeType="interactiveSeq">
                <p:stCondLst>
                  <p:cond evt="onClick" delay="0">
                    <p:tgtEl>
                      <p:spTgt spid="117"/>
                    </p:tgtEl>
                  </p:cond>
                </p:stCondLst>
                <p:endSync evt="end" delay="0">
                  <p:rtn val="all"/>
                </p:endSync>
                <p:childTnLst>
                  <p:par>
                    <p:cTn id="39" fill="hold">
                      <p:stCondLst>
                        <p:cond delay="0"/>
                      </p:stCondLst>
                      <p:childTnLst>
                        <p:par>
                          <p:cTn id="40" fill="hold">
                            <p:stCondLst>
                              <p:cond delay="0"/>
                            </p:stCondLst>
                            <p:childTnLst>
                              <p:par>
                                <p:cTn id="41" presetID="12" presetClass="exit" presetSubtype="4" fill="hold" grpId="1" nodeType="clickEffect">
                                  <p:stCondLst>
                                    <p:cond delay="0"/>
                                  </p:stCondLst>
                                  <p:childTnLst>
                                    <p:anim calcmode="lin" valueType="num">
                                      <p:cBhvr additive="base">
                                        <p:cTn id="42" dur="25000"/>
                                        <p:tgtEl>
                                          <p:spTgt spid="118"/>
                                        </p:tgtEl>
                                        <p:attrNameLst>
                                          <p:attrName>ppt_y</p:attrName>
                                        </p:attrNameLst>
                                      </p:cBhvr>
                                      <p:tavLst>
                                        <p:tav tm="0">
                                          <p:val>
                                            <p:strVal val="#ppt_y"/>
                                          </p:val>
                                        </p:tav>
                                        <p:tav tm="100000">
                                          <p:val>
                                            <p:strVal val="#ppt_y+#ppt_h*1.125000"/>
                                          </p:val>
                                        </p:tav>
                                      </p:tavLst>
                                    </p:anim>
                                    <p:animEffect transition="out" filter="wipe(down)">
                                      <p:cBhvr>
                                        <p:cTn id="43" dur="25000"/>
                                        <p:tgtEl>
                                          <p:spTgt spid="118"/>
                                        </p:tgtEl>
                                      </p:cBhvr>
                                    </p:animEffect>
                                    <p:set>
                                      <p:cBhvr>
                                        <p:cTn id="44" dur="1" fill="hold">
                                          <p:stCondLst>
                                            <p:cond delay="24999"/>
                                          </p:stCondLst>
                                        </p:cTn>
                                        <p:tgtEl>
                                          <p:spTgt spid="118"/>
                                        </p:tgtEl>
                                        <p:attrNameLst>
                                          <p:attrName>style.visibility</p:attrName>
                                        </p:attrNameLst>
                                      </p:cBhvr>
                                      <p:to>
                                        <p:strVal val="hidden"/>
                                      </p:to>
                                    </p:set>
                                  </p:childTnLst>
                                </p:cTn>
                              </p:par>
                            </p:childTnLst>
                          </p:cTn>
                        </p:par>
                      </p:childTnLst>
                    </p:cTn>
                  </p:par>
                </p:childTnLst>
              </p:cTn>
              <p:nextCondLst>
                <p:cond evt="onClick" delay="0">
                  <p:tgtEl>
                    <p:spTgt spid="117"/>
                  </p:tgtEl>
                </p:cond>
              </p:nextCondLst>
            </p:seq>
          </p:childTnLst>
        </p:cTn>
      </p:par>
    </p:tnLst>
    <p:bldLst>
      <p:bldP spid="116" grpId="0" animBg="1"/>
      <p:bldP spid="117" grpId="0" animBg="1"/>
      <p:bldP spid="118" grpId="0" animBg="1"/>
      <p:bldP spid="118" grpId="1" animBg="1"/>
      <p:bldP spid="119" grpId="0"/>
      <p:bldP spid="120" grpId="0" animBg="1"/>
      <p:bldP spid="121" grpId="0" animBg="1"/>
      <p:bldP spid="122" grpId="0" animBg="1"/>
      <p:bldP spid="123" grpId="0" animBg="1"/>
      <p:bldP spid="124"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2381</TotalTime>
  <Words>1985</Words>
  <Application>Microsoft Office PowerPoint</Application>
  <PresentationFormat>Widescreen</PresentationFormat>
  <Paragraphs>404</Paragraphs>
  <Slides>14</Slides>
  <Notes>14</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14</vt:i4>
      </vt:variant>
    </vt:vector>
  </HeadingPairs>
  <TitlesOfParts>
    <vt:vector size="24" baseType="lpstr">
      <vt:lpstr>Arial</vt:lpstr>
      <vt:lpstr>Calibri</vt:lpstr>
      <vt:lpstr>Calibri Light</vt:lpstr>
      <vt:lpstr>Century Gothic</vt:lpstr>
      <vt:lpstr>docs-Century Gothic</vt:lpstr>
      <vt:lpstr>Dreaming Outloud Pro</vt:lpstr>
      <vt:lpstr>Dreaming Outloud Script Pro</vt:lpstr>
      <vt:lpstr>Modern Love</vt:lpstr>
      <vt:lpstr>Segoe Print</vt:lpstr>
      <vt:lpstr>Office Theme</vt:lpstr>
      <vt:lpstr>Saying what I and others do</vt:lpstr>
      <vt:lpstr>pronunciar</vt:lpstr>
      <vt:lpstr>follow up 2a: </vt:lpstr>
      <vt:lpstr>follow up 2b: </vt:lpstr>
      <vt:lpstr>a la + position  </vt:lpstr>
      <vt:lpstr>Follow up 3: </vt:lpstr>
      <vt:lpstr>Follow up 4 : </vt:lpstr>
      <vt:lpstr>Follow up 4 : </vt:lpstr>
      <vt:lpstr>Follow up 4 : </vt:lpstr>
      <vt:lpstr>Follow up 4 : </vt:lpstr>
      <vt:lpstr>Follow up 4 : </vt:lpstr>
      <vt:lpstr>follow up 5:</vt:lpstr>
      <vt:lpstr>Handout 2a</vt:lpstr>
      <vt:lpstr>follow up 2b:</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Saying what me and others do</dc:title>
  <dc:creator>Paula Vázquez-Valero</dc:creator>
  <cp:lastModifiedBy>Rachel Hawkes</cp:lastModifiedBy>
  <cp:revision>48</cp:revision>
  <dcterms:created xsi:type="dcterms:W3CDTF">2022-01-14T14:50:57Z</dcterms:created>
  <dcterms:modified xsi:type="dcterms:W3CDTF">2022-05-03T14:33:38Z</dcterms:modified>
</cp:coreProperties>
</file>