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931" r:id="rId3"/>
    <p:sldId id="933" r:id="rId4"/>
    <p:sldId id="365" r:id="rId5"/>
    <p:sldId id="368" r:id="rId6"/>
    <p:sldId id="625" r:id="rId7"/>
    <p:sldId id="816" r:id="rId8"/>
    <p:sldId id="920" r:id="rId9"/>
    <p:sldId id="837" r:id="rId10"/>
    <p:sldId id="930" r:id="rId11"/>
    <p:sldId id="934" r:id="rId12"/>
    <p:sldId id="9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6FAF4"/>
    <a:srgbClr val="C4E59F"/>
    <a:srgbClr val="FFFFFF"/>
    <a:srgbClr val="996633"/>
    <a:srgbClr val="CC99FF"/>
    <a:srgbClr val="CCCCFF"/>
    <a:srgbClr val="FF9933"/>
    <a:srgbClr val="FF84B6"/>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autoAdjust="0"/>
    <p:restoredTop sz="78966" autoAdjust="0"/>
  </p:normalViewPr>
  <p:slideViewPr>
    <p:cSldViewPr snapToGrid="0">
      <p:cViewPr varScale="1">
        <p:scale>
          <a:sx n="64" d="100"/>
          <a:sy n="64" d="100"/>
        </p:scale>
        <p:origin x="130" y="1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Mérida [N/A] Córdoba [N/A] Málaga [N/A]</a:t>
            </a:r>
            <a:br>
              <a:rPr lang="es-ES_tradnl" sz="1200" kern="1200" dirty="0">
                <a:solidFill>
                  <a:schemeClr val="tx1"/>
                </a:solidFill>
                <a:effectLst/>
                <a:latin typeface="+mn-lt"/>
                <a:ea typeface="+mn-ea"/>
                <a:cs typeface="+mn-cs"/>
              </a:rPr>
            </a:b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hacer [26] hago, hace actividad [344] baile [2040] carrera [481] dibujo [1726] jardinería [&gt;5000] natación [&gt;5000] viaje [904]   lista [1189]</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indent="-228600">
              <a:buAutoNum type="arabicPeriod"/>
            </a:pPr>
            <a:endParaRPr lang="en-GB" baseline="0" dirty="0"/>
          </a:p>
          <a:p>
            <a:pPr marL="0" indent="0">
              <a:buNone/>
            </a:pPr>
            <a:r>
              <a:rPr lang="en-GB" b="1" baseline="0" dirty="0" err="1"/>
              <a:t>planear</a:t>
            </a:r>
            <a:r>
              <a:rPr lang="en-GB" baseline="0" dirty="0"/>
              <a:t> [3186]</a:t>
            </a:r>
            <a:r>
              <a:rPr lang="en-GB" b="1" baseline="0" dirty="0"/>
              <a:t> c</a:t>
            </a:r>
            <a:r>
              <a:rPr lang="en-GB" b="1" dirty="0"/>
              <a:t>olegio</a:t>
            </a:r>
            <a:r>
              <a:rPr lang="en-GB" b="0" dirty="0"/>
              <a:t> [628]</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a:p>
            <a:pPr marL="0" indent="0">
              <a:buNone/>
            </a:pPr>
            <a:endParaRPr lang="en-US" b="0" baseline="0" noProof="0" dirty="0"/>
          </a:p>
          <a:p>
            <a:pPr marL="0" indent="0">
              <a:buNone/>
            </a:pPr>
            <a:r>
              <a:rPr lang="en-US" b="1" baseline="0" noProof="0" dirty="0"/>
              <a:t>Note</a:t>
            </a:r>
            <a:r>
              <a:rPr lang="en-US" b="0" baseline="0" noProof="0" dirty="0"/>
              <a:t>: if desired, click on the pictures to hear the Spanish phrases (as affirmative statements).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111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pupil’s awareness of word stress with unknown words (Spanish surnames)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gives the instruction and clarifies ‘</a:t>
            </a:r>
            <a:r>
              <a:rPr lang="en-GB" b="0" dirty="0" err="1"/>
              <a:t>estrés</a:t>
            </a:r>
            <a:r>
              <a:rPr lang="en-GB" b="0" dirty="0"/>
              <a:t>’. </a:t>
            </a:r>
          </a:p>
          <a:p>
            <a:pPr marL="0" lvl="0" indent="0" algn="l" rtl="0">
              <a:spcBef>
                <a:spcPts val="0"/>
              </a:spcBef>
              <a:spcAft>
                <a:spcPts val="0"/>
              </a:spcAft>
              <a:buNone/>
            </a:pPr>
            <a:r>
              <a:rPr lang="en-GB" b="0" dirty="0"/>
              <a:t>2. Pupils listen out for the number of syllables in each word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Listen one more time to focus on where the stress falls in the word – </a:t>
            </a:r>
            <a:r>
              <a:rPr lang="en-GB" b="0" dirty="0" err="1"/>
              <a:t>ome</a:t>
            </a:r>
            <a:r>
              <a:rPr lang="en-GB" b="0" dirty="0"/>
              <a:t> pupils </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may want to try to write the whole word.</a:t>
            </a:r>
            <a:endParaRPr lang="en-GB" b="0" dirty="0"/>
          </a:p>
          <a:p>
            <a:pPr marL="0" lvl="0" indent="0" algn="l" rtl="0">
              <a:spcBef>
                <a:spcPts val="0"/>
              </a:spcBef>
              <a:spcAft>
                <a:spcPts val="0"/>
              </a:spcAft>
              <a:buNone/>
            </a:pPr>
            <a:r>
              <a:rPr lang="en-GB" b="0" dirty="0"/>
              <a:t>5.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Morgado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Espósito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Álvarez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Liñán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Úbeda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Sánchez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Salvador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tradition in Spain and Latin America for people to have two surnames, taking the surname of their father and their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what they think of this idea.</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389503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a:t>
            </a:r>
            <a:r>
              <a:rPr lang="en-GB" b="0" dirty="0"/>
              <a:t>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Spanish and English negation structure. (Pupils were introduced to this last term – T2 Week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negative and 1</a:t>
            </a:r>
            <a:r>
              <a:rPr lang="en-GB" b="0" baseline="30000" dirty="0"/>
              <a:t>st</a:t>
            </a:r>
            <a:r>
              <a:rPr lang="en-GB" b="0" dirty="0"/>
              <a:t> and 3</a:t>
            </a:r>
            <a:r>
              <a:rPr lang="en-GB" b="0" baseline="30000" dirty="0"/>
              <a:t>rd</a:t>
            </a:r>
            <a:r>
              <a:rPr lang="en-GB" b="0" dirty="0"/>
              <a:t> person singular of ‘hacer’, together with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1-6 and </a:t>
            </a:r>
            <a:r>
              <a:rPr lang="en-GB" b="1" dirty="0"/>
              <a:t>Q</a:t>
            </a:r>
            <a:r>
              <a:rPr lang="en-GB" b="0" dirty="0"/>
              <a:t>uique (I) | </a:t>
            </a:r>
            <a:r>
              <a:rPr lang="en-GB" b="1" dirty="0"/>
              <a:t>S</a:t>
            </a:r>
            <a:r>
              <a:rPr lang="en-GB" b="0" dirty="0"/>
              <a:t>ofía (She)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the audio button to hear the full sentences, if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Colegio</a:t>
            </a:r>
            <a:r>
              <a:rPr lang="en-GB" b="0" dirty="0"/>
              <a:t> [628]</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a:t>
            </a:r>
            <a:r>
              <a:rPr lang="en-US" b="0" dirty="0"/>
              <a:t> </a:t>
            </a:r>
            <a:r>
              <a:rPr lang="en-US" b="1" dirty="0"/>
              <a:t>5 minutes</a:t>
            </a:r>
          </a:p>
          <a:p>
            <a:endParaRPr lang="en-US" b="1" dirty="0"/>
          </a:p>
          <a:p>
            <a:r>
              <a:rPr lang="en-US" b="1" dirty="0"/>
              <a:t>Aim: </a:t>
            </a:r>
            <a:r>
              <a:rPr lang="en-GB" dirty="0"/>
              <a:t>to practise written production of vocabulary and the first and third person singular forms of </a:t>
            </a:r>
            <a:r>
              <a:rPr lang="en-GB" i="1" dirty="0" err="1"/>
              <a:t>hacer</a:t>
            </a:r>
            <a:r>
              <a:rPr lang="en-GB" i="0" dirty="0"/>
              <a:t>.</a:t>
            </a:r>
            <a:endParaRPr lang="en-US" b="1" dirty="0"/>
          </a:p>
          <a:p>
            <a:endParaRPr lang="en-US" b="1" dirty="0"/>
          </a:p>
          <a:p>
            <a:r>
              <a:rPr lang="en-US" b="1" dirty="0"/>
              <a:t>Procedure:</a:t>
            </a:r>
          </a:p>
          <a:p>
            <a:pPr marL="228600" indent="-228600">
              <a:buAutoNum type="arabicPeriod"/>
            </a:pPr>
            <a:r>
              <a:rPr lang="en-GB" dirty="0"/>
              <a:t>Check understanding of the rubric, given in Spanish.  Pupils know these words from previous learning.</a:t>
            </a:r>
          </a:p>
          <a:p>
            <a:pPr marL="228600" indent="-228600">
              <a:buAutoNum type="arabicPeriod"/>
            </a:pPr>
            <a:r>
              <a:rPr lang="en-GB" dirty="0"/>
              <a:t>Use</a:t>
            </a:r>
            <a:r>
              <a:rPr lang="en-GB" baseline="0" dirty="0"/>
              <a:t> stressed intonation and strategic pointing (i.e. at </a:t>
            </a:r>
            <a:r>
              <a:rPr lang="en-GB" baseline="0" dirty="0" err="1"/>
              <a:t>Ángela</a:t>
            </a:r>
            <a:r>
              <a:rPr lang="en-GB" baseline="0" dirty="0"/>
              <a:t> or Rubén) to ensure that the instruction for the task is fully understood.</a:t>
            </a:r>
          </a:p>
          <a:p>
            <a:pPr marL="228600" indent="-228600">
              <a:buAutoNum type="arabicPeriod"/>
            </a:pPr>
            <a:r>
              <a:rPr lang="en-GB" baseline="0" dirty="0"/>
              <a:t>Do the first one together as an example, ensuring pupils focus on the verb ending.</a:t>
            </a:r>
          </a:p>
          <a:p>
            <a:pPr marL="228600" indent="-228600">
              <a:buAutoNum type="arabicPeriod"/>
            </a:pPr>
            <a:r>
              <a:rPr lang="en-GB" baseline="0" dirty="0"/>
              <a:t>Then give students time to do questions 2-5, before checking them together.</a:t>
            </a:r>
          </a:p>
          <a:p>
            <a:pPr marL="228600" indent="-228600">
              <a:buAutoNum type="arabicPeriod"/>
            </a:pPr>
            <a:endParaRPr lang="en-GB" baseline="0" dirty="0"/>
          </a:p>
          <a:p>
            <a:pPr marL="0" indent="0">
              <a:buNone/>
            </a:pPr>
            <a:r>
              <a:rPr lang="en-GB" b="1" baseline="0" dirty="0" err="1"/>
              <a:t>planear</a:t>
            </a:r>
            <a:r>
              <a:rPr lang="en-GB" baseline="0" dirty="0"/>
              <a:t> [3186]</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negative sentences with 1</a:t>
            </a:r>
            <a:r>
              <a:rPr lang="en-GB" b="0" baseline="30000" dirty="0"/>
              <a:t>st</a:t>
            </a:r>
            <a:r>
              <a:rPr lang="en-GB" b="0" dirty="0"/>
              <a:t> person of HACER, and vocabulary from this week.</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6 item choices (which gives 12 possible sentences, as each one can also be negative).</a:t>
            </a:r>
          </a:p>
          <a:p>
            <a:pPr marL="228600" indent="-228600">
              <a:buAutoNum type="arabicPeriod"/>
            </a:pPr>
            <a:r>
              <a:rPr lang="en-US" b="0" baseline="0" noProof="0" dirty="0"/>
              <a:t>Partner As read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png"/><Relationship Id="rId18" Type="http://schemas.openxmlformats.org/officeDocument/2006/relationships/audio" Target="../media/audio60.wav"/><Relationship Id="rId3" Type="http://schemas.openxmlformats.org/officeDocument/2006/relationships/audio" Target="../media/audio54.wav"/><Relationship Id="rId7" Type="http://schemas.openxmlformats.org/officeDocument/2006/relationships/audio" Target="../media/audio55.wav"/><Relationship Id="rId12" Type="http://schemas.openxmlformats.org/officeDocument/2006/relationships/audio" Target="../media/audio57.wav"/><Relationship Id="rId17" Type="http://schemas.openxmlformats.org/officeDocument/2006/relationships/audio" Target="../media/audio59.wav"/><Relationship Id="rId2" Type="http://schemas.openxmlformats.org/officeDocument/2006/relationships/notesSlide" Target="../notesSlides/notesSlide10.xml"/><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7.png"/><Relationship Id="rId15" Type="http://schemas.openxmlformats.org/officeDocument/2006/relationships/audio" Target="../media/audio58.wav"/><Relationship Id="rId10" Type="http://schemas.openxmlformats.org/officeDocument/2006/relationships/image" Target="../media/image45.png"/><Relationship Id="rId19" Type="http://schemas.openxmlformats.org/officeDocument/2006/relationships/image" Target="../media/image34.png"/><Relationship Id="rId4" Type="http://schemas.openxmlformats.org/officeDocument/2006/relationships/image" Target="../media/image41.png"/><Relationship Id="rId9" Type="http://schemas.openxmlformats.org/officeDocument/2006/relationships/audio" Target="../media/audio56.wav"/><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image" Target="../media/image9.svg"/><Relationship Id="rId12" Type="http://schemas.openxmlformats.org/officeDocument/2006/relationships/audio" Target="../media/audio7.wav"/><Relationship Id="rId17"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audio" Target="../media/audio6.wav"/><Relationship Id="rId5" Type="http://schemas.openxmlformats.org/officeDocument/2006/relationships/image" Target="../media/image7.png"/><Relationship Id="rId15" Type="http://schemas.openxmlformats.org/officeDocument/2006/relationships/audio" Target="../media/audio9.wav"/><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5.gif"/><Relationship Id="rId3" Type="http://schemas.openxmlformats.org/officeDocument/2006/relationships/audio" Target="../media/audio11.wav"/><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audio" Target="../media/audio13.wav"/><Relationship Id="rId15" Type="http://schemas.openxmlformats.org/officeDocument/2006/relationships/image" Target="../media/image17.gif"/><Relationship Id="rId10" Type="http://schemas.openxmlformats.org/officeDocument/2006/relationships/image" Target="../media/image8.pn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image" Target="../media/image21.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5.xml"/><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20.pn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19.png"/><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4.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6.gif"/><Relationship Id="rId4" Type="http://schemas.openxmlformats.org/officeDocument/2006/relationships/audio" Target="../media/audio35.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audio" Target="../media/audio41.wav"/><Relationship Id="rId3" Type="http://schemas.openxmlformats.org/officeDocument/2006/relationships/image" Target="../media/image26.png"/><Relationship Id="rId21" Type="http://schemas.openxmlformats.org/officeDocument/2006/relationships/audio" Target="../media/audio44.wav"/><Relationship Id="rId7" Type="http://schemas.openxmlformats.org/officeDocument/2006/relationships/audio" Target="../media/audio36.wav"/><Relationship Id="rId12" Type="http://schemas.openxmlformats.org/officeDocument/2006/relationships/audio" Target="../media/audio37.wav"/><Relationship Id="rId17" Type="http://schemas.openxmlformats.org/officeDocument/2006/relationships/audio" Target="../media/audio40.wav"/><Relationship Id="rId2" Type="http://schemas.openxmlformats.org/officeDocument/2006/relationships/notesSlide" Target="../notesSlides/notesSlide7.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6.gif"/><Relationship Id="rId5" Type="http://schemas.openxmlformats.org/officeDocument/2006/relationships/image" Target="../media/image27.png"/><Relationship Id="rId15" Type="http://schemas.openxmlformats.org/officeDocument/2006/relationships/audio" Target="../media/audio38.wav"/><Relationship Id="rId10" Type="http://schemas.openxmlformats.org/officeDocument/2006/relationships/image" Target="../media/image30.gif"/><Relationship Id="rId19" Type="http://schemas.openxmlformats.org/officeDocument/2006/relationships/audio" Target="../media/audio42.wav"/><Relationship Id="rId4" Type="http://schemas.openxmlformats.org/officeDocument/2006/relationships/image" Target="../media/image25.png"/><Relationship Id="rId9" Type="http://schemas.openxmlformats.org/officeDocument/2006/relationships/image" Target="../media/image29.svg"/><Relationship Id="rId14"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33.gif"/><Relationship Id="rId17" Type="http://schemas.openxmlformats.org/officeDocument/2006/relationships/image" Target="../media/image38.gif"/><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29.svg"/><Relationship Id="rId5" Type="http://schemas.openxmlformats.org/officeDocument/2006/relationships/audio" Target="../media/audio47.wav"/><Relationship Id="rId15" Type="http://schemas.openxmlformats.org/officeDocument/2006/relationships/image" Target="../media/image36.png"/><Relationship Id="rId10" Type="http://schemas.openxmlformats.org/officeDocument/2006/relationships/image" Target="../media/image28.png"/><Relationship Id="rId19" Type="http://schemas.openxmlformats.org/officeDocument/2006/relationships/image" Target="../media/image40.png"/><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2.wav"/><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0.png"/><Relationship Id="rId5" Type="http://schemas.openxmlformats.org/officeDocument/2006/relationships/audio" Target="../media/audio54.wav"/><Relationship Id="rId10" Type="http://schemas.openxmlformats.org/officeDocument/2006/relationships/image" Target="../media/image7.png"/><Relationship Id="rId4" Type="http://schemas.openxmlformats.org/officeDocument/2006/relationships/audio" Target="../media/audio53.wav"/><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10" name="TextBox 9">
            <a:extLst>
              <a:ext uri="{FF2B5EF4-FFF2-40B4-BE49-F238E27FC236}">
                <a16:creationId xmlns:a16="http://schemas.microsoft.com/office/drawing/2014/main" id="{26953028-8F16-4DCA-B407-704422E29840}"/>
              </a:ext>
            </a:extLst>
          </p:cNvPr>
          <p:cNvSpPr txBox="1"/>
          <p:nvPr/>
        </p:nvSpPr>
        <p:spPr>
          <a:xfrm>
            <a:off x="385726" y="1996292"/>
            <a:ext cx="3962401" cy="1283910"/>
          </a:xfrm>
          <a:prstGeom prst="wave">
            <a:avLst/>
          </a:prstGeom>
          <a:solidFill>
            <a:srgbClr val="FFFFFF">
              <a:alpha val="60000"/>
            </a:srgb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3600" b="1" i="0" u="none" strike="noStrike" kern="0" cap="none" spc="0" normalizeH="0" baseline="0" noProof="0" dirty="0">
                <a:ln>
                  <a:noFill/>
                </a:ln>
                <a:solidFill>
                  <a:srgbClr val="FF000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 E</a:t>
            </a:r>
            <a:r>
              <a:rPr kumimoji="0" lang="en-GB" sz="3600" b="1" i="0" u="none" strike="noStrike" kern="0" cap="none" spc="0" normalizeH="0" baseline="0" noProof="0" dirty="0">
                <a:ln>
                  <a:noFill/>
                </a:ln>
                <a:solidFill>
                  <a:srgbClr val="FF9933"/>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l</a:t>
            </a:r>
            <a:r>
              <a:rPr kumimoji="0" lang="en-GB" sz="3600" b="1" i="0" u="none" strike="noStrike" kern="0" cap="none" spc="0" normalizeH="0" baseline="0" noProof="0" dirty="0">
                <a:ln>
                  <a:noFill/>
                </a:ln>
                <a:solidFill>
                  <a:srgbClr val="FFFFFF"/>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 </a:t>
            </a:r>
            <a:r>
              <a:rPr kumimoji="0" lang="en-GB" sz="3600" b="1" i="0" u="none" strike="noStrike" kern="0" cap="none" spc="0" normalizeH="0" baseline="0" noProof="0" dirty="0" err="1">
                <a:ln>
                  <a:noFill/>
                </a:ln>
                <a:solidFill>
                  <a:srgbClr val="FFC00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c</a:t>
            </a:r>
            <a:r>
              <a:rPr kumimoji="0" lang="en-GB" sz="3600" b="1" i="0" u="none" strike="noStrike" kern="0" cap="none" spc="0" normalizeH="0" baseline="0" noProof="0" dirty="0" err="1">
                <a:ln>
                  <a:noFill/>
                </a:ln>
                <a:solidFill>
                  <a:srgbClr val="92D05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u</a:t>
            </a:r>
            <a:r>
              <a:rPr kumimoji="0" lang="en-GB" sz="3600" b="1" i="0" u="none" strike="noStrike" kern="0" cap="none" spc="0" normalizeH="0" baseline="0" noProof="0" dirty="0" err="1">
                <a:ln>
                  <a:noFill/>
                </a:ln>
                <a:solidFill>
                  <a:srgbClr val="00B05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m</a:t>
            </a:r>
            <a:r>
              <a:rPr kumimoji="0" lang="en-GB" sz="3600" b="1" i="0" u="none" strike="noStrike" kern="0" cap="none" spc="0" normalizeH="0" baseline="0" noProof="0" dirty="0" err="1">
                <a:ln>
                  <a:noFill/>
                </a:ln>
                <a:solidFill>
                  <a:srgbClr val="00B0F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p</a:t>
            </a:r>
            <a:r>
              <a:rPr kumimoji="0" lang="en-GB" sz="3600" b="1" i="0" u="none" strike="noStrike" kern="0" cap="none" spc="0" normalizeH="0" baseline="0" noProof="0" dirty="0" err="1">
                <a:ln>
                  <a:noFill/>
                </a:ln>
                <a:solidFill>
                  <a:srgbClr val="00206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l</a:t>
            </a:r>
            <a:r>
              <a:rPr kumimoji="0" lang="en-GB" sz="3600" b="1" i="0" u="none" strike="noStrike" kern="0" cap="none" spc="0" normalizeH="0" baseline="0" noProof="0" dirty="0" err="1">
                <a:ln>
                  <a:noFill/>
                </a:ln>
                <a:solidFill>
                  <a:srgbClr val="7030A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e</a:t>
            </a:r>
            <a:r>
              <a:rPr kumimoji="0" lang="en-GB" sz="3600" b="1" i="0" u="none" strike="noStrike" kern="0" cap="none" spc="0" normalizeH="0" baseline="0" noProof="0" dirty="0" err="1">
                <a:ln>
                  <a:noFill/>
                </a:ln>
                <a:solidFill>
                  <a:srgbClr val="CC99FF"/>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a</a:t>
            </a:r>
            <a:r>
              <a:rPr kumimoji="0" lang="en-GB" sz="3600" b="1" i="0" u="none" strike="noStrike" kern="0" cap="none" spc="0" normalizeH="0" baseline="0" noProof="0" dirty="0" err="1">
                <a:ln>
                  <a:noFill/>
                </a:ln>
                <a:solidFill>
                  <a:srgbClr val="996633"/>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ñ</a:t>
            </a:r>
            <a:r>
              <a:rPr kumimoji="0" lang="en-GB" sz="3600" b="1" i="0" u="none" strike="noStrike" kern="0" cap="none" spc="0" normalizeH="0" baseline="0" noProof="0" dirty="0" err="1">
                <a:ln>
                  <a:noFill/>
                </a:ln>
                <a:solidFill>
                  <a:schemeClr val="tx1">
                    <a:lumMod val="75000"/>
                    <a:lumOff val="2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o</a:t>
            </a:r>
            <a:r>
              <a:rPr kumimoji="0" lang="en-GB" sz="3600" b="1" i="0" u="none" strike="noStrike" kern="0" cap="none" spc="0" normalizeH="0" baseline="0" noProof="0" dirty="0" err="1">
                <a:ln>
                  <a:noFill/>
                </a:ln>
                <a:solidFill>
                  <a:schemeClr val="bg1">
                    <a:lumMod val="6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s</a:t>
            </a:r>
            <a:endParaRPr kumimoji="0" lang="en-GB" sz="3600" b="1" i="0" u="none" strike="noStrike" kern="0" cap="none" spc="0" normalizeH="0" baseline="0" noProof="0" dirty="0">
              <a:ln>
                <a:noFill/>
              </a:ln>
              <a:solidFill>
                <a:schemeClr val="bg1">
                  <a:lumMod val="6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endParaRPr>
          </a:p>
        </p:txBody>
      </p:sp>
      <p:pic>
        <p:nvPicPr>
          <p:cNvPr id="1030" name="Picture 6" descr="Verderón, Bandera, Guirnalda, Diseño">
            <a:extLst>
              <a:ext uri="{FF2B5EF4-FFF2-40B4-BE49-F238E27FC236}">
                <a16:creationId xmlns:a16="http://schemas.microsoft.com/office/drawing/2014/main" id="{26A4F587-85C1-45DF-94EF-92BC385F4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508778"/>
            <a:ext cx="3058632" cy="10388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1566BE1-7D5E-49FB-835D-E94B65E9F41F}"/>
              </a:ext>
            </a:extLst>
          </p:cNvPr>
          <p:cNvCxnSpPr>
            <a:cxnSpLocks/>
          </p:cNvCxnSpPr>
          <p:nvPr/>
        </p:nvCxnSpPr>
        <p:spPr>
          <a:xfrm flipH="1" flipV="1">
            <a:off x="0" y="6075236"/>
            <a:ext cx="4348127" cy="43032"/>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2" name="Picture 8" descr="Regalo, Isométrico, Cumpleaños, Navidad">
            <a:extLst>
              <a:ext uri="{FF2B5EF4-FFF2-40B4-BE49-F238E27FC236}">
                <a16:creationId xmlns:a16="http://schemas.microsoft.com/office/drawing/2014/main" id="{BD20E3E0-A9C9-4178-B130-D00BE8BBA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898" y="5553075"/>
            <a:ext cx="566681" cy="6509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cha De Nacimiento, Pastel, Velas">
            <a:extLst>
              <a:ext uri="{FF2B5EF4-FFF2-40B4-BE49-F238E27FC236}">
                <a16:creationId xmlns:a16="http://schemas.microsoft.com/office/drawing/2014/main" id="{6CEB3B98-8B06-422B-B4BF-875275ED5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26" y="4770528"/>
            <a:ext cx="2417002" cy="18140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lloon, Party, Celebration, Transparent">
            <a:extLst>
              <a:ext uri="{FF2B5EF4-FFF2-40B4-BE49-F238E27FC236}">
                <a16:creationId xmlns:a16="http://schemas.microsoft.com/office/drawing/2014/main" id="{243B510E-68B5-4760-8C95-E0E4F17B7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1358">
            <a:off x="3649625" y="1455479"/>
            <a:ext cx="1459830" cy="2469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toy, doll&#10;&#10;Description automatically generated">
            <a:extLst>
              <a:ext uri="{FF2B5EF4-FFF2-40B4-BE49-F238E27FC236}">
                <a16:creationId xmlns:a16="http://schemas.microsoft.com/office/drawing/2014/main" id="{5E614995-49E3-4A21-B1EF-CED9F3B892D7}"/>
              </a:ext>
            </a:extLst>
          </p:cNvPr>
          <p:cNvPicPr>
            <a:picLocks noChangeAspect="1"/>
          </p:cNvPicPr>
          <p:nvPr/>
        </p:nvPicPr>
        <p:blipFill>
          <a:blip r:embed="rId8"/>
          <a:stretch>
            <a:fillRect/>
          </a:stretch>
        </p:blipFill>
        <p:spPr>
          <a:xfrm>
            <a:off x="2729427" y="3195787"/>
            <a:ext cx="1800128" cy="29252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hlinkClick r:id="" action="ppaction://noaction">
              <a:snd r:embed="rId3" name="7_i.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Piedra-</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papel</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tijeras</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257968" y="790068"/>
            <a:ext cx="5031583" cy="887285"/>
          </a:xfrm>
          <a:prstGeom prst="wedgeRoundRectCallout">
            <a:avLst>
              <a:gd name="adj1" fmla="val 56097"/>
              <a:gd name="adj2" fmla="val -122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5" name="Google Shape;319;p15" descr="Speech Icon, Voice, Talking, Audio, Speech">
            <a:extLst>
              <a:ext uri="{FF2B5EF4-FFF2-40B4-BE49-F238E27FC236}">
                <a16:creationId xmlns:a16="http://schemas.microsoft.com/office/drawing/2014/main" id="{51F90F11-B008-4837-AAE3-3085FF63B358}"/>
              </a:ext>
            </a:extLst>
          </p:cNvPr>
          <p:cNvPicPr preferRelativeResize="0"/>
          <p:nvPr/>
        </p:nvPicPr>
        <p:blipFill rotWithShape="1">
          <a:blip r:embed="rId5">
            <a:alphaModFix/>
          </a:blip>
          <a:srcRect/>
          <a:stretch/>
        </p:blipFill>
        <p:spPr>
          <a:xfrm>
            <a:off x="10069745" y="142638"/>
            <a:ext cx="776168" cy="776168"/>
          </a:xfrm>
          <a:prstGeom prst="rect">
            <a:avLst/>
          </a:prstGeom>
          <a:noFill/>
          <a:ln>
            <a:noFill/>
          </a:ln>
        </p:spPr>
      </p:pic>
      <p:sp>
        <p:nvSpPr>
          <p:cNvPr id="29" name="Title 1">
            <a:extLst>
              <a:ext uri="{FF2B5EF4-FFF2-40B4-BE49-F238E27FC236}">
                <a16:creationId xmlns:a16="http://schemas.microsoft.com/office/drawing/2014/main" id="{AA57F530-559E-4584-8B23-EC83CC86A8E6}"/>
              </a:ext>
            </a:extLst>
          </p:cNvPr>
          <p:cNvSpPr txBox="1">
            <a:spLocks/>
          </p:cNvSpPr>
          <p:nvPr/>
        </p:nvSpPr>
        <p:spPr>
          <a:xfrm>
            <a:off x="993696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30" name="Picture 2" descr="Pen, Write, Pencil, Writing Tool, Work, Message, Blue">
            <a:extLst>
              <a:ext uri="{FF2B5EF4-FFF2-40B4-BE49-F238E27FC236}">
                <a16:creationId xmlns:a16="http://schemas.microsoft.com/office/drawing/2014/main" id="{6390D561-C34F-4BD2-A2BC-7548D3C541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1999" y="11709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B7E0E34-94A5-4D47-BAC3-8F20B89B0205}"/>
              </a:ext>
            </a:extLst>
          </p:cNvPr>
          <p:cNvSpPr txBox="1"/>
          <p:nvPr/>
        </p:nvSpPr>
        <p:spPr>
          <a:xfrm>
            <a:off x="11064349" y="961570"/>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D270DE43-4A6D-4A3E-83DF-4DEB4C23E412}"/>
              </a:ext>
            </a:extLst>
          </p:cNvPr>
          <p:cNvSpPr/>
          <p:nvPr/>
        </p:nvSpPr>
        <p:spPr>
          <a:xfrm>
            <a:off x="9434853" y="2445665"/>
            <a:ext cx="2523854" cy="3025178"/>
          </a:xfrm>
          <a:prstGeom prst="roundRect">
            <a:avLst/>
          </a:prstGeom>
          <a:solidFill>
            <a:srgbClr val="FF84B6"/>
          </a:solidFill>
          <a:ln>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 list]</a:t>
            </a:r>
          </a:p>
          <a:p>
            <a:pPr algn="ctr"/>
            <a:r>
              <a:rPr lang="en-GB" sz="2400" dirty="0">
                <a:solidFill>
                  <a:srgbClr val="002060"/>
                </a:solidFill>
                <a:latin typeface="Century Gothic" panose="020B0502020202020204" pitchFamily="34" charset="0"/>
              </a:rPr>
              <a:t>[the bed]</a:t>
            </a:r>
          </a:p>
          <a:p>
            <a:pPr algn="ctr"/>
            <a:r>
              <a:rPr lang="en-GB" sz="2400" dirty="0">
                <a:solidFill>
                  <a:srgbClr val="002060"/>
                </a:solidFill>
                <a:latin typeface="Century Gothic" panose="020B0502020202020204" pitchFamily="34" charset="0"/>
              </a:rPr>
              <a:t>[a sandwich]</a:t>
            </a:r>
          </a:p>
          <a:p>
            <a:pPr algn="ctr"/>
            <a:r>
              <a:rPr lang="en-GB" sz="2400" dirty="0">
                <a:solidFill>
                  <a:srgbClr val="002060"/>
                </a:solidFill>
                <a:latin typeface="Century Gothic" panose="020B0502020202020204" pitchFamily="34" charset="0"/>
              </a:rPr>
              <a:t>[a card]</a:t>
            </a:r>
          </a:p>
          <a:p>
            <a:pPr algn="ctr"/>
            <a:r>
              <a:rPr lang="en-GB" sz="2400" dirty="0">
                <a:solidFill>
                  <a:srgbClr val="002060"/>
                </a:solidFill>
                <a:latin typeface="Century Gothic" panose="020B0502020202020204" pitchFamily="34" charset="0"/>
              </a:rPr>
              <a:t>[a cake]</a:t>
            </a:r>
          </a:p>
          <a:p>
            <a:pPr algn="ctr"/>
            <a:r>
              <a:rPr lang="en-GB" sz="2400" dirty="0">
                <a:solidFill>
                  <a:srgbClr val="002060"/>
                </a:solidFill>
                <a:latin typeface="Century Gothic" panose="020B0502020202020204" pitchFamily="34" charset="0"/>
              </a:rPr>
              <a:t>[chicken]</a:t>
            </a:r>
          </a:p>
        </p:txBody>
      </p:sp>
      <p:sp>
        <p:nvSpPr>
          <p:cNvPr id="15" name="TextBox 14">
            <a:extLst>
              <a:ext uri="{FF2B5EF4-FFF2-40B4-BE49-F238E27FC236}">
                <a16:creationId xmlns:a16="http://schemas.microsoft.com/office/drawing/2014/main" id="{A72F946B-8E63-4232-B1C2-B6B72DF86182}"/>
              </a:ext>
            </a:extLst>
          </p:cNvPr>
          <p:cNvSpPr txBox="1"/>
          <p:nvPr/>
        </p:nvSpPr>
        <p:spPr>
          <a:xfrm>
            <a:off x="260971" y="3584899"/>
            <a:ext cx="2189189"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baile</a:t>
            </a:r>
            <a:endParaRPr lang="en-GB" sz="24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4CCF21F2-DB86-4AB5-8A27-C862D0A0EBC8}"/>
              </a:ext>
            </a:extLst>
          </p:cNvPr>
          <p:cNvSpPr txBox="1"/>
          <p:nvPr/>
        </p:nvSpPr>
        <p:spPr>
          <a:xfrm>
            <a:off x="3225861" y="6026238"/>
            <a:ext cx="315079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jardinería</a:t>
            </a:r>
            <a:endParaRPr lang="en-GB" sz="24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0966DD48-8F13-453A-B93F-C3A3301E7A64}"/>
              </a:ext>
            </a:extLst>
          </p:cNvPr>
          <p:cNvSpPr txBox="1"/>
          <p:nvPr/>
        </p:nvSpPr>
        <p:spPr>
          <a:xfrm>
            <a:off x="3173905" y="3576859"/>
            <a:ext cx="330537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carrera</a:t>
            </a:r>
            <a:endParaRPr lang="en-GB" sz="2400" b="1" dirty="0">
              <a:solidFill>
                <a:srgbClr val="002060"/>
              </a:solidFill>
              <a:latin typeface="Century Gothic" panose="020B0502020202020204" pitchFamily="34" charset="0"/>
            </a:endParaRPr>
          </a:p>
        </p:txBody>
      </p:sp>
      <p:pic>
        <p:nvPicPr>
          <p:cNvPr id="26" name="Picture 2" descr="Música, Danza, Tango, Hombre, Bailarín">
            <a:hlinkClick r:id="" action="ppaction://noaction">
              <a:snd r:embed="rId7" name="7_1.1.wav"/>
            </a:hlinkClick>
            <a:extLst>
              <a:ext uri="{FF2B5EF4-FFF2-40B4-BE49-F238E27FC236}">
                <a16:creationId xmlns:a16="http://schemas.microsoft.com/office/drawing/2014/main" id="{28D0173D-72BC-447D-8455-BD34AE4DD6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181" y="1907409"/>
            <a:ext cx="1905437" cy="16442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omenzar, Bloques, Masculino, Raza">
            <a:hlinkClick r:id="" action="ppaction://noaction">
              <a:snd r:embed="rId9" name="7.1.2.wav"/>
            </a:hlinkClick>
            <a:extLst>
              <a:ext uri="{FF2B5EF4-FFF2-40B4-BE49-F238E27FC236}">
                <a16:creationId xmlns:a16="http://schemas.microsoft.com/office/drawing/2014/main" id="{C124D13D-129C-449C-A5AA-4BB83EEA3E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0570" y="2078718"/>
            <a:ext cx="1917551"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Banderas De Inspector">
            <a:extLst>
              <a:ext uri="{FF2B5EF4-FFF2-40B4-BE49-F238E27FC236}">
                <a16:creationId xmlns:a16="http://schemas.microsoft.com/office/drawing/2014/main" id="{397D5104-6929-4A84-8955-9C752DA2B7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38026" y="2779347"/>
            <a:ext cx="1277454" cy="6463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Jardinero, Jardinería, Jardín, Primavera">
            <a:hlinkClick r:id="" action="ppaction://noaction">
              <a:snd r:embed="rId12" name="7.1.5.wav"/>
            </a:hlinkClick>
            <a:extLst>
              <a:ext uri="{FF2B5EF4-FFF2-40B4-BE49-F238E27FC236}">
                <a16:creationId xmlns:a16="http://schemas.microsoft.com/office/drawing/2014/main" id="{72A7A367-E4AD-42DA-9ED6-969CD0CCD1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4342" y="4493444"/>
            <a:ext cx="1792411" cy="153279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Chico, Nadar, Clases De Natación">
            <a:extLst>
              <a:ext uri="{FF2B5EF4-FFF2-40B4-BE49-F238E27FC236}">
                <a16:creationId xmlns:a16="http://schemas.microsoft.com/office/drawing/2014/main" id="{32ADEEFD-D55F-484B-9E49-E96D895F667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78899" y="4554720"/>
            <a:ext cx="2095811" cy="1261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Road Trip, Camioneta, Pareja, Viaje">
            <a:hlinkClick r:id="" action="ppaction://noaction">
              <a:snd r:embed="rId15" name="7.1.3.wav"/>
            </a:hlinkClick>
            <a:extLst>
              <a:ext uri="{FF2B5EF4-FFF2-40B4-BE49-F238E27FC236}">
                <a16:creationId xmlns:a16="http://schemas.microsoft.com/office/drawing/2014/main" id="{B6995AEF-E2B3-47B3-851D-8F3C66F12BE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21025"/>
          <a:stretch/>
        </p:blipFill>
        <p:spPr bwMode="auto">
          <a:xfrm>
            <a:off x="6691918" y="1888496"/>
            <a:ext cx="1762357" cy="1572151"/>
          </a:xfrm>
          <a:prstGeom prst="round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4E59A6A-9EAC-488C-A097-50D6BB281F39}"/>
              </a:ext>
            </a:extLst>
          </p:cNvPr>
          <p:cNvSpPr txBox="1"/>
          <p:nvPr/>
        </p:nvSpPr>
        <p:spPr>
          <a:xfrm>
            <a:off x="6441258" y="3604124"/>
            <a:ext cx="2541259" cy="461665"/>
          </a:xfrm>
          <a:prstGeom prst="rect">
            <a:avLst/>
          </a:prstGeom>
          <a:solidFill>
            <a:schemeClr val="bg1"/>
          </a:solidFill>
        </p:spPr>
        <p:txBody>
          <a:bodyPr wrap="square" rtlCol="0">
            <a:spAutoFit/>
          </a:bodyPr>
          <a:lstStyle/>
          <a:p>
            <a:pPr algn="ct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viaje</a:t>
            </a:r>
            <a:endParaRPr lang="en-GB" sz="2400" b="1" dirty="0">
              <a:solidFill>
                <a:srgbClr val="002060"/>
              </a:solidFill>
              <a:latin typeface="Century Gothic" panose="020B0502020202020204" pitchFamily="34" charset="0"/>
            </a:endParaRPr>
          </a:p>
        </p:txBody>
      </p:sp>
      <p:sp>
        <p:nvSpPr>
          <p:cNvPr id="44" name="TextBox 43">
            <a:hlinkClick r:id="" action="ppaction://noaction">
              <a:snd r:embed="rId17" name="7.1.6.wav"/>
            </a:hlinkClick>
            <a:extLst>
              <a:ext uri="{FF2B5EF4-FFF2-40B4-BE49-F238E27FC236}">
                <a16:creationId xmlns:a16="http://schemas.microsoft.com/office/drawing/2014/main" id="{9D4B34A4-C81D-45BF-B3AA-9D5184A9DE24}"/>
              </a:ext>
            </a:extLst>
          </p:cNvPr>
          <p:cNvSpPr txBox="1"/>
          <p:nvPr/>
        </p:nvSpPr>
        <p:spPr>
          <a:xfrm>
            <a:off x="6096000" y="5960720"/>
            <a:ext cx="3165072"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natación</a:t>
            </a:r>
            <a:endParaRPr lang="en-GB" sz="2400" b="1" dirty="0">
              <a:solidFill>
                <a:srgbClr val="002060"/>
              </a:solidFill>
              <a:latin typeface="Century Gothic" panose="020B0502020202020204" pitchFamily="34" charset="0"/>
            </a:endParaRPr>
          </a:p>
        </p:txBody>
      </p:sp>
      <p:pic>
        <p:nvPicPr>
          <p:cNvPr id="45" name="Picture 44" descr="A picture containing text, stationary&#10;&#10;Description automatically generated">
            <a:hlinkClick r:id="" action="ppaction://noaction">
              <a:snd r:embed="rId18" name="7.1.4.wav"/>
            </a:hlinkClick>
            <a:extLst>
              <a:ext uri="{FF2B5EF4-FFF2-40B4-BE49-F238E27FC236}">
                <a16:creationId xmlns:a16="http://schemas.microsoft.com/office/drawing/2014/main" id="{73DE9021-55F6-42F8-8638-489390DBD8D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4338" y="4359782"/>
            <a:ext cx="2167962" cy="1574031"/>
          </a:xfrm>
          <a:prstGeom prst="rect">
            <a:avLst/>
          </a:prstGeom>
        </p:spPr>
      </p:pic>
      <p:sp>
        <p:nvSpPr>
          <p:cNvPr id="46" name="TextBox 45">
            <a:extLst>
              <a:ext uri="{FF2B5EF4-FFF2-40B4-BE49-F238E27FC236}">
                <a16:creationId xmlns:a16="http://schemas.microsoft.com/office/drawing/2014/main" id="{53D1761D-DE71-4702-BC2C-B6FDF1A900CF}"/>
              </a:ext>
            </a:extLst>
          </p:cNvPr>
          <p:cNvSpPr txBox="1"/>
          <p:nvPr/>
        </p:nvSpPr>
        <p:spPr>
          <a:xfrm>
            <a:off x="-15847" y="5969953"/>
            <a:ext cx="3150793"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dibujo</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9743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463022501"/>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aprender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recreo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leer</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semana</a:t>
                      </a:r>
                    </a:p>
                  </a:txBody>
                  <a:tcPr/>
                </a:tc>
                <a:tc>
                  <a:txBody>
                    <a:bodyPr/>
                    <a:lstStyle/>
                    <a:p>
                      <a:r>
                        <a:rPr lang="en-GB" sz="2800" b="1" dirty="0" err="1">
                          <a:solidFill>
                            <a:srgbClr val="002060"/>
                          </a:solidFill>
                          <a:latin typeface="Century Gothic" panose="020B0502020202020204" pitchFamily="34" charset="0"/>
                        </a:rPr>
                        <a:t>siempre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beber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cine</a:t>
                      </a:r>
                    </a:p>
                  </a:txBody>
                  <a:tcPr/>
                </a:tc>
                <a:tc>
                  <a:txBody>
                    <a:bodyPr/>
                    <a:lstStyle/>
                    <a:p>
                      <a:r>
                        <a:rPr lang="en-GB" sz="2800" b="1" dirty="0">
                          <a:solidFill>
                            <a:srgbClr val="002060"/>
                          </a:solidFill>
                          <a:latin typeface="Century Gothic" panose="020B0502020202020204" pitchFamily="34" charset="0"/>
                        </a:rPr>
                        <a:t>estoy</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mercado</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vas</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oeste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natación</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hago</a:t>
                      </a:r>
                    </a:p>
                  </a:txBody>
                  <a:tcPr/>
                </a:tc>
                <a:extLst>
                  <a:ext uri="{0D108BD9-81ED-4DB2-BD59-A6C34878D82A}">
                    <a16:rowId xmlns:a16="http://schemas.microsoft.com/office/drawing/2014/main" val="3343226472"/>
                  </a:ext>
                </a:extLst>
              </a:tr>
              <a:tr h="893952">
                <a:tc vMerge="1">
                  <a:txBody>
                    <a:bodyPr/>
                    <a:lstStyle/>
                    <a:p>
                      <a:endParaRPr lang="en-GB" dirty="0"/>
                    </a:p>
                  </a:txBody>
                  <a:tcPr/>
                </a:tc>
                <a:tc>
                  <a:txBody>
                    <a:bodyPr/>
                    <a:lstStyle/>
                    <a:p>
                      <a:r>
                        <a:rPr lang="en-GB" sz="2800" b="1" dirty="0">
                          <a:solidFill>
                            <a:srgbClr val="002060"/>
                          </a:solidFill>
                          <a:latin typeface="Century Gothic" panose="020B0502020202020204" pitchFamily="34" charset="0"/>
                        </a:rPr>
                        <a:t>hacer</a:t>
                      </a:r>
                    </a:p>
                  </a:txBody>
                  <a:tcPr/>
                </a:tc>
                <a:tc>
                  <a:txBody>
                    <a:bodyPr/>
                    <a:lstStyle/>
                    <a:p>
                      <a:r>
                        <a:rPr lang="en-GB" sz="2800" b="1" dirty="0">
                          <a:solidFill>
                            <a:srgbClr val="002060"/>
                          </a:solidFill>
                          <a:latin typeface="Century Gothic" panose="020B0502020202020204" pitchFamily="34" charset="0"/>
                        </a:rPr>
                        <a:t>hace</a:t>
                      </a: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carrera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Handout 2a</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7754" y="-30281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949785" y="131787"/>
            <a:ext cx="667354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2" name="Title 1">
            <a:extLst>
              <a:ext uri="{FF2B5EF4-FFF2-40B4-BE49-F238E27FC236}">
                <a16:creationId xmlns:a16="http://schemas.microsoft.com/office/drawing/2014/main" id="{19D041AE-E31A-4E1C-890F-5D682E9DEF51}"/>
              </a:ext>
            </a:extLst>
          </p:cNvPr>
          <p:cNvSpPr txBox="1">
            <a:spLocks/>
          </p:cNvSpPr>
          <p:nvPr/>
        </p:nvSpPr>
        <p:spPr>
          <a:xfrm>
            <a:off x="644539" y="75766"/>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2a: </a:t>
            </a:r>
            <a:endParaRPr lang="en-GB" sz="2800" dirty="0">
              <a:latin typeface="Century Gothic" panose="020B0502020202020204" pitchFamily="34" charset="0"/>
            </a:endParaRPr>
          </a:p>
        </p:txBody>
      </p:sp>
    </p:spTree>
    <p:extLst>
      <p:ext uri="{BB962C8B-B14F-4D97-AF65-F5344CB8AC3E}">
        <p14:creationId xmlns:p14="http://schemas.microsoft.com/office/powerpoint/2010/main" val="362466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766633436"/>
              </p:ext>
            </p:extLst>
          </p:nvPr>
        </p:nvGraphicFramePr>
        <p:xfrm>
          <a:off x="577178" y="1102704"/>
          <a:ext cx="9497622" cy="5557641"/>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week</a:t>
                      </a: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800" b="1" dirty="0">
                          <a:solidFill>
                            <a:srgbClr val="002060"/>
                          </a:solidFill>
                          <a:latin typeface="Century Gothic" panose="020B0502020202020204" pitchFamily="34" charset="0"/>
                        </a:rPr>
                        <a:t>always</a:t>
                      </a:r>
                    </a:p>
                  </a:txBody>
                  <a:tcPr/>
                </a:tc>
                <a:extLst>
                  <a:ext uri="{0D108BD9-81ED-4DB2-BD59-A6C34878D82A}">
                    <a16:rowId xmlns:a16="http://schemas.microsoft.com/office/drawing/2014/main" val="1256656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read, reading</a:t>
                      </a:r>
                    </a:p>
                  </a:txBody>
                  <a:tcPr/>
                </a:tc>
                <a:tc>
                  <a:txBody>
                    <a:bodyPr/>
                    <a:lstStyle/>
                    <a:p>
                      <a:r>
                        <a:rPr lang="en-GB" sz="2400" b="1" dirty="0">
                          <a:solidFill>
                            <a:srgbClr val="002060"/>
                          </a:solidFill>
                          <a:latin typeface="Century Gothic" panose="020B0502020202020204" pitchFamily="34" charset="0"/>
                        </a:rPr>
                        <a:t>(the) break time</a:t>
                      </a:r>
                    </a:p>
                  </a:txBody>
                  <a:tcPr/>
                </a:tc>
                <a:tc>
                  <a:txBody>
                    <a:bodyPr/>
                    <a:lstStyle/>
                    <a:p>
                      <a:r>
                        <a:rPr lang="en-GB" sz="2000" b="1" dirty="0">
                          <a:solidFill>
                            <a:srgbClr val="002060"/>
                          </a:solidFill>
                          <a:latin typeface="Century Gothic" panose="020B0502020202020204" pitchFamily="34" charset="0"/>
                        </a:rPr>
                        <a:t>To learn, learning</a:t>
                      </a:r>
                    </a:p>
                  </a:txBody>
                  <a:tcPr/>
                </a:tc>
                <a:extLst>
                  <a:ext uri="{0D108BD9-81ED-4DB2-BD59-A6C34878D82A}">
                    <a16:rowId xmlns:a16="http://schemas.microsoft.com/office/drawing/2014/main" val="1164559424"/>
                  </a:ext>
                </a:extLst>
              </a:tr>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(location)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west</a:t>
                      </a:r>
                    </a:p>
                  </a:txBody>
                  <a:tcPr/>
                </a:tc>
                <a:tc>
                  <a:txBody>
                    <a:bodyPr/>
                    <a:lstStyle/>
                    <a:p>
                      <a:r>
                        <a:rPr lang="en-GB" sz="2800" b="1" dirty="0">
                          <a:solidFill>
                            <a:srgbClr val="002060"/>
                          </a:solidFill>
                          <a:latin typeface="Century Gothic" panose="020B0502020202020204" pitchFamily="34" charset="0"/>
                        </a:rPr>
                        <a:t>You go</a:t>
                      </a:r>
                    </a:p>
                  </a:txBody>
                  <a:tcPr/>
                </a:tc>
                <a:extLst>
                  <a:ext uri="{0D108BD9-81ED-4DB2-BD59-A6C34878D82A}">
                    <a16:rowId xmlns:a16="http://schemas.microsoft.com/office/drawing/2014/main" val="760878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S/he, it goes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cinema</a:t>
                      </a:r>
                    </a:p>
                  </a:txBody>
                  <a:tcPr/>
                </a:tc>
                <a:tc>
                  <a:txBody>
                    <a:bodyPr/>
                    <a:lstStyle/>
                    <a:p>
                      <a:r>
                        <a:rPr lang="en-GB" sz="2800" b="1" dirty="0">
                          <a:solidFill>
                            <a:srgbClr val="002060"/>
                          </a:solidFill>
                          <a:latin typeface="Century Gothic" panose="020B0502020202020204" pitchFamily="34" charset="0"/>
                        </a:rPr>
                        <a:t>(the) market</a:t>
                      </a:r>
                    </a:p>
                  </a:txBody>
                  <a:tcPr/>
                </a:tc>
                <a:extLst>
                  <a:ext uri="{0D108BD9-81ED-4DB2-BD59-A6C34878D82A}">
                    <a16:rowId xmlns:a16="http://schemas.microsoft.com/office/drawing/2014/main" val="1047692962"/>
                  </a:ext>
                </a:extLst>
              </a:tr>
              <a:tr h="1171285">
                <a:tc rowSpan="2">
                  <a:txBody>
                    <a:bodyPr/>
                    <a:lstStyle/>
                    <a:p>
                      <a:endParaRPr lang="en-GB" dirty="0"/>
                    </a:p>
                  </a:txBody>
                  <a:tcPr/>
                </a:tc>
                <a:tc>
                  <a:txBody>
                    <a:bodyPr/>
                    <a:lstStyle/>
                    <a:p>
                      <a:r>
                        <a:rPr lang="en-GB" sz="2400" b="1" dirty="0">
                          <a:solidFill>
                            <a:srgbClr val="002060"/>
                          </a:solidFill>
                          <a:latin typeface="Century Gothic" panose="020B0502020202020204" pitchFamily="34" charset="0"/>
                        </a:rPr>
                        <a:t>(the) drawing</a:t>
                      </a:r>
                    </a:p>
                  </a:txBody>
                  <a:tcPr/>
                </a:tc>
                <a:tc>
                  <a:txBody>
                    <a:bodyPr/>
                    <a:lstStyle/>
                    <a:p>
                      <a:r>
                        <a:rPr lang="en-GB" sz="2400" b="1" dirty="0">
                          <a:solidFill>
                            <a:srgbClr val="002060"/>
                          </a:solidFill>
                          <a:latin typeface="Century Gothic" panose="020B0502020202020204" pitchFamily="34" charset="0"/>
                        </a:rPr>
                        <a:t>s/he, it makes, does</a:t>
                      </a:r>
                    </a:p>
                  </a:txBody>
                  <a:tcPr/>
                </a:tc>
                <a:tc>
                  <a:txBody>
                    <a:bodyPr/>
                    <a:lstStyle/>
                    <a:p>
                      <a:r>
                        <a:rPr lang="en-GB" sz="2400" b="1" dirty="0">
                          <a:solidFill>
                            <a:srgbClr val="002060"/>
                          </a:solidFill>
                          <a:latin typeface="Century Gothic" panose="020B0502020202020204" pitchFamily="34" charset="0"/>
                        </a:rPr>
                        <a:t>(the) swimming</a:t>
                      </a:r>
                    </a:p>
                  </a:txBody>
                  <a:tcPr/>
                </a:tc>
                <a:extLst>
                  <a:ext uri="{0D108BD9-81ED-4DB2-BD59-A6C34878D82A}">
                    <a16:rowId xmlns:a16="http://schemas.microsoft.com/office/drawing/2014/main" val="3343226472"/>
                  </a:ext>
                </a:extLst>
              </a:tr>
              <a:tr h="125172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do, make; doing, making</a:t>
                      </a:r>
                    </a:p>
                  </a:txBody>
                  <a:tcPr/>
                </a:tc>
                <a:tc>
                  <a:txBody>
                    <a:bodyPr/>
                    <a:lstStyle/>
                    <a:p>
                      <a:r>
                        <a:rPr lang="en-GB" sz="2800" b="1" dirty="0">
                          <a:solidFill>
                            <a:srgbClr val="002060"/>
                          </a:solidFill>
                          <a:latin typeface="Century Gothic" panose="020B0502020202020204" pitchFamily="34" charset="0"/>
                        </a:rPr>
                        <a:t>I make, do </a:t>
                      </a:r>
                    </a:p>
                  </a:txBody>
                  <a:tcPr/>
                </a:tc>
                <a:tc>
                  <a:txBody>
                    <a:bodyPr/>
                    <a:lstStyle/>
                    <a:p>
                      <a:r>
                        <a:rPr lang="en-GB" sz="2800" b="1" dirty="0">
                          <a:solidFill>
                            <a:srgbClr val="002060"/>
                          </a:solidFill>
                          <a:latin typeface="Century Gothic" panose="020B0502020202020204" pitchFamily="34" charset="0"/>
                        </a:rPr>
                        <a:t>(the) race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sym typeface="Century Gothic"/>
              </a:rPr>
              <a:t>Handout 2b</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0940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46F88A1C-604D-469E-972E-248E7D38D759}"/>
              </a:ext>
            </a:extLst>
          </p:cNvPr>
          <p:cNvGraphicFramePr>
            <a:graphicFrameLocks noGrp="1"/>
          </p:cNvGraphicFramePr>
          <p:nvPr>
            <p:extLst>
              <p:ext uri="{D42A27DB-BD31-4B8C-83A1-F6EECF244321}">
                <p14:modId xmlns:p14="http://schemas.microsoft.com/office/powerpoint/2010/main" val="2886533570"/>
              </p:ext>
            </p:extLst>
          </p:nvPr>
        </p:nvGraphicFramePr>
        <p:xfrm>
          <a:off x="3379458" y="1541231"/>
          <a:ext cx="3493365" cy="5171976"/>
        </p:xfrm>
        <a:graphic>
          <a:graphicData uri="http://schemas.openxmlformats.org/drawingml/2006/table">
            <a:tbl>
              <a:tblPr>
                <a:noFill/>
              </a:tblPr>
              <a:tblGrid>
                <a:gridCol w="1164455">
                  <a:extLst>
                    <a:ext uri="{9D8B030D-6E8A-4147-A177-3AD203B41FA5}">
                      <a16:colId xmlns:a16="http://schemas.microsoft.com/office/drawing/2014/main" val="1523036112"/>
                    </a:ext>
                  </a:extLst>
                </a:gridCol>
                <a:gridCol w="1164455">
                  <a:extLst>
                    <a:ext uri="{9D8B030D-6E8A-4147-A177-3AD203B41FA5}">
                      <a16:colId xmlns:a16="http://schemas.microsoft.com/office/drawing/2014/main" val="3922332982"/>
                    </a:ext>
                  </a:extLst>
                </a:gridCol>
                <a:gridCol w="1164455">
                  <a:extLst>
                    <a:ext uri="{9D8B030D-6E8A-4147-A177-3AD203B41FA5}">
                      <a16:colId xmlns:a16="http://schemas.microsoft.com/office/drawing/2014/main" val="1806120541"/>
                    </a:ext>
                  </a:extLst>
                </a:gridCol>
              </a:tblGrid>
              <a:tr h="706778">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1st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2nd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3rd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6406623"/>
                  </a:ext>
                </a:extLst>
              </a:tr>
              <a:tr h="63337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extLst>
              <p:ext uri="{D42A27DB-BD31-4B8C-83A1-F6EECF244321}">
                <p14:modId xmlns:p14="http://schemas.microsoft.com/office/powerpoint/2010/main" val="3825204837"/>
              </p:ext>
            </p:extLst>
          </p:nvPr>
        </p:nvGraphicFramePr>
        <p:xfrm>
          <a:off x="280110" y="1488911"/>
          <a:ext cx="2962184" cy="5245172"/>
        </p:xfrm>
        <a:graphic>
          <a:graphicData uri="http://schemas.openxmlformats.org/drawingml/2006/table">
            <a:tbl>
              <a:tblPr>
                <a:noFill/>
              </a:tblPr>
              <a:tblGrid>
                <a:gridCol w="912667">
                  <a:extLst>
                    <a:ext uri="{9D8B030D-6E8A-4147-A177-3AD203B41FA5}">
                      <a16:colId xmlns:a16="http://schemas.microsoft.com/office/drawing/2014/main" val="1523036112"/>
                    </a:ext>
                  </a:extLst>
                </a:gridCol>
                <a:gridCol w="2049517">
                  <a:extLst>
                    <a:ext uri="{9D8B030D-6E8A-4147-A177-3AD203B41FA5}">
                      <a16:colId xmlns:a16="http://schemas.microsoft.com/office/drawing/2014/main" val="3922332982"/>
                    </a:ext>
                  </a:extLst>
                </a:gridCol>
              </a:tblGrid>
              <a:tr h="62574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número</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7139260"/>
                  </a:ext>
                </a:extLst>
              </a:tr>
            </a:tbl>
          </a:graphicData>
        </a:graphic>
      </p:graphicFrame>
      <p:pic>
        <p:nvPicPr>
          <p:cNvPr id="54" name="Google Shape;111;p3"/>
          <p:cNvPicPr/>
          <p:nvPr/>
        </p:nvPicPr>
        <p:blipFill>
          <a:blip r:embed="rId5"/>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grpSp>
        <p:nvGrpSpPr>
          <p:cNvPr id="38" name="Group 37">
            <a:extLst>
              <a:ext uri="{FF2B5EF4-FFF2-40B4-BE49-F238E27FC236}">
                <a16:creationId xmlns:a16="http://schemas.microsoft.com/office/drawing/2014/main" id="{C37F7E9A-BCF8-4544-AA8C-F3231ACF5E32}"/>
              </a:ext>
            </a:extLst>
          </p:cNvPr>
          <p:cNvGrpSpPr/>
          <p:nvPr/>
        </p:nvGrpSpPr>
        <p:grpSpPr>
          <a:xfrm>
            <a:off x="4305658" y="258431"/>
            <a:ext cx="4566398" cy="525942"/>
            <a:chOff x="1140978" y="6269194"/>
            <a:chExt cx="3983338" cy="525942"/>
          </a:xfrm>
        </p:grpSpPr>
        <p:sp>
          <p:nvSpPr>
            <p:cNvPr id="39" name="Speech Bubble: Rectangle with Corners Rounded 38">
              <a:extLst>
                <a:ext uri="{FF2B5EF4-FFF2-40B4-BE49-F238E27FC236}">
                  <a16:creationId xmlns:a16="http://schemas.microsoft.com/office/drawing/2014/main" id="{A551100E-65C5-416C-8C44-9718728C4580}"/>
                </a:ext>
              </a:extLst>
            </p:cNvPr>
            <p:cNvSpPr/>
            <p:nvPr/>
          </p:nvSpPr>
          <p:spPr>
            <a:xfrm>
              <a:off x="1173502" y="6277096"/>
              <a:ext cx="384203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TextBox 39">
              <a:hlinkClick r:id="" action="ppaction://noaction">
                <a:snd r:embed="rId3" name="p_i.wav"/>
              </a:hlinkClick>
              <a:extLst>
                <a:ext uri="{FF2B5EF4-FFF2-40B4-BE49-F238E27FC236}">
                  <a16:creationId xmlns:a16="http://schemas.microsoft.com/office/drawing/2014/main" id="{6059D452-C48E-4061-A76A-8F029F7366CC}"/>
                </a:ext>
              </a:extLst>
            </p:cNvPr>
            <p:cNvSpPr txBox="1"/>
            <p:nvPr/>
          </p:nvSpPr>
          <p:spPr>
            <a:xfrm>
              <a:off x="1140978" y="6269194"/>
              <a:ext cx="3983338" cy="523220"/>
            </a:xfrm>
            <a:prstGeom prst="rect">
              <a:avLst/>
            </a:prstGeom>
            <a:noFill/>
            <a:ln>
              <a:noFill/>
            </a:ln>
          </p:spPr>
          <p:txBody>
            <a:bodyPr wrap="non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sílabas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a:t>
              </a:r>
            </a:p>
          </p:txBody>
        </p:sp>
      </p:gr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3791" y="94699"/>
            <a:ext cx="914400" cy="914400"/>
          </a:xfrm>
          <a:prstGeom prst="rect">
            <a:avLst/>
          </a:prstGeom>
        </p:spPr>
      </p:pic>
      <p:graphicFrame>
        <p:nvGraphicFramePr>
          <p:cNvPr id="28" name="Table 27">
            <a:extLst>
              <a:ext uri="{FF2B5EF4-FFF2-40B4-BE49-F238E27FC236}">
                <a16:creationId xmlns:a16="http://schemas.microsoft.com/office/drawing/2014/main" id="{0258F61C-B05C-48E3-BD95-BF42146B1347}"/>
              </a:ext>
            </a:extLst>
          </p:cNvPr>
          <p:cNvGraphicFramePr>
            <a:graphicFrameLocks noGrp="1"/>
          </p:cNvGraphicFramePr>
          <p:nvPr>
            <p:extLst>
              <p:ext uri="{D42A27DB-BD31-4B8C-83A1-F6EECF244321}">
                <p14:modId xmlns:p14="http://schemas.microsoft.com/office/powerpoint/2010/main" val="2618843468"/>
              </p:ext>
            </p:extLst>
          </p:nvPr>
        </p:nvGraphicFramePr>
        <p:xfrm>
          <a:off x="7171887" y="2192819"/>
          <a:ext cx="3046326" cy="4541266"/>
        </p:xfrm>
        <a:graphic>
          <a:graphicData uri="http://schemas.openxmlformats.org/drawingml/2006/table">
            <a:tbl>
              <a:tblPr>
                <a:noFill/>
              </a:tblPr>
              <a:tblGrid>
                <a:gridCol w="3046326">
                  <a:extLst>
                    <a:ext uri="{9D8B030D-6E8A-4147-A177-3AD203B41FA5}">
                      <a16:colId xmlns:a16="http://schemas.microsoft.com/office/drawing/2014/main" val="3922332982"/>
                    </a:ext>
                  </a:extLst>
                </a:gridCol>
              </a:tblGrid>
              <a:tr h="638512">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0459">
                <a:tc>
                  <a:txBody>
                    <a:bodyPr/>
                    <a:lstStyle/>
                    <a:p>
                      <a:pPr marL="0" lvl="0" indent="0" algn="ctr" rtl="0">
                        <a:spcBef>
                          <a:spcPts val="0"/>
                        </a:spcBef>
                        <a:spcAft>
                          <a:spcPts val="0"/>
                        </a:spcAft>
                        <a:buNone/>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sp>
        <p:nvSpPr>
          <p:cNvPr id="32" name="Rectangle 31">
            <a:hlinkClick r:id="" action="ppaction://noaction">
              <a:snd r:embed="rId8" name="p_e.wav"/>
            </a:hlinkClick>
            <a:extLst>
              <a:ext uri="{FF2B5EF4-FFF2-40B4-BE49-F238E27FC236}">
                <a16:creationId xmlns:a16="http://schemas.microsoft.com/office/drawing/2014/main" id="{8F2D41A7-088F-4358-8DE0-57E59484CC49}"/>
              </a:ext>
            </a:extLst>
          </p:cNvPr>
          <p:cNvSpPr/>
          <p:nvPr/>
        </p:nvSpPr>
        <p:spPr>
          <a:xfrm>
            <a:off x="490061" y="221260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3" name="Rectangle 32">
            <a:hlinkClick r:id="" action="ppaction://noaction">
              <a:snd r:embed="rId9" name="p_1.wav"/>
            </a:hlinkClick>
            <a:extLst>
              <a:ext uri="{FF2B5EF4-FFF2-40B4-BE49-F238E27FC236}">
                <a16:creationId xmlns:a16="http://schemas.microsoft.com/office/drawing/2014/main" id="{E21AD3D3-04FC-419E-8034-E06B8331BDF8}"/>
              </a:ext>
            </a:extLst>
          </p:cNvPr>
          <p:cNvSpPr/>
          <p:nvPr/>
        </p:nvSpPr>
        <p:spPr>
          <a:xfrm>
            <a:off x="490061" y="2865404"/>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4" name="Rectangle 33">
            <a:hlinkClick r:id="" action="ppaction://noaction">
              <a:snd r:embed="rId10" name="p_2.wav"/>
            </a:hlinkClick>
            <a:extLst>
              <a:ext uri="{FF2B5EF4-FFF2-40B4-BE49-F238E27FC236}">
                <a16:creationId xmlns:a16="http://schemas.microsoft.com/office/drawing/2014/main" id="{B62F73B8-0EEA-49E5-B9D5-50A84871A2F4}"/>
              </a:ext>
            </a:extLst>
          </p:cNvPr>
          <p:cNvSpPr/>
          <p:nvPr/>
        </p:nvSpPr>
        <p:spPr>
          <a:xfrm>
            <a:off x="477817" y="351659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5" name="Rectangle 34">
            <a:hlinkClick r:id="" action="ppaction://noaction">
              <a:snd r:embed="rId11" name="p_3.wav"/>
            </a:hlinkClick>
            <a:extLst>
              <a:ext uri="{FF2B5EF4-FFF2-40B4-BE49-F238E27FC236}">
                <a16:creationId xmlns:a16="http://schemas.microsoft.com/office/drawing/2014/main" id="{3F574D30-8A41-483A-9027-B28E9F5A404C}"/>
              </a:ext>
            </a:extLst>
          </p:cNvPr>
          <p:cNvSpPr/>
          <p:nvPr/>
        </p:nvSpPr>
        <p:spPr>
          <a:xfrm>
            <a:off x="477817" y="418354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7" name="Rectangle 36">
            <a:hlinkClick r:id="" action="ppaction://noaction">
              <a:snd r:embed="rId12" name="p_4.wav"/>
            </a:hlinkClick>
            <a:extLst>
              <a:ext uri="{FF2B5EF4-FFF2-40B4-BE49-F238E27FC236}">
                <a16:creationId xmlns:a16="http://schemas.microsoft.com/office/drawing/2014/main" id="{8B6062D6-4CB2-4F2B-81BF-CAABF4FCDC80}"/>
              </a:ext>
            </a:extLst>
          </p:cNvPr>
          <p:cNvSpPr/>
          <p:nvPr/>
        </p:nvSpPr>
        <p:spPr>
          <a:xfrm>
            <a:off x="490061" y="484086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42" name="Rectangle 41">
            <a:hlinkClick r:id="" action="ppaction://noaction">
              <a:snd r:embed="rId13" name="p_5.wav"/>
            </a:hlinkClick>
            <a:extLst>
              <a:ext uri="{FF2B5EF4-FFF2-40B4-BE49-F238E27FC236}">
                <a16:creationId xmlns:a16="http://schemas.microsoft.com/office/drawing/2014/main" id="{6F81350D-DFE0-4A0A-89D2-C9665F0E9B84}"/>
              </a:ext>
            </a:extLst>
          </p:cNvPr>
          <p:cNvSpPr/>
          <p:nvPr/>
        </p:nvSpPr>
        <p:spPr>
          <a:xfrm>
            <a:off x="490061" y="548119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1975807" y="2192819"/>
            <a:ext cx="420308" cy="646331"/>
          </a:xfrm>
          <a:prstGeom prst="rect">
            <a:avLst/>
          </a:prstGeom>
          <a:noFill/>
        </p:spPr>
        <p:txBody>
          <a:bodyPr wrap="non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3</a:t>
            </a:r>
          </a:p>
        </p:txBody>
      </p:sp>
      <p:sp>
        <p:nvSpPr>
          <p:cNvPr id="43" name="TextBox 42">
            <a:extLst>
              <a:ext uri="{FF2B5EF4-FFF2-40B4-BE49-F238E27FC236}">
                <a16:creationId xmlns:a16="http://schemas.microsoft.com/office/drawing/2014/main" id="{188535AD-6834-469C-BEE1-D6D3E4B34505}"/>
              </a:ext>
            </a:extLst>
          </p:cNvPr>
          <p:cNvSpPr txBox="1"/>
          <p:nvPr/>
        </p:nvSpPr>
        <p:spPr>
          <a:xfrm>
            <a:off x="1948415" y="2839150"/>
            <a:ext cx="420308" cy="646331"/>
          </a:xfrm>
          <a:prstGeom prst="rect">
            <a:avLst/>
          </a:prstGeom>
          <a:noFill/>
        </p:spPr>
        <p:txBody>
          <a:bodyPr wrap="non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4</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995093" y="3537211"/>
            <a:ext cx="418704" cy="646331"/>
          </a:xfrm>
          <a:prstGeom prst="rect">
            <a:avLst/>
          </a:prstGeom>
          <a:noFill/>
        </p:spPr>
        <p:txBody>
          <a:bodyPr wrap="non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3</a:t>
            </a:r>
          </a:p>
        </p:txBody>
      </p:sp>
      <p:sp>
        <p:nvSpPr>
          <p:cNvPr id="45" name="TextBox 44">
            <a:extLst>
              <a:ext uri="{FF2B5EF4-FFF2-40B4-BE49-F238E27FC236}">
                <a16:creationId xmlns:a16="http://schemas.microsoft.com/office/drawing/2014/main" id="{8513F028-8623-4B1A-9E9D-4B51F7A0F53D}"/>
              </a:ext>
            </a:extLst>
          </p:cNvPr>
          <p:cNvSpPr txBox="1"/>
          <p:nvPr/>
        </p:nvSpPr>
        <p:spPr>
          <a:xfrm>
            <a:off x="1995093" y="4163768"/>
            <a:ext cx="420308" cy="646331"/>
          </a:xfrm>
          <a:prstGeom prst="rect">
            <a:avLst/>
          </a:prstGeom>
          <a:noFill/>
        </p:spPr>
        <p:txBody>
          <a:bodyPr wrap="non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2</a:t>
            </a:r>
          </a:p>
        </p:txBody>
      </p:sp>
      <p:sp>
        <p:nvSpPr>
          <p:cNvPr id="46" name="TextBox 45">
            <a:extLst>
              <a:ext uri="{FF2B5EF4-FFF2-40B4-BE49-F238E27FC236}">
                <a16:creationId xmlns:a16="http://schemas.microsoft.com/office/drawing/2014/main" id="{7658A4F3-2DD6-450B-B318-97CFA9D1FEDA}"/>
              </a:ext>
            </a:extLst>
          </p:cNvPr>
          <p:cNvSpPr txBox="1"/>
          <p:nvPr/>
        </p:nvSpPr>
        <p:spPr>
          <a:xfrm>
            <a:off x="2008203" y="4835720"/>
            <a:ext cx="418704" cy="646331"/>
          </a:xfrm>
          <a:prstGeom prst="rect">
            <a:avLst/>
          </a:prstGeom>
          <a:noFill/>
        </p:spPr>
        <p:txBody>
          <a:bodyPr wrap="non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3</a:t>
            </a:r>
          </a:p>
        </p:txBody>
      </p:sp>
      <p:sp>
        <p:nvSpPr>
          <p:cNvPr id="47" name="TextBox 46">
            <a:extLst>
              <a:ext uri="{FF2B5EF4-FFF2-40B4-BE49-F238E27FC236}">
                <a16:creationId xmlns:a16="http://schemas.microsoft.com/office/drawing/2014/main" id="{D53832EF-8094-46D9-9B1C-059143A1B627}"/>
              </a:ext>
            </a:extLst>
          </p:cNvPr>
          <p:cNvSpPr txBox="1"/>
          <p:nvPr/>
        </p:nvSpPr>
        <p:spPr>
          <a:xfrm>
            <a:off x="2024962" y="5539628"/>
            <a:ext cx="420308" cy="646331"/>
          </a:xfrm>
          <a:prstGeom prst="rect">
            <a:avLst/>
          </a:prstGeom>
          <a:noFill/>
        </p:spPr>
        <p:txBody>
          <a:bodyPr wrap="non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2</a:t>
            </a:r>
          </a:p>
        </p:txBody>
      </p:sp>
      <p:pic>
        <p:nvPicPr>
          <p:cNvPr id="48" name="Google Shape;156;p20">
            <a:extLst>
              <a:ext uri="{FF2B5EF4-FFF2-40B4-BE49-F238E27FC236}">
                <a16:creationId xmlns:a16="http://schemas.microsoft.com/office/drawing/2014/main" id="{E1D17653-8D62-4723-A232-59F1AE278F93}"/>
              </a:ext>
            </a:extLst>
          </p:cNvPr>
          <p:cNvPicPr preferRelativeResize="0"/>
          <p:nvPr/>
        </p:nvPicPr>
        <p:blipFill>
          <a:blip r:embed="rId14">
            <a:alphaModFix/>
          </a:blip>
          <a:stretch>
            <a:fillRect/>
          </a:stretch>
        </p:blipFill>
        <p:spPr>
          <a:xfrm>
            <a:off x="4907887" y="2308809"/>
            <a:ext cx="405379" cy="425400"/>
          </a:xfrm>
          <a:prstGeom prst="rect">
            <a:avLst/>
          </a:prstGeom>
          <a:noFill/>
          <a:ln>
            <a:noFill/>
          </a:ln>
        </p:spPr>
      </p:pic>
      <p:pic>
        <p:nvPicPr>
          <p:cNvPr id="63" name="Google Shape;156;p20">
            <a:extLst>
              <a:ext uri="{FF2B5EF4-FFF2-40B4-BE49-F238E27FC236}">
                <a16:creationId xmlns:a16="http://schemas.microsoft.com/office/drawing/2014/main" id="{0A9BC909-D397-4157-BEA0-3F1F495E051D}"/>
              </a:ext>
            </a:extLst>
          </p:cNvPr>
          <p:cNvPicPr preferRelativeResize="0"/>
          <p:nvPr/>
        </p:nvPicPr>
        <p:blipFill>
          <a:blip r:embed="rId14">
            <a:alphaModFix/>
          </a:blip>
          <a:stretch>
            <a:fillRect/>
          </a:stretch>
        </p:blipFill>
        <p:spPr>
          <a:xfrm>
            <a:off x="4958716" y="2949917"/>
            <a:ext cx="405379" cy="425400"/>
          </a:xfrm>
          <a:prstGeom prst="rect">
            <a:avLst/>
          </a:prstGeom>
          <a:noFill/>
          <a:ln>
            <a:noFill/>
          </a:ln>
        </p:spPr>
      </p:pic>
      <p:pic>
        <p:nvPicPr>
          <p:cNvPr id="71" name="Google Shape;156;p20">
            <a:extLst>
              <a:ext uri="{FF2B5EF4-FFF2-40B4-BE49-F238E27FC236}">
                <a16:creationId xmlns:a16="http://schemas.microsoft.com/office/drawing/2014/main" id="{20C2BE6E-9A28-4C4B-A140-DE37A4AA43DE}"/>
              </a:ext>
            </a:extLst>
          </p:cNvPr>
          <p:cNvPicPr preferRelativeResize="0"/>
          <p:nvPr/>
        </p:nvPicPr>
        <p:blipFill>
          <a:blip r:embed="rId14">
            <a:alphaModFix/>
          </a:blip>
          <a:stretch>
            <a:fillRect/>
          </a:stretch>
        </p:blipFill>
        <p:spPr>
          <a:xfrm>
            <a:off x="3830025" y="3572505"/>
            <a:ext cx="405379" cy="425400"/>
          </a:xfrm>
          <a:prstGeom prst="rect">
            <a:avLst/>
          </a:prstGeom>
          <a:noFill/>
          <a:ln>
            <a:noFill/>
          </a:ln>
        </p:spPr>
      </p:pic>
      <p:pic>
        <p:nvPicPr>
          <p:cNvPr id="72" name="Google Shape;156;p20">
            <a:extLst>
              <a:ext uri="{FF2B5EF4-FFF2-40B4-BE49-F238E27FC236}">
                <a16:creationId xmlns:a16="http://schemas.microsoft.com/office/drawing/2014/main" id="{0ADAAB61-9195-4F64-9116-F7F97CC9A02B}"/>
              </a:ext>
            </a:extLst>
          </p:cNvPr>
          <p:cNvPicPr preferRelativeResize="0"/>
          <p:nvPr/>
        </p:nvPicPr>
        <p:blipFill>
          <a:blip r:embed="rId14">
            <a:alphaModFix/>
          </a:blip>
          <a:stretch>
            <a:fillRect/>
          </a:stretch>
        </p:blipFill>
        <p:spPr>
          <a:xfrm>
            <a:off x="5083250" y="4232133"/>
            <a:ext cx="405379" cy="425400"/>
          </a:xfrm>
          <a:prstGeom prst="rect">
            <a:avLst/>
          </a:prstGeom>
          <a:noFill/>
          <a:ln>
            <a:noFill/>
          </a:ln>
        </p:spPr>
      </p:pic>
      <p:pic>
        <p:nvPicPr>
          <p:cNvPr id="73" name="Google Shape;156;p20">
            <a:extLst>
              <a:ext uri="{FF2B5EF4-FFF2-40B4-BE49-F238E27FC236}">
                <a16:creationId xmlns:a16="http://schemas.microsoft.com/office/drawing/2014/main" id="{26EDF7C1-82DB-4209-A6F7-DBAE5DA78F95}"/>
              </a:ext>
            </a:extLst>
          </p:cNvPr>
          <p:cNvPicPr preferRelativeResize="0"/>
          <p:nvPr/>
        </p:nvPicPr>
        <p:blipFill>
          <a:blip r:embed="rId14">
            <a:alphaModFix/>
          </a:blip>
          <a:stretch>
            <a:fillRect/>
          </a:stretch>
        </p:blipFill>
        <p:spPr>
          <a:xfrm>
            <a:off x="3749621" y="4918575"/>
            <a:ext cx="405379" cy="425400"/>
          </a:xfrm>
          <a:prstGeom prst="rect">
            <a:avLst/>
          </a:prstGeom>
          <a:noFill/>
          <a:ln>
            <a:noFill/>
          </a:ln>
        </p:spPr>
      </p:pic>
      <p:pic>
        <p:nvPicPr>
          <p:cNvPr id="74" name="Google Shape;156;p20">
            <a:extLst>
              <a:ext uri="{FF2B5EF4-FFF2-40B4-BE49-F238E27FC236}">
                <a16:creationId xmlns:a16="http://schemas.microsoft.com/office/drawing/2014/main" id="{0BC1CBF7-BA13-411E-BB94-D0FEBAF92527}"/>
              </a:ext>
            </a:extLst>
          </p:cNvPr>
          <p:cNvPicPr preferRelativeResize="0"/>
          <p:nvPr/>
        </p:nvPicPr>
        <p:blipFill>
          <a:blip r:embed="rId14">
            <a:alphaModFix/>
          </a:blip>
          <a:stretch>
            <a:fillRect/>
          </a:stretch>
        </p:blipFill>
        <p:spPr>
          <a:xfrm>
            <a:off x="4943820" y="5537112"/>
            <a:ext cx="405379" cy="425400"/>
          </a:xfrm>
          <a:prstGeom prst="rect">
            <a:avLst/>
          </a:prstGeom>
          <a:noFill/>
          <a:ln>
            <a:noFill/>
          </a:ln>
        </p:spPr>
      </p:pic>
      <p:grpSp>
        <p:nvGrpSpPr>
          <p:cNvPr id="75" name="Group 74">
            <a:extLst>
              <a:ext uri="{FF2B5EF4-FFF2-40B4-BE49-F238E27FC236}">
                <a16:creationId xmlns:a16="http://schemas.microsoft.com/office/drawing/2014/main" id="{A429415C-F1AE-4F56-BAC8-BB266BF6D2BB}"/>
              </a:ext>
            </a:extLst>
          </p:cNvPr>
          <p:cNvGrpSpPr/>
          <p:nvPr/>
        </p:nvGrpSpPr>
        <p:grpSpPr>
          <a:xfrm>
            <a:off x="4348999" y="247458"/>
            <a:ext cx="4637553" cy="581682"/>
            <a:chOff x="5350110" y="6078354"/>
            <a:chExt cx="3842035"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5350110" y="6078354"/>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hlinkClick r:id="" action="ppaction://noaction">
                <a:snd r:embed="rId4" name="p_ii.wav"/>
              </a:hlinkClick>
              <a:extLst>
                <a:ext uri="{FF2B5EF4-FFF2-40B4-BE49-F238E27FC236}">
                  <a16:creationId xmlns:a16="http://schemas.microsoft.com/office/drawing/2014/main" id="{FD2DFE4C-A729-4FF1-9D90-3DB5BA8F97C4}"/>
                </a:ext>
              </a:extLst>
            </p:cNvPr>
            <p:cNvSpPr txBox="1"/>
            <p:nvPr/>
          </p:nvSpPr>
          <p:spPr>
            <a:xfrm>
              <a:off x="5442808" y="6103171"/>
              <a:ext cx="3574396" cy="465974"/>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está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estrés</a:t>
              </a:r>
              <a:r>
                <a:rPr lang="en-GB" sz="2800" b="1" dirty="0">
                  <a:solidFill>
                    <a:schemeClr val="bg1"/>
                  </a:solidFill>
                  <a:latin typeface="Century Gothic" panose="020B0502020202020204" pitchFamily="34" charset="0"/>
                </a:rPr>
                <a:t>?</a:t>
              </a:r>
            </a:p>
          </p:txBody>
        </p:sp>
      </p:grpSp>
      <p:sp>
        <p:nvSpPr>
          <p:cNvPr id="78" name="TextBox 77">
            <a:extLst>
              <a:ext uri="{FF2B5EF4-FFF2-40B4-BE49-F238E27FC236}">
                <a16:creationId xmlns:a16="http://schemas.microsoft.com/office/drawing/2014/main" id="{8DF691F3-FD10-4AC1-8EED-CBC2312CE578}"/>
              </a:ext>
            </a:extLst>
          </p:cNvPr>
          <p:cNvSpPr txBox="1"/>
          <p:nvPr/>
        </p:nvSpPr>
        <p:spPr>
          <a:xfrm>
            <a:off x="3532903" y="981646"/>
            <a:ext cx="24159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Marca</a:t>
            </a:r>
          </a:p>
        </p:txBody>
      </p:sp>
      <p:pic>
        <p:nvPicPr>
          <p:cNvPr id="79" name="Google Shape;156;p20">
            <a:extLst>
              <a:ext uri="{FF2B5EF4-FFF2-40B4-BE49-F238E27FC236}">
                <a16:creationId xmlns:a16="http://schemas.microsoft.com/office/drawing/2014/main" id="{DFE63B07-B18E-4DB2-BD52-FA5D234F28FF}"/>
              </a:ext>
            </a:extLst>
          </p:cNvPr>
          <p:cNvPicPr preferRelativeResize="0"/>
          <p:nvPr/>
        </p:nvPicPr>
        <p:blipFill>
          <a:blip r:embed="rId14">
            <a:alphaModFix/>
          </a:blip>
          <a:stretch>
            <a:fillRect/>
          </a:stretch>
        </p:blipFill>
        <p:spPr>
          <a:xfrm>
            <a:off x="5110577" y="975196"/>
            <a:ext cx="405379" cy="425400"/>
          </a:xfrm>
          <a:prstGeom prst="rect">
            <a:avLst/>
          </a:prstGeom>
          <a:noFill/>
          <a:ln>
            <a:noFill/>
          </a:ln>
        </p:spPr>
      </p:pic>
      <p:sp>
        <p:nvSpPr>
          <p:cNvPr id="80" name="TextBox 79">
            <a:hlinkClick r:id="" action="ppaction://noaction">
              <a:snd r:embed="rId15" name="p_iii.wav"/>
            </a:hlinkClick>
            <a:extLst>
              <a:ext uri="{FF2B5EF4-FFF2-40B4-BE49-F238E27FC236}">
                <a16:creationId xmlns:a16="http://schemas.microsoft.com/office/drawing/2014/main" id="{1E6E060B-F2ED-4B65-95EE-ED814F02A1C6}"/>
              </a:ext>
            </a:extLst>
          </p:cNvPr>
          <p:cNvSpPr txBox="1"/>
          <p:nvPr/>
        </p:nvSpPr>
        <p:spPr>
          <a:xfrm>
            <a:off x="7009987" y="156264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Escribe la</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palabra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026" name="Picture 2" descr="Cup, Icons, Medal, Win, Game">
            <a:extLst>
              <a:ext uri="{FF2B5EF4-FFF2-40B4-BE49-F238E27FC236}">
                <a16:creationId xmlns:a16="http://schemas.microsoft.com/office/drawing/2014/main" id="{96F8FB0E-CF72-4DA9-A8DF-A2CA0AFA04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16008" y="1513264"/>
            <a:ext cx="551192" cy="55119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AF5B385-5834-4F2D-8133-9F6B761D527B}"/>
              </a:ext>
            </a:extLst>
          </p:cNvPr>
          <p:cNvSpPr txBox="1"/>
          <p:nvPr/>
        </p:nvSpPr>
        <p:spPr>
          <a:xfrm>
            <a:off x="6892420" y="2254374"/>
            <a:ext cx="2817657" cy="523220"/>
          </a:xfrm>
          <a:prstGeom prst="rect">
            <a:avLst/>
          </a:prstGeom>
          <a:noFill/>
        </p:spPr>
        <p:txBody>
          <a:bodyPr wrap="square">
            <a:spAutoFit/>
          </a:bodyPr>
          <a:lstStyle/>
          <a:p>
            <a:pPr marL="0" lvl="0" indent="0" algn="ctr" rtl="0">
              <a:spcBef>
                <a:spcPts val="0"/>
              </a:spcBef>
              <a:spcAft>
                <a:spcPts val="0"/>
              </a:spcAft>
              <a:buNone/>
            </a:pPr>
            <a:r>
              <a:rPr lang="en-GB" sz="2800" b="0" dirty="0" err="1">
                <a:solidFill>
                  <a:srgbClr val="92D050"/>
                </a:solidFill>
                <a:latin typeface="Segoe Print" panose="02000600000000000000" pitchFamily="2" charset="0"/>
                <a:ea typeface="Montserrat"/>
                <a:cs typeface="Dreaming Outloud Pro" panose="03050502040302030504" pitchFamily="66" charset="0"/>
                <a:sym typeface="Montserrat"/>
              </a:rPr>
              <a:t>Mor</a:t>
            </a:r>
            <a:r>
              <a:rPr lang="en-GB" sz="2800" b="0" dirty="0" err="1">
                <a:solidFill>
                  <a:srgbClr val="FF0066"/>
                </a:solidFill>
                <a:latin typeface="Segoe Print" panose="02000600000000000000" pitchFamily="2" charset="0"/>
                <a:ea typeface="Montserrat"/>
                <a:cs typeface="Dreaming Outloud Pro" panose="03050502040302030504" pitchFamily="66" charset="0"/>
                <a:sym typeface="Montserrat"/>
              </a:rPr>
              <a:t>ga</a:t>
            </a:r>
            <a:r>
              <a:rPr lang="en-GB" sz="2800" b="0" dirty="0" err="1">
                <a:solidFill>
                  <a:srgbClr val="92D050"/>
                </a:solidFill>
                <a:latin typeface="Segoe Print" panose="02000600000000000000" pitchFamily="2" charset="0"/>
                <a:ea typeface="Montserrat"/>
                <a:cs typeface="Dreaming Outloud Pro" panose="03050502040302030504" pitchFamily="66" charset="0"/>
                <a:sym typeface="Montserrat"/>
              </a:rPr>
              <a:t>do</a:t>
            </a:r>
            <a:endParaRPr lang="en-GB" sz="2800" b="0" dirty="0">
              <a:solidFill>
                <a:srgbClr val="92D050"/>
              </a:solidFill>
              <a:latin typeface="Segoe Print" panose="02000600000000000000" pitchFamily="2" charset="0"/>
              <a:ea typeface="Montserrat"/>
              <a:cs typeface="Dreaming Outloud Pro" panose="03050502040302030504" pitchFamily="66" charset="0"/>
              <a:sym typeface="Montserrat"/>
            </a:endParaRPr>
          </a:p>
        </p:txBody>
      </p:sp>
      <p:sp>
        <p:nvSpPr>
          <p:cNvPr id="82" name="TextBox 81">
            <a:extLst>
              <a:ext uri="{FF2B5EF4-FFF2-40B4-BE49-F238E27FC236}">
                <a16:creationId xmlns:a16="http://schemas.microsoft.com/office/drawing/2014/main" id="{AFE6CDAE-BABE-4994-8B26-F97C6F418592}"/>
              </a:ext>
            </a:extLst>
          </p:cNvPr>
          <p:cNvSpPr txBox="1"/>
          <p:nvPr/>
        </p:nvSpPr>
        <p:spPr>
          <a:xfrm>
            <a:off x="6828961" y="2884552"/>
            <a:ext cx="2817657" cy="523220"/>
          </a:xfrm>
          <a:prstGeom prst="rect">
            <a:avLst/>
          </a:prstGeom>
          <a:noFill/>
        </p:spPr>
        <p:txBody>
          <a:bodyPr wrap="square">
            <a:spAutoFit/>
          </a:bodyPr>
          <a:lstStyle/>
          <a:p>
            <a:pPr marL="0" lvl="0" indent="0" algn="ctr" rtl="0">
              <a:spcBef>
                <a:spcPts val="0"/>
              </a:spcBef>
              <a:spcAft>
                <a:spcPts val="0"/>
              </a:spcAft>
              <a:buNone/>
            </a:pPr>
            <a:r>
              <a:rPr lang="en-GB" sz="2800" b="0" dirty="0" err="1">
                <a:solidFill>
                  <a:srgbClr val="92D050"/>
                </a:solidFill>
                <a:latin typeface="Segoe Print" panose="02000600000000000000" pitchFamily="2" charset="0"/>
                <a:ea typeface="Montserrat"/>
                <a:cs typeface="Dreaming Outloud Pro" panose="03050502040302030504" pitchFamily="66" charset="0"/>
                <a:sym typeface="Montserrat"/>
              </a:rPr>
              <a:t>Es</a:t>
            </a:r>
            <a:r>
              <a:rPr lang="en-GB" sz="2800" b="0" dirty="0" err="1">
                <a:solidFill>
                  <a:srgbClr val="FF0066"/>
                </a:solidFill>
                <a:latin typeface="Segoe Print" panose="02000600000000000000" pitchFamily="2" charset="0"/>
                <a:ea typeface="Montserrat"/>
                <a:cs typeface="Dreaming Outloud Pro" panose="03050502040302030504" pitchFamily="66" charset="0"/>
                <a:sym typeface="Montserrat"/>
              </a:rPr>
              <a:t>pó</a:t>
            </a:r>
            <a:r>
              <a:rPr lang="en-GB" sz="2800" b="0" dirty="0" err="1">
                <a:solidFill>
                  <a:srgbClr val="92D050"/>
                </a:solidFill>
                <a:latin typeface="Segoe Print" panose="02000600000000000000" pitchFamily="2" charset="0"/>
                <a:ea typeface="Montserrat"/>
                <a:cs typeface="Dreaming Outloud Pro" panose="03050502040302030504" pitchFamily="66" charset="0"/>
                <a:sym typeface="Montserrat"/>
              </a:rPr>
              <a:t>sito</a:t>
            </a:r>
            <a:endParaRPr lang="en-GB" sz="2800" b="0" dirty="0">
              <a:solidFill>
                <a:srgbClr val="92D050"/>
              </a:solidFill>
              <a:latin typeface="Segoe Print" panose="02000600000000000000" pitchFamily="2" charset="0"/>
              <a:ea typeface="Montserrat"/>
              <a:cs typeface="Dreaming Outloud Pro" panose="03050502040302030504" pitchFamily="66" charset="0"/>
              <a:sym typeface="Montserrat"/>
            </a:endParaRPr>
          </a:p>
        </p:txBody>
      </p:sp>
      <p:sp>
        <p:nvSpPr>
          <p:cNvPr id="83" name="TextBox 82">
            <a:extLst>
              <a:ext uri="{FF2B5EF4-FFF2-40B4-BE49-F238E27FC236}">
                <a16:creationId xmlns:a16="http://schemas.microsoft.com/office/drawing/2014/main" id="{3A6A47F6-1F64-48F4-B4F0-73AC0043A7EF}"/>
              </a:ext>
            </a:extLst>
          </p:cNvPr>
          <p:cNvSpPr txBox="1"/>
          <p:nvPr/>
        </p:nvSpPr>
        <p:spPr>
          <a:xfrm>
            <a:off x="6828960" y="3615527"/>
            <a:ext cx="2817657" cy="523220"/>
          </a:xfrm>
          <a:prstGeom prst="rect">
            <a:avLst/>
          </a:prstGeom>
          <a:noFill/>
        </p:spPr>
        <p:txBody>
          <a:bodyPr wrap="square">
            <a:spAutoFit/>
          </a:bodyPr>
          <a:lstStyle/>
          <a:p>
            <a:pPr marL="0" lvl="0" indent="0" algn="ctr" rtl="0">
              <a:spcBef>
                <a:spcPts val="0"/>
              </a:spcBef>
              <a:spcAft>
                <a:spcPts val="0"/>
              </a:spcAft>
              <a:buNone/>
            </a:pPr>
            <a:r>
              <a:rPr lang="en-GB" sz="2800" dirty="0">
                <a:solidFill>
                  <a:srgbClr val="FF0066"/>
                </a:solidFill>
                <a:latin typeface="Segoe Print" panose="02000600000000000000" pitchFamily="2" charset="0"/>
                <a:ea typeface="Montserrat"/>
                <a:cs typeface="Dreaming Outloud Pro" panose="03050502040302030504" pitchFamily="66" charset="0"/>
                <a:sym typeface="Montserrat"/>
              </a:rPr>
              <a:t>Ál</a:t>
            </a:r>
            <a:r>
              <a:rPr lang="en-GB" sz="2800" dirty="0">
                <a:solidFill>
                  <a:srgbClr val="92D050"/>
                </a:solidFill>
                <a:latin typeface="Segoe Print" panose="02000600000000000000" pitchFamily="2" charset="0"/>
                <a:ea typeface="Montserrat"/>
                <a:cs typeface="Dreaming Outloud Pro" panose="03050502040302030504" pitchFamily="66" charset="0"/>
                <a:sym typeface="Montserrat"/>
              </a:rPr>
              <a:t>varez</a:t>
            </a:r>
            <a:endParaRPr lang="en-GB" sz="2800" b="0" dirty="0">
              <a:solidFill>
                <a:srgbClr val="92D050"/>
              </a:solidFill>
              <a:latin typeface="Segoe Print" panose="02000600000000000000" pitchFamily="2" charset="0"/>
              <a:ea typeface="Montserrat"/>
              <a:cs typeface="Dreaming Outloud Pro" panose="03050502040302030504" pitchFamily="66" charset="0"/>
              <a:sym typeface="Montserrat"/>
            </a:endParaRPr>
          </a:p>
        </p:txBody>
      </p:sp>
      <p:sp>
        <p:nvSpPr>
          <p:cNvPr id="84" name="TextBox 83">
            <a:extLst>
              <a:ext uri="{FF2B5EF4-FFF2-40B4-BE49-F238E27FC236}">
                <a16:creationId xmlns:a16="http://schemas.microsoft.com/office/drawing/2014/main" id="{420FB71B-118D-470E-A226-30B1293ECC8D}"/>
              </a:ext>
            </a:extLst>
          </p:cNvPr>
          <p:cNvSpPr txBox="1"/>
          <p:nvPr/>
        </p:nvSpPr>
        <p:spPr>
          <a:xfrm>
            <a:off x="6698672" y="4232133"/>
            <a:ext cx="2817657" cy="523220"/>
          </a:xfrm>
          <a:prstGeom prst="rect">
            <a:avLst/>
          </a:prstGeom>
          <a:noFill/>
        </p:spPr>
        <p:txBody>
          <a:bodyPr wrap="square">
            <a:spAutoFit/>
          </a:bodyPr>
          <a:lstStyle/>
          <a:p>
            <a:pPr marL="0" lvl="0" indent="0" algn="ctr" rtl="0">
              <a:spcBef>
                <a:spcPts val="0"/>
              </a:spcBef>
              <a:spcAft>
                <a:spcPts val="0"/>
              </a:spcAft>
              <a:buNone/>
            </a:pPr>
            <a:r>
              <a:rPr lang="en-GB" sz="2800" dirty="0" err="1">
                <a:solidFill>
                  <a:srgbClr val="92D050"/>
                </a:solidFill>
                <a:latin typeface="Segoe Print" panose="02000600000000000000" pitchFamily="2" charset="0"/>
                <a:ea typeface="Montserrat"/>
                <a:cs typeface="Dreaming Outloud Pro" panose="03050502040302030504" pitchFamily="66" charset="0"/>
                <a:sym typeface="Montserrat"/>
              </a:rPr>
              <a:t>Li</a:t>
            </a:r>
            <a:r>
              <a:rPr lang="en-GB" sz="2800" dirty="0" err="1">
                <a:solidFill>
                  <a:srgbClr val="FF0066"/>
                </a:solidFill>
                <a:latin typeface="Segoe Print" panose="02000600000000000000" pitchFamily="2" charset="0"/>
                <a:ea typeface="Montserrat"/>
                <a:cs typeface="Dreaming Outloud Pro" panose="03050502040302030504" pitchFamily="66" charset="0"/>
                <a:sym typeface="Montserrat"/>
              </a:rPr>
              <a:t>ñán</a:t>
            </a:r>
            <a:endParaRPr lang="en-GB" sz="2800" b="0" dirty="0">
              <a:solidFill>
                <a:srgbClr val="FF0066"/>
              </a:solidFill>
              <a:latin typeface="Segoe Print" panose="02000600000000000000" pitchFamily="2" charset="0"/>
              <a:ea typeface="Montserrat"/>
              <a:cs typeface="Dreaming Outloud Pro" panose="03050502040302030504" pitchFamily="66" charset="0"/>
              <a:sym typeface="Montserrat"/>
            </a:endParaRPr>
          </a:p>
        </p:txBody>
      </p:sp>
      <p:sp>
        <p:nvSpPr>
          <p:cNvPr id="85" name="TextBox 84">
            <a:extLst>
              <a:ext uri="{FF2B5EF4-FFF2-40B4-BE49-F238E27FC236}">
                <a16:creationId xmlns:a16="http://schemas.microsoft.com/office/drawing/2014/main" id="{E782003E-D3AD-49B2-960C-526191DCC4EA}"/>
              </a:ext>
            </a:extLst>
          </p:cNvPr>
          <p:cNvSpPr txBox="1"/>
          <p:nvPr/>
        </p:nvSpPr>
        <p:spPr>
          <a:xfrm>
            <a:off x="6722479" y="4888806"/>
            <a:ext cx="2817657" cy="523220"/>
          </a:xfrm>
          <a:prstGeom prst="rect">
            <a:avLst/>
          </a:prstGeom>
          <a:noFill/>
        </p:spPr>
        <p:txBody>
          <a:bodyPr wrap="square">
            <a:spAutoFit/>
          </a:bodyPr>
          <a:lstStyle/>
          <a:p>
            <a:pPr marL="0" lvl="0" indent="0" algn="ctr" rtl="0">
              <a:spcBef>
                <a:spcPts val="0"/>
              </a:spcBef>
              <a:spcAft>
                <a:spcPts val="0"/>
              </a:spcAft>
              <a:buNone/>
            </a:pPr>
            <a:r>
              <a:rPr lang="en-GB" sz="2800" dirty="0" err="1">
                <a:solidFill>
                  <a:srgbClr val="FF0066"/>
                </a:solidFill>
                <a:latin typeface="Segoe Print" panose="02000600000000000000" pitchFamily="2" charset="0"/>
                <a:ea typeface="Montserrat"/>
                <a:cs typeface="Dreaming Outloud Pro" panose="03050502040302030504" pitchFamily="66" charset="0"/>
                <a:sym typeface="Montserrat"/>
              </a:rPr>
              <a:t>Ú</a:t>
            </a:r>
            <a:r>
              <a:rPr lang="en-GB" sz="2800" dirty="0" err="1">
                <a:solidFill>
                  <a:srgbClr val="92D050"/>
                </a:solidFill>
                <a:latin typeface="Segoe Print" panose="02000600000000000000" pitchFamily="2" charset="0"/>
                <a:ea typeface="Montserrat"/>
                <a:cs typeface="Dreaming Outloud Pro" panose="03050502040302030504" pitchFamily="66" charset="0"/>
                <a:sym typeface="Montserrat"/>
              </a:rPr>
              <a:t>beda</a:t>
            </a:r>
            <a:r>
              <a:rPr lang="en-GB" sz="2800" dirty="0">
                <a:solidFill>
                  <a:srgbClr val="92D050"/>
                </a:solidFill>
                <a:latin typeface="Segoe Print" panose="02000600000000000000" pitchFamily="2" charset="0"/>
                <a:ea typeface="Montserrat"/>
                <a:cs typeface="Dreaming Outloud Pro" panose="03050502040302030504" pitchFamily="66" charset="0"/>
                <a:sym typeface="Montserrat"/>
              </a:rPr>
              <a:t> </a:t>
            </a:r>
            <a:endParaRPr lang="en-GB" sz="2800" b="0" dirty="0">
              <a:solidFill>
                <a:srgbClr val="92D050"/>
              </a:solidFill>
              <a:latin typeface="Segoe Print" panose="02000600000000000000" pitchFamily="2" charset="0"/>
              <a:ea typeface="Montserrat"/>
              <a:cs typeface="Dreaming Outloud Pro" panose="03050502040302030504" pitchFamily="66" charset="0"/>
              <a:sym typeface="Montserrat"/>
            </a:endParaRPr>
          </a:p>
        </p:txBody>
      </p:sp>
      <p:sp>
        <p:nvSpPr>
          <p:cNvPr id="86" name="TextBox 85">
            <a:extLst>
              <a:ext uri="{FF2B5EF4-FFF2-40B4-BE49-F238E27FC236}">
                <a16:creationId xmlns:a16="http://schemas.microsoft.com/office/drawing/2014/main" id="{96FB763B-8BA5-4B6D-BA2D-22CD484C311D}"/>
              </a:ext>
            </a:extLst>
          </p:cNvPr>
          <p:cNvSpPr txBox="1"/>
          <p:nvPr/>
        </p:nvSpPr>
        <p:spPr>
          <a:xfrm>
            <a:off x="6872823" y="5558528"/>
            <a:ext cx="2817657" cy="523220"/>
          </a:xfrm>
          <a:prstGeom prst="rect">
            <a:avLst/>
          </a:prstGeom>
          <a:noFill/>
        </p:spPr>
        <p:txBody>
          <a:bodyPr wrap="square">
            <a:spAutoFit/>
          </a:bodyPr>
          <a:lstStyle/>
          <a:p>
            <a:pPr marL="0" lvl="0" indent="0" algn="ctr" rtl="0">
              <a:spcBef>
                <a:spcPts val="0"/>
              </a:spcBef>
              <a:spcAft>
                <a:spcPts val="0"/>
              </a:spcAft>
              <a:buNone/>
            </a:pPr>
            <a:r>
              <a:rPr lang="en-GB" sz="2800" dirty="0">
                <a:solidFill>
                  <a:srgbClr val="FF0066"/>
                </a:solidFill>
                <a:latin typeface="Segoe Print" panose="02000600000000000000" pitchFamily="2" charset="0"/>
                <a:ea typeface="Montserrat"/>
                <a:cs typeface="Dreaming Outloud Pro" panose="03050502040302030504" pitchFamily="66" charset="0"/>
                <a:sym typeface="Montserrat"/>
              </a:rPr>
              <a:t>Sán</a:t>
            </a:r>
            <a:r>
              <a:rPr lang="en-GB" sz="2800" dirty="0">
                <a:solidFill>
                  <a:srgbClr val="92D050"/>
                </a:solidFill>
                <a:latin typeface="Segoe Print" panose="02000600000000000000" pitchFamily="2" charset="0"/>
                <a:ea typeface="Montserrat"/>
                <a:cs typeface="Dreaming Outloud Pro" panose="03050502040302030504" pitchFamily="66" charset="0"/>
                <a:sym typeface="Montserrat"/>
              </a:rPr>
              <a:t>chez</a:t>
            </a:r>
            <a:endParaRPr lang="en-GB" sz="2800" b="0" dirty="0">
              <a:solidFill>
                <a:srgbClr val="92D050"/>
              </a:solidFill>
              <a:latin typeface="Segoe Print" panose="02000600000000000000" pitchFamily="2" charset="0"/>
              <a:ea typeface="Montserrat"/>
              <a:cs typeface="Dreaming Outloud Pro" panose="03050502040302030504" pitchFamily="66" charset="0"/>
              <a:sym typeface="Montserrat"/>
            </a:endParaRPr>
          </a:p>
        </p:txBody>
      </p:sp>
      <p:sp>
        <p:nvSpPr>
          <p:cNvPr id="87" name="TextBox 86">
            <a:extLst>
              <a:ext uri="{FF2B5EF4-FFF2-40B4-BE49-F238E27FC236}">
                <a16:creationId xmlns:a16="http://schemas.microsoft.com/office/drawing/2014/main" id="{5DD74D72-B1BE-43DF-8B16-B65C5241CC05}"/>
              </a:ext>
            </a:extLst>
          </p:cNvPr>
          <p:cNvSpPr txBox="1"/>
          <p:nvPr/>
        </p:nvSpPr>
        <p:spPr>
          <a:xfrm>
            <a:off x="7009987" y="6189986"/>
            <a:ext cx="2817657" cy="523220"/>
          </a:xfrm>
          <a:prstGeom prst="rect">
            <a:avLst/>
          </a:prstGeom>
          <a:noFill/>
        </p:spPr>
        <p:txBody>
          <a:bodyPr wrap="square">
            <a:spAutoFit/>
          </a:bodyPr>
          <a:lstStyle/>
          <a:p>
            <a:pPr marL="0" lvl="0" indent="0" algn="ctr" rtl="0">
              <a:spcBef>
                <a:spcPts val="0"/>
              </a:spcBef>
              <a:spcAft>
                <a:spcPts val="0"/>
              </a:spcAft>
              <a:buNone/>
            </a:pPr>
            <a:r>
              <a:rPr lang="en-GB" sz="2800" dirty="0">
                <a:solidFill>
                  <a:srgbClr val="92D050"/>
                </a:solidFill>
                <a:latin typeface="Segoe Print" panose="02000600000000000000" pitchFamily="2" charset="0"/>
                <a:ea typeface="Montserrat"/>
                <a:cs typeface="Dreaming Outloud Pro" panose="03050502040302030504" pitchFamily="66" charset="0"/>
                <a:sym typeface="Montserrat"/>
              </a:rPr>
              <a:t>Salva</a:t>
            </a:r>
            <a:r>
              <a:rPr lang="en-GB" sz="2800" dirty="0">
                <a:solidFill>
                  <a:srgbClr val="FF0066"/>
                </a:solidFill>
                <a:latin typeface="Segoe Print" panose="02000600000000000000" pitchFamily="2" charset="0"/>
                <a:ea typeface="Montserrat"/>
                <a:cs typeface="Dreaming Outloud Pro" panose="03050502040302030504" pitchFamily="66" charset="0"/>
                <a:sym typeface="Montserrat"/>
              </a:rPr>
              <a:t>dor</a:t>
            </a:r>
            <a:endParaRPr lang="en-GB" sz="2800" b="0" dirty="0">
              <a:solidFill>
                <a:srgbClr val="FF0066"/>
              </a:solidFill>
              <a:latin typeface="Segoe Print" panose="02000600000000000000" pitchFamily="2" charset="0"/>
              <a:ea typeface="Montserrat"/>
              <a:cs typeface="Dreaming Outloud Pro" panose="03050502040302030504" pitchFamily="66" charset="0"/>
              <a:sym typeface="Montserrat"/>
            </a:endParaRPr>
          </a:p>
        </p:txBody>
      </p:sp>
      <p:sp>
        <p:nvSpPr>
          <p:cNvPr id="50" name="Rectangle 49">
            <a:hlinkClick r:id="" action="ppaction://noaction">
              <a:snd r:embed="rId17" name="p_6.wav"/>
            </a:hlinkClick>
            <a:extLst>
              <a:ext uri="{FF2B5EF4-FFF2-40B4-BE49-F238E27FC236}">
                <a16:creationId xmlns:a16="http://schemas.microsoft.com/office/drawing/2014/main" id="{8363623F-0BFD-4430-8F06-7895F6D87CC8}"/>
              </a:ext>
            </a:extLst>
          </p:cNvPr>
          <p:cNvSpPr/>
          <p:nvPr/>
        </p:nvSpPr>
        <p:spPr>
          <a:xfrm>
            <a:off x="477817" y="61352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51" name="TextBox 50">
            <a:extLst>
              <a:ext uri="{FF2B5EF4-FFF2-40B4-BE49-F238E27FC236}">
                <a16:creationId xmlns:a16="http://schemas.microsoft.com/office/drawing/2014/main" id="{2DD926B9-3697-4C55-BC36-2CC950310CE2}"/>
              </a:ext>
            </a:extLst>
          </p:cNvPr>
          <p:cNvSpPr txBox="1"/>
          <p:nvPr/>
        </p:nvSpPr>
        <p:spPr>
          <a:xfrm>
            <a:off x="2034761" y="6185959"/>
            <a:ext cx="420308" cy="646331"/>
          </a:xfrm>
          <a:prstGeom prst="rect">
            <a:avLst/>
          </a:prstGeom>
          <a:noFill/>
        </p:spPr>
        <p:txBody>
          <a:bodyPr wrap="non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3</a:t>
            </a:r>
          </a:p>
        </p:txBody>
      </p:sp>
      <p:pic>
        <p:nvPicPr>
          <p:cNvPr id="52" name="Google Shape;156;p20">
            <a:extLst>
              <a:ext uri="{FF2B5EF4-FFF2-40B4-BE49-F238E27FC236}">
                <a16:creationId xmlns:a16="http://schemas.microsoft.com/office/drawing/2014/main" id="{B2ECF71C-093B-48F4-AAA7-362026DBF40A}"/>
              </a:ext>
            </a:extLst>
          </p:cNvPr>
          <p:cNvPicPr preferRelativeResize="0"/>
          <p:nvPr/>
        </p:nvPicPr>
        <p:blipFill>
          <a:blip r:embed="rId14">
            <a:alphaModFix/>
          </a:blip>
          <a:stretch>
            <a:fillRect/>
          </a:stretch>
        </p:blipFill>
        <p:spPr>
          <a:xfrm>
            <a:off x="6082409" y="6146592"/>
            <a:ext cx="405379" cy="425400"/>
          </a:xfrm>
          <a:prstGeom prst="rect">
            <a:avLst/>
          </a:prstGeom>
          <a:noFill/>
          <a:ln>
            <a:noFill/>
          </a:ln>
        </p:spPr>
      </p:pic>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p_i.wav"/>
                                        </p:tgtEl>
                                      </p:cMediaNode>
                                    </p:audio>
                                  </p:sub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subTnLst>
                                    <p:audio>
                                      <p:cMediaNode>
                                        <p:cTn display="0" masterRel="sameClick">
                                          <p:stCondLst>
                                            <p:cond evt="begin" delay="0">
                                              <p:tn val="48"/>
                                            </p:cond>
                                          </p:stCondLst>
                                          <p:endCondLst>
                                            <p:cond evt="onStopAudio" delay="0">
                                              <p:tgtEl>
                                                <p:sldTgt/>
                                              </p:tgtEl>
                                            </p:cond>
                                          </p:endCondLst>
                                        </p:cTn>
                                        <p:tgtEl>
                                          <p:sndTgt r:embed="rId4" name="p_ii.wav"/>
                                        </p:tgtEl>
                                      </p:cMediaNode>
                                    </p:audio>
                                  </p:sub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500"/>
                                        <p:tgtEl>
                                          <p:spTgt spid="78"/>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500"/>
                                        <p:tgtEl>
                                          <p:spTgt spid="80"/>
                                        </p:tgtEl>
                                      </p:cBhvr>
                                    </p:animEffect>
                                  </p:childTnLst>
                                </p:cTn>
                              </p:par>
                            </p:childTnLst>
                          </p:cTn>
                        </p:par>
                        <p:par>
                          <p:cTn id="66" fill="hold">
                            <p:stCondLst>
                              <p:cond delay="2000"/>
                            </p:stCondLst>
                            <p:childTnLst>
                              <p:par>
                                <p:cTn id="67" presetID="10" presetClass="entr" presetSubtype="0" fill="hold" nodeType="after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cTn>
                              </p:par>
                            </p:childTnLst>
                          </p:cTn>
                        </p:par>
                        <p:par>
                          <p:cTn id="70" fill="hold">
                            <p:stCondLst>
                              <p:cond delay="2500"/>
                            </p:stCondLst>
                            <p:childTnLst>
                              <p:par>
                                <p:cTn id="71" presetID="10" presetClass="entr" presetSubtype="0" fill="hold"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2"/>
                                        </p:tgtEl>
                                        <p:attrNameLst>
                                          <p:attrName>style.visibility</p:attrName>
                                        </p:attrNameLst>
                                      </p:cBhvr>
                                      <p:to>
                                        <p:strVal val="visible"/>
                                      </p:to>
                                    </p:set>
                                    <p:animEffect transition="in" filter="fade">
                                      <p:cBhvr>
                                        <p:cTn id="93" dur="500"/>
                                        <p:tgtEl>
                                          <p:spTgt spid="8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fade">
                                      <p:cBhvr>
                                        <p:cTn id="98" dur="500"/>
                                        <p:tgtEl>
                                          <p:spTgt spid="7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fade">
                                      <p:cBhvr>
                                        <p:cTn id="113" dur="500"/>
                                        <p:tgtEl>
                                          <p:spTgt spid="8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73"/>
                                        </p:tgtEl>
                                        <p:attrNameLst>
                                          <p:attrName>style.visibility</p:attrName>
                                        </p:attrNameLst>
                                      </p:cBhvr>
                                      <p:to>
                                        <p:strVal val="visible"/>
                                      </p:to>
                                    </p:set>
                                    <p:animEffect transition="in" filter="fade">
                                      <p:cBhvr>
                                        <p:cTn id="118" dur="500"/>
                                        <p:tgtEl>
                                          <p:spTgt spid="7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fade">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74"/>
                                        </p:tgtEl>
                                        <p:attrNameLst>
                                          <p:attrName>style.visibility</p:attrName>
                                        </p:attrNameLst>
                                      </p:cBhvr>
                                      <p:to>
                                        <p:strVal val="visible"/>
                                      </p:to>
                                    </p:set>
                                    <p:animEffect transition="in" filter="fade">
                                      <p:cBhvr>
                                        <p:cTn id="128" dur="500"/>
                                        <p:tgtEl>
                                          <p:spTgt spid="74"/>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fade">
                                      <p:cBhvr>
                                        <p:cTn id="138" dur="500"/>
                                        <p:tgtEl>
                                          <p:spTgt spid="5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87"/>
                                        </p:tgtEl>
                                        <p:attrNameLst>
                                          <p:attrName>style.visibility</p:attrName>
                                        </p:attrNameLst>
                                      </p:cBhvr>
                                      <p:to>
                                        <p:strVal val="visible"/>
                                      </p:to>
                                    </p:set>
                                    <p:animEffect transition="in" filter="fade">
                                      <p:cBhvr>
                                        <p:cTn id="14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44" grpId="0"/>
      <p:bldP spid="45" grpId="0"/>
      <p:bldP spid="46" grpId="0"/>
      <p:bldP spid="47" grpId="0"/>
      <p:bldP spid="78" grpId="0"/>
      <p:bldP spid="80" grpId="0"/>
      <p:bldP spid="81" grpId="0"/>
      <p:bldP spid="82" grpId="0"/>
      <p:bldP spid="83" grpId="0"/>
      <p:bldP spid="84" grpId="0"/>
      <p:bldP spid="85" grpId="0"/>
      <p:bldP spid="86" grpId="0"/>
      <p:bldP spid="87"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4" name="p2_i.wav"/>
                </a:hlinkClick>
              </a:rPr>
              <a:t>Los </a:t>
            </a:r>
            <a:r>
              <a:rPr lang="en-GB" sz="3600" b="1" dirty="0" err="1">
                <a:solidFill>
                  <a:srgbClr val="1E4E79"/>
                </a:solidFill>
                <a:latin typeface="Century Gothic"/>
                <a:ea typeface="Century Gothic"/>
                <a:cs typeface="Century Gothic"/>
                <a:sym typeface="Century Gothic"/>
                <a:hlinkClick r:id="" action="ppaction://noaction">
                  <a:snd r:embed="rId4" name="p2_i.wav"/>
                </a:hlinkClick>
              </a:rPr>
              <a:t>apellidos</a:t>
            </a:r>
            <a:r>
              <a:rPr lang="en-GB" sz="3600" b="1" dirty="0">
                <a:solidFill>
                  <a:srgbClr val="1E4E79"/>
                </a:solidFill>
                <a:latin typeface="Century Gothic"/>
                <a:ea typeface="Century Gothic"/>
                <a:cs typeface="Century Gothic"/>
                <a:sym typeface="Century Gothic"/>
                <a:hlinkClick r:id="" action="ppaction://noaction">
                  <a:snd r:embed="rId4" name="p2_i.wav"/>
                </a:hlinkClick>
              </a:rPr>
              <a:t> </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4" name="p2_i.wav"/>
              </a:hlinkClick>
            </a:endParaRPr>
          </a:p>
        </p:txBody>
      </p:sp>
      <p:sp>
        <p:nvSpPr>
          <p:cNvPr id="16" name="Google Shape;169;p8">
            <a:hlinkClick r:id="" action="ppaction://noaction">
              <a:snd r:embed="rId5" name="p2_ii.wav"/>
            </a:hlinkClick>
            <a:extLst>
              <a:ext uri="{FF2B5EF4-FFF2-40B4-BE49-F238E27FC236}">
                <a16:creationId xmlns:a16="http://schemas.microsoft.com/office/drawing/2014/main" id="{B4F132BF-0F27-4183-A033-D182D0CEA9FB}"/>
              </a:ext>
            </a:extLst>
          </p:cNvPr>
          <p:cNvSpPr txBox="1"/>
          <p:nvPr/>
        </p:nvSpPr>
        <p:spPr>
          <a:xfrm>
            <a:off x="204236" y="909365"/>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b="0" i="0" dirty="0">
                <a:solidFill>
                  <a:srgbClr val="002060"/>
                </a:solidFill>
                <a:effectLst/>
                <a:latin typeface="Century Gothic" panose="020B0502020202020204" pitchFamily="34" charset="0"/>
              </a:rPr>
              <a:t>En </a:t>
            </a:r>
            <a:r>
              <a:rPr lang="en-GB" sz="2800" b="0" i="0" dirty="0" err="1">
                <a:solidFill>
                  <a:srgbClr val="002060"/>
                </a:solidFill>
                <a:effectLst/>
                <a:latin typeface="Century Gothic" panose="020B0502020202020204" pitchFamily="34" charset="0"/>
              </a:rPr>
              <a:t>Espa</a:t>
            </a:r>
            <a:r>
              <a:rPr lang="en-GB" sz="2800" dirty="0" err="1">
                <a:solidFill>
                  <a:srgbClr val="002060"/>
                </a:solidFill>
                <a:latin typeface="Century Gothic" panose="020B0502020202020204" pitchFamily="34" charset="0"/>
              </a:rPr>
              <a:t>ña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Latinoamérica</a:t>
            </a:r>
            <a:r>
              <a:rPr lang="en-GB" sz="2800" dirty="0">
                <a:solidFill>
                  <a:srgbClr val="002060"/>
                </a:solidFill>
                <a:latin typeface="Century Gothic" panose="020B0502020202020204" pitchFamily="34" charset="0"/>
              </a:rPr>
              <a:t>, las personas </a:t>
            </a:r>
            <a:r>
              <a:rPr lang="en-GB" sz="2800" dirty="0" err="1">
                <a:solidFill>
                  <a:srgbClr val="002060"/>
                </a:solidFill>
                <a:latin typeface="Century Gothic" panose="020B0502020202020204" pitchFamily="34" charset="0"/>
              </a:rPr>
              <a:t>tienen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a:t>
            </a:r>
            <a:endParaRPr kumimoji="0" sz="280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sp>
        <p:nvSpPr>
          <p:cNvPr id="35" name="Google Shape;169;p8">
            <a:extLst>
              <a:ext uri="{FF2B5EF4-FFF2-40B4-BE49-F238E27FC236}">
                <a16:creationId xmlns:a16="http://schemas.microsoft.com/office/drawing/2014/main" id="{1AD7C83C-B1D9-46D5-96F9-E5188EDFB281}"/>
              </a:ext>
            </a:extLst>
          </p:cNvPr>
          <p:cNvSpPr txBox="1"/>
          <p:nvPr/>
        </p:nvSpPr>
        <p:spPr>
          <a:xfrm>
            <a:off x="4590143" y="2592473"/>
            <a:ext cx="7364288" cy="1384954"/>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dirty="0">
                <a:solidFill>
                  <a:srgbClr val="002060"/>
                </a:solidFill>
                <a:latin typeface="Century Gothic" panose="020B0502020202020204" pitchFamily="34" charset="0"/>
              </a:rPr>
              <a:t>The tradition in is for a child to take on the surname of their father and mother, usually in that order. </a:t>
            </a:r>
            <a:endParaRPr lang="en-GB" sz="2800" dirty="0">
              <a:solidFill>
                <a:srgbClr val="002060"/>
              </a:solidFill>
              <a:latin typeface="Century Gothic" panose="020B0502020202020204" pitchFamily="34" charset="0"/>
              <a:ea typeface="Century Gothic"/>
              <a:cs typeface="Century Gothic"/>
              <a:sym typeface="Century Gothic"/>
            </a:endParaRPr>
          </a:p>
        </p:txBody>
      </p:sp>
      <p:grpSp>
        <p:nvGrpSpPr>
          <p:cNvPr id="19" name="Group 18">
            <a:extLst>
              <a:ext uri="{FF2B5EF4-FFF2-40B4-BE49-F238E27FC236}">
                <a16:creationId xmlns:a16="http://schemas.microsoft.com/office/drawing/2014/main" id="{A38EDE2A-C755-4A2D-84A0-9CEFCD7C3296}"/>
              </a:ext>
            </a:extLst>
          </p:cNvPr>
          <p:cNvGrpSpPr/>
          <p:nvPr/>
        </p:nvGrpSpPr>
        <p:grpSpPr>
          <a:xfrm>
            <a:off x="10719836" y="252449"/>
            <a:ext cx="1267928" cy="1079927"/>
            <a:chOff x="6210543" y="3764108"/>
            <a:chExt cx="801046" cy="775262"/>
          </a:xfrm>
        </p:grpSpPr>
        <p:sp>
          <p:nvSpPr>
            <p:cNvPr id="20" name="Oval 19">
              <a:extLst>
                <a:ext uri="{FF2B5EF4-FFF2-40B4-BE49-F238E27FC236}">
                  <a16:creationId xmlns:a16="http://schemas.microsoft.com/office/drawing/2014/main" id="{6076E89A-1B3A-4845-BA44-701A92A6B7B4}"/>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D9C3E4A1-636A-4909-853F-09ECB0F4D795}"/>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 name="Picture 22" descr="A picture containing text, tableware, cup, clipart&#10;&#10;Description automatically generated">
              <a:extLst>
                <a:ext uri="{FF2B5EF4-FFF2-40B4-BE49-F238E27FC236}">
                  <a16:creationId xmlns:a16="http://schemas.microsoft.com/office/drawing/2014/main" id="{1F405BB1-37FC-4E1C-9497-BE0662EBA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4" name="Google Shape;169;p8">
            <a:hlinkClick r:id="" action="ppaction://noaction">
              <a:snd r:embed="rId8" name="p2_iii.wav"/>
            </a:hlinkClick>
            <a:extLst>
              <a:ext uri="{FF2B5EF4-FFF2-40B4-BE49-F238E27FC236}">
                <a16:creationId xmlns:a16="http://schemas.microsoft.com/office/drawing/2014/main" id="{19619BF6-DEC4-415C-BC3A-B22320E0BA75}"/>
              </a:ext>
            </a:extLst>
          </p:cNvPr>
          <p:cNvSpPr txBox="1"/>
          <p:nvPr/>
        </p:nvSpPr>
        <p:spPr>
          <a:xfrm>
            <a:off x="204236" y="1930235"/>
            <a:ext cx="6941290" cy="523180"/>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b="1" dirty="0">
                <a:solidFill>
                  <a:srgbClr val="FF0066"/>
                </a:solidFill>
                <a:latin typeface="Century Gothic" panose="020B0502020202020204" pitchFamily="34" charset="0"/>
                <a:sym typeface="Century Gothic"/>
              </a:rPr>
              <a:t>Ejemplo:</a:t>
            </a:r>
            <a:r>
              <a:rPr lang="en-GB" sz="2800" b="1" dirty="0">
                <a:solidFill>
                  <a:srgbClr val="002060"/>
                </a:solidFill>
                <a:latin typeface="Century Gothic" panose="020B0502020202020204" pitchFamily="34" charset="0"/>
                <a:sym typeface="Century Gothic"/>
              </a:rPr>
              <a:t> </a:t>
            </a:r>
            <a:r>
              <a:rPr lang="en-GB" sz="2800" dirty="0">
                <a:solidFill>
                  <a:srgbClr val="002060"/>
                </a:solidFill>
                <a:latin typeface="Century Gothic" panose="020B0502020202020204" pitchFamily="34" charset="0"/>
                <a:sym typeface="Century Gothic"/>
              </a:rPr>
              <a:t>Quique </a:t>
            </a:r>
            <a:r>
              <a:rPr lang="en-GB" sz="2800" b="1" dirty="0">
                <a:solidFill>
                  <a:srgbClr val="002060"/>
                </a:solidFill>
                <a:latin typeface="Century Gothic" panose="020B0502020202020204" pitchFamily="34" charset="0"/>
                <a:sym typeface="Century Gothic"/>
              </a:rPr>
              <a:t>Mamani</a:t>
            </a:r>
            <a:r>
              <a:rPr lang="en-GB" sz="2800" dirty="0">
                <a:solidFill>
                  <a:srgbClr val="002060"/>
                </a:solidFill>
                <a:latin typeface="Century Gothic" panose="020B0502020202020204" pitchFamily="34" charset="0"/>
                <a:sym typeface="Century Gothic"/>
              </a:rPr>
              <a:t> </a:t>
            </a:r>
            <a:r>
              <a:rPr lang="en-GB" sz="2800" b="1" dirty="0">
                <a:solidFill>
                  <a:srgbClr val="002060"/>
                </a:solidFill>
                <a:latin typeface="Century Gothic" panose="020B0502020202020204" pitchFamily="34" charset="0"/>
                <a:sym typeface="Century Gothic"/>
              </a:rPr>
              <a:t>Flores</a:t>
            </a:r>
          </a:p>
        </p:txBody>
      </p:sp>
      <p:grpSp>
        <p:nvGrpSpPr>
          <p:cNvPr id="26" name="Group 25">
            <a:extLst>
              <a:ext uri="{FF2B5EF4-FFF2-40B4-BE49-F238E27FC236}">
                <a16:creationId xmlns:a16="http://schemas.microsoft.com/office/drawing/2014/main" id="{199548E5-9AD8-402D-939B-87FF6FD216BA}"/>
              </a:ext>
            </a:extLst>
          </p:cNvPr>
          <p:cNvGrpSpPr/>
          <p:nvPr/>
        </p:nvGrpSpPr>
        <p:grpSpPr>
          <a:xfrm>
            <a:off x="5553746" y="4351579"/>
            <a:ext cx="5437082" cy="954107"/>
            <a:chOff x="1173502" y="6286097"/>
            <a:chExt cx="3979560" cy="408405"/>
          </a:xfrm>
        </p:grpSpPr>
        <p:sp>
          <p:nvSpPr>
            <p:cNvPr id="28" name="Speech Bubble: Rectangle with Corners Rounded 27">
              <a:extLst>
                <a:ext uri="{FF2B5EF4-FFF2-40B4-BE49-F238E27FC236}">
                  <a16:creationId xmlns:a16="http://schemas.microsoft.com/office/drawing/2014/main" id="{4D399492-EB0A-4995-9CFB-4DD50BA3D77C}"/>
                </a:ext>
              </a:extLst>
            </p:cNvPr>
            <p:cNvSpPr/>
            <p:nvPr/>
          </p:nvSpPr>
          <p:spPr>
            <a:xfrm>
              <a:off x="1173502" y="6298066"/>
              <a:ext cx="3842036" cy="381924"/>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hlinkClick r:id="" action="ppaction://noaction">
                <a:snd r:embed="rId9" name="p2_iv.wav"/>
              </a:hlinkClick>
              <a:extLst>
                <a:ext uri="{FF2B5EF4-FFF2-40B4-BE49-F238E27FC236}">
                  <a16:creationId xmlns:a16="http://schemas.microsoft.com/office/drawing/2014/main" id="{18D71273-0279-47D9-A062-2C97AAD432D9}"/>
                </a:ext>
              </a:extLst>
            </p:cNvPr>
            <p:cNvSpPr txBox="1"/>
            <p:nvPr/>
          </p:nvSpPr>
          <p:spPr>
            <a:xfrm>
              <a:off x="1311026" y="6286097"/>
              <a:ext cx="3842036" cy="408405"/>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Cuál</a:t>
              </a:r>
              <a:r>
                <a:rPr lang="en-GB" sz="2800" b="1" dirty="0">
                  <a:solidFill>
                    <a:schemeClr val="bg1"/>
                  </a:solidFill>
                  <a:latin typeface="Century Gothic" panose="020B0502020202020204" pitchFamily="34" charset="0"/>
                </a:rPr>
                <a:t> es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apellido</a:t>
              </a:r>
              <a:r>
                <a:rPr lang="en-GB" sz="2800" b="1" dirty="0">
                  <a:solidFill>
                    <a:schemeClr val="bg1"/>
                  </a:solidFill>
                  <a:latin typeface="Century Gothic" panose="020B0502020202020204" pitchFamily="34" charset="0"/>
                </a:rPr>
                <a:t> de Elena, la </a:t>
              </a:r>
              <a:r>
                <a:rPr lang="en-GB" sz="2800" b="1" dirty="0" err="1">
                  <a:solidFill>
                    <a:schemeClr val="bg1"/>
                  </a:solidFill>
                  <a:latin typeface="Century Gothic" panose="020B0502020202020204" pitchFamily="34" charset="0"/>
                </a:rPr>
                <a:t>mamá</a:t>
              </a:r>
              <a:r>
                <a:rPr lang="en-GB" sz="2800" b="1" dirty="0">
                  <a:solidFill>
                    <a:schemeClr val="bg1"/>
                  </a:solidFill>
                  <a:latin typeface="Century Gothic" panose="020B0502020202020204" pitchFamily="34" charset="0"/>
                </a:rPr>
                <a:t> de Quique?</a:t>
              </a:r>
            </a:p>
          </p:txBody>
        </p:sp>
      </p:grpSp>
      <p:pic>
        <p:nvPicPr>
          <p:cNvPr id="30" name="Graphic 29" descr="Teacher">
            <a:extLst>
              <a:ext uri="{FF2B5EF4-FFF2-40B4-BE49-F238E27FC236}">
                <a16:creationId xmlns:a16="http://schemas.microsoft.com/office/drawing/2014/main" id="{7BD3D21F-56BA-4D34-A029-C797830670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90143" y="4391286"/>
            <a:ext cx="914400" cy="914400"/>
          </a:xfrm>
          <a:prstGeom prst="rect">
            <a:avLst/>
          </a:prstGeom>
        </p:spPr>
      </p:pic>
      <p:sp>
        <p:nvSpPr>
          <p:cNvPr id="6" name="Rectangle: Rounded Corners 5">
            <a:extLst>
              <a:ext uri="{FF2B5EF4-FFF2-40B4-BE49-F238E27FC236}">
                <a16:creationId xmlns:a16="http://schemas.microsoft.com/office/drawing/2014/main" id="{591D1859-E447-4BCD-8687-F999BB68058E}"/>
              </a:ext>
            </a:extLst>
          </p:cNvPr>
          <p:cNvSpPr/>
          <p:nvPr/>
        </p:nvSpPr>
        <p:spPr>
          <a:xfrm>
            <a:off x="4723502" y="1905627"/>
            <a:ext cx="1237032" cy="52318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49B5076-26CF-4BD0-A737-0538BB5717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1024" y="2592473"/>
            <a:ext cx="1039625" cy="1247073"/>
          </a:xfrm>
          <a:prstGeom prst="rect">
            <a:avLst/>
          </a:prstGeom>
        </p:spPr>
      </p:pic>
      <p:pic>
        <p:nvPicPr>
          <p:cNvPr id="8" name="Picture 7" descr="A person with a mustache&#10;&#10;Description automatically generated with low confidence">
            <a:extLst>
              <a:ext uri="{FF2B5EF4-FFF2-40B4-BE49-F238E27FC236}">
                <a16:creationId xmlns:a16="http://schemas.microsoft.com/office/drawing/2014/main" id="{C8E0BCC9-F263-4AF0-A531-690B174875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7260" y="2486353"/>
            <a:ext cx="1432936" cy="1384280"/>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9FF747C0-4822-46B0-BBB0-9B165BEC02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0927" y="4570648"/>
            <a:ext cx="843218" cy="2214882"/>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EB2010F7-CD0C-483A-9C01-BBC887CD0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4685" y="4400070"/>
            <a:ext cx="935916" cy="2436691"/>
          </a:xfrm>
          <a:prstGeom prst="rect">
            <a:avLst/>
          </a:prstGeom>
        </p:spPr>
      </p:pic>
      <p:cxnSp>
        <p:nvCxnSpPr>
          <p:cNvPr id="25" name="Straight Connector 24">
            <a:extLst>
              <a:ext uri="{FF2B5EF4-FFF2-40B4-BE49-F238E27FC236}">
                <a16:creationId xmlns:a16="http://schemas.microsoft.com/office/drawing/2014/main" id="{9FE4B385-9F6F-4965-9250-820CD6618319}"/>
              </a:ext>
            </a:extLst>
          </p:cNvPr>
          <p:cNvCxnSpPr>
            <a:cxnSpLocks/>
          </p:cNvCxnSpPr>
          <p:nvPr/>
        </p:nvCxnSpPr>
        <p:spPr>
          <a:xfrm>
            <a:off x="3532536" y="400115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C9A8F6-545D-40C8-947D-515133337D68}"/>
              </a:ext>
            </a:extLst>
          </p:cNvPr>
          <p:cNvCxnSpPr>
            <a:cxnSpLocks/>
          </p:cNvCxnSpPr>
          <p:nvPr/>
        </p:nvCxnSpPr>
        <p:spPr>
          <a:xfrm>
            <a:off x="744810" y="399209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EF5659F-47FD-4E0A-B9F6-379EDE3A9BAB}"/>
              </a:ext>
            </a:extLst>
          </p:cNvPr>
          <p:cNvCxnSpPr>
            <a:cxnSpLocks/>
          </p:cNvCxnSpPr>
          <p:nvPr/>
        </p:nvCxnSpPr>
        <p:spPr>
          <a:xfrm>
            <a:off x="2156251" y="3490350"/>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5B1CBEC-F239-4299-A121-FDE79F189116}"/>
              </a:ext>
            </a:extLst>
          </p:cNvPr>
          <p:cNvCxnSpPr>
            <a:cxnSpLocks/>
          </p:cNvCxnSpPr>
          <p:nvPr/>
        </p:nvCxnSpPr>
        <p:spPr>
          <a:xfrm>
            <a:off x="1963952" y="3070243"/>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04873C-A939-4897-8427-62C95212A498}"/>
              </a:ext>
            </a:extLst>
          </p:cNvPr>
          <p:cNvCxnSpPr>
            <a:cxnSpLocks/>
          </p:cNvCxnSpPr>
          <p:nvPr/>
        </p:nvCxnSpPr>
        <p:spPr>
          <a:xfrm>
            <a:off x="744810" y="4028311"/>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Flor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728237843"/>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aprender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recreo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semana</a:t>
                      </a:r>
                    </a:p>
                  </a:txBody>
                  <a:tcPr/>
                </a:tc>
                <a:tc>
                  <a:txBody>
                    <a:bodyPr/>
                    <a:lstStyle/>
                    <a:p>
                      <a:r>
                        <a:rPr lang="en-GB" sz="2800" b="1" dirty="0" err="1">
                          <a:solidFill>
                            <a:srgbClr val="00B0F0"/>
                          </a:solidFill>
                          <a:latin typeface="Century Gothic" panose="020B0502020202020204" pitchFamily="34" charset="0"/>
                        </a:rPr>
                        <a:t>siempre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beber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cine</a:t>
                      </a:r>
                    </a:p>
                  </a:txBody>
                  <a:tcPr/>
                </a:tc>
                <a:tc>
                  <a:txBody>
                    <a:bodyPr/>
                    <a:lstStyle/>
                    <a:p>
                      <a:r>
                        <a:rPr lang="en-GB" sz="2800" b="1" dirty="0">
                          <a:solidFill>
                            <a:srgbClr val="92D050"/>
                          </a:solidFill>
                          <a:latin typeface="Century Gothic" panose="020B0502020202020204" pitchFamily="34" charset="0"/>
                        </a:rPr>
                        <a:t>estoy</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mercado</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vas</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oeste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natación</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dibujo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hago</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hacer</a:t>
                      </a:r>
                    </a:p>
                  </a:txBody>
                  <a:tcPr/>
                </a:tc>
                <a:tc>
                  <a:txBody>
                    <a:bodyPr/>
                    <a:lstStyle/>
                    <a:p>
                      <a:r>
                        <a:rPr lang="en-GB" sz="2800" b="1" dirty="0">
                          <a:solidFill>
                            <a:srgbClr val="FF3399"/>
                          </a:solidFill>
                          <a:latin typeface="Century Gothic" panose="020B0502020202020204" pitchFamily="34" charset="0"/>
                        </a:rPr>
                        <a:t>hace</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carrera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7754" y="-30281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949785" y="131787"/>
            <a:ext cx="667354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07183" y="6049444"/>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do, make</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does, makes</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22722" y="5124336"/>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swimming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440783" y="5135262"/>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drawing</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(s) go</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455089" y="4199227"/>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west</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goes</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34747" y="3358593"/>
            <a:ext cx="22277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cinema</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(location)</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37609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market</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38678" y="243587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week</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drink, drinking</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learn, learning</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1" y="1551096"/>
            <a:ext cx="27995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break time</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read, reading</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642640586"/>
              </p:ext>
            </p:extLst>
          </p:nvPr>
        </p:nvGraphicFramePr>
        <p:xfrm>
          <a:off x="577178" y="1102704"/>
          <a:ext cx="9497622" cy="5557641"/>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week</a:t>
                      </a:r>
                    </a:p>
                  </a:txBody>
                  <a:tcPr/>
                </a:tc>
                <a:tc>
                  <a:txBody>
                    <a:bodyPr/>
                    <a:lstStyle/>
                    <a:p>
                      <a:r>
                        <a:rPr lang="en-GB" sz="2400" b="1" dirty="0">
                          <a:solidFill>
                            <a:srgbClr val="00B0F0"/>
                          </a:solidFill>
                          <a:latin typeface="Century Gothic" panose="020B0502020202020204" pitchFamily="34" charset="0"/>
                        </a:rPr>
                        <a:t>to drink, drinking</a:t>
                      </a:r>
                    </a:p>
                  </a:txBody>
                  <a:tcPr/>
                </a:tc>
                <a:tc>
                  <a:txBody>
                    <a:bodyPr/>
                    <a:lstStyle/>
                    <a:p>
                      <a:r>
                        <a:rPr lang="en-GB" sz="2800" b="1" dirty="0">
                          <a:solidFill>
                            <a:srgbClr val="00B0F0"/>
                          </a:solidFill>
                          <a:latin typeface="Century Gothic" panose="020B0502020202020204" pitchFamily="34" charset="0"/>
                        </a:rPr>
                        <a:t>always</a:t>
                      </a:r>
                    </a:p>
                  </a:txBody>
                  <a:tcPr/>
                </a:tc>
                <a:extLst>
                  <a:ext uri="{0D108BD9-81ED-4DB2-BD59-A6C34878D82A}">
                    <a16:rowId xmlns:a16="http://schemas.microsoft.com/office/drawing/2014/main" val="1256656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read, reading</a:t>
                      </a:r>
                    </a:p>
                  </a:txBody>
                  <a:tcPr/>
                </a:tc>
                <a:tc>
                  <a:txBody>
                    <a:bodyPr/>
                    <a:lstStyle/>
                    <a:p>
                      <a:r>
                        <a:rPr lang="en-GB" sz="2400" b="1" dirty="0">
                          <a:solidFill>
                            <a:srgbClr val="00B0F0"/>
                          </a:solidFill>
                          <a:latin typeface="Century Gothic" panose="020B0502020202020204" pitchFamily="34" charset="0"/>
                        </a:rPr>
                        <a:t>(the) break time</a:t>
                      </a:r>
                    </a:p>
                  </a:txBody>
                  <a:tcPr/>
                </a:tc>
                <a:tc>
                  <a:txBody>
                    <a:bodyPr/>
                    <a:lstStyle/>
                    <a:p>
                      <a:r>
                        <a:rPr lang="en-GB" sz="2000" b="1" dirty="0">
                          <a:solidFill>
                            <a:srgbClr val="00B0F0"/>
                          </a:solidFill>
                          <a:latin typeface="Century Gothic" panose="020B0502020202020204" pitchFamily="34" charset="0"/>
                        </a:rPr>
                        <a:t>To learn, learning</a:t>
                      </a:r>
                    </a:p>
                  </a:txBody>
                  <a:tcPr/>
                </a:tc>
                <a:extLst>
                  <a:ext uri="{0D108BD9-81ED-4DB2-BD59-A6C34878D82A}">
                    <a16:rowId xmlns:a16="http://schemas.microsoft.com/office/drawing/2014/main" val="1164559424"/>
                  </a:ext>
                </a:extLst>
              </a:tr>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am </a:t>
                      </a:r>
                      <a:r>
                        <a:rPr lang="en-GB" sz="2000" b="1" dirty="0">
                          <a:solidFill>
                            <a:srgbClr val="92D050"/>
                          </a:solidFill>
                          <a:latin typeface="Century Gothic" panose="020B0502020202020204" pitchFamily="34" charset="0"/>
                        </a:rPr>
                        <a:t>(location_</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west</a:t>
                      </a:r>
                    </a:p>
                  </a:txBody>
                  <a:tcPr/>
                </a:tc>
                <a:tc>
                  <a:txBody>
                    <a:bodyPr/>
                    <a:lstStyle/>
                    <a:p>
                      <a:r>
                        <a:rPr lang="en-GB" sz="2800" b="1" dirty="0">
                          <a:solidFill>
                            <a:srgbClr val="92D050"/>
                          </a:solidFill>
                          <a:latin typeface="Century Gothic" panose="020B0502020202020204" pitchFamily="34" charset="0"/>
                        </a:rPr>
                        <a:t>You go</a:t>
                      </a:r>
                    </a:p>
                  </a:txBody>
                  <a:tcPr/>
                </a:tc>
                <a:extLst>
                  <a:ext uri="{0D108BD9-81ED-4DB2-BD59-A6C34878D82A}">
                    <a16:rowId xmlns:a16="http://schemas.microsoft.com/office/drawing/2014/main" val="760878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S/he, it goes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cinema</a:t>
                      </a:r>
                    </a:p>
                  </a:txBody>
                  <a:tcPr/>
                </a:tc>
                <a:tc>
                  <a:txBody>
                    <a:bodyPr/>
                    <a:lstStyle/>
                    <a:p>
                      <a:r>
                        <a:rPr lang="en-GB" sz="2800" b="1" dirty="0">
                          <a:solidFill>
                            <a:srgbClr val="92D050"/>
                          </a:solidFill>
                          <a:latin typeface="Century Gothic" panose="020B0502020202020204" pitchFamily="34" charset="0"/>
                        </a:rPr>
                        <a:t>(the) market</a:t>
                      </a:r>
                    </a:p>
                  </a:txBody>
                  <a:tcPr/>
                </a:tc>
                <a:extLst>
                  <a:ext uri="{0D108BD9-81ED-4DB2-BD59-A6C34878D82A}">
                    <a16:rowId xmlns:a16="http://schemas.microsoft.com/office/drawing/2014/main" val="1047692962"/>
                  </a:ext>
                </a:extLst>
              </a:tr>
              <a:tr h="1171285">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(the) drawing</a:t>
                      </a:r>
                    </a:p>
                  </a:txBody>
                  <a:tcPr/>
                </a:tc>
                <a:tc>
                  <a:txBody>
                    <a:bodyPr/>
                    <a:lstStyle/>
                    <a:p>
                      <a:r>
                        <a:rPr lang="en-GB" sz="2400" b="1" dirty="0">
                          <a:solidFill>
                            <a:srgbClr val="FF3399"/>
                          </a:solidFill>
                          <a:latin typeface="Century Gothic" panose="020B0502020202020204" pitchFamily="34" charset="0"/>
                        </a:rPr>
                        <a:t>s/he, it makes, does</a:t>
                      </a:r>
                    </a:p>
                  </a:txBody>
                  <a:tcPr/>
                </a:tc>
                <a:tc>
                  <a:txBody>
                    <a:bodyPr/>
                    <a:lstStyle/>
                    <a:p>
                      <a:r>
                        <a:rPr lang="en-GB" sz="2400" b="1" dirty="0">
                          <a:solidFill>
                            <a:srgbClr val="FF3399"/>
                          </a:solidFill>
                          <a:latin typeface="Century Gothic" panose="020B0502020202020204" pitchFamily="34" charset="0"/>
                        </a:rPr>
                        <a:t>(the) swimming</a:t>
                      </a:r>
                    </a:p>
                  </a:txBody>
                  <a:tcPr/>
                </a:tc>
                <a:extLst>
                  <a:ext uri="{0D108BD9-81ED-4DB2-BD59-A6C34878D82A}">
                    <a16:rowId xmlns:a16="http://schemas.microsoft.com/office/drawing/2014/main" val="3343226472"/>
                  </a:ext>
                </a:extLst>
              </a:tr>
              <a:tr h="125172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do, make; doing, making</a:t>
                      </a:r>
                    </a:p>
                  </a:txBody>
                  <a:tcPr/>
                </a:tc>
                <a:tc>
                  <a:txBody>
                    <a:bodyPr/>
                    <a:lstStyle/>
                    <a:p>
                      <a:r>
                        <a:rPr lang="en-GB" sz="2800" b="1" dirty="0">
                          <a:solidFill>
                            <a:srgbClr val="FF3399"/>
                          </a:solidFill>
                          <a:latin typeface="Century Gothic" panose="020B0502020202020204" pitchFamily="34" charset="0"/>
                        </a:rPr>
                        <a:t>I make, do </a:t>
                      </a:r>
                    </a:p>
                  </a:txBody>
                  <a:tcPr/>
                </a:tc>
                <a:tc>
                  <a:txBody>
                    <a:bodyPr/>
                    <a:lstStyle/>
                    <a:p>
                      <a:r>
                        <a:rPr lang="en-GB" sz="2800" b="1" dirty="0">
                          <a:solidFill>
                            <a:srgbClr val="FF3399"/>
                          </a:solidFill>
                          <a:latin typeface="Century Gothic" panose="020B0502020202020204" pitchFamily="34" charset="0"/>
                        </a:rPr>
                        <a:t>(the) race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2b:</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hacer</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86382" y="6198678"/>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hago</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60712" y="4967212"/>
            <a:ext cx="21398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59868" y="498356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79726" y="4973967"/>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natación</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90884" y="3815164"/>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va</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605492" y="3812041"/>
            <a:ext cx="235977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cine</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79874" y="3833718"/>
            <a:ext cx="24698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mercado</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0813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estoy</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3347" y="3028677"/>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oeste</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85369" y="306286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vas</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27797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leer</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76985" y="2280869"/>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recreo</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9873" y="2273394"/>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semana</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beber</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siempre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1" name="Picture 30" descr="A picture containing text, toy, doll&#10;&#10;Description automatically generated">
            <a:extLst>
              <a:ext uri="{FF2B5EF4-FFF2-40B4-BE49-F238E27FC236}">
                <a16:creationId xmlns:a16="http://schemas.microsoft.com/office/drawing/2014/main" id="{8B8DA48B-B6EB-4AA9-8AC4-002E01EC0CD6}"/>
              </a:ext>
            </a:extLst>
          </p:cNvPr>
          <p:cNvPicPr>
            <a:picLocks noChangeAspect="1"/>
          </p:cNvPicPr>
          <p:nvPr/>
        </p:nvPicPr>
        <p:blipFill>
          <a:blip r:embed="rId5"/>
          <a:stretch>
            <a:fillRect/>
          </a:stretch>
        </p:blipFill>
        <p:spPr>
          <a:xfrm>
            <a:off x="160963" y="2222715"/>
            <a:ext cx="1158108" cy="1881927"/>
          </a:xfrm>
          <a:prstGeom prst="rect">
            <a:avLst/>
          </a:prstGeom>
        </p:spPr>
      </p:pic>
      <p:sp>
        <p:nvSpPr>
          <p:cNvPr id="100" name="Rectangle: Rounded Corners 99">
            <a:extLst>
              <a:ext uri="{FF2B5EF4-FFF2-40B4-BE49-F238E27FC236}">
                <a16:creationId xmlns:a16="http://schemas.microsoft.com/office/drawing/2014/main" id="{AA337944-6D25-4473-B07E-B9B3D545B6C7}"/>
              </a:ext>
            </a:extLst>
          </p:cNvPr>
          <p:cNvSpPr/>
          <p:nvPr/>
        </p:nvSpPr>
        <p:spPr>
          <a:xfrm>
            <a:off x="277251" y="4052860"/>
            <a:ext cx="2152718"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[negative ‘no’]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76750" y="4085953"/>
            <a:ext cx="16358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b="1" dirty="0">
                <a:solidFill>
                  <a:srgbClr val="002060"/>
                </a:solidFill>
                <a:latin typeface="Century Gothic" panose="020B0502020202020204" pitchFamily="34" charset="0"/>
              </a:rPr>
              <a:t>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052860"/>
            <a:ext cx="2650638"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9" y="4133164"/>
            <a:ext cx="26216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940614" y="4234045"/>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7"/>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Spanish…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7"/>
          <a:stretch>
            <a:fillRect/>
          </a:stretch>
        </p:blipFill>
        <p:spPr>
          <a:xfrm>
            <a:off x="7590142" y="3429000"/>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038715"/>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490173" y="4129236"/>
            <a:ext cx="1964123"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Hago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viaje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038715"/>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8888377" y="4147058"/>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F0000"/>
                </a:solidFill>
                <a:latin typeface="Century Gothic" panose="020B0502020202020204" pitchFamily="34" charset="0"/>
              </a:rPr>
              <a:t>No </a:t>
            </a:r>
            <a:r>
              <a:rPr lang="en-GB" sz="2800" b="1" noProof="0" dirty="0">
                <a:solidFill>
                  <a:srgbClr val="002060"/>
                </a:solidFill>
                <a:latin typeface="Century Gothic" panose="020B0502020202020204" pitchFamily="34" charset="0"/>
              </a:rPr>
              <a:t>hago un </a:t>
            </a:r>
            <a:r>
              <a:rPr lang="en-GB" sz="2800" b="1" noProof="0" dirty="0" err="1">
                <a:solidFill>
                  <a:srgbClr val="002060"/>
                </a:solidFill>
                <a:latin typeface="Century Gothic" panose="020B0502020202020204" pitchFamily="34" charset="0"/>
              </a:rPr>
              <a:t>viaje</a:t>
            </a:r>
            <a:r>
              <a:rPr lang="en-GB" sz="2800" b="1" noProof="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99280756-9E21-4FEE-9658-E9D7BFF4F48D}"/>
              </a:ext>
            </a:extLst>
          </p:cNvPr>
          <p:cNvSpPr/>
          <p:nvPr/>
        </p:nvSpPr>
        <p:spPr>
          <a:xfrm>
            <a:off x="8927444" y="4177899"/>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no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pic>
        <p:nvPicPr>
          <p:cNvPr id="30" name="Picture 12" descr="Road Trip, Camioneta, Pareja, Viaje">
            <a:extLst>
              <a:ext uri="{FF2B5EF4-FFF2-40B4-BE49-F238E27FC236}">
                <a16:creationId xmlns:a16="http://schemas.microsoft.com/office/drawing/2014/main" id="{199458E9-D744-4274-A948-8BAA058A3D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1342421" y="2354456"/>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4" name="Picture 12" descr="Road Trip, Camioneta, Pareja, Viaje">
            <a:extLst>
              <a:ext uri="{FF2B5EF4-FFF2-40B4-BE49-F238E27FC236}">
                <a16:creationId xmlns:a16="http://schemas.microsoft.com/office/drawing/2014/main" id="{03C0CE13-A3C6-4080-93DE-C7A3D5B9C4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3831453" y="2393027"/>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45" descr="A picture containing text, toy, doll&#10;&#10;Description automatically generated">
            <a:extLst>
              <a:ext uri="{FF2B5EF4-FFF2-40B4-BE49-F238E27FC236}">
                <a16:creationId xmlns:a16="http://schemas.microsoft.com/office/drawing/2014/main" id="{0A0A4869-FB63-4092-A043-D7D9E16EC1F8}"/>
              </a:ext>
            </a:extLst>
          </p:cNvPr>
          <p:cNvPicPr>
            <a:picLocks noChangeAspect="1"/>
          </p:cNvPicPr>
          <p:nvPr/>
        </p:nvPicPr>
        <p:blipFill>
          <a:blip r:embed="rId5"/>
          <a:stretch>
            <a:fillRect/>
          </a:stretch>
        </p:blipFill>
        <p:spPr>
          <a:xfrm>
            <a:off x="2686571" y="2169846"/>
            <a:ext cx="1158108" cy="1881927"/>
          </a:xfrm>
          <a:prstGeom prst="rect">
            <a:avLst/>
          </a:prstGeom>
        </p:spPr>
      </p:pic>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1981" y="2245567"/>
            <a:ext cx="803622" cy="546212"/>
          </a:xfrm>
          <a:prstGeom prst="rect">
            <a:avLst/>
          </a:prstGeom>
        </p:spPr>
      </p:pic>
      <p:pic>
        <p:nvPicPr>
          <p:cNvPr id="48" name="Picture 12" descr="Road Trip, Camioneta, Pareja, Viaje">
            <a:extLst>
              <a:ext uri="{FF2B5EF4-FFF2-40B4-BE49-F238E27FC236}">
                <a16:creationId xmlns:a16="http://schemas.microsoft.com/office/drawing/2014/main" id="{7D40EADC-BA7A-4718-AC27-D615ACE083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7693214" y="2302281"/>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48" descr="A picture containing text, toy, doll&#10;&#10;Description automatically generated">
            <a:extLst>
              <a:ext uri="{FF2B5EF4-FFF2-40B4-BE49-F238E27FC236}">
                <a16:creationId xmlns:a16="http://schemas.microsoft.com/office/drawing/2014/main" id="{AE519807-82A9-4138-AF62-78A9936449B4}"/>
              </a:ext>
            </a:extLst>
          </p:cNvPr>
          <p:cNvPicPr>
            <a:picLocks noChangeAspect="1"/>
          </p:cNvPicPr>
          <p:nvPr/>
        </p:nvPicPr>
        <p:blipFill>
          <a:blip r:embed="rId5"/>
          <a:stretch>
            <a:fillRect/>
          </a:stretch>
        </p:blipFill>
        <p:spPr>
          <a:xfrm>
            <a:off x="6511756" y="2170540"/>
            <a:ext cx="1158108" cy="1881927"/>
          </a:xfrm>
          <a:prstGeom prst="rect">
            <a:avLst/>
          </a:prstGeom>
        </p:spPr>
      </p:pic>
      <p:pic>
        <p:nvPicPr>
          <p:cNvPr id="50" name="Picture 12" descr="Road Trip, Camioneta, Pareja, Viaje">
            <a:extLst>
              <a:ext uri="{FF2B5EF4-FFF2-40B4-BE49-F238E27FC236}">
                <a16:creationId xmlns:a16="http://schemas.microsoft.com/office/drawing/2014/main" id="{8F40AE9E-A506-449A-8E46-A0751DAD30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10182246" y="2340852"/>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50" descr="A picture containing text, toy, doll&#10;&#10;Description automatically generated">
            <a:extLst>
              <a:ext uri="{FF2B5EF4-FFF2-40B4-BE49-F238E27FC236}">
                <a16:creationId xmlns:a16="http://schemas.microsoft.com/office/drawing/2014/main" id="{48935007-97EE-49B0-93D4-B3B15157040E}"/>
              </a:ext>
            </a:extLst>
          </p:cNvPr>
          <p:cNvPicPr>
            <a:picLocks noChangeAspect="1"/>
          </p:cNvPicPr>
          <p:nvPr/>
        </p:nvPicPr>
        <p:blipFill>
          <a:blip r:embed="rId5"/>
          <a:stretch>
            <a:fillRect/>
          </a:stretch>
        </p:blipFill>
        <p:spPr>
          <a:xfrm>
            <a:off x="9037364" y="2117671"/>
            <a:ext cx="1158108" cy="1881927"/>
          </a:xfrm>
          <a:prstGeom prst="rect">
            <a:avLst/>
          </a:prstGeom>
        </p:spPr>
      </p:pic>
      <p:pic>
        <p:nvPicPr>
          <p:cNvPr id="52" name="Picture 51" descr="Shape, arrow&#10;&#10;Description automatically generated">
            <a:extLst>
              <a:ext uri="{FF2B5EF4-FFF2-40B4-BE49-F238E27FC236}">
                <a16:creationId xmlns:a16="http://schemas.microsoft.com/office/drawing/2014/main" id="{F83EEA34-CEAF-4367-8B17-6B2C25C94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2774" y="2193392"/>
            <a:ext cx="803622" cy="546212"/>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g_1.wav"/>
                                        </p:tgtEl>
                                      </p:cMediaNode>
                                    </p:audio>
                                  </p:subTnLst>
                                </p:cTn>
                              </p:par>
                              <p:par>
                                <p:cTn id="56" presetID="1"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4" name="g_2.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F6FAF4"/>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36519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natación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2033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bocadillo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36679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baile en el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colegio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38619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el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44374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natación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48429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prueba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21301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43508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dibujo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mi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What do Quique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and Sofía do on their birthday?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8972A167-AE8B-451F-8635-4AF8028C3DA9}"/>
              </a:ext>
            </a:extLst>
          </p:cNvPr>
          <p:cNvSpPr txBox="1"/>
          <p:nvPr/>
        </p:nvSpPr>
        <p:spPr>
          <a:xfrm>
            <a:off x="9159745" y="6475023"/>
            <a:ext cx="3032255" cy="400110"/>
          </a:xfrm>
          <a:prstGeom prst="rect">
            <a:avLst/>
          </a:prstGeom>
          <a:solidFill>
            <a:srgbClr val="B2DE82"/>
          </a:solidFill>
        </p:spPr>
        <p:txBody>
          <a:bodyPr wrap="square" rtlCol="0">
            <a:spAutoFit/>
          </a:bodyPr>
          <a:lstStyle/>
          <a:p>
            <a:pPr algn="ctr"/>
            <a:r>
              <a:rPr lang="en-GB" sz="2000" b="1" dirty="0">
                <a:solidFill>
                  <a:srgbClr val="002060"/>
                </a:solidFill>
                <a:latin typeface="Century Gothic" panose="020B0502020202020204" pitchFamily="34" charset="0"/>
              </a:rPr>
              <a:t>colegio</a:t>
            </a:r>
            <a:r>
              <a:rPr lang="en-GB" sz="2000" dirty="0">
                <a:solidFill>
                  <a:srgbClr val="002060"/>
                </a:solidFill>
                <a:latin typeface="Century Gothic" panose="020B0502020202020204" pitchFamily="34" charset="0"/>
              </a:rPr>
              <a:t> – school</a:t>
            </a:r>
          </a:p>
        </p:txBody>
      </p:sp>
      <p:sp>
        <p:nvSpPr>
          <p:cNvPr id="49" name="TextBox 48">
            <a:extLst>
              <a:ext uri="{FF2B5EF4-FFF2-40B4-BE49-F238E27FC236}">
                <a16:creationId xmlns:a16="http://schemas.microsoft.com/office/drawing/2014/main" id="{E53D1A46-FCA0-4617-A697-2704111F76B0}"/>
              </a:ext>
            </a:extLst>
          </p:cNvPr>
          <p:cNvSpPr txBox="1"/>
          <p:nvPr/>
        </p:nvSpPr>
        <p:spPr>
          <a:xfrm>
            <a:off x="5593703" y="1324915"/>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if the activity isn’t mentioned.</a:t>
            </a:r>
          </a:p>
        </p:txBody>
      </p:sp>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extLst>
              <p:ext uri="{D42A27DB-BD31-4B8C-83A1-F6EECF244321}">
                <p14:modId xmlns:p14="http://schemas.microsoft.com/office/powerpoint/2010/main" val="1069801449"/>
              </p:ext>
            </p:extLst>
          </p:nvPr>
        </p:nvGraphicFramePr>
        <p:xfrm>
          <a:off x="5743041" y="2675353"/>
          <a:ext cx="5411281" cy="3195290"/>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dance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sandwich</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(vocab) test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swimming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trip</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bl>
          </a:graphicData>
        </a:graphic>
      </p:graphicFrame>
      <p:sp>
        <p:nvSpPr>
          <p:cNvPr id="5" name="TextBox 4">
            <a:extLst>
              <a:ext uri="{FF2B5EF4-FFF2-40B4-BE49-F238E27FC236}">
                <a16:creationId xmlns:a16="http://schemas.microsoft.com/office/drawing/2014/main" id="{12AE0F3B-9735-4854-9183-C8CA71323862}"/>
              </a:ext>
            </a:extLst>
          </p:cNvPr>
          <p:cNvSpPr txBox="1"/>
          <p:nvPr/>
        </p:nvSpPr>
        <p:spPr>
          <a:xfrm>
            <a:off x="10213815" y="2648496"/>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216" y="3227823"/>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638525" y="2228674"/>
            <a:ext cx="2299515" cy="38227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48849" y="2880377"/>
            <a:ext cx="1801482" cy="36977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630384" y="5471241"/>
            <a:ext cx="2091054" cy="322661"/>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1409" y="2777838"/>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546889" y="6074913"/>
            <a:ext cx="2031419" cy="40011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DE34C813-D526-4BD0-BDE2-B12D79CAAD2F}"/>
              </a:ext>
            </a:extLst>
          </p:cNvPr>
          <p:cNvSpPr txBox="1"/>
          <p:nvPr/>
        </p:nvSpPr>
        <p:spPr>
          <a:xfrm>
            <a:off x="9183584" y="3660612"/>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sp>
        <p:nvSpPr>
          <p:cNvPr id="79" name="Rectangle: Rounded Corners 78">
            <a:extLst>
              <a:ext uri="{FF2B5EF4-FFF2-40B4-BE49-F238E27FC236}">
                <a16:creationId xmlns:a16="http://schemas.microsoft.com/office/drawing/2014/main" id="{B82180EB-3ED5-476F-A53A-AAAFDCB4E740}"/>
              </a:ext>
            </a:extLst>
          </p:cNvPr>
          <p:cNvSpPr/>
          <p:nvPr/>
        </p:nvSpPr>
        <p:spPr>
          <a:xfrm>
            <a:off x="554847" y="1662932"/>
            <a:ext cx="1993481" cy="3337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46873A5D-3907-4119-A0EF-20A9BC13D86B}"/>
              </a:ext>
            </a:extLst>
          </p:cNvPr>
          <p:cNvSpPr/>
          <p:nvPr/>
        </p:nvSpPr>
        <p:spPr>
          <a:xfrm>
            <a:off x="600327" y="3546920"/>
            <a:ext cx="4780914" cy="3568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591448A4-71E2-4E73-95CB-3110D2BEA78C}"/>
              </a:ext>
            </a:extLst>
          </p:cNvPr>
          <p:cNvSpPr/>
          <p:nvPr/>
        </p:nvSpPr>
        <p:spPr>
          <a:xfrm>
            <a:off x="619378" y="4165809"/>
            <a:ext cx="1785982" cy="3425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7CD09AAF-5C35-4C43-AEB0-63472B0D437A}"/>
              </a:ext>
            </a:extLst>
          </p:cNvPr>
          <p:cNvSpPr/>
          <p:nvPr/>
        </p:nvSpPr>
        <p:spPr>
          <a:xfrm>
            <a:off x="578345" y="4781525"/>
            <a:ext cx="2329715" cy="3354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Google Shape;282;p13" descr="Reading, Book, Symbol, Icon, Reader, Man">
            <a:extLst>
              <a:ext uri="{FF2B5EF4-FFF2-40B4-BE49-F238E27FC236}">
                <a16:creationId xmlns:a16="http://schemas.microsoft.com/office/drawing/2014/main" id="{85717D2C-3253-447D-B80C-692DA93563CF}"/>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8" name="Title 1">
            <a:extLst>
              <a:ext uri="{FF2B5EF4-FFF2-40B4-BE49-F238E27FC236}">
                <a16:creationId xmlns:a16="http://schemas.microsoft.com/office/drawing/2014/main" id="{53C5C9F2-2B96-4B72-A46C-FC7B23AA6E17}"/>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8021" y="727943"/>
            <a:ext cx="6184329" cy="518040"/>
          </a:xfrm>
          <a:prstGeom prst="wedgeRoundRectCallout">
            <a:avLst>
              <a:gd name="adj1" fmla="val -53155"/>
              <a:gd name="adj2" fmla="val 25196"/>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TextBox 53">
            <a:hlinkClick r:id="" action="ppaction://noaction">
              <a:snd r:embed="rId7" name="3_i.wav"/>
            </a:hlinkClick>
            <a:extLst>
              <a:ext uri="{FF2B5EF4-FFF2-40B4-BE49-F238E27FC236}">
                <a16:creationId xmlns:a16="http://schemas.microsoft.com/office/drawing/2014/main" id="{92D404C1-E4CB-49C4-BBB7-4061AF67EFA1}"/>
              </a:ext>
            </a:extLst>
          </p:cNvPr>
          <p:cNvSpPr txBox="1"/>
          <p:nvPr/>
        </p:nvSpPr>
        <p:spPr>
          <a:xfrm>
            <a:off x="1215156" y="720300"/>
            <a:ext cx="9577366"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Lee la </a:t>
            </a:r>
            <a:r>
              <a:rPr lang="en-GB" sz="2800" b="1" dirty="0" err="1">
                <a:solidFill>
                  <a:srgbClr val="002060"/>
                </a:solidFill>
                <a:latin typeface="Century Gothic" panose="020B0502020202020204" pitchFamily="34" charset="0"/>
              </a:rPr>
              <a:t>lista</a:t>
            </a:r>
            <a:r>
              <a:rPr lang="en-GB" sz="2800" b="1" dirty="0">
                <a:solidFill>
                  <a:srgbClr val="002060"/>
                </a:solidFill>
                <a:latin typeface="Century Gothic" panose="020B0502020202020204" pitchFamily="34" charset="0"/>
              </a:rPr>
              <a:t> de Quique. ¿</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 es?</a:t>
            </a: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94" y="590252"/>
            <a:ext cx="914400" cy="914400"/>
          </a:xfrm>
          <a:prstGeom prst="rect">
            <a:avLst/>
          </a:prstGeom>
        </p:spPr>
      </p:pic>
      <p:pic>
        <p:nvPicPr>
          <p:cNvPr id="60" name="Picture 59" descr="A picture containing text, toy, doll, vector graphics&#10;&#10;Description automatically generated">
            <a:extLst>
              <a:ext uri="{FF2B5EF4-FFF2-40B4-BE49-F238E27FC236}">
                <a16:creationId xmlns:a16="http://schemas.microsoft.com/office/drawing/2014/main" id="{3DC17632-9156-46FB-BBE8-19C84D041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649358" y="1883928"/>
            <a:ext cx="408661" cy="776281"/>
          </a:xfrm>
          <a:prstGeom prst="rect">
            <a:avLst/>
          </a:prstGeom>
        </p:spPr>
      </p:pic>
      <p:pic>
        <p:nvPicPr>
          <p:cNvPr id="61" name="Picture 60" descr="A picture containing text, toy, doll&#10;&#10;Description automatically generated">
            <a:extLst>
              <a:ext uri="{FF2B5EF4-FFF2-40B4-BE49-F238E27FC236}">
                <a16:creationId xmlns:a16="http://schemas.microsoft.com/office/drawing/2014/main" id="{BA645EF3-6927-4B5C-A506-8F48147AE507}"/>
              </a:ext>
            </a:extLst>
          </p:cNvPr>
          <p:cNvPicPr>
            <a:picLocks noChangeAspect="1"/>
          </p:cNvPicPr>
          <p:nvPr/>
        </p:nvPicPr>
        <p:blipFill>
          <a:blip r:embed="rId11"/>
          <a:stretch>
            <a:fillRect/>
          </a:stretch>
        </p:blipFill>
        <p:spPr>
          <a:xfrm>
            <a:off x="9401934" y="1965185"/>
            <a:ext cx="427707" cy="695024"/>
          </a:xfrm>
          <a:prstGeom prst="rect">
            <a:avLst/>
          </a:prstGeom>
        </p:spPr>
      </p:pic>
      <p:sp>
        <p:nvSpPr>
          <p:cNvPr id="65" name="TextBox 64">
            <a:extLst>
              <a:ext uri="{FF2B5EF4-FFF2-40B4-BE49-F238E27FC236}">
                <a16:creationId xmlns:a16="http://schemas.microsoft.com/office/drawing/2014/main" id="{16152AAC-DDC8-42F3-BD50-861BA19EB0F8}"/>
              </a:ext>
            </a:extLst>
          </p:cNvPr>
          <p:cNvSpPr txBox="1"/>
          <p:nvPr/>
        </p:nvSpPr>
        <p:spPr>
          <a:xfrm>
            <a:off x="9203407" y="3116996"/>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pic>
        <p:nvPicPr>
          <p:cNvPr id="66" name="Picture 65" descr="Shape, arrow&#10;&#10;Description automatically generated">
            <a:extLst>
              <a:ext uri="{FF2B5EF4-FFF2-40B4-BE49-F238E27FC236}">
                <a16:creationId xmlns:a16="http://schemas.microsoft.com/office/drawing/2014/main" id="{BB41D76C-984F-49D2-A3FB-5251CA0D2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566" y="3765383"/>
            <a:ext cx="463849" cy="315272"/>
          </a:xfrm>
          <a:prstGeom prst="rect">
            <a:avLst/>
          </a:prstGeom>
        </p:spPr>
      </p:pic>
      <p:sp>
        <p:nvSpPr>
          <p:cNvPr id="81" name="TextBox 80">
            <a:extLst>
              <a:ext uri="{FF2B5EF4-FFF2-40B4-BE49-F238E27FC236}">
                <a16:creationId xmlns:a16="http://schemas.microsoft.com/office/drawing/2014/main" id="{8BE0E5C6-9DE4-4CFE-A85A-9F8A77DD5036}"/>
              </a:ext>
            </a:extLst>
          </p:cNvPr>
          <p:cNvSpPr txBox="1"/>
          <p:nvPr/>
        </p:nvSpPr>
        <p:spPr>
          <a:xfrm>
            <a:off x="9970839" y="-829219"/>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pic>
        <p:nvPicPr>
          <p:cNvPr id="90" name="Picture 89" descr="Shape, arrow&#10;&#10;Description automatically generated">
            <a:extLst>
              <a:ext uri="{FF2B5EF4-FFF2-40B4-BE49-F238E27FC236}">
                <a16:creationId xmlns:a16="http://schemas.microsoft.com/office/drawing/2014/main" id="{618D47B0-16F4-4E90-AC89-A5D9DEF8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44" y="4364228"/>
            <a:ext cx="463849" cy="315272"/>
          </a:xfrm>
          <a:prstGeom prst="rect">
            <a:avLst/>
          </a:prstGeom>
        </p:spPr>
      </p:pic>
      <p:pic>
        <p:nvPicPr>
          <p:cNvPr id="91" name="Picture 90">
            <a:extLst>
              <a:ext uri="{FF2B5EF4-FFF2-40B4-BE49-F238E27FC236}">
                <a16:creationId xmlns:a16="http://schemas.microsoft.com/office/drawing/2014/main" id="{715764C8-AD3A-452D-9B32-A45E1F655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1280" y="4311512"/>
            <a:ext cx="384106" cy="400110"/>
          </a:xfrm>
          <a:prstGeom prst="rect">
            <a:avLst/>
          </a:prstGeom>
        </p:spPr>
      </p:pic>
      <p:sp>
        <p:nvSpPr>
          <p:cNvPr id="92" name="TextBox 91">
            <a:extLst>
              <a:ext uri="{FF2B5EF4-FFF2-40B4-BE49-F238E27FC236}">
                <a16:creationId xmlns:a16="http://schemas.microsoft.com/office/drawing/2014/main" id="{1EE287D8-2CE9-47AF-81C8-4560CAAEF214}"/>
              </a:ext>
            </a:extLst>
          </p:cNvPr>
          <p:cNvSpPr txBox="1"/>
          <p:nvPr/>
        </p:nvSpPr>
        <p:spPr>
          <a:xfrm>
            <a:off x="10228229" y="4781525"/>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pic>
        <p:nvPicPr>
          <p:cNvPr id="93" name="Picture 92" descr="Shape, arrow&#10;&#10;Description automatically generated">
            <a:extLst>
              <a:ext uri="{FF2B5EF4-FFF2-40B4-BE49-F238E27FC236}">
                <a16:creationId xmlns:a16="http://schemas.microsoft.com/office/drawing/2014/main" id="{527EF425-1AA7-4AED-9145-AB2FF3E59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072" y="5431895"/>
            <a:ext cx="463849" cy="315272"/>
          </a:xfrm>
          <a:prstGeom prst="rect">
            <a:avLst/>
          </a:prstGeom>
        </p:spPr>
      </p:pic>
      <p:pic>
        <p:nvPicPr>
          <p:cNvPr id="94" name="Picture 93">
            <a:extLst>
              <a:ext uri="{FF2B5EF4-FFF2-40B4-BE49-F238E27FC236}">
                <a16:creationId xmlns:a16="http://schemas.microsoft.com/office/drawing/2014/main" id="{580BFFF7-F90A-4ABC-B9EA-01D601CC7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740" y="5393792"/>
            <a:ext cx="384106" cy="400110"/>
          </a:xfrm>
          <a:prstGeom prst="rect">
            <a:avLst/>
          </a:prstGeom>
        </p:spPr>
      </p:pic>
      <p:sp>
        <p:nvSpPr>
          <p:cNvPr id="7" name="TextBox 6">
            <a:extLst>
              <a:ext uri="{FF2B5EF4-FFF2-40B4-BE49-F238E27FC236}">
                <a16:creationId xmlns:a16="http://schemas.microsoft.com/office/drawing/2014/main" id="{A481EA0B-CD4D-41ED-AC09-E6662261095F}"/>
              </a:ext>
            </a:extLst>
          </p:cNvPr>
          <p:cNvSpPr txBox="1"/>
          <p:nvPr/>
        </p:nvSpPr>
        <p:spPr>
          <a:xfrm>
            <a:off x="9063996" y="2218054"/>
            <a:ext cx="8187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a:t>
            </a:r>
          </a:p>
        </p:txBody>
      </p:sp>
      <p:sp>
        <p:nvSpPr>
          <p:cNvPr id="50" name="TextBox 49">
            <a:extLst>
              <a:ext uri="{FF2B5EF4-FFF2-40B4-BE49-F238E27FC236}">
                <a16:creationId xmlns:a16="http://schemas.microsoft.com/office/drawing/2014/main" id="{49947B7C-A6A6-4669-BC71-AFDCFA39845D}"/>
              </a:ext>
            </a:extLst>
          </p:cNvPr>
          <p:cNvSpPr txBox="1"/>
          <p:nvPr/>
        </p:nvSpPr>
        <p:spPr>
          <a:xfrm>
            <a:off x="10034251" y="2295601"/>
            <a:ext cx="81874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[She]</a:t>
            </a:r>
          </a:p>
        </p:txBody>
      </p:sp>
      <p:pic>
        <p:nvPicPr>
          <p:cNvPr id="51" name="Picture 50">
            <a:extLst>
              <a:ext uri="{FF2B5EF4-FFF2-40B4-BE49-F238E27FC236}">
                <a16:creationId xmlns:a16="http://schemas.microsoft.com/office/drawing/2014/main" id="{88791DF5-D183-48BF-BE8B-D4FC57A0D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1934" y="4877796"/>
            <a:ext cx="384106" cy="400110"/>
          </a:xfrm>
          <a:prstGeom prst="rect">
            <a:avLst/>
          </a:prstGeom>
        </p:spPr>
      </p:pic>
      <p:sp>
        <p:nvSpPr>
          <p:cNvPr id="9" name="TextBox 8">
            <a:extLst>
              <a:ext uri="{FF2B5EF4-FFF2-40B4-BE49-F238E27FC236}">
                <a16:creationId xmlns:a16="http://schemas.microsoft.com/office/drawing/2014/main" id="{BF7F62E1-ADF2-44A3-A0CB-4625C88EAE9F}"/>
              </a:ext>
            </a:extLst>
          </p:cNvPr>
          <p:cNvSpPr txBox="1"/>
          <p:nvPr/>
        </p:nvSpPr>
        <p:spPr>
          <a:xfrm>
            <a:off x="5822032" y="2695711"/>
            <a:ext cx="463849" cy="400110"/>
          </a:xfrm>
          <a:prstGeom prst="rect">
            <a:avLst/>
          </a:prstGeom>
          <a:solidFill>
            <a:srgbClr val="C4E59F"/>
          </a:solidFill>
        </p:spPr>
        <p:txBody>
          <a:bodyPr wrap="square" rtlCol="0">
            <a:spAutoFit/>
          </a:bodyPr>
          <a:lstStyle/>
          <a:p>
            <a:pPr algn="ctr"/>
            <a:r>
              <a:rPr lang="en-GB" sz="2000" dirty="0">
                <a:solidFill>
                  <a:srgbClr val="002060"/>
                </a:solidFill>
                <a:latin typeface="Century Gothic" panose="020B0502020202020204" pitchFamily="34" charset="0"/>
              </a:rPr>
              <a:t>1</a:t>
            </a:r>
          </a:p>
        </p:txBody>
      </p:sp>
      <p:sp>
        <p:nvSpPr>
          <p:cNvPr id="53" name="TextBox 52">
            <a:extLst>
              <a:ext uri="{FF2B5EF4-FFF2-40B4-BE49-F238E27FC236}">
                <a16:creationId xmlns:a16="http://schemas.microsoft.com/office/drawing/2014/main" id="{B2DC51D1-CEBB-40BF-9094-67AC9D68BA7C}"/>
              </a:ext>
            </a:extLst>
          </p:cNvPr>
          <p:cNvSpPr txBox="1"/>
          <p:nvPr/>
        </p:nvSpPr>
        <p:spPr>
          <a:xfrm>
            <a:off x="5815736" y="3230487"/>
            <a:ext cx="463849" cy="400110"/>
          </a:xfrm>
          <a:prstGeom prst="rect">
            <a:avLst/>
          </a:prstGeom>
          <a:solidFill>
            <a:srgbClr val="C4E59F"/>
          </a:solidFill>
        </p:spPr>
        <p:txBody>
          <a:bodyPr wrap="square" rtlCol="0">
            <a:spAutoFit/>
          </a:bodyPr>
          <a:lstStyle/>
          <a:p>
            <a:pPr algn="ctr"/>
            <a:r>
              <a:rPr lang="en-GB" sz="2000" dirty="0">
                <a:solidFill>
                  <a:srgbClr val="002060"/>
                </a:solidFill>
                <a:latin typeface="Century Gothic" panose="020B0502020202020204" pitchFamily="34" charset="0"/>
              </a:rPr>
              <a:t>2</a:t>
            </a:r>
          </a:p>
        </p:txBody>
      </p:sp>
      <p:sp>
        <p:nvSpPr>
          <p:cNvPr id="55" name="TextBox 54">
            <a:extLst>
              <a:ext uri="{FF2B5EF4-FFF2-40B4-BE49-F238E27FC236}">
                <a16:creationId xmlns:a16="http://schemas.microsoft.com/office/drawing/2014/main" id="{81E07D98-6783-424C-8533-897C15601B97}"/>
              </a:ext>
            </a:extLst>
          </p:cNvPr>
          <p:cNvSpPr txBox="1"/>
          <p:nvPr/>
        </p:nvSpPr>
        <p:spPr>
          <a:xfrm>
            <a:off x="5818677" y="3762180"/>
            <a:ext cx="463849" cy="400110"/>
          </a:xfrm>
          <a:prstGeom prst="rect">
            <a:avLst/>
          </a:prstGeom>
          <a:solidFill>
            <a:srgbClr val="C4E59F"/>
          </a:solidFill>
        </p:spPr>
        <p:txBody>
          <a:bodyPr wrap="square" rtlCol="0">
            <a:spAutoFit/>
          </a:bodyPr>
          <a:lstStyle/>
          <a:p>
            <a:pPr algn="ctr"/>
            <a:r>
              <a:rPr lang="en-GB" sz="2000" dirty="0">
                <a:solidFill>
                  <a:srgbClr val="002060"/>
                </a:solidFill>
                <a:latin typeface="Century Gothic" panose="020B0502020202020204" pitchFamily="34" charset="0"/>
              </a:rPr>
              <a:t>3</a:t>
            </a:r>
          </a:p>
        </p:txBody>
      </p:sp>
      <p:sp>
        <p:nvSpPr>
          <p:cNvPr id="62" name="TextBox 61">
            <a:extLst>
              <a:ext uri="{FF2B5EF4-FFF2-40B4-BE49-F238E27FC236}">
                <a16:creationId xmlns:a16="http://schemas.microsoft.com/office/drawing/2014/main" id="{F153CB2C-AC84-48C7-8E58-A12EDF3ADDCD}"/>
              </a:ext>
            </a:extLst>
          </p:cNvPr>
          <p:cNvSpPr txBox="1"/>
          <p:nvPr/>
        </p:nvSpPr>
        <p:spPr>
          <a:xfrm>
            <a:off x="5804285" y="4296139"/>
            <a:ext cx="463849" cy="400110"/>
          </a:xfrm>
          <a:prstGeom prst="rect">
            <a:avLst/>
          </a:prstGeom>
          <a:solidFill>
            <a:srgbClr val="C4E59F"/>
          </a:solidFill>
        </p:spPr>
        <p:txBody>
          <a:bodyPr wrap="square" rtlCol="0">
            <a:spAutoFit/>
          </a:bodyPr>
          <a:lstStyle/>
          <a:p>
            <a:pPr algn="ctr"/>
            <a:r>
              <a:rPr lang="en-GB" sz="2000" dirty="0">
                <a:solidFill>
                  <a:srgbClr val="002060"/>
                </a:solidFill>
                <a:latin typeface="Century Gothic" panose="020B0502020202020204" pitchFamily="34" charset="0"/>
              </a:rPr>
              <a:t>4</a:t>
            </a:r>
          </a:p>
        </p:txBody>
      </p:sp>
      <p:sp>
        <p:nvSpPr>
          <p:cNvPr id="64" name="TextBox 63">
            <a:extLst>
              <a:ext uri="{FF2B5EF4-FFF2-40B4-BE49-F238E27FC236}">
                <a16:creationId xmlns:a16="http://schemas.microsoft.com/office/drawing/2014/main" id="{C8A5C6A5-3530-4095-9030-077FA278A302}"/>
              </a:ext>
            </a:extLst>
          </p:cNvPr>
          <p:cNvSpPr txBox="1"/>
          <p:nvPr/>
        </p:nvSpPr>
        <p:spPr>
          <a:xfrm>
            <a:off x="5804284" y="4853539"/>
            <a:ext cx="463849" cy="400110"/>
          </a:xfrm>
          <a:prstGeom prst="rect">
            <a:avLst/>
          </a:prstGeom>
          <a:solidFill>
            <a:srgbClr val="C4E59F"/>
          </a:solidFill>
        </p:spPr>
        <p:txBody>
          <a:bodyPr wrap="square" rtlCol="0">
            <a:spAutoFit/>
          </a:bodyPr>
          <a:lstStyle/>
          <a:p>
            <a:pPr algn="ctr"/>
            <a:r>
              <a:rPr lang="en-GB" sz="2000" dirty="0">
                <a:solidFill>
                  <a:srgbClr val="002060"/>
                </a:solidFill>
                <a:latin typeface="Century Gothic" panose="020B0502020202020204" pitchFamily="34" charset="0"/>
              </a:rPr>
              <a:t>5</a:t>
            </a:r>
          </a:p>
        </p:txBody>
      </p:sp>
      <p:sp>
        <p:nvSpPr>
          <p:cNvPr id="69" name="TextBox 68">
            <a:extLst>
              <a:ext uri="{FF2B5EF4-FFF2-40B4-BE49-F238E27FC236}">
                <a16:creationId xmlns:a16="http://schemas.microsoft.com/office/drawing/2014/main" id="{991D8C50-D43A-45D8-A3F1-72405D3960F9}"/>
              </a:ext>
            </a:extLst>
          </p:cNvPr>
          <p:cNvSpPr txBox="1"/>
          <p:nvPr/>
        </p:nvSpPr>
        <p:spPr>
          <a:xfrm>
            <a:off x="5804283" y="5408673"/>
            <a:ext cx="463849" cy="400110"/>
          </a:xfrm>
          <a:prstGeom prst="rect">
            <a:avLst/>
          </a:prstGeom>
          <a:solidFill>
            <a:srgbClr val="C4E59F"/>
          </a:solidFill>
        </p:spPr>
        <p:txBody>
          <a:bodyPr wrap="square" rtlCol="0">
            <a:spAutoFit/>
          </a:bodyPr>
          <a:lstStyle/>
          <a:p>
            <a:pPr algn="ctr"/>
            <a:r>
              <a:rPr lang="en-GB" sz="2000" dirty="0">
                <a:solidFill>
                  <a:srgbClr val="002060"/>
                </a:solidFill>
                <a:latin typeface="Century Gothic" panose="020B0502020202020204" pitchFamily="34" charset="0"/>
              </a:rPr>
              <a:t>6</a:t>
            </a:r>
          </a:p>
        </p:txBody>
      </p:sp>
      <p:sp>
        <p:nvSpPr>
          <p:cNvPr id="70" name="TextBox 69">
            <a:extLst>
              <a:ext uri="{FF2B5EF4-FFF2-40B4-BE49-F238E27FC236}">
                <a16:creationId xmlns:a16="http://schemas.microsoft.com/office/drawing/2014/main" id="{DCE145AF-EF2C-4F05-A455-E9B2296BE3AC}"/>
              </a:ext>
            </a:extLst>
          </p:cNvPr>
          <p:cNvSpPr txBox="1"/>
          <p:nvPr/>
        </p:nvSpPr>
        <p:spPr>
          <a:xfrm>
            <a:off x="37895" y="1650969"/>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69EB94D2-08D9-44B9-9741-A26D2EAA7459}"/>
              </a:ext>
            </a:extLst>
          </p:cNvPr>
          <p:cNvSpPr txBox="1"/>
          <p:nvPr/>
        </p:nvSpPr>
        <p:spPr>
          <a:xfrm>
            <a:off x="53350" y="2295601"/>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894EE84B-2256-47B7-80A2-8D6694978492}"/>
              </a:ext>
            </a:extLst>
          </p:cNvPr>
          <p:cNvSpPr txBox="1"/>
          <p:nvPr/>
        </p:nvSpPr>
        <p:spPr>
          <a:xfrm>
            <a:off x="55345" y="293762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AD0BF600-D961-4609-BDE3-A4C2CE78DC81}"/>
              </a:ext>
            </a:extLst>
          </p:cNvPr>
          <p:cNvSpPr txBox="1"/>
          <p:nvPr/>
        </p:nvSpPr>
        <p:spPr>
          <a:xfrm>
            <a:off x="41064" y="3560695"/>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0917FAF3-D625-4F3C-A383-469E65FC6EFE}"/>
              </a:ext>
            </a:extLst>
          </p:cNvPr>
          <p:cNvSpPr txBox="1"/>
          <p:nvPr/>
        </p:nvSpPr>
        <p:spPr>
          <a:xfrm>
            <a:off x="26192" y="422370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A068851F-91A5-416D-B398-4BA3FEDEAF19}"/>
              </a:ext>
            </a:extLst>
          </p:cNvPr>
          <p:cNvSpPr txBox="1"/>
          <p:nvPr/>
        </p:nvSpPr>
        <p:spPr>
          <a:xfrm>
            <a:off x="38539" y="484602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17C064C7-E672-4035-A92F-B3A841DF33EC}"/>
              </a:ext>
            </a:extLst>
          </p:cNvPr>
          <p:cNvSpPr txBox="1"/>
          <p:nvPr/>
        </p:nvSpPr>
        <p:spPr>
          <a:xfrm>
            <a:off x="38539" y="5509041"/>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DFA732A1-6914-4108-81DC-44F35CE82653}"/>
              </a:ext>
            </a:extLst>
          </p:cNvPr>
          <p:cNvSpPr txBox="1"/>
          <p:nvPr/>
        </p:nvSpPr>
        <p:spPr>
          <a:xfrm>
            <a:off x="56532" y="6172054"/>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endParaRPr lang="en-GB" sz="2000" b="1" dirty="0">
              <a:solidFill>
                <a:srgbClr val="002060"/>
              </a:solidFill>
              <a:latin typeface="Century Gothic" panose="020B0502020202020204" pitchFamily="34" charset="0"/>
            </a:endParaRPr>
          </a:p>
        </p:txBody>
      </p:sp>
      <p:pic>
        <p:nvPicPr>
          <p:cNvPr id="11" name="Graphic 10" descr="Voice with solid fill">
            <a:hlinkClick r:id="" action="ppaction://noaction">
              <a:snd r:embed="rId12" name="3.1.wav"/>
            </a:hlinkClick>
            <a:extLst>
              <a:ext uri="{FF2B5EF4-FFF2-40B4-BE49-F238E27FC236}">
                <a16:creationId xmlns:a16="http://schemas.microsoft.com/office/drawing/2014/main" id="{50AD0ADD-D0C4-4350-B44A-28EA8D847C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110" y="1640942"/>
            <a:ext cx="467725" cy="467725"/>
          </a:xfrm>
          <a:prstGeom prst="rect">
            <a:avLst/>
          </a:prstGeom>
        </p:spPr>
      </p:pic>
      <p:pic>
        <p:nvPicPr>
          <p:cNvPr id="98" name="Graphic 97" descr="Voice with solid fill">
            <a:hlinkClick r:id="" action="ppaction://noaction">
              <a:snd r:embed="rId15" name="3.2.wav"/>
            </a:hlinkClick>
            <a:extLst>
              <a:ext uri="{FF2B5EF4-FFF2-40B4-BE49-F238E27FC236}">
                <a16:creationId xmlns:a16="http://schemas.microsoft.com/office/drawing/2014/main" id="{C43DA858-6F0C-4D5C-8C03-CE426139F8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50" y="2289285"/>
            <a:ext cx="467725" cy="467725"/>
          </a:xfrm>
          <a:prstGeom prst="rect">
            <a:avLst/>
          </a:prstGeom>
        </p:spPr>
      </p:pic>
      <p:pic>
        <p:nvPicPr>
          <p:cNvPr id="99" name="Graphic 98" descr="Voice with solid fill">
            <a:hlinkClick r:id="" action="ppaction://noaction">
              <a:snd r:embed="rId16" name="3.3.wav"/>
            </a:hlinkClick>
            <a:extLst>
              <a:ext uri="{FF2B5EF4-FFF2-40B4-BE49-F238E27FC236}">
                <a16:creationId xmlns:a16="http://schemas.microsoft.com/office/drawing/2014/main" id="{5B5ABA1B-2264-4553-A677-D6E7D4ED36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759" y="2928026"/>
            <a:ext cx="467725" cy="467725"/>
          </a:xfrm>
          <a:prstGeom prst="rect">
            <a:avLst/>
          </a:prstGeom>
        </p:spPr>
      </p:pic>
      <p:pic>
        <p:nvPicPr>
          <p:cNvPr id="100" name="Graphic 99" descr="Voice with solid fill">
            <a:hlinkClick r:id="" action="ppaction://noaction">
              <a:snd r:embed="rId17" name="3.4.wav"/>
            </a:hlinkClick>
            <a:extLst>
              <a:ext uri="{FF2B5EF4-FFF2-40B4-BE49-F238E27FC236}">
                <a16:creationId xmlns:a16="http://schemas.microsoft.com/office/drawing/2014/main" id="{34D8B9BC-C0DE-4BA1-B862-991FF4C4A8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700" y="3533773"/>
            <a:ext cx="467725" cy="467725"/>
          </a:xfrm>
          <a:prstGeom prst="rect">
            <a:avLst/>
          </a:prstGeom>
        </p:spPr>
      </p:pic>
      <p:pic>
        <p:nvPicPr>
          <p:cNvPr id="101" name="Graphic 100" descr="Voice with solid fill">
            <a:hlinkClick r:id="" action="ppaction://noaction">
              <a:snd r:embed="rId18" name="3.5.wav"/>
            </a:hlinkClick>
            <a:extLst>
              <a:ext uri="{FF2B5EF4-FFF2-40B4-BE49-F238E27FC236}">
                <a16:creationId xmlns:a16="http://schemas.microsoft.com/office/drawing/2014/main" id="{FA1C7CA3-345B-4197-9A1C-32E38B8396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019" y="4205327"/>
            <a:ext cx="467725" cy="467725"/>
          </a:xfrm>
          <a:prstGeom prst="rect">
            <a:avLst/>
          </a:prstGeom>
        </p:spPr>
      </p:pic>
      <p:pic>
        <p:nvPicPr>
          <p:cNvPr id="102" name="Graphic 101" descr="Voice with solid fill">
            <a:hlinkClick r:id="" action="ppaction://noaction">
              <a:snd r:embed="rId19" name="3.6.wav"/>
            </a:hlinkClick>
            <a:extLst>
              <a:ext uri="{FF2B5EF4-FFF2-40B4-BE49-F238E27FC236}">
                <a16:creationId xmlns:a16="http://schemas.microsoft.com/office/drawing/2014/main" id="{755A417D-0CEB-41EE-8C5B-68B6B15D37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895" y="4832567"/>
            <a:ext cx="467725" cy="467725"/>
          </a:xfrm>
          <a:prstGeom prst="rect">
            <a:avLst/>
          </a:prstGeom>
        </p:spPr>
      </p:pic>
      <p:pic>
        <p:nvPicPr>
          <p:cNvPr id="103" name="Graphic 102" descr="Voice with solid fill">
            <a:hlinkClick r:id="" action="ppaction://noaction">
              <a:snd r:embed="rId20" name="3.7.wav"/>
            </a:hlinkClick>
            <a:extLst>
              <a:ext uri="{FF2B5EF4-FFF2-40B4-BE49-F238E27FC236}">
                <a16:creationId xmlns:a16="http://schemas.microsoft.com/office/drawing/2014/main" id="{3ADAA5E1-ECDA-48CC-B836-C8F4DA3119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064" y="5479832"/>
            <a:ext cx="467725" cy="467725"/>
          </a:xfrm>
          <a:prstGeom prst="rect">
            <a:avLst/>
          </a:prstGeom>
        </p:spPr>
      </p:pic>
      <p:pic>
        <p:nvPicPr>
          <p:cNvPr id="104" name="Graphic 103" descr="Voice with solid fill">
            <a:hlinkClick r:id="" action="ppaction://noaction">
              <a:snd r:embed="rId21" name="3.8.wav"/>
            </a:hlinkClick>
            <a:extLst>
              <a:ext uri="{FF2B5EF4-FFF2-40B4-BE49-F238E27FC236}">
                <a16:creationId xmlns:a16="http://schemas.microsoft.com/office/drawing/2014/main" id="{691989A3-932B-4BA9-92D4-7664046FCE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50" y="6144363"/>
            <a:ext cx="467725" cy="467725"/>
          </a:xfrm>
          <a:prstGeom prst="rect">
            <a:avLst/>
          </a:prstGeom>
        </p:spPr>
      </p:pic>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79" grpId="0" animBg="1"/>
      <p:bldP spid="85" grpId="0" animBg="1"/>
      <p:bldP spid="87" grpId="0" animBg="1"/>
      <p:bldP spid="89" grpId="0" animBg="1"/>
      <p:bldP spid="65" grpId="0"/>
      <p:bldP spid="8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5B0FF679-59FE-4F83-B75D-0B7F1F5F99F5}"/>
              </a:ext>
            </a:extLst>
          </p:cNvPr>
          <p:cNvGraphicFramePr>
            <a:graphicFrameLocks noGrp="1"/>
          </p:cNvGraphicFramePr>
          <p:nvPr>
            <p:extLst>
              <p:ext uri="{D42A27DB-BD31-4B8C-83A1-F6EECF244321}">
                <p14:modId xmlns:p14="http://schemas.microsoft.com/office/powerpoint/2010/main" val="3262080519"/>
              </p:ext>
            </p:extLst>
          </p:nvPr>
        </p:nvGraphicFramePr>
        <p:xfrm>
          <a:off x="683502" y="3823043"/>
          <a:ext cx="8128000" cy="3015540"/>
        </p:xfrm>
        <a:graphic>
          <a:graphicData uri="http://schemas.openxmlformats.org/drawingml/2006/table">
            <a:tbl>
              <a:tblPr firstRow="1" bandRow="1">
                <a:tableStyleId>{5940675A-B579-460E-94D1-54222C63F5DA}</a:tableStyleId>
              </a:tblPr>
              <a:tblGrid>
                <a:gridCol w="858859">
                  <a:extLst>
                    <a:ext uri="{9D8B030D-6E8A-4147-A177-3AD203B41FA5}">
                      <a16:colId xmlns:a16="http://schemas.microsoft.com/office/drawing/2014/main" val="2614569837"/>
                    </a:ext>
                  </a:extLst>
                </a:gridCol>
                <a:gridCol w="7269141">
                  <a:extLst>
                    <a:ext uri="{9D8B030D-6E8A-4147-A177-3AD203B41FA5}">
                      <a16:colId xmlns:a16="http://schemas.microsoft.com/office/drawing/2014/main" val="2695975179"/>
                    </a:ext>
                  </a:extLst>
                </a:gridCol>
              </a:tblGrid>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22100"/>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95026"/>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6315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55980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dirty="0">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226285"/>
                  </a:ext>
                </a:extLst>
              </a:tr>
            </a:tbl>
          </a:graphicData>
        </a:graphic>
      </p:graphicFrame>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36899" y="557635"/>
            <a:ext cx="8543788" cy="555650"/>
          </a:xfrm>
          <a:prstGeom prst="wedgeRoundRectCallout">
            <a:avLst>
              <a:gd name="adj1" fmla="val -53936"/>
              <a:gd name="adj2" fmla="val 10200"/>
              <a:gd name="adj3" fmla="val 16667"/>
            </a:avLst>
          </a:prstGeom>
          <a:solidFill>
            <a:schemeClr val="bg1"/>
          </a:solidFill>
          <a:ln w="5715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23">
            <a:hlinkClick r:id="" action="ppaction://noaction">
              <a:snd r:embed="rId3" name="4.1.wav"/>
            </a:hlinkClick>
            <a:extLst>
              <a:ext uri="{FF2B5EF4-FFF2-40B4-BE49-F238E27FC236}">
                <a16:creationId xmlns:a16="http://schemas.microsoft.com/office/drawing/2014/main" id="{ACE10AAE-267A-4E97-9738-BCCD9713B19D}"/>
              </a:ext>
            </a:extLst>
          </p:cNvPr>
          <p:cNvSpPr/>
          <p:nvPr/>
        </p:nvSpPr>
        <p:spPr>
          <a:xfrm>
            <a:off x="839567" y="3920514"/>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2" name="Google Shape;108;p3">
            <a:hlinkClick r:id="" action="ppaction://noaction">
              <a:snd r:embed="rId4" name="6.ii.wav"/>
            </a:hlinkClick>
            <a:extLst>
              <a:ext uri="{FF2B5EF4-FFF2-40B4-BE49-F238E27FC236}">
                <a16:creationId xmlns:a16="http://schemas.microsoft.com/office/drawing/2014/main" id="{F9A3A684-482A-4D86-9F69-8ABDF4831A10}"/>
              </a:ext>
            </a:extLst>
          </p:cNvPr>
          <p:cNvSpPr txBox="1"/>
          <p:nvPr/>
        </p:nvSpPr>
        <p:spPr>
          <a:xfrm>
            <a:off x="160200" y="1379804"/>
            <a:ext cx="109990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Escribe 5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mensajes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 name="Title 6">
            <a:extLst>
              <a:ext uri="{FF2B5EF4-FFF2-40B4-BE49-F238E27FC236}">
                <a16:creationId xmlns:a16="http://schemas.microsoft.com/office/drawing/2014/main" id="{C760358F-EA01-4FAC-9D16-F99C18F1AFC6}"/>
              </a:ext>
            </a:extLst>
          </p:cNvPr>
          <p:cNvSpPr>
            <a:spLocks noGrp="1"/>
          </p:cNvSpPr>
          <p:nvPr>
            <p:ph type="title"/>
          </p:nvPr>
        </p:nvSpPr>
        <p:spPr>
          <a:xfrm>
            <a:off x="160200" y="73239"/>
            <a:ext cx="2208427" cy="518040"/>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4</a:t>
            </a:r>
            <a:endParaRPr lang="en-GB" dirty="0"/>
          </a:p>
        </p:txBody>
      </p:sp>
      <p:sp>
        <p:nvSpPr>
          <p:cNvPr id="61" name="CustomShape 23">
            <a:hlinkClick r:id="" action="ppaction://noaction">
              <a:snd r:embed="rId5" name="4.2.wav"/>
            </a:hlinkClick>
            <a:extLst>
              <a:ext uri="{FF2B5EF4-FFF2-40B4-BE49-F238E27FC236}">
                <a16:creationId xmlns:a16="http://schemas.microsoft.com/office/drawing/2014/main" id="{13020751-731D-4477-9E16-6819626B9E0A}"/>
              </a:ext>
            </a:extLst>
          </p:cNvPr>
          <p:cNvSpPr/>
          <p:nvPr/>
        </p:nvSpPr>
        <p:spPr>
          <a:xfrm>
            <a:off x="839567" y="4524242"/>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CustomShape 23">
            <a:hlinkClick r:id="" action="ppaction://noaction">
              <a:snd r:embed="rId6" name="4.3.wav"/>
            </a:hlinkClick>
            <a:extLst>
              <a:ext uri="{FF2B5EF4-FFF2-40B4-BE49-F238E27FC236}">
                <a16:creationId xmlns:a16="http://schemas.microsoft.com/office/drawing/2014/main" id="{B6D82E5D-88E7-4681-92E8-42FD521FB1BC}"/>
              </a:ext>
            </a:extLst>
          </p:cNvPr>
          <p:cNvSpPr/>
          <p:nvPr/>
        </p:nvSpPr>
        <p:spPr>
          <a:xfrm>
            <a:off x="839567" y="5141537"/>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3" name="CustomShape 23">
            <a:hlinkClick r:id="" action="ppaction://noaction">
              <a:snd r:embed="rId7" name="4.4.wav"/>
            </a:hlinkClick>
            <a:extLst>
              <a:ext uri="{FF2B5EF4-FFF2-40B4-BE49-F238E27FC236}">
                <a16:creationId xmlns:a16="http://schemas.microsoft.com/office/drawing/2014/main" id="{247D188E-1CDC-4E9D-9410-1B0ED6E34A6F}"/>
              </a:ext>
            </a:extLst>
          </p:cNvPr>
          <p:cNvSpPr/>
          <p:nvPr/>
        </p:nvSpPr>
        <p:spPr>
          <a:xfrm>
            <a:off x="839567" y="5725900"/>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8" name="4.5.wav"/>
            </a:hlinkClick>
            <a:extLst>
              <a:ext uri="{FF2B5EF4-FFF2-40B4-BE49-F238E27FC236}">
                <a16:creationId xmlns:a16="http://schemas.microsoft.com/office/drawing/2014/main" id="{909D5A59-8742-49D4-8DF0-865E303F0631}"/>
              </a:ext>
            </a:extLst>
          </p:cNvPr>
          <p:cNvSpPr/>
          <p:nvPr/>
        </p:nvSpPr>
        <p:spPr>
          <a:xfrm>
            <a:off x="839567" y="6343314"/>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TextBox 9">
            <a:extLst>
              <a:ext uri="{FF2B5EF4-FFF2-40B4-BE49-F238E27FC236}">
                <a16:creationId xmlns:a16="http://schemas.microsoft.com/office/drawing/2014/main" id="{3C05D537-78E5-4967-9414-B2C546F8651B}"/>
              </a:ext>
            </a:extLst>
          </p:cNvPr>
          <p:cNvSpPr txBox="1"/>
          <p:nvPr/>
        </p:nvSpPr>
        <p:spPr>
          <a:xfrm>
            <a:off x="1723701" y="2477356"/>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1</a:t>
            </a:r>
          </a:p>
        </p:txBody>
      </p:sp>
      <p:sp>
        <p:nvSpPr>
          <p:cNvPr id="73" name="TextBox 72">
            <a:extLst>
              <a:ext uri="{FF2B5EF4-FFF2-40B4-BE49-F238E27FC236}">
                <a16:creationId xmlns:a16="http://schemas.microsoft.com/office/drawing/2014/main" id="{190A5569-7BD1-4F66-A3CD-616376012A0B}"/>
              </a:ext>
            </a:extLst>
          </p:cNvPr>
          <p:cNvSpPr txBox="1"/>
          <p:nvPr/>
        </p:nvSpPr>
        <p:spPr>
          <a:xfrm>
            <a:off x="9021049" y="2320858"/>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2</a:t>
            </a:r>
          </a:p>
        </p:txBody>
      </p:sp>
      <p:sp>
        <p:nvSpPr>
          <p:cNvPr id="74" name="TextBox 73">
            <a:extLst>
              <a:ext uri="{FF2B5EF4-FFF2-40B4-BE49-F238E27FC236}">
                <a16:creationId xmlns:a16="http://schemas.microsoft.com/office/drawing/2014/main" id="{6BB67EC9-268D-4B40-863C-922B7E491CBB}"/>
              </a:ext>
            </a:extLst>
          </p:cNvPr>
          <p:cNvSpPr txBox="1"/>
          <p:nvPr/>
        </p:nvSpPr>
        <p:spPr>
          <a:xfrm>
            <a:off x="3284063" y="2365508"/>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3</a:t>
            </a:r>
          </a:p>
        </p:txBody>
      </p:sp>
      <p:sp>
        <p:nvSpPr>
          <p:cNvPr id="75" name="TextBox 74">
            <a:extLst>
              <a:ext uri="{FF2B5EF4-FFF2-40B4-BE49-F238E27FC236}">
                <a16:creationId xmlns:a16="http://schemas.microsoft.com/office/drawing/2014/main" id="{E5909E6B-6AEE-4F47-9B05-73949C5EEECB}"/>
              </a:ext>
            </a:extLst>
          </p:cNvPr>
          <p:cNvSpPr txBox="1"/>
          <p:nvPr/>
        </p:nvSpPr>
        <p:spPr>
          <a:xfrm>
            <a:off x="4609636" y="2219038"/>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4</a:t>
            </a:r>
          </a:p>
        </p:txBody>
      </p:sp>
      <p:sp>
        <p:nvSpPr>
          <p:cNvPr id="76" name="TextBox 75">
            <a:extLst>
              <a:ext uri="{FF2B5EF4-FFF2-40B4-BE49-F238E27FC236}">
                <a16:creationId xmlns:a16="http://schemas.microsoft.com/office/drawing/2014/main" id="{733E9FC8-1713-43B8-B27A-D6A8A2C8CB28}"/>
              </a:ext>
            </a:extLst>
          </p:cNvPr>
          <p:cNvSpPr txBox="1"/>
          <p:nvPr/>
        </p:nvSpPr>
        <p:spPr>
          <a:xfrm>
            <a:off x="10055599" y="2192367"/>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5</a:t>
            </a:r>
          </a:p>
        </p:txBody>
      </p:sp>
      <p:sp>
        <p:nvSpPr>
          <p:cNvPr id="77" name="Google Shape;108;p3">
            <a:extLst>
              <a:ext uri="{FF2B5EF4-FFF2-40B4-BE49-F238E27FC236}">
                <a16:creationId xmlns:a16="http://schemas.microsoft.com/office/drawing/2014/main" id="{BB60F118-FBCA-45C9-8031-39D5A660AF34}"/>
              </a:ext>
            </a:extLst>
          </p:cNvPr>
          <p:cNvSpPr txBox="1"/>
          <p:nvPr/>
        </p:nvSpPr>
        <p:spPr>
          <a:xfrm>
            <a:off x="1590297" y="3887882"/>
            <a:ext cx="33232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Hago un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rPr>
              <a:t>dibujo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78" name="Google Shape;108;p3">
            <a:extLst>
              <a:ext uri="{FF2B5EF4-FFF2-40B4-BE49-F238E27FC236}">
                <a16:creationId xmlns:a16="http://schemas.microsoft.com/office/drawing/2014/main" id="{120DF57C-04A2-46F8-AEC6-ADD51DA1CC65}"/>
              </a:ext>
            </a:extLst>
          </p:cNvPr>
          <p:cNvSpPr txBox="1"/>
          <p:nvPr/>
        </p:nvSpPr>
        <p:spPr>
          <a:xfrm>
            <a:off x="1691360" y="4517453"/>
            <a:ext cx="422543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Hace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rPr>
              <a:t>jardinería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79" name="Google Shape;108;p3">
            <a:extLst>
              <a:ext uri="{FF2B5EF4-FFF2-40B4-BE49-F238E27FC236}">
                <a16:creationId xmlns:a16="http://schemas.microsoft.com/office/drawing/2014/main" id="{F3F87A47-FF00-47B7-993C-FB4CFFF80EBD}"/>
              </a:ext>
            </a:extLst>
          </p:cNvPr>
          <p:cNvSpPr txBox="1"/>
          <p:nvPr/>
        </p:nvSpPr>
        <p:spPr>
          <a:xfrm>
            <a:off x="1613507" y="5108905"/>
            <a:ext cx="353137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Hago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rPr>
              <a:t>una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rPr>
              <a:t>carrera</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80" name="Google Shape;108;p3">
            <a:extLst>
              <a:ext uri="{FF2B5EF4-FFF2-40B4-BE49-F238E27FC236}">
                <a16:creationId xmlns:a16="http://schemas.microsoft.com/office/drawing/2014/main" id="{36DBF9FC-0C8F-4304-AF05-335B90189ADE}"/>
              </a:ext>
            </a:extLst>
          </p:cNvPr>
          <p:cNvSpPr txBox="1"/>
          <p:nvPr/>
        </p:nvSpPr>
        <p:spPr>
          <a:xfrm>
            <a:off x="1590297" y="5693268"/>
            <a:ext cx="370881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Hago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rPr>
              <a:t>natación</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81" name="Google Shape;108;p3">
            <a:extLst>
              <a:ext uri="{FF2B5EF4-FFF2-40B4-BE49-F238E27FC236}">
                <a16:creationId xmlns:a16="http://schemas.microsoft.com/office/drawing/2014/main" id="{BAFBE0B8-64CD-4576-95D4-1E6F2CF88535}"/>
              </a:ext>
            </a:extLst>
          </p:cNvPr>
          <p:cNvSpPr txBox="1"/>
          <p:nvPr/>
        </p:nvSpPr>
        <p:spPr>
          <a:xfrm>
            <a:off x="1613507" y="6322839"/>
            <a:ext cx="33000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Hace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rPr>
              <a:t>una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rPr>
              <a:t>tarta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rPr>
              <a:t>.</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32" name="TextBox 31">
            <a:hlinkClick r:id="" action="ppaction://noaction">
              <a:snd r:embed="rId9" name="6_i.wav"/>
            </a:hlinkClick>
            <a:extLst>
              <a:ext uri="{FF2B5EF4-FFF2-40B4-BE49-F238E27FC236}">
                <a16:creationId xmlns:a16="http://schemas.microsoft.com/office/drawing/2014/main" id="{D0C94EF8-25B5-45D5-8B9A-9B46B9BF7C85}"/>
              </a:ext>
            </a:extLst>
          </p:cNvPr>
          <p:cNvSpPr txBox="1"/>
          <p:nvPr/>
        </p:nvSpPr>
        <p:spPr>
          <a:xfrm>
            <a:off x="1235974" y="590065"/>
            <a:ext cx="7940039"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Eres </a:t>
            </a: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planeas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cumpleaños</a:t>
            </a:r>
            <a:r>
              <a:rPr lang="en-GB" sz="2800" b="1" dirty="0">
                <a:solidFill>
                  <a:srgbClr val="002060"/>
                </a:solidFill>
                <a:latin typeface="Century Gothic" panose="020B0502020202020204" pitchFamily="34" charset="0"/>
              </a:rPr>
              <a:t>.</a:t>
            </a:r>
          </a:p>
        </p:txBody>
      </p:sp>
      <p:pic>
        <p:nvPicPr>
          <p:cNvPr id="33" name="Graphic 32" descr="Teacher">
            <a:extLst>
              <a:ext uri="{FF2B5EF4-FFF2-40B4-BE49-F238E27FC236}">
                <a16:creationId xmlns:a16="http://schemas.microsoft.com/office/drawing/2014/main" id="{071B7EF5-52CC-46F8-BCE9-35EDD3DF15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94" y="590252"/>
            <a:ext cx="914400" cy="914400"/>
          </a:xfrm>
          <a:prstGeom prst="rect">
            <a:avLst/>
          </a:prstGeom>
        </p:spPr>
      </p:pic>
      <p:sp>
        <p:nvSpPr>
          <p:cNvPr id="35" name="TextBox 34">
            <a:extLst>
              <a:ext uri="{FF2B5EF4-FFF2-40B4-BE49-F238E27FC236}">
                <a16:creationId xmlns:a16="http://schemas.microsoft.com/office/drawing/2014/main" id="{2AE66DA3-B962-4162-B4BB-3647A6052D2A}"/>
              </a:ext>
            </a:extLst>
          </p:cNvPr>
          <p:cNvSpPr txBox="1"/>
          <p:nvPr/>
        </p:nvSpPr>
        <p:spPr>
          <a:xfrm>
            <a:off x="9680687" y="6483808"/>
            <a:ext cx="2511313" cy="400110"/>
          </a:xfrm>
          <a:prstGeom prst="rect">
            <a:avLst/>
          </a:prstGeom>
          <a:solidFill>
            <a:srgbClr val="C4E59F"/>
          </a:solidFill>
        </p:spPr>
        <p:txBody>
          <a:bodyPr wrap="square" rtlCol="0">
            <a:spAutoFit/>
          </a:bodyPr>
          <a:lstStyle/>
          <a:p>
            <a:pPr algn="ctr"/>
            <a:r>
              <a:rPr lang="en-GB" sz="2000" b="1" dirty="0" err="1">
                <a:solidFill>
                  <a:srgbClr val="002060"/>
                </a:solidFill>
                <a:latin typeface="Century Gothic" panose="020B0502020202020204" pitchFamily="34" charset="0"/>
              </a:rPr>
              <a:t>planear</a:t>
            </a:r>
            <a:r>
              <a:rPr lang="en-GB" sz="2000" dirty="0">
                <a:solidFill>
                  <a:srgbClr val="002060"/>
                </a:solidFill>
                <a:latin typeface="Century Gothic" panose="020B0502020202020204" pitchFamily="34" charset="0"/>
              </a:rPr>
              <a:t> – to plan</a:t>
            </a:r>
          </a:p>
        </p:txBody>
      </p:sp>
      <p:pic>
        <p:nvPicPr>
          <p:cNvPr id="36" name="Picture 35" descr="A picture containing toy, doll&#10;&#10;Description automatically generated">
            <a:extLst>
              <a:ext uri="{FF2B5EF4-FFF2-40B4-BE49-F238E27FC236}">
                <a16:creationId xmlns:a16="http://schemas.microsoft.com/office/drawing/2014/main" id="{34E73E63-C917-445B-8E8D-0F01290BB4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154" y="2102647"/>
            <a:ext cx="681317" cy="1540712"/>
          </a:xfrm>
          <a:prstGeom prst="rect">
            <a:avLst/>
          </a:prstGeom>
        </p:spPr>
      </p:pic>
      <p:pic>
        <p:nvPicPr>
          <p:cNvPr id="39" name="Picture 38" descr="A picture containing text, stationary&#10;&#10;Description automatically generated">
            <a:extLst>
              <a:ext uri="{FF2B5EF4-FFF2-40B4-BE49-F238E27FC236}">
                <a16:creationId xmlns:a16="http://schemas.microsoft.com/office/drawing/2014/main" id="{D57599CF-9098-4722-AD53-48A1917841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0737" y="2840308"/>
            <a:ext cx="896003" cy="650536"/>
          </a:xfrm>
          <a:prstGeom prst="rect">
            <a:avLst/>
          </a:prstGeom>
        </p:spPr>
      </p:pic>
      <p:pic>
        <p:nvPicPr>
          <p:cNvPr id="2" name="Picture 1">
            <a:extLst>
              <a:ext uri="{FF2B5EF4-FFF2-40B4-BE49-F238E27FC236}">
                <a16:creationId xmlns:a16="http://schemas.microsoft.com/office/drawing/2014/main" id="{CC5FE404-23C1-4815-8F66-B5FC5D3FAE63}"/>
              </a:ext>
            </a:extLst>
          </p:cNvPr>
          <p:cNvPicPr>
            <a:picLocks noChangeAspect="1"/>
          </p:cNvPicPr>
          <p:nvPr/>
        </p:nvPicPr>
        <p:blipFill>
          <a:blip r:embed="rId14"/>
          <a:stretch>
            <a:fillRect/>
          </a:stretch>
        </p:blipFill>
        <p:spPr>
          <a:xfrm>
            <a:off x="3245119" y="2621520"/>
            <a:ext cx="1816335" cy="816035"/>
          </a:xfrm>
          <a:prstGeom prst="rect">
            <a:avLst/>
          </a:prstGeom>
        </p:spPr>
      </p:pic>
      <p:pic>
        <p:nvPicPr>
          <p:cNvPr id="40" name="Picture 8" descr="Jardinero, Jardinería, Jardín, Primavera">
            <a:extLst>
              <a:ext uri="{FF2B5EF4-FFF2-40B4-BE49-F238E27FC236}">
                <a16:creationId xmlns:a16="http://schemas.microsoft.com/office/drawing/2014/main" id="{3032E435-214F-40D9-AAE1-CB2FB8CC6A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78423" y="2591738"/>
            <a:ext cx="954428" cy="81618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hico, Nadar, Clases De Natación">
            <a:extLst>
              <a:ext uri="{FF2B5EF4-FFF2-40B4-BE49-F238E27FC236}">
                <a16:creationId xmlns:a16="http://schemas.microsoft.com/office/drawing/2014/main" id="{6AF09A2D-00EA-40F2-AB9E-9DD93B8D48E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0398" y="2075387"/>
            <a:ext cx="1271129" cy="7649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toy, doll&#10;&#10;Description automatically generated">
            <a:extLst>
              <a:ext uri="{FF2B5EF4-FFF2-40B4-BE49-F238E27FC236}">
                <a16:creationId xmlns:a16="http://schemas.microsoft.com/office/drawing/2014/main" id="{E86B7B58-00D0-430C-ABDE-7E7DD9F42C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8350" y="1879193"/>
            <a:ext cx="1059186" cy="1806660"/>
          </a:xfrm>
          <a:prstGeom prst="rect">
            <a:avLst/>
          </a:prstGeom>
        </p:spPr>
      </p:pic>
      <p:pic>
        <p:nvPicPr>
          <p:cNvPr id="45" name="Picture 4" descr="Pastel, Cumpleaños, Postre, Celebracion">
            <a:extLst>
              <a:ext uri="{FF2B5EF4-FFF2-40B4-BE49-F238E27FC236}">
                <a16:creationId xmlns:a16="http://schemas.microsoft.com/office/drawing/2014/main" id="{8107D931-E89F-444B-BF4B-20CF87D1A68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24083" y="2476346"/>
            <a:ext cx="967740" cy="9064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en, Write, Pencil, Writing Tool, Work, Message, Blue">
            <a:extLst>
              <a:ext uri="{FF2B5EF4-FFF2-40B4-BE49-F238E27FC236}">
                <a16:creationId xmlns:a16="http://schemas.microsoft.com/office/drawing/2014/main" id="{16670A16-BCB0-4500-B019-A31F08D22B3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91E869D-7737-48F9-960C-D87EF778ECDF}"/>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8539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09" name="Title 1">
            <a:hlinkClick r:id="" action="ppaction://noaction">
              <a:snd r:embed="rId5" name="7_i.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Piedra-</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papel</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tijeras</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5" y="847165"/>
            <a:ext cx="97839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four activities and write four sentences in Spanish saying what you do OR don’t do: ‘I do…’ / ‘I don’t…’</a:t>
            </a: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0265" y="1488486"/>
            <a:ext cx="2022914" cy="1393914"/>
          </a:xfrm>
          <a:prstGeom prst="rect">
            <a:avLst/>
          </a:prstGeom>
        </p:spPr>
      </p:pic>
      <p:sp>
        <p:nvSpPr>
          <p:cNvPr id="68" name="TextBox 67">
            <a:extLst>
              <a:ext uri="{FF2B5EF4-FFF2-40B4-BE49-F238E27FC236}">
                <a16:creationId xmlns:a16="http://schemas.microsoft.com/office/drawing/2014/main" id="{4AE23823-C78E-4536-8EE6-0849A9A262EB}"/>
              </a:ext>
            </a:extLst>
          </p:cNvPr>
          <p:cNvSpPr txBox="1"/>
          <p:nvPr/>
        </p:nvSpPr>
        <p:spPr>
          <a:xfrm>
            <a:off x="141945" y="2007821"/>
            <a:ext cx="92664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exactly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F0302020204030204"/>
                <a:ea typeface="+mn-ea"/>
                <a:cs typeface="+mn-cs"/>
              </a:rPr>
              <a:t>Ejemplo:</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solidFill>
            <a:srgbClr val="22A7CC"/>
          </a:solidFill>
          <a:ln>
            <a:solidFill>
              <a:srgbClr val="22A7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 hago la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cama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solidFill>
            <a:srgbClr val="FF0066"/>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 hago la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cama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7">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7">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solidFill>
            <a:srgbClr val="22A7CC"/>
          </a:solidFill>
          <a:ln>
            <a:solidFill>
              <a:srgbClr val="22A7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Hago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una</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lista</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 descr="Single Bed Clip Art">
            <a:extLst>
              <a:ext uri="{FF2B5EF4-FFF2-40B4-BE49-F238E27FC236}">
                <a16:creationId xmlns:a16="http://schemas.microsoft.com/office/drawing/2014/main" id="{612ACA1D-2BB7-4447-8276-07EDE0D1B6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2751" y="5664976"/>
            <a:ext cx="1256630" cy="7079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arrow&#10;&#10;Description automatically generated">
            <a:extLst>
              <a:ext uri="{FF2B5EF4-FFF2-40B4-BE49-F238E27FC236}">
                <a16:creationId xmlns:a16="http://schemas.microsoft.com/office/drawing/2014/main" id="{3B6A9021-29D4-48A5-9A24-EB383D4964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4696" y="5624258"/>
            <a:ext cx="955627" cy="649527"/>
          </a:xfrm>
          <a:prstGeom prst="rect">
            <a:avLst/>
          </a:prstGeom>
        </p:spPr>
      </p:pic>
      <p:pic>
        <p:nvPicPr>
          <p:cNvPr id="24" name="Google Shape;319;p15" descr="Speech Icon, Voice, Talking, Audio, Speech">
            <a:extLst>
              <a:ext uri="{FF2B5EF4-FFF2-40B4-BE49-F238E27FC236}">
                <a16:creationId xmlns:a16="http://schemas.microsoft.com/office/drawing/2014/main" id="{671612D2-2B2A-4CEA-8446-9519DA417914}"/>
              </a:ext>
            </a:extLst>
          </p:cNvPr>
          <p:cNvPicPr preferRelativeResize="0"/>
          <p:nvPr/>
        </p:nvPicPr>
        <p:blipFill rotWithShape="1">
          <a:blip r:embed="rId10">
            <a:alphaModFix/>
          </a:blip>
          <a:srcRect/>
          <a:stretch/>
        </p:blipFill>
        <p:spPr>
          <a:xfrm>
            <a:off x="10069745" y="142638"/>
            <a:ext cx="776168" cy="776168"/>
          </a:xfrm>
          <a:prstGeom prst="rect">
            <a:avLst/>
          </a:prstGeom>
          <a:noFill/>
          <a:ln>
            <a:noFill/>
          </a:ln>
        </p:spPr>
      </p:pic>
      <p:sp>
        <p:nvSpPr>
          <p:cNvPr id="27" name="Title 1">
            <a:extLst>
              <a:ext uri="{FF2B5EF4-FFF2-40B4-BE49-F238E27FC236}">
                <a16:creationId xmlns:a16="http://schemas.microsoft.com/office/drawing/2014/main" id="{B99B4406-D537-4937-8CB9-EF98200E2B1B}"/>
              </a:ext>
            </a:extLst>
          </p:cNvPr>
          <p:cNvSpPr txBox="1">
            <a:spLocks/>
          </p:cNvSpPr>
          <p:nvPr/>
        </p:nvSpPr>
        <p:spPr>
          <a:xfrm>
            <a:off x="993696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28" name="Picture 2" descr="Pen, Write, Pencil, Writing Tool, Work, Message, Blue">
            <a:extLst>
              <a:ext uri="{FF2B5EF4-FFF2-40B4-BE49-F238E27FC236}">
                <a16:creationId xmlns:a16="http://schemas.microsoft.com/office/drawing/2014/main" id="{87A08EDA-993E-4A68-99EF-856E9EC65C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91999" y="11709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EFE02E5-12C6-4F2A-8522-26EDD6ABA8CA}"/>
              </a:ext>
            </a:extLst>
          </p:cNvPr>
          <p:cNvSpPr txBox="1"/>
          <p:nvPr/>
        </p:nvSpPr>
        <p:spPr>
          <a:xfrm>
            <a:off x="11064349" y="961570"/>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7.1.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7.1.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8" grpId="0"/>
      <p:bldP spid="69" grpId="0"/>
      <p:bldP spid="14" grpId="0" animBg="1"/>
      <p:bldP spid="71" grpId="0"/>
      <p:bldP spid="72" grpId="0" animBg="1"/>
      <p:bldP spid="7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1899</TotalTime>
  <Words>2191</Words>
  <Application>Microsoft Office PowerPoint</Application>
  <PresentationFormat>Widescreen</PresentationFormat>
  <Paragraphs>407</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Calibri Light</vt:lpstr>
      <vt:lpstr>Century Gothic</vt:lpstr>
      <vt:lpstr>docs-Century Gothic</vt:lpstr>
      <vt:lpstr>Dreaming Outloud Pro</vt:lpstr>
      <vt:lpstr>Dreaming Outloud Script Pro</vt:lpstr>
      <vt:lpstr>Modern Love</vt:lpstr>
      <vt:lpstr>Seaford</vt:lpstr>
      <vt:lpstr>Segoe Print</vt:lpstr>
      <vt:lpstr>Office Theme</vt:lpstr>
      <vt:lpstr>Saying what I and others do</vt:lpstr>
      <vt:lpstr>pronunciar</vt:lpstr>
      <vt:lpstr>Los apellidos </vt:lpstr>
      <vt:lpstr>follow up 2a: </vt:lpstr>
      <vt:lpstr>follow up 2b:</vt:lpstr>
      <vt:lpstr>Making sentences negative</vt:lpstr>
      <vt:lpstr>Follow up 3: </vt:lpstr>
      <vt:lpstr>Follow up 4</vt:lpstr>
      <vt:lpstr>Follow up 5</vt:lpstr>
      <vt:lpstr>Follow up 5 </vt:lpstr>
      <vt:lpstr>Handout 2a</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51</cp:revision>
  <dcterms:created xsi:type="dcterms:W3CDTF">2022-01-14T14:50:57Z</dcterms:created>
  <dcterms:modified xsi:type="dcterms:W3CDTF">2024-04-19T04:32:28Z</dcterms:modified>
</cp:coreProperties>
</file>