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86" r:id="rId2"/>
    <p:sldId id="477" r:id="rId3"/>
    <p:sldId id="981" r:id="rId4"/>
    <p:sldId id="1003" r:id="rId5"/>
    <p:sldId id="1020" r:id="rId6"/>
    <p:sldId id="1021" r:id="rId7"/>
    <p:sldId id="1022" r:id="rId8"/>
    <p:sldId id="1068" r:id="rId9"/>
    <p:sldId id="1069" r:id="rId10"/>
    <p:sldId id="1070" r:id="rId11"/>
    <p:sldId id="1071" r:id="rId12"/>
    <p:sldId id="276" r:id="rId13"/>
    <p:sldId id="10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40"/>
    <a:srgbClr val="FFFF80"/>
    <a:srgbClr val="BEE395"/>
    <a:srgbClr val="86CFE2"/>
    <a:srgbClr val="FF0066"/>
    <a:srgbClr val="FF75BA"/>
    <a:srgbClr val="FFFFFF"/>
    <a:srgbClr val="E2F0D9"/>
    <a:srgbClr val="57B7FF"/>
    <a:srgbClr val="299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E5B44-8DB2-4B30-A1D9-2A7465C8903D}" v="1" dt="2023-07-07T18:12:30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12" autoAdjust="0"/>
    <p:restoredTop sz="65306" autoAdjust="0"/>
  </p:normalViewPr>
  <p:slideViewPr>
    <p:cSldViewPr snapToGrid="0">
      <p:cViewPr varScale="1">
        <p:scale>
          <a:sx n="47" d="100"/>
          <a:sy n="47" d="100"/>
        </p:scale>
        <p:origin x="72" y="1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237E5B44-8DB2-4B30-A1D9-2A7465C8903D}"/>
    <pc:docChg chg="addSld delSld modSld">
      <pc:chgData name="Tom Dawes" userId="fe899cd594ff6f3a" providerId="LiveId" clId="{237E5B44-8DB2-4B30-A1D9-2A7465C8903D}" dt="2023-07-07T18:12:30.321" v="1"/>
      <pc:docMkLst>
        <pc:docMk/>
      </pc:docMkLst>
      <pc:sldChg chg="add del">
        <pc:chgData name="Tom Dawes" userId="fe899cd594ff6f3a" providerId="LiveId" clId="{237E5B44-8DB2-4B30-A1D9-2A7465C8903D}" dt="2023-07-07T18:12:30.321" v="1"/>
        <pc:sldMkLst>
          <pc:docMk/>
          <pc:sldMk cId="1549007480" sldId="1068"/>
        </pc:sldMkLst>
      </pc:sldChg>
      <pc:sldChg chg="add del">
        <pc:chgData name="Tom Dawes" userId="fe899cd594ff6f3a" providerId="LiveId" clId="{237E5B44-8DB2-4B30-A1D9-2A7465C8903D}" dt="2023-07-07T18:12:30.321" v="1"/>
        <pc:sldMkLst>
          <pc:docMk/>
          <pc:sldMk cId="4264030717" sldId="1069"/>
        </pc:sldMkLst>
      </pc:sldChg>
      <pc:sldChg chg="add del">
        <pc:chgData name="Tom Dawes" userId="fe899cd594ff6f3a" providerId="LiveId" clId="{237E5B44-8DB2-4B30-A1D9-2A7465C8903D}" dt="2023-07-07T18:12:30.321" v="1"/>
        <pc:sldMkLst>
          <pc:docMk/>
          <pc:sldMk cId="372737445" sldId="1070"/>
        </pc:sldMkLst>
      </pc:sldChg>
      <pc:sldChg chg="add del">
        <pc:chgData name="Tom Dawes" userId="fe899cd594ff6f3a" providerId="LiveId" clId="{237E5B44-8DB2-4B30-A1D9-2A7465C8903D}" dt="2023-07-07T18:12:30.321" v="1"/>
        <pc:sldMkLst>
          <pc:docMk/>
          <pc:sldMk cId="1791742707" sldId="10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BA9-D6A4-4CE8-884A-737DBDF8B45E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0263-D2D8-41AF-88E1-57F41DEA8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SSC </a:t>
            </a:r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revision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_tradnl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1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- </a:t>
            </a:r>
            <a:endParaRPr lang="en-GB" sz="1800" b="0" i="0" u="none" strike="noStrike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2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tirar1 [685] gente [137] hora1 [160] durante [139]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  <a:endParaRPr lang="en-GB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8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800" b="1" dirty="0" err="1"/>
              <a:t>conectar</a:t>
            </a:r>
            <a:r>
              <a:rPr lang="en-GB" sz="1800" b="1" dirty="0"/>
              <a:t> </a:t>
            </a:r>
            <a:r>
              <a:rPr lang="en-GB" sz="1800" b="0" dirty="0"/>
              <a:t>[1973] </a:t>
            </a:r>
            <a:r>
              <a:rPr lang="en-GB" sz="1800" b="1" dirty="0" err="1"/>
              <a:t>repetir</a:t>
            </a:r>
            <a:r>
              <a:rPr lang="en-GB" sz="1800" dirty="0"/>
              <a:t> [512]</a:t>
            </a:r>
            <a:r>
              <a:rPr lang="en-GB" sz="1800" b="0" dirty="0"/>
              <a:t> </a:t>
            </a:r>
            <a:r>
              <a:rPr lang="en-GB" sz="1800" b="1" dirty="0" err="1"/>
              <a:t>salir</a:t>
            </a:r>
            <a:r>
              <a:rPr lang="en-GB" sz="1800" dirty="0"/>
              <a:t> [114] 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propio</a:t>
            </a:r>
            <a:r>
              <a:rPr lang="en-GB" sz="18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[183] </a:t>
            </a:r>
            <a:r>
              <a:rPr lang="en-GB" sz="1800" b="1" dirty="0"/>
              <a:t>que</a:t>
            </a:r>
            <a:r>
              <a:rPr lang="en-GB" sz="1800" dirty="0"/>
              <a:t> [3]</a:t>
            </a:r>
            <a:endParaRPr lang="en-GB" sz="1800" b="0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6-8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listen and read the story.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instruction and click to bring up the question. Ensure pupils understand they need to show you the correct picture to go with the correct noun and definite / indefinite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each sentence.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To check understanding, pupils show you the correct card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answer.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 err="1"/>
              <a:t>conectar</a:t>
            </a:r>
            <a:r>
              <a:rPr lang="en-GB" sz="1200" b="1" dirty="0"/>
              <a:t> </a:t>
            </a:r>
            <a:r>
              <a:rPr lang="en-GB" sz="1200" b="0" dirty="0"/>
              <a:t>[1973] 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176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a range SSC with key vocab from the poem.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Clarify that instructions to pupils.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present each item individually, and get pupils to repeat after.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Clarify the meaning of items 5-8 as these are unknown words.  </a:t>
            </a:r>
            <a:br>
              <a:rPr lang="en-GB" b="0" dirty="0"/>
            </a:br>
            <a:r>
              <a:rPr lang="en-GB" b="0" dirty="0"/>
              <a:t>la entrada (entrance); la </a:t>
            </a:r>
            <a:r>
              <a:rPr lang="en-GB" b="0" dirty="0" err="1"/>
              <a:t>sala</a:t>
            </a:r>
            <a:r>
              <a:rPr lang="en-GB" b="0" dirty="0"/>
              <a:t> (room); la </a:t>
            </a:r>
            <a:r>
              <a:rPr lang="en-GB" b="0" dirty="0" err="1"/>
              <a:t>jaula</a:t>
            </a:r>
            <a:r>
              <a:rPr lang="en-GB" b="0" dirty="0"/>
              <a:t> (cage); </a:t>
            </a:r>
            <a:r>
              <a:rPr lang="en-GB" b="0" dirty="0" err="1"/>
              <a:t>el</a:t>
            </a:r>
            <a:r>
              <a:rPr lang="en-GB" b="0" dirty="0"/>
              <a:t> </a:t>
            </a:r>
            <a:r>
              <a:rPr lang="en-GB" b="0" dirty="0" err="1"/>
              <a:t>loro</a:t>
            </a:r>
            <a:r>
              <a:rPr lang="en-GB" b="0" dirty="0"/>
              <a:t> (parrot).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a further instruction and ask pupils to practise reading the words aloud in pairs.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 err="1"/>
              <a:t>repetir</a:t>
            </a:r>
            <a:r>
              <a:rPr lang="en-GB" b="0" dirty="0"/>
              <a:t> [512] </a:t>
            </a:r>
            <a:endParaRPr b="0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00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6-8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reading the poem aloud, understand it and begin to develop fluency with spoken production of the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each line and the pictures individually and read aloud chorally.</a:t>
            </a:r>
            <a:endParaRPr lang="en-GB" sz="1200" b="1" i="1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sz="1200" b="1" dirty="0" err="1"/>
              <a:t>conectar</a:t>
            </a:r>
            <a:r>
              <a:rPr lang="en-GB" sz="1200" b="1" dirty="0"/>
              <a:t> </a:t>
            </a:r>
            <a:r>
              <a:rPr lang="en-GB" sz="1200" b="0" dirty="0"/>
              <a:t>[1973] 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06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6-8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reading the poem aloud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each verse and the pictures individually and read aloud chorally.</a:t>
            </a:r>
            <a:endParaRPr lang="en-GB" sz="1200" b="1" i="1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sz="1200" b="1" dirty="0" err="1"/>
              <a:t>conectar</a:t>
            </a:r>
            <a:r>
              <a:rPr lang="en-GB" sz="1200" b="1" dirty="0"/>
              <a:t> </a:t>
            </a:r>
            <a:r>
              <a:rPr lang="en-GB" sz="1200" b="0" dirty="0"/>
              <a:t>[1973] 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31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6-8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reading the poem aloud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each verse and the pictures individually and read aloud chorally.</a:t>
            </a:r>
            <a:endParaRPr lang="en-GB" sz="1200" b="1" i="1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sz="1200" b="1" dirty="0" err="1"/>
              <a:t>conectar</a:t>
            </a:r>
            <a:r>
              <a:rPr lang="en-GB" sz="1200" b="1" dirty="0"/>
              <a:t> </a:t>
            </a:r>
            <a:r>
              <a:rPr lang="en-GB" sz="1200" b="0" dirty="0"/>
              <a:t>[1973] </a:t>
            </a:r>
            <a:r>
              <a:rPr lang="en-GB" b="1" dirty="0" err="1"/>
              <a:t>salir</a:t>
            </a:r>
            <a:r>
              <a:rPr lang="en-GB" dirty="0"/>
              <a:t> [114] </a:t>
            </a:r>
            <a:r>
              <a:rPr lang="en-GB" b="1" dirty="0"/>
              <a:t>que</a:t>
            </a:r>
            <a:r>
              <a:rPr lang="en-GB" dirty="0"/>
              <a:t> [3]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02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6-8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reading the poem aloud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each verse and the pictures individually and read aloud chorally.</a:t>
            </a:r>
            <a:endParaRPr lang="en-GB" sz="1200" b="1" i="1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/>
              <a:t>conectar</a:t>
            </a:r>
            <a:r>
              <a:rPr lang="en-GB" sz="1200" b="1" dirty="0"/>
              <a:t> </a:t>
            </a:r>
            <a:r>
              <a:rPr lang="en-GB" sz="1200" b="0" dirty="0"/>
              <a:t>[1973]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3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6-8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listen and read the story.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instruction and click to bring up the question. Ensure pupils understand they need to show you the correct picture to go with the correct noun and definite / indefinite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listen to each sentence/part sentence.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To check understanding, pupils show you the correct card.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To support understanding and check answers, click to bring up the rest of each sentence and the picture.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 err="1"/>
              <a:t>conectar</a:t>
            </a:r>
            <a:r>
              <a:rPr lang="en-GB" b="1" dirty="0"/>
              <a:t> </a:t>
            </a:r>
            <a:r>
              <a:rPr lang="en-GB" b="0" dirty="0"/>
              <a:t>[1973]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45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6-8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listen and read the story.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instruction and click to bring up the question. Ensure pupils understand they need to show you the correct picture to go with the correct noun and definite / indefinite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each sentence.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To check understanding, pupils show you the correct card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answer.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 err="1"/>
              <a:t>conectar</a:t>
            </a:r>
            <a:r>
              <a:rPr lang="en-GB" b="1" dirty="0"/>
              <a:t> </a:t>
            </a:r>
            <a:r>
              <a:rPr lang="en-GB" b="0" dirty="0"/>
              <a:t>[1973]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61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6-8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listen and read the story.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instruction and click to bring up the question. Ensure pupils understand they need to show you the correct picture to go with the correct noun and definite / indefinite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each sentence.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To check understanding, pupils show you the correct card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answer. </a:t>
            </a:r>
          </a:p>
          <a:p>
            <a:endParaRPr lang="en-GB" sz="1200" b="1" dirty="0"/>
          </a:p>
          <a:p>
            <a:r>
              <a:rPr lang="en-GB" sz="1200" b="1" dirty="0" err="1"/>
              <a:t>conectar</a:t>
            </a:r>
            <a:r>
              <a:rPr lang="en-GB" sz="1200" b="1" dirty="0"/>
              <a:t> </a:t>
            </a:r>
            <a:r>
              <a:rPr lang="en-GB" sz="1200" b="0" dirty="0"/>
              <a:t>[1973] </a:t>
            </a:r>
            <a:r>
              <a:rPr lang="en-GB" b="1" dirty="0" err="1"/>
              <a:t>salir</a:t>
            </a:r>
            <a:r>
              <a:rPr lang="en-GB" dirty="0"/>
              <a:t> [114] </a:t>
            </a:r>
            <a:r>
              <a:rPr lang="en-GB" b="1" dirty="0"/>
              <a:t>que</a:t>
            </a:r>
            <a:r>
              <a:rPr lang="en-GB" dirty="0"/>
              <a:t> [3]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26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0085-9E05-4721-B2FE-E4C508761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1E7F-C8F8-4876-9E85-E576126B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670-786C-4994-90AC-38DC221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F42B-C116-48FC-824F-975DB8F6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3341-A72A-4E50-9297-34B7300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5D9E-6823-44B8-BCF8-13C10911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7951F-ED15-493D-8836-C8F9BD9ED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37E7-955A-49DC-B3DE-26BB8A3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A4BE-2E42-4B06-9F34-26E11A9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AF00-542F-4BDC-822F-C6DDE64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1A80A-513E-4252-AC0C-55EE56A1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0647-7275-4826-8E12-E027C1631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F2DF-19CF-4D79-803C-4FE464ED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B955-FDD1-4737-8BF0-24661BA4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0797-7D01-4300-B803-123C31EF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FD64-A50B-49FB-8517-7730C8A1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7240-D4F8-4796-8CCB-22593ECC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D7E2-DA7C-4CA5-8197-B1129EB6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BF29-2A7B-4D27-A12B-EA9E5CC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6413-9A55-4275-8394-71640BE7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2D99-241A-4CC7-950F-F50CA688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5FD7-F438-4194-BE7B-C0696CA2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AE1D-1737-41A4-896D-FD81FF55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950A-703C-4422-A508-C9E1F38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DAF2-A88F-454F-9EAD-06243D07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3344-CC0E-404F-B9C4-ACB311F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99E1-71D1-4005-A188-241BCD854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B0D6A-9D01-4A4C-AAD8-CA7DC158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5AAD-C158-4355-B13F-DB496E49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AC5D-CED9-409C-ACC5-9760801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E3891-0D2B-46F4-81C7-C3A487F0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E98-C8A6-4F22-A816-2F2C7DD0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D5D8F-4F8E-4731-BBA2-4D343070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178D-1A5A-468D-9FCA-7C53CB16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F231-E262-49AD-B91F-6554CECF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27F17-6BBC-4F9E-8FAA-AC5D0AFB6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AAB48-4AC9-454A-BB19-C94CE78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BA71-1FCD-4768-BCA1-F863CCBF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84AE0-1E1A-4F2E-85A0-7C6F469D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07E-74A2-4A16-924C-E163BFF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89330-8BCA-4FE9-A112-EA53B395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4342-EC3B-4746-ACCF-CCE2B0A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B6DA6-349D-46B3-BAA4-787E8EBB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69702-67B4-4C2F-9506-E073BF49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F4947-C1D9-41A1-94D9-288EB2E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AF71-080E-446D-8197-0468E27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4F32-7115-4B6A-8F51-39C1CD24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A0AA-24AD-48CD-8EF1-17266C9B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CE7DC-550B-4DFD-8AAF-B28446D61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2CD48-3ACF-405B-A0DB-1992C067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C707-E74D-4017-9BA2-1DD6A4E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A33C0-52BC-424F-A443-61019B43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2AB-C350-4FDF-A6D5-AED0967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F564D-1F19-4B50-9EEE-B2F668CFB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18C87-B907-4900-8144-DFE4B268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9922-58C6-4732-A74E-B0AB7CF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0685-7898-4EE2-80C5-6DF9C4CF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D908F-C67A-4502-8AF7-AF862FEE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9A597-5101-43C1-AE90-249FF1A0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EFEAF-10E9-4C05-8DEE-6D9B2CB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5A13-CD99-4BA4-A888-8813F38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06ED-636C-4C19-A9AE-0AA198C1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431B-AEF7-4E46-B492-B48E1EC9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audio" Target="../media/audio14.wav"/><Relationship Id="rId18" Type="http://schemas.openxmlformats.org/officeDocument/2006/relationships/audio" Target="../media/audio2.wav"/><Relationship Id="rId3" Type="http://schemas.openxmlformats.org/officeDocument/2006/relationships/image" Target="../media/image18.png"/><Relationship Id="rId21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audio" Target="../media/audio13.wav"/><Relationship Id="rId17" Type="http://schemas.openxmlformats.org/officeDocument/2006/relationships/audio" Target="../media/audio18.wav"/><Relationship Id="rId2" Type="http://schemas.openxmlformats.org/officeDocument/2006/relationships/notesSlide" Target="../notesSlides/notesSlide9.xml"/><Relationship Id="rId16" Type="http://schemas.openxmlformats.org/officeDocument/2006/relationships/audio" Target="../media/audio17.wav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audio" Target="../media/audio16.wav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14" Type="http://schemas.openxmlformats.org/officeDocument/2006/relationships/audio" Target="../media/audio1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22.wav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12" Type="http://schemas.openxmlformats.org/officeDocument/2006/relationships/audio" Target="../media/audio21.wav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audio" Target="../media/audio20.wav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openxmlformats.org/officeDocument/2006/relationships/audio" Target="../media/audio19.wav"/><Relationship Id="rId4" Type="http://schemas.openxmlformats.org/officeDocument/2006/relationships/image" Target="../media/image15.png"/><Relationship Id="rId9" Type="http://schemas.openxmlformats.org/officeDocument/2006/relationships/image" Target="../media/image8.png"/><Relationship Id="rId1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sv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sv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png"/><Relationship Id="rId1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9.png"/><Relationship Id="rId17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5" Type="http://schemas.openxmlformats.org/officeDocument/2006/relationships/audio" Target="../media/audio3.wav"/><Relationship Id="rId10" Type="http://schemas.openxmlformats.org/officeDocument/2006/relationships/image" Target="../media/image4.png"/><Relationship Id="rId19" Type="http://schemas.openxmlformats.org/officeDocument/2006/relationships/audio" Target="../media/audio7.wav"/><Relationship Id="rId4" Type="http://schemas.openxmlformats.org/officeDocument/2006/relationships/image" Target="../media/image18.png"/><Relationship Id="rId9" Type="http://schemas.openxmlformats.org/officeDocument/2006/relationships/image" Target="../media/image20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audio" Target="../media/audio10.wav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audio" Target="../media/audio2.wav"/><Relationship Id="rId17" Type="http://schemas.openxmlformats.org/officeDocument/2006/relationships/audio" Target="../media/audio9.wav"/><Relationship Id="rId2" Type="http://schemas.openxmlformats.org/officeDocument/2006/relationships/notesSlide" Target="../notesSlides/notesSlide8.xml"/><Relationship Id="rId16" Type="http://schemas.openxmlformats.org/officeDocument/2006/relationships/audio" Target="../media/audio8.wav"/><Relationship Id="rId20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audio" Target="../media/audio1.wav"/><Relationship Id="rId10" Type="http://schemas.openxmlformats.org/officeDocument/2006/relationships/image" Target="../media/image14.png"/><Relationship Id="rId19" Type="http://schemas.openxmlformats.org/officeDocument/2006/relationships/audio" Target="../media/audio11.wav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93" y="696758"/>
            <a:ext cx="6621960" cy="5678129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07BAD55-AF3E-4DB2-B919-E4AD0751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82;p13" descr="Reading, Book, Symbol, Icon, Reader, Man">
            <a:extLst>
              <a:ext uri="{FF2B5EF4-FFF2-40B4-BE49-F238E27FC236}">
                <a16:creationId xmlns:a16="http://schemas.microsoft.com/office/drawing/2014/main" id="{8DBD2C68-BAFA-E34A-840F-CC5D79D52B7F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897013" y="78078"/>
            <a:ext cx="717453" cy="7045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68047F59-A20D-B010-1C16-BCB0F538CD50}"/>
              </a:ext>
            </a:extLst>
          </p:cNvPr>
          <p:cNvSpPr txBox="1">
            <a:spLocks/>
          </p:cNvSpPr>
          <p:nvPr/>
        </p:nvSpPr>
        <p:spPr>
          <a:xfrm>
            <a:off x="9927199" y="841617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D39358-452D-A0D4-6C91-3C38E3592218}"/>
              </a:ext>
            </a:extLst>
          </p:cNvPr>
          <p:cNvSpPr txBox="1"/>
          <p:nvPr/>
        </p:nvSpPr>
        <p:spPr>
          <a:xfrm>
            <a:off x="1024523" y="1241727"/>
            <a:ext cx="7867650" cy="5803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 _____ canta</a:t>
            </a: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Quiero salir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de ___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está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 __ ______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hay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___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conecta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con ___ ________ que </a:t>
            </a: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está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__ 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>
              <a:lnSpc>
                <a:spcPct val="150000"/>
              </a:lnSpc>
            </a:pP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786F4-9F0A-0AD6-BB7B-FB139241AA6D}"/>
              </a:ext>
            </a:extLst>
          </p:cNvPr>
          <p:cNvSpPr txBox="1"/>
          <p:nvPr/>
        </p:nvSpPr>
        <p:spPr>
          <a:xfrm>
            <a:off x="8579228" y="5573484"/>
            <a:ext cx="3612772" cy="923330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salir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to go out/ leave</a:t>
            </a:r>
          </a:p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which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Picture 34" descr="Ilustraciones gratis de Pájaro">
            <a:extLst>
              <a:ext uri="{FF2B5EF4-FFF2-40B4-BE49-F238E27FC236}">
                <a16:creationId xmlns:a16="http://schemas.microsoft.com/office/drawing/2014/main" id="{F6BA9284-2F06-9B28-D0FE-F74FD377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9143" y="1097635"/>
            <a:ext cx="754437" cy="9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18FBAC-76D4-7B7F-F509-AEC90FE43C80}"/>
              </a:ext>
            </a:extLst>
          </p:cNvPr>
          <p:cNvSpPr txBox="1"/>
          <p:nvPr/>
        </p:nvSpPr>
        <p:spPr>
          <a:xfrm>
            <a:off x="1156536" y="132123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loro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513D43-8A6E-E253-D016-44271520FB32}"/>
              </a:ext>
            </a:extLst>
          </p:cNvPr>
          <p:cNvSpPr txBox="1"/>
          <p:nvPr/>
        </p:nvSpPr>
        <p:spPr>
          <a:xfrm>
            <a:off x="4518060" y="2250459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jaula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Picture 32" descr="Pájaro, Jaula, Victoriano, Clásico">
            <a:extLst>
              <a:ext uri="{FF2B5EF4-FFF2-40B4-BE49-F238E27FC236}">
                <a16:creationId xmlns:a16="http://schemas.microsoft.com/office/drawing/2014/main" id="{1D7039D5-C653-A87D-4E08-358E9946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43" y="1889750"/>
            <a:ext cx="754438" cy="10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4" descr="Free vector graphics of House">
            <a:extLst>
              <a:ext uri="{FF2B5EF4-FFF2-40B4-BE49-F238E27FC236}">
                <a16:creationId xmlns:a16="http://schemas.microsoft.com/office/drawing/2014/main" id="{5FFF9305-4214-546C-D3CF-EC9E027F7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71" y="5566525"/>
            <a:ext cx="755459" cy="8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45F77D9-CD42-1581-12AE-96BEB52A2C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2036" y="4589293"/>
            <a:ext cx="1199555" cy="750571"/>
          </a:xfrm>
          <a:prstGeom prst="roundRect">
            <a:avLst/>
          </a:prstGeom>
        </p:spPr>
      </p:pic>
      <p:pic>
        <p:nvPicPr>
          <p:cNvPr id="47" name="Picture 28" descr="Free vector graphics of Living room">
            <a:extLst>
              <a:ext uri="{FF2B5EF4-FFF2-40B4-BE49-F238E27FC236}">
                <a16:creationId xmlns:a16="http://schemas.microsoft.com/office/drawing/2014/main" id="{20A7B8A2-034C-09EE-263F-ECEB070E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16" y="3825331"/>
            <a:ext cx="1199555" cy="8479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C04650E-EAF0-2E2B-2710-8552BF9F36AE}"/>
              </a:ext>
            </a:extLst>
          </p:cNvPr>
          <p:cNvSpPr txBox="1"/>
          <p:nvPr/>
        </p:nvSpPr>
        <p:spPr>
          <a:xfrm>
            <a:off x="4122298" y="3039659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mesa</a:t>
            </a:r>
          </a:p>
        </p:txBody>
      </p:sp>
      <p:pic>
        <p:nvPicPr>
          <p:cNvPr id="49" name="Picture 30" descr="Free vector graphics of Folding table">
            <a:extLst>
              <a:ext uri="{FF2B5EF4-FFF2-40B4-BE49-F238E27FC236}">
                <a16:creationId xmlns:a16="http://schemas.microsoft.com/office/drawing/2014/main" id="{AFAC11D8-F3B7-A0E6-E99C-B17A9F70B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26" y="3101324"/>
            <a:ext cx="107405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71A3AA1-9725-155B-8348-8078541CF9DC}"/>
              </a:ext>
            </a:extLst>
          </p:cNvPr>
          <p:cNvSpPr txBox="1"/>
          <p:nvPr/>
        </p:nvSpPr>
        <p:spPr>
          <a:xfrm>
            <a:off x="3961297" y="3820541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89A6D0-4D61-694E-3E85-3564A8DCFBB0}"/>
              </a:ext>
            </a:extLst>
          </p:cNvPr>
          <p:cNvSpPr txBox="1"/>
          <p:nvPr/>
        </p:nvSpPr>
        <p:spPr>
          <a:xfrm>
            <a:off x="5253025" y="4693533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entrada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383E1B-B5BE-2B4B-58EE-5305A472877E}"/>
              </a:ext>
            </a:extLst>
          </p:cNvPr>
          <p:cNvSpPr txBox="1"/>
          <p:nvPr/>
        </p:nvSpPr>
        <p:spPr>
          <a:xfrm>
            <a:off x="3858301" y="5521464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 casa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7D02D25-5ADF-441B-EE4C-03D8AB436278}"/>
              </a:ext>
            </a:extLst>
          </p:cNvPr>
          <p:cNvSpPr txBox="1"/>
          <p:nvPr/>
        </p:nvSpPr>
        <p:spPr>
          <a:xfrm>
            <a:off x="7667158" y="129827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71" name="Rectangle 70">
            <a:hlinkClick r:id="" action="ppaction://noaction">
              <a:snd r:embed="rId12" name="6_1.wav"/>
            </a:hlinkClick>
            <a:extLst>
              <a:ext uri="{FF2B5EF4-FFF2-40B4-BE49-F238E27FC236}">
                <a16:creationId xmlns:a16="http://schemas.microsoft.com/office/drawing/2014/main" id="{6D841CB1-32B4-F420-064C-2E8EF5C2BBE2}"/>
              </a:ext>
            </a:extLst>
          </p:cNvPr>
          <p:cNvSpPr/>
          <p:nvPr/>
        </p:nvSpPr>
        <p:spPr>
          <a:xfrm>
            <a:off x="227595" y="1359376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72" name="Rectangle 71">
            <a:hlinkClick r:id="" action="ppaction://noaction">
              <a:snd r:embed="rId13" name="6_2.wav"/>
            </a:hlinkClick>
            <a:extLst>
              <a:ext uri="{FF2B5EF4-FFF2-40B4-BE49-F238E27FC236}">
                <a16:creationId xmlns:a16="http://schemas.microsoft.com/office/drawing/2014/main" id="{F35DE4F1-35D4-17E6-B6BE-5C1852EFFBBA}"/>
              </a:ext>
            </a:extLst>
          </p:cNvPr>
          <p:cNvSpPr/>
          <p:nvPr/>
        </p:nvSpPr>
        <p:spPr>
          <a:xfrm>
            <a:off x="227595" y="2250459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73" name="Rectangle 72">
            <a:hlinkClick r:id="" action="ppaction://noaction">
              <a:snd r:embed="rId14" name="6_3.wav"/>
            </a:hlinkClick>
            <a:extLst>
              <a:ext uri="{FF2B5EF4-FFF2-40B4-BE49-F238E27FC236}">
                <a16:creationId xmlns:a16="http://schemas.microsoft.com/office/drawing/2014/main" id="{E52F6AE1-F431-FF3E-0497-DDD8CBFB8BBE}"/>
              </a:ext>
            </a:extLst>
          </p:cNvPr>
          <p:cNvSpPr/>
          <p:nvPr/>
        </p:nvSpPr>
        <p:spPr>
          <a:xfrm>
            <a:off x="227595" y="3039659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74" name="Rectangle 73">
            <a:hlinkClick r:id="" action="ppaction://noaction">
              <a:snd r:embed="rId15" name="6_4.wav"/>
            </a:hlinkClick>
            <a:extLst>
              <a:ext uri="{FF2B5EF4-FFF2-40B4-BE49-F238E27FC236}">
                <a16:creationId xmlns:a16="http://schemas.microsoft.com/office/drawing/2014/main" id="{8F60A276-937E-FA83-385E-7559BFBC85DE}"/>
              </a:ext>
            </a:extLst>
          </p:cNvPr>
          <p:cNvSpPr/>
          <p:nvPr/>
        </p:nvSpPr>
        <p:spPr>
          <a:xfrm>
            <a:off x="227595" y="3930742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75" name="Rectangle 74">
            <a:hlinkClick r:id="" action="ppaction://noaction">
              <a:snd r:embed="rId16" name="6_5.wav"/>
            </a:hlinkClick>
            <a:extLst>
              <a:ext uri="{FF2B5EF4-FFF2-40B4-BE49-F238E27FC236}">
                <a16:creationId xmlns:a16="http://schemas.microsoft.com/office/drawing/2014/main" id="{19CD8814-89DE-7EF7-C8A7-35DC159FB78D}"/>
              </a:ext>
            </a:extLst>
          </p:cNvPr>
          <p:cNvSpPr/>
          <p:nvPr/>
        </p:nvSpPr>
        <p:spPr>
          <a:xfrm>
            <a:off x="235704" y="4738233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76" name="Rectangle 75">
            <a:hlinkClick r:id="" action="ppaction://noaction">
              <a:snd r:embed="rId17" name="6_6.wav"/>
            </a:hlinkClick>
            <a:extLst>
              <a:ext uri="{FF2B5EF4-FFF2-40B4-BE49-F238E27FC236}">
                <a16:creationId xmlns:a16="http://schemas.microsoft.com/office/drawing/2014/main" id="{D4D81BD4-6FED-CFF6-EFFE-C5B729CBF526}"/>
              </a:ext>
            </a:extLst>
          </p:cNvPr>
          <p:cNvSpPr/>
          <p:nvPr/>
        </p:nvSpPr>
        <p:spPr>
          <a:xfrm>
            <a:off x="227595" y="5591782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7" name="Speech Bubble: Rectangle with Corners Rounded 6">
            <a:hlinkClick r:id="" action="ppaction://noaction">
              <a:snd r:embed="rId18" name="8_1.wav"/>
            </a:hlinkClick>
            <a:extLst>
              <a:ext uri="{FF2B5EF4-FFF2-40B4-BE49-F238E27FC236}">
                <a16:creationId xmlns:a16="http://schemas.microsoft.com/office/drawing/2014/main" id="{939395A0-A06C-F408-D2B9-7348A87211AA}"/>
              </a:ext>
            </a:extLst>
          </p:cNvPr>
          <p:cNvSpPr/>
          <p:nvPr/>
        </p:nvSpPr>
        <p:spPr>
          <a:xfrm>
            <a:off x="1108458" y="123156"/>
            <a:ext cx="2815842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7">
            <a:hlinkClick r:id="" action="ppaction://noaction">
              <a:snd r:embed="rId18" name="8_1.wav"/>
            </a:hlinkClick>
            <a:extLst>
              <a:ext uri="{FF2B5EF4-FFF2-40B4-BE49-F238E27FC236}">
                <a16:creationId xmlns:a16="http://schemas.microsoft.com/office/drawing/2014/main" id="{312EEFCB-6DD2-7434-8DE7-F3C02B1FF638}"/>
              </a:ext>
            </a:extLst>
          </p:cNvPr>
          <p:cNvSpPr txBox="1"/>
          <p:nvPr/>
        </p:nvSpPr>
        <p:spPr>
          <a:xfrm>
            <a:off x="1170573" y="170048"/>
            <a:ext cx="29602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Escucha y lee.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135DA772-4BA2-DE1E-E6F3-FE241C73DE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4901" y="0"/>
            <a:ext cx="914400" cy="914400"/>
          </a:xfrm>
          <a:prstGeom prst="rect">
            <a:avLst/>
          </a:prstGeom>
        </p:spPr>
      </p:pic>
      <p:sp>
        <p:nvSpPr>
          <p:cNvPr id="10" name="Speech Bubble: Rectangle with Corners Rounded 9">
            <a:hlinkClick r:id="" action="ppaction://noaction">
              <a:snd r:embed="rId21" name="8_2.wav"/>
            </a:hlinkClick>
            <a:extLst>
              <a:ext uri="{FF2B5EF4-FFF2-40B4-BE49-F238E27FC236}">
                <a16:creationId xmlns:a16="http://schemas.microsoft.com/office/drawing/2014/main" id="{31ECBF42-8F43-2E67-E414-F0CE0A13BF0A}"/>
              </a:ext>
            </a:extLst>
          </p:cNvPr>
          <p:cNvSpPr/>
          <p:nvPr/>
        </p:nvSpPr>
        <p:spPr>
          <a:xfrm>
            <a:off x="4036019" y="151134"/>
            <a:ext cx="3557557" cy="612318"/>
          </a:xfrm>
          <a:prstGeom prst="wedgeRoundRectCallout">
            <a:avLst>
              <a:gd name="adj1" fmla="val -49175"/>
              <a:gd name="adj2" fmla="val 9529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Box 10">
            <a:hlinkClick r:id="" action="ppaction://noaction">
              <a:snd r:embed="rId21" name="8_2.wav"/>
            </a:hlinkClick>
            <a:extLst>
              <a:ext uri="{FF2B5EF4-FFF2-40B4-BE49-F238E27FC236}">
                <a16:creationId xmlns:a16="http://schemas.microsoft.com/office/drawing/2014/main" id="{E775E3A2-9AD2-DF5D-CA73-F03015C6FDA9}"/>
              </a:ext>
            </a:extLst>
          </p:cNvPr>
          <p:cNvSpPr txBox="1"/>
          <p:nvPr/>
        </p:nvSpPr>
        <p:spPr>
          <a:xfrm>
            <a:off x="4079084" y="198026"/>
            <a:ext cx="56262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¿Qué </a:t>
            </a:r>
            <a:r>
              <a:rPr lang="en-GB" sz="2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tarjetas</a:t>
            </a: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son?</a:t>
            </a:r>
            <a:endParaRPr lang="en-GB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8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82;p13" descr="Reading, Book, Symbol, Icon, Reader, Man">
            <a:extLst>
              <a:ext uri="{FF2B5EF4-FFF2-40B4-BE49-F238E27FC236}">
                <a16:creationId xmlns:a16="http://schemas.microsoft.com/office/drawing/2014/main" id="{8DBD2C68-BAFA-E34A-840F-CC5D79D52B7F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897013" y="78078"/>
            <a:ext cx="717453" cy="7045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68047F59-A20D-B010-1C16-BCB0F538CD50}"/>
              </a:ext>
            </a:extLst>
          </p:cNvPr>
          <p:cNvSpPr txBox="1">
            <a:spLocks/>
          </p:cNvSpPr>
          <p:nvPr/>
        </p:nvSpPr>
        <p:spPr>
          <a:xfrm>
            <a:off x="9927199" y="841617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9C4970-E5BD-10D1-0C93-737C4694898D}"/>
              </a:ext>
            </a:extLst>
          </p:cNvPr>
          <p:cNvSpPr txBox="1"/>
          <p:nvPr/>
        </p:nvSpPr>
        <p:spPr>
          <a:xfrm>
            <a:off x="1170573" y="1045352"/>
            <a:ext cx="7867650" cy="434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hay en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 _______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conecta con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___ ______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y __ ______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hay en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___ ________</a:t>
            </a: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6" name="Picture 10" descr="Gráficos vectoriales gratis de Ciudad">
            <a:extLst>
              <a:ext uri="{FF2B5EF4-FFF2-40B4-BE49-F238E27FC236}">
                <a16:creationId xmlns:a16="http://schemas.microsoft.com/office/drawing/2014/main" id="{D16E7443-A12D-1969-C210-7A20F343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10" y="4630571"/>
            <a:ext cx="1964299" cy="7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Gráficos vectoriales gratis de Paisaje urbano">
            <a:extLst>
              <a:ext uri="{FF2B5EF4-FFF2-40B4-BE49-F238E27FC236}">
                <a16:creationId xmlns:a16="http://schemas.microsoft.com/office/drawing/2014/main" id="{D6BCC84E-C2F4-1813-211B-C8C2CDA5D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99" y="1041585"/>
            <a:ext cx="1062807" cy="10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Gráficos vectoriales gratis de Casas">
            <a:extLst>
              <a:ext uri="{FF2B5EF4-FFF2-40B4-BE49-F238E27FC236}">
                <a16:creationId xmlns:a16="http://schemas.microsoft.com/office/drawing/2014/main" id="{20F9F8EF-D414-3D21-25E5-2E94C94D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69" y="2183765"/>
            <a:ext cx="1144004" cy="1140649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Gráficos vectoriales gratis de Puerta">
            <a:extLst>
              <a:ext uri="{FF2B5EF4-FFF2-40B4-BE49-F238E27FC236}">
                <a16:creationId xmlns:a16="http://schemas.microsoft.com/office/drawing/2014/main" id="{3A9945A2-63E0-519E-8D6F-191C3938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938" y="3329803"/>
            <a:ext cx="619008" cy="11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C6BD122-83C0-6006-96B5-0FE030BC8B42}"/>
              </a:ext>
            </a:extLst>
          </p:cNvPr>
          <p:cNvSpPr txBox="1"/>
          <p:nvPr/>
        </p:nvSpPr>
        <p:spPr>
          <a:xfrm>
            <a:off x="9300130" y="5750768"/>
            <a:ext cx="2891870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4A7086-4188-DD84-343F-41BA8453D626}"/>
              </a:ext>
            </a:extLst>
          </p:cNvPr>
          <p:cNvSpPr txBox="1"/>
          <p:nvPr/>
        </p:nvSpPr>
        <p:spPr>
          <a:xfrm>
            <a:off x="3872206" y="1431470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DD2E63-5439-69B4-CB6D-A897F1D8EC6D}"/>
              </a:ext>
            </a:extLst>
          </p:cNvPr>
          <p:cNvSpPr txBox="1"/>
          <p:nvPr/>
        </p:nvSpPr>
        <p:spPr>
          <a:xfrm>
            <a:off x="5432684" y="2512575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1A1F7D-7178-0BB9-6A7A-7821D4C8E7F9}"/>
              </a:ext>
            </a:extLst>
          </p:cNvPr>
          <p:cNvSpPr txBox="1"/>
          <p:nvPr/>
        </p:nvSpPr>
        <p:spPr>
          <a:xfrm>
            <a:off x="1601241" y="3618342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57343B-9F1F-4FE3-909A-4423BC209B1F}"/>
              </a:ext>
            </a:extLst>
          </p:cNvPr>
          <p:cNvSpPr txBox="1"/>
          <p:nvPr/>
        </p:nvSpPr>
        <p:spPr>
          <a:xfrm>
            <a:off x="3980724" y="4728622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ciudad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C60D9F3-6901-B876-FCA8-E59E4B39A4AB}"/>
              </a:ext>
            </a:extLst>
          </p:cNvPr>
          <p:cNvSpPr txBox="1"/>
          <p:nvPr/>
        </p:nvSpPr>
        <p:spPr>
          <a:xfrm>
            <a:off x="7667158" y="129827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73" name="Rectangle 72">
            <a:hlinkClick r:id="" action="ppaction://noaction">
              <a:snd r:embed="rId10" name="7_1.wav"/>
            </a:hlinkClick>
            <a:extLst>
              <a:ext uri="{FF2B5EF4-FFF2-40B4-BE49-F238E27FC236}">
                <a16:creationId xmlns:a16="http://schemas.microsoft.com/office/drawing/2014/main" id="{D8664EC1-FFCD-A182-FDE4-D69EE7D83262}"/>
              </a:ext>
            </a:extLst>
          </p:cNvPr>
          <p:cNvSpPr/>
          <p:nvPr/>
        </p:nvSpPr>
        <p:spPr>
          <a:xfrm>
            <a:off x="276014" y="1522728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17</a:t>
            </a:r>
          </a:p>
        </p:txBody>
      </p:sp>
      <p:sp>
        <p:nvSpPr>
          <p:cNvPr id="74" name="Rectangle 73">
            <a:hlinkClick r:id="" action="ppaction://noaction">
              <a:snd r:embed="rId11" name="7_2.wav"/>
            </a:hlinkClick>
            <a:extLst>
              <a:ext uri="{FF2B5EF4-FFF2-40B4-BE49-F238E27FC236}">
                <a16:creationId xmlns:a16="http://schemas.microsoft.com/office/drawing/2014/main" id="{FFBCCB25-DD90-37DD-30A8-8C6D0301DF05}"/>
              </a:ext>
            </a:extLst>
          </p:cNvPr>
          <p:cNvSpPr/>
          <p:nvPr/>
        </p:nvSpPr>
        <p:spPr>
          <a:xfrm>
            <a:off x="276014" y="2460703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77" name="Rectangle 76">
            <a:hlinkClick r:id="" action="ppaction://noaction">
              <a:snd r:embed="rId12" name="7_3.wav"/>
            </a:hlinkClick>
            <a:extLst>
              <a:ext uri="{FF2B5EF4-FFF2-40B4-BE49-F238E27FC236}">
                <a16:creationId xmlns:a16="http://schemas.microsoft.com/office/drawing/2014/main" id="{BBE79FDF-6982-E121-2056-BC10B15DA98D}"/>
              </a:ext>
            </a:extLst>
          </p:cNvPr>
          <p:cNvSpPr/>
          <p:nvPr/>
        </p:nvSpPr>
        <p:spPr>
          <a:xfrm>
            <a:off x="313137" y="3636906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19</a:t>
            </a:r>
          </a:p>
        </p:txBody>
      </p:sp>
      <p:sp>
        <p:nvSpPr>
          <p:cNvPr id="78" name="Rectangle 77">
            <a:hlinkClick r:id="" action="ppaction://noaction">
              <a:snd r:embed="rId13" name="7_4.wav"/>
            </a:hlinkClick>
            <a:extLst>
              <a:ext uri="{FF2B5EF4-FFF2-40B4-BE49-F238E27FC236}">
                <a16:creationId xmlns:a16="http://schemas.microsoft.com/office/drawing/2014/main" id="{BEAC8736-89A6-0C31-1993-C935D9635035}"/>
              </a:ext>
            </a:extLst>
          </p:cNvPr>
          <p:cNvSpPr/>
          <p:nvPr/>
        </p:nvSpPr>
        <p:spPr>
          <a:xfrm>
            <a:off x="313137" y="4574881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3" name="Speech Bubble: Rectangle with Corners Rounded 2">
            <a:hlinkClick r:id="" action="ppaction://noaction">
              <a:snd r:embed="rId14" name="8_1.wav"/>
            </a:hlinkClick>
            <a:extLst>
              <a:ext uri="{FF2B5EF4-FFF2-40B4-BE49-F238E27FC236}">
                <a16:creationId xmlns:a16="http://schemas.microsoft.com/office/drawing/2014/main" id="{C03C14E3-7425-94F7-D645-1A58738BE9F1}"/>
              </a:ext>
            </a:extLst>
          </p:cNvPr>
          <p:cNvSpPr/>
          <p:nvPr/>
        </p:nvSpPr>
        <p:spPr>
          <a:xfrm>
            <a:off x="1108458" y="123156"/>
            <a:ext cx="2815842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>
            <a:hlinkClick r:id="" action="ppaction://noaction">
              <a:snd r:embed="rId14" name="8_1.wav"/>
            </a:hlinkClick>
            <a:extLst>
              <a:ext uri="{FF2B5EF4-FFF2-40B4-BE49-F238E27FC236}">
                <a16:creationId xmlns:a16="http://schemas.microsoft.com/office/drawing/2014/main" id="{FD2C93A7-01D0-F004-598A-58C69AAFAA5B}"/>
              </a:ext>
            </a:extLst>
          </p:cNvPr>
          <p:cNvSpPr txBox="1"/>
          <p:nvPr/>
        </p:nvSpPr>
        <p:spPr>
          <a:xfrm>
            <a:off x="1170573" y="170048"/>
            <a:ext cx="29602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Escucha y lee.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DA4A49CF-0C7F-CFFF-7460-045B7DFB25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4901" y="0"/>
            <a:ext cx="914400" cy="914400"/>
          </a:xfrm>
          <a:prstGeom prst="rect">
            <a:avLst/>
          </a:prstGeom>
        </p:spPr>
      </p:pic>
      <p:sp>
        <p:nvSpPr>
          <p:cNvPr id="6" name="Speech Bubble: Rectangle with Corners Rounded 5">
            <a:hlinkClick r:id="" action="ppaction://noaction">
              <a:snd r:embed="rId17" name="8_2.wav"/>
            </a:hlinkClick>
            <a:extLst>
              <a:ext uri="{FF2B5EF4-FFF2-40B4-BE49-F238E27FC236}">
                <a16:creationId xmlns:a16="http://schemas.microsoft.com/office/drawing/2014/main" id="{B38E2A68-0AD6-703B-ACD0-B10ED926E919}"/>
              </a:ext>
            </a:extLst>
          </p:cNvPr>
          <p:cNvSpPr/>
          <p:nvPr/>
        </p:nvSpPr>
        <p:spPr>
          <a:xfrm>
            <a:off x="4036019" y="151134"/>
            <a:ext cx="3557557" cy="612318"/>
          </a:xfrm>
          <a:prstGeom prst="wedgeRoundRectCallout">
            <a:avLst>
              <a:gd name="adj1" fmla="val -49175"/>
              <a:gd name="adj2" fmla="val 9529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>
            <a:hlinkClick r:id="" action="ppaction://noaction">
              <a:snd r:embed="rId17" name="8_2.wav"/>
            </a:hlinkClick>
            <a:extLst>
              <a:ext uri="{FF2B5EF4-FFF2-40B4-BE49-F238E27FC236}">
                <a16:creationId xmlns:a16="http://schemas.microsoft.com/office/drawing/2014/main" id="{45508350-ADB8-21EC-B33E-4CF5E9D67D2F}"/>
              </a:ext>
            </a:extLst>
          </p:cNvPr>
          <p:cNvSpPr txBox="1"/>
          <p:nvPr/>
        </p:nvSpPr>
        <p:spPr>
          <a:xfrm>
            <a:off x="4079084" y="198026"/>
            <a:ext cx="56262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¿Qué </a:t>
            </a:r>
            <a:r>
              <a:rPr lang="en-GB" sz="2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tarjetas</a:t>
            </a: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son?</a:t>
            </a:r>
            <a:endParaRPr lang="en-GB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21" descr="background rectangle">
            <a:extLst>
              <a:ext uri="{FF2B5EF4-FFF2-40B4-BE49-F238E27FC236}">
                <a16:creationId xmlns:a16="http://schemas.microsoft.com/office/drawing/2014/main" id="{6ADDCC5E-D66B-4BFB-8CC7-7FF7A6326B2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4516"/>
              </p:ext>
            </p:extLst>
          </p:nvPr>
        </p:nvGraphicFramePr>
        <p:xfrm>
          <a:off x="-2" y="0"/>
          <a:ext cx="12192003" cy="685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1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3422445644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un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una</a:t>
                      </a:r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la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el</a:t>
                      </a:r>
                      <a:endParaRPr lang="en-GB" sz="54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casa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entrada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35528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sala</a:t>
                      </a:r>
                      <a:endParaRPr lang="en-GB" sz="36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mesa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jaula</a:t>
                      </a:r>
                      <a:endParaRPr lang="en-GB" sz="36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638357"/>
                  </a:ext>
                </a:extLst>
              </a:tr>
              <a:tr h="1524001"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loro</a:t>
                      </a:r>
                      <a:endParaRPr lang="en-GB" sz="36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ciudad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puerta</a:t>
                      </a:r>
                      <a:endParaRPr lang="en-GB" sz="36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858424"/>
                  </a:ext>
                </a:extLst>
              </a:tr>
              <a:tr h="1524001">
                <a:tc>
                  <a:txBody>
                    <a:bodyPr/>
                    <a:lstStyle/>
                    <a:p>
                      <a:pPr algn="l"/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calle</a:t>
                      </a:r>
                      <a:endParaRPr lang="en-GB" sz="36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plaza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36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43926"/>
                  </a:ext>
                </a:extLst>
              </a:tr>
            </a:tbl>
          </a:graphicData>
        </a:graphic>
      </p:graphicFrame>
      <p:pic>
        <p:nvPicPr>
          <p:cNvPr id="11" name="Picture 10" descr="Gráficos vectoriales gratis de Ciudad">
            <a:extLst>
              <a:ext uri="{FF2B5EF4-FFF2-40B4-BE49-F238E27FC236}">
                <a16:creationId xmlns:a16="http://schemas.microsoft.com/office/drawing/2014/main" id="{A7C77F19-6D04-328A-AFEA-AF1A94E58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27" y="4337522"/>
            <a:ext cx="1964299" cy="7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Gráficos vectoriales gratis de Puerta">
            <a:extLst>
              <a:ext uri="{FF2B5EF4-FFF2-40B4-BE49-F238E27FC236}">
                <a16:creationId xmlns:a16="http://schemas.microsoft.com/office/drawing/2014/main" id="{B9A9DB2E-02C5-B0D6-5F79-EF9C4819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26895" y="3964098"/>
            <a:ext cx="686723" cy="1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Free vector graphics of House">
            <a:extLst>
              <a:ext uri="{FF2B5EF4-FFF2-40B4-BE49-F238E27FC236}">
                <a16:creationId xmlns:a16="http://schemas.microsoft.com/office/drawing/2014/main" id="{9BFCAE1C-DF2F-AA14-2195-AE6C23BDC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78" y="1416349"/>
            <a:ext cx="859534" cy="10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Gráficos vectoriales gratis de Casas">
            <a:extLst>
              <a:ext uri="{FF2B5EF4-FFF2-40B4-BE49-F238E27FC236}">
                <a16:creationId xmlns:a16="http://schemas.microsoft.com/office/drawing/2014/main" id="{FE4504F2-7CF2-5D25-7703-9A268CDD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15" y="5452165"/>
            <a:ext cx="1199555" cy="1196037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Gráficos vectoriales gratis de Paisaje urbano">
            <a:extLst>
              <a:ext uri="{FF2B5EF4-FFF2-40B4-BE49-F238E27FC236}">
                <a16:creationId xmlns:a16="http://schemas.microsoft.com/office/drawing/2014/main" id="{6C6948DE-CA80-B0B7-94C4-8B2EAB8C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01" y="5441651"/>
            <a:ext cx="1206551" cy="12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Ilustraciones gratis de Pájaro">
            <a:extLst>
              <a:ext uri="{FF2B5EF4-FFF2-40B4-BE49-F238E27FC236}">
                <a16:creationId xmlns:a16="http://schemas.microsoft.com/office/drawing/2014/main" id="{CF7A19CE-7213-77EF-4AC2-047B3E8DA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5450" y="3844450"/>
            <a:ext cx="884036" cy="136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2" descr="Pájaro, Jaula, Victoriano, Clásico">
            <a:extLst>
              <a:ext uri="{FF2B5EF4-FFF2-40B4-BE49-F238E27FC236}">
                <a16:creationId xmlns:a16="http://schemas.microsoft.com/office/drawing/2014/main" id="{831D41A9-9AEA-7CC9-3464-B568DE0B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895" y="2627203"/>
            <a:ext cx="754438" cy="10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396C2E-48D3-5628-E479-90E8B64AB0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567" y="1485352"/>
            <a:ext cx="1344984" cy="841567"/>
          </a:xfrm>
          <a:prstGeom prst="roundRect">
            <a:avLst/>
          </a:prstGeom>
        </p:spPr>
      </p:pic>
      <p:pic>
        <p:nvPicPr>
          <p:cNvPr id="22" name="Picture 28" descr="Free vector graphics of Living room">
            <a:extLst>
              <a:ext uri="{FF2B5EF4-FFF2-40B4-BE49-F238E27FC236}">
                <a16:creationId xmlns:a16="http://schemas.microsoft.com/office/drawing/2014/main" id="{0944B20C-4D77-180B-B4D1-12F74B835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90" y="2659343"/>
            <a:ext cx="1442760" cy="10198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" descr="Free vector graphics of Folding table">
            <a:extLst>
              <a:ext uri="{FF2B5EF4-FFF2-40B4-BE49-F238E27FC236}">
                <a16:creationId xmlns:a16="http://schemas.microsoft.com/office/drawing/2014/main" id="{44D2C864-4ED4-740C-45A9-57EBD020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51" y="2769966"/>
            <a:ext cx="1316653" cy="7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7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09433CD3-426E-4B6A-9485-2B7DBF7E511F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0" y="5561641"/>
            <a:ext cx="4350984" cy="121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endParaRPr lang="fr-FR" sz="2500" b="1" dirty="0">
              <a:solidFill>
                <a:schemeClr val="bg2"/>
              </a:solidFill>
              <a:latin typeface="Century Gothic"/>
            </a:endParaRPr>
          </a:p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r>
              <a:rPr lang="nb-NO" sz="2400" b="1" dirty="0">
                <a:solidFill>
                  <a:schemeClr val="bg2"/>
                </a:solidFill>
                <a:latin typeface="Century Gothic"/>
                <a:ea typeface="Calibri"/>
                <a:cs typeface="Calibri"/>
                <a:sym typeface="Century Gothic"/>
              </a:rPr>
              <a:t>Un poema</a:t>
            </a:r>
          </a:p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r>
              <a:rPr lang="nb-NO" sz="2400" b="1" dirty="0">
                <a:solidFill>
                  <a:schemeClr val="bg2"/>
                </a:solidFill>
                <a:latin typeface="Century Gothic"/>
                <a:ea typeface="Calibri"/>
                <a:cs typeface="Calibri"/>
                <a:sym typeface="Century Gothic"/>
              </a:rPr>
              <a:t>SSC repaso </a:t>
            </a:r>
            <a:endParaRPr lang="nb-NO" sz="2400" b="1" dirty="0">
              <a:solidFill>
                <a:schemeClr val="bg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682"/>
            <a:ext cx="4350984" cy="1325563"/>
          </a:xfrm>
        </p:spPr>
        <p:txBody>
          <a:bodyPr>
            <a:noAutofit/>
          </a:bodyPr>
          <a:lstStyle/>
          <a:p>
            <a:pPr algn="ctr" rtl="0" fontAlgn="ctr"/>
            <a:r>
              <a:rPr lang="en-GB" sz="3600" b="1" dirty="0" err="1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En</a:t>
            </a: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 la ciudad</a:t>
            </a: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9" name="Picture 10" descr="Gráficos vectoriales gratis de Ciudad">
            <a:extLst>
              <a:ext uri="{FF2B5EF4-FFF2-40B4-BE49-F238E27FC236}">
                <a16:creationId xmlns:a16="http://schemas.microsoft.com/office/drawing/2014/main" id="{1C0C448D-537C-4718-9377-CA6AA150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36725"/>
            <a:ext cx="4350984" cy="25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387;p19">
            <a:extLst>
              <a:ext uri="{FF2B5EF4-FFF2-40B4-BE49-F238E27FC236}">
                <a16:creationId xmlns:a16="http://schemas.microsoft.com/office/drawing/2014/main" id="{3EA2D366-8196-4CBE-BE7D-EC49182FB5B4}"/>
              </a:ext>
            </a:extLst>
          </p:cNvPr>
          <p:cNvSpPr/>
          <p:nvPr/>
        </p:nvSpPr>
        <p:spPr>
          <a:xfrm>
            <a:off x="11417626" y="2746876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C618C5E9-C910-42FD-9E19-34D8BA0BAD6F}"/>
              </a:ext>
            </a:extLst>
          </p:cNvPr>
          <p:cNvSpPr/>
          <p:nvPr/>
        </p:nvSpPr>
        <p:spPr>
          <a:xfrm>
            <a:off x="11195085" y="6225859"/>
            <a:ext cx="931048" cy="349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13" name="Google Shape;388;p19">
            <a:extLst>
              <a:ext uri="{FF2B5EF4-FFF2-40B4-BE49-F238E27FC236}">
                <a16:creationId xmlns:a16="http://schemas.microsoft.com/office/drawing/2014/main" id="{125B3C67-F3D0-44FF-B785-70CD0E29E8E7}"/>
              </a:ext>
            </a:extLst>
          </p:cNvPr>
          <p:cNvSpPr/>
          <p:nvPr/>
        </p:nvSpPr>
        <p:spPr>
          <a:xfrm>
            <a:off x="11413499" y="2746874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57;p2">
            <a:extLst>
              <a:ext uri="{FF2B5EF4-FFF2-40B4-BE49-F238E27FC236}">
                <a16:creationId xmlns:a16="http://schemas.microsoft.com/office/drawing/2014/main" id="{DA39CFEA-F68F-4097-8318-B810AA31AD16}"/>
              </a:ext>
            </a:extLst>
          </p:cNvPr>
          <p:cNvSpPr txBox="1"/>
          <p:nvPr/>
        </p:nvSpPr>
        <p:spPr>
          <a:xfrm>
            <a:off x="11194063" y="2185394"/>
            <a:ext cx="9320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minuto</a:t>
            </a:r>
            <a:endParaRPr kumimoji="0" lang="es-AR" sz="10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77D47D-D21F-489E-B86F-484362C5FC0B}"/>
              </a:ext>
            </a:extLst>
          </p:cNvPr>
          <p:cNvSpPr txBox="1"/>
          <p:nvPr/>
        </p:nvSpPr>
        <p:spPr>
          <a:xfrm>
            <a:off x="8070000" y="120730"/>
            <a:ext cx="2309813" cy="400110"/>
          </a:xfrm>
          <a:prstGeom prst="rect">
            <a:avLst/>
          </a:prstGeom>
          <a:solidFill>
            <a:srgbClr val="DDF0C8"/>
          </a:solidFill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repeat</a:t>
            </a:r>
            <a:endParaRPr lang="en-GB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597A90-72A9-2E2E-AA69-F8AED8B40FD1}"/>
              </a:ext>
            </a:extLst>
          </p:cNvPr>
          <p:cNvSpPr txBox="1"/>
          <p:nvPr/>
        </p:nvSpPr>
        <p:spPr>
          <a:xfrm>
            <a:off x="504111" y="2996775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ciudad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17644-6225-321F-46AF-97D2135D9D7D}"/>
              </a:ext>
            </a:extLst>
          </p:cNvPr>
          <p:cNvSpPr txBox="1"/>
          <p:nvPr/>
        </p:nvSpPr>
        <p:spPr>
          <a:xfrm>
            <a:off x="2951144" y="3028571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BC0B0B-34F2-C53A-D0F9-96A3D104EB0B}"/>
              </a:ext>
            </a:extLst>
          </p:cNvPr>
          <p:cNvSpPr txBox="1"/>
          <p:nvPr/>
        </p:nvSpPr>
        <p:spPr>
          <a:xfrm>
            <a:off x="4831241" y="3043578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C70FEE-9483-54A9-6ADB-B657FF461241}"/>
              </a:ext>
            </a:extLst>
          </p:cNvPr>
          <p:cNvSpPr txBox="1"/>
          <p:nvPr/>
        </p:nvSpPr>
        <p:spPr>
          <a:xfrm>
            <a:off x="675005" y="5545981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entrada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7746CD-DD13-2A82-B3E2-C57522AF1CE2}"/>
              </a:ext>
            </a:extLst>
          </p:cNvPr>
          <p:cNvSpPr txBox="1"/>
          <p:nvPr/>
        </p:nvSpPr>
        <p:spPr>
          <a:xfrm>
            <a:off x="3592892" y="5546317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562929-7DAC-B2D9-63F0-24C8D9A1A40C}"/>
              </a:ext>
            </a:extLst>
          </p:cNvPr>
          <p:cNvSpPr txBox="1"/>
          <p:nvPr/>
        </p:nvSpPr>
        <p:spPr>
          <a:xfrm>
            <a:off x="7076981" y="3029892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FD45E49F-570C-AA46-C2AF-B39F404F8C8A}"/>
              </a:ext>
            </a:extLst>
          </p:cNvPr>
          <p:cNvSpPr/>
          <p:nvPr/>
        </p:nvSpPr>
        <p:spPr>
          <a:xfrm>
            <a:off x="1108458" y="123156"/>
            <a:ext cx="3182188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EB282F-58AD-B888-717B-B03EF2D92964}"/>
              </a:ext>
            </a:extLst>
          </p:cNvPr>
          <p:cNvSpPr txBox="1"/>
          <p:nvPr/>
        </p:nvSpPr>
        <p:spPr>
          <a:xfrm>
            <a:off x="1141999" y="170048"/>
            <a:ext cx="34482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Escucha y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repite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Graphic 34" descr="Teacher">
            <a:extLst>
              <a:ext uri="{FF2B5EF4-FFF2-40B4-BE49-F238E27FC236}">
                <a16:creationId xmlns:a16="http://schemas.microsoft.com/office/drawing/2014/main" id="{60036AE9-153C-C6DD-6F0C-25D6D6302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901" y="0"/>
            <a:ext cx="914400" cy="914400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9B87C5E2-8E83-C70F-74E3-8DB1CF7F5425}"/>
              </a:ext>
            </a:extLst>
          </p:cNvPr>
          <p:cNvSpPr/>
          <p:nvPr/>
        </p:nvSpPr>
        <p:spPr>
          <a:xfrm>
            <a:off x="1108457" y="120731"/>
            <a:ext cx="5399919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2E6158-4396-03FC-821A-1D3053EBCB0F}"/>
              </a:ext>
            </a:extLst>
          </p:cNvPr>
          <p:cNvSpPr txBox="1"/>
          <p:nvPr/>
        </p:nvSpPr>
        <p:spPr>
          <a:xfrm>
            <a:off x="1141998" y="167623"/>
            <a:ext cx="63959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Practica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tu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compañero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/a.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8" name="Picture 10" descr="Gráficos vectoriales gratis de Ciudad">
            <a:extLst>
              <a:ext uri="{FF2B5EF4-FFF2-40B4-BE49-F238E27FC236}">
                <a16:creationId xmlns:a16="http://schemas.microsoft.com/office/drawing/2014/main" id="{A5802976-6C75-6B1F-87CB-E80CC801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3" y="1735019"/>
            <a:ext cx="1964299" cy="113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Gráficos vectoriales gratis de Puerta">
            <a:extLst>
              <a:ext uri="{FF2B5EF4-FFF2-40B4-BE49-F238E27FC236}">
                <a16:creationId xmlns:a16="http://schemas.microsoft.com/office/drawing/2014/main" id="{8819D9CE-4C0D-7E80-297F-F7D5F289D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1941" y="1505175"/>
            <a:ext cx="829641" cy="15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Gráficos vectoriales gratis de Casas">
            <a:extLst>
              <a:ext uri="{FF2B5EF4-FFF2-40B4-BE49-F238E27FC236}">
                <a16:creationId xmlns:a16="http://schemas.microsoft.com/office/drawing/2014/main" id="{0C8B54C8-6233-284D-E886-B83115B7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34" y="1683974"/>
            <a:ext cx="1333500" cy="1329590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0" descr="Gráficos vectoriales gratis de Paisaje urbano">
            <a:extLst>
              <a:ext uri="{FF2B5EF4-FFF2-40B4-BE49-F238E27FC236}">
                <a16:creationId xmlns:a16="http://schemas.microsoft.com/office/drawing/2014/main" id="{190AB0E5-ECB6-3078-D7B5-251F84128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24" y="1673139"/>
            <a:ext cx="1285894" cy="12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E1F6D77-01C1-9A81-3C43-3616570CA1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024" y="4365520"/>
            <a:ext cx="1712060" cy="1071249"/>
          </a:xfrm>
          <a:prstGeom prst="roundRect">
            <a:avLst/>
          </a:prstGeom>
        </p:spPr>
      </p:pic>
      <p:pic>
        <p:nvPicPr>
          <p:cNvPr id="59" name="Picture 28" descr="Free vector graphics of Living room">
            <a:extLst>
              <a:ext uri="{FF2B5EF4-FFF2-40B4-BE49-F238E27FC236}">
                <a16:creationId xmlns:a16="http://schemas.microsoft.com/office/drawing/2014/main" id="{774E33E8-6AFC-A875-3432-6E573D13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89" y="4272065"/>
            <a:ext cx="1712060" cy="12101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2" descr="Pájaro, Jaula, Victoriano, Clásico">
            <a:extLst>
              <a:ext uri="{FF2B5EF4-FFF2-40B4-BE49-F238E27FC236}">
                <a16:creationId xmlns:a16="http://schemas.microsoft.com/office/drawing/2014/main" id="{0570299F-35DF-3313-155A-433C89F6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05" y="4161592"/>
            <a:ext cx="1030148" cy="13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4" descr="Ilustraciones gratis de Pájaro">
            <a:extLst>
              <a:ext uri="{FF2B5EF4-FFF2-40B4-BE49-F238E27FC236}">
                <a16:creationId xmlns:a16="http://schemas.microsoft.com/office/drawing/2014/main" id="{AEAD5CFC-BC3B-4489-6045-D22CFCC48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0000" y="4248161"/>
            <a:ext cx="854041" cy="130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048076D-DD09-2738-9461-95694A07039C}"/>
              </a:ext>
            </a:extLst>
          </p:cNvPr>
          <p:cNvSpPr txBox="1"/>
          <p:nvPr/>
        </p:nvSpPr>
        <p:spPr>
          <a:xfrm>
            <a:off x="5717800" y="5602698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jaula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5DAA9-8826-497A-4FBF-CD7143B2C6C5}"/>
              </a:ext>
            </a:extLst>
          </p:cNvPr>
          <p:cNvSpPr txBox="1"/>
          <p:nvPr/>
        </p:nvSpPr>
        <p:spPr>
          <a:xfrm>
            <a:off x="7745627" y="5589012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loro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9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43" grpId="0"/>
      <p:bldP spid="44" grpId="0"/>
      <p:bldP spid="45" grpId="0"/>
      <p:bldP spid="47" grpId="0"/>
      <p:bldP spid="52" grpId="0"/>
      <p:bldP spid="29" grpId="0"/>
      <p:bldP spid="36" grpId="0" animBg="1"/>
      <p:bldP spid="37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47941-F863-8F1B-361C-3964B0B64BB6}"/>
              </a:ext>
            </a:extLst>
          </p:cNvPr>
          <p:cNvSpPr txBox="1"/>
          <p:nvPr/>
        </p:nvSpPr>
        <p:spPr>
          <a:xfrm>
            <a:off x="457200" y="808806"/>
            <a:ext cx="7867650" cy="6565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 la ciudad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hay una puerta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la puerta conecta con una calle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La calle con una plaza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 la plaza hay una casa</a:t>
            </a:r>
          </a:p>
          <a:p>
            <a:pPr algn="l">
              <a:lnSpc>
                <a:spcPct val="200000"/>
              </a:lnSpc>
            </a:pP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9" name="Picture 10" descr="Gráficos vectoriales gratis de Ciudad">
            <a:extLst>
              <a:ext uri="{FF2B5EF4-FFF2-40B4-BE49-F238E27FC236}">
                <a16:creationId xmlns:a16="http://schemas.microsoft.com/office/drawing/2014/main" id="{2D173692-2670-83CE-D38D-1802E031D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86" y="862664"/>
            <a:ext cx="1964299" cy="7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Gráficos vectoriales gratis de Puerta">
            <a:extLst>
              <a:ext uri="{FF2B5EF4-FFF2-40B4-BE49-F238E27FC236}">
                <a16:creationId xmlns:a16="http://schemas.microsoft.com/office/drawing/2014/main" id="{472128AF-A8BF-2EE5-025C-2C9DC9E6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3273" y="1735019"/>
            <a:ext cx="829641" cy="15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Gráficos vectoriales gratis de Casas">
            <a:extLst>
              <a:ext uri="{FF2B5EF4-FFF2-40B4-BE49-F238E27FC236}">
                <a16:creationId xmlns:a16="http://schemas.microsoft.com/office/drawing/2014/main" id="{C77E0DF5-D666-B968-09BC-628EF2E8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37" y="2518434"/>
            <a:ext cx="1333500" cy="1329590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Gráficos vectoriales gratis de Paisaje urbano">
            <a:extLst>
              <a:ext uri="{FF2B5EF4-FFF2-40B4-BE49-F238E27FC236}">
                <a16:creationId xmlns:a16="http://schemas.microsoft.com/office/drawing/2014/main" id="{2C8AFE5D-E9CE-DA02-C106-D4D1039D1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66" y="4038743"/>
            <a:ext cx="1285894" cy="12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Free vector graphics of House">
            <a:extLst>
              <a:ext uri="{FF2B5EF4-FFF2-40B4-BE49-F238E27FC236}">
                <a16:creationId xmlns:a16="http://schemas.microsoft.com/office/drawing/2014/main" id="{99C5D04A-6079-B873-470F-C1DD47339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63" y="5465675"/>
            <a:ext cx="1122776" cy="13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28ACD27-C64E-E5E6-4881-FD21BB35A03A}"/>
              </a:ext>
            </a:extLst>
          </p:cNvPr>
          <p:cNvSpPr txBox="1"/>
          <p:nvPr/>
        </p:nvSpPr>
        <p:spPr>
          <a:xfrm>
            <a:off x="3995731" y="5579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pic>
        <p:nvPicPr>
          <p:cNvPr id="35" name="Graphic 34" descr="Teacher">
            <a:extLst>
              <a:ext uri="{FF2B5EF4-FFF2-40B4-BE49-F238E27FC236}">
                <a16:creationId xmlns:a16="http://schemas.microsoft.com/office/drawing/2014/main" id="{8AC3E710-3A5B-4B1F-39E9-B0DC4BBFF4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93190CC-E3FA-C56B-BC94-44FB27AA9B41}"/>
              </a:ext>
            </a:extLst>
          </p:cNvPr>
          <p:cNvSpPr txBox="1"/>
          <p:nvPr/>
        </p:nvSpPr>
        <p:spPr>
          <a:xfrm>
            <a:off x="1147612" y="135741"/>
            <a:ext cx="2929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Lee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8C03F812-3620-8394-8778-67914C4AE234}"/>
              </a:ext>
            </a:extLst>
          </p:cNvPr>
          <p:cNvSpPr/>
          <p:nvPr/>
        </p:nvSpPr>
        <p:spPr>
          <a:xfrm>
            <a:off x="1085082" y="87615"/>
            <a:ext cx="2707104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0C25C8-4A48-B459-5DEE-104970226EA1}"/>
              </a:ext>
            </a:extLst>
          </p:cNvPr>
          <p:cNvSpPr txBox="1"/>
          <p:nvPr/>
        </p:nvSpPr>
        <p:spPr>
          <a:xfrm>
            <a:off x="9380060" y="6126131"/>
            <a:ext cx="2891870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dirty="0"/>
          </a:p>
        </p:txBody>
      </p:sp>
      <p:pic>
        <p:nvPicPr>
          <p:cNvPr id="41" name="Picture 8" descr="Gráficos vectoriales gratis de Puerta">
            <a:extLst>
              <a:ext uri="{FF2B5EF4-FFF2-40B4-BE49-F238E27FC236}">
                <a16:creationId xmlns:a16="http://schemas.microsoft.com/office/drawing/2014/main" id="{590F609B-E3EC-74BB-A9F8-C337BCF7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1372" y="2714330"/>
            <a:ext cx="619008" cy="11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Gráficos vectoriales gratis de Casas">
            <a:extLst>
              <a:ext uri="{FF2B5EF4-FFF2-40B4-BE49-F238E27FC236}">
                <a16:creationId xmlns:a16="http://schemas.microsoft.com/office/drawing/2014/main" id="{B008560D-1B64-18C4-61DD-B1BBF0E3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95" y="4371559"/>
            <a:ext cx="851153" cy="848657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0" descr="Gráficos vectoriales gratis de Paisaje urbano">
            <a:extLst>
              <a:ext uri="{FF2B5EF4-FFF2-40B4-BE49-F238E27FC236}">
                <a16:creationId xmlns:a16="http://schemas.microsoft.com/office/drawing/2014/main" id="{0612A47E-B299-D429-960E-F8F038FD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49" y="5631748"/>
            <a:ext cx="851153" cy="8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47941-F863-8F1B-361C-3964B0B64BB6}"/>
              </a:ext>
            </a:extLst>
          </p:cNvPr>
          <p:cNvSpPr txBox="1"/>
          <p:nvPr/>
        </p:nvSpPr>
        <p:spPr>
          <a:xfrm>
            <a:off x="393424" y="985251"/>
            <a:ext cx="7867650" cy="5457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 la casa hay una entrada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la entrada conecta con una sala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 la sala hay una mesa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 la mesa una jaula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   en la jaula un loro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9B500E-A875-4303-4576-048853394720}"/>
              </a:ext>
            </a:extLst>
          </p:cNvPr>
          <p:cNvSpPr txBox="1"/>
          <p:nvPr/>
        </p:nvSpPr>
        <p:spPr>
          <a:xfrm>
            <a:off x="9071184" y="5821134"/>
            <a:ext cx="3120816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D38A6E-6F3C-3476-7CB3-A23330E0E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1626" y="813512"/>
            <a:ext cx="1712060" cy="1071249"/>
          </a:xfrm>
          <a:prstGeom prst="roundRect">
            <a:avLst/>
          </a:prstGeom>
        </p:spPr>
      </p:pic>
      <p:pic>
        <p:nvPicPr>
          <p:cNvPr id="13" name="Picture 28" descr="Free vector graphics of Living room">
            <a:extLst>
              <a:ext uri="{FF2B5EF4-FFF2-40B4-BE49-F238E27FC236}">
                <a16:creationId xmlns:a16="http://schemas.microsoft.com/office/drawing/2014/main" id="{F9354B84-9E6E-FA2B-10A3-FC7740B7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86" y="2020647"/>
            <a:ext cx="1712060" cy="12101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0" descr="Free vector graphics of Folding table">
            <a:extLst>
              <a:ext uri="{FF2B5EF4-FFF2-40B4-BE49-F238E27FC236}">
                <a16:creationId xmlns:a16="http://schemas.microsoft.com/office/drawing/2014/main" id="{F33BDEB0-09F0-95E5-E831-ECEB595D7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48" y="3810949"/>
            <a:ext cx="1275585" cy="7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Pájaro, Jaula, Victoriano, Clásico">
            <a:extLst>
              <a:ext uri="{FF2B5EF4-FFF2-40B4-BE49-F238E27FC236}">
                <a16:creationId xmlns:a16="http://schemas.microsoft.com/office/drawing/2014/main" id="{661566F8-1DDE-D862-AF47-AFD749FF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46" y="4616961"/>
            <a:ext cx="816709" cy="10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4" descr="Ilustraciones gratis de Pájaro">
            <a:extLst>
              <a:ext uri="{FF2B5EF4-FFF2-40B4-BE49-F238E27FC236}">
                <a16:creationId xmlns:a16="http://schemas.microsoft.com/office/drawing/2014/main" id="{FB4029D7-CFDC-2415-5177-E408F311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4251" y="5416218"/>
            <a:ext cx="845037" cy="130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Free vector graphics of House">
            <a:extLst>
              <a:ext uri="{FF2B5EF4-FFF2-40B4-BE49-F238E27FC236}">
                <a16:creationId xmlns:a16="http://schemas.microsoft.com/office/drawing/2014/main" id="{6C9335AC-A08D-722A-66AC-6186F69C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24" y="985251"/>
            <a:ext cx="755459" cy="8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BF3488-008F-9AB3-E3E0-2FCB01DA6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684" y="2307135"/>
            <a:ext cx="1199555" cy="750571"/>
          </a:xfrm>
          <a:prstGeom prst="roundRect">
            <a:avLst/>
          </a:prstGeom>
        </p:spPr>
      </p:pic>
      <p:pic>
        <p:nvPicPr>
          <p:cNvPr id="19" name="Picture 28" descr="Free vector graphics of Living room">
            <a:extLst>
              <a:ext uri="{FF2B5EF4-FFF2-40B4-BE49-F238E27FC236}">
                <a16:creationId xmlns:a16="http://schemas.microsoft.com/office/drawing/2014/main" id="{140EE544-A98A-8C2D-09CD-474DA3F09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46" y="3712470"/>
            <a:ext cx="1199555" cy="8479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" descr="Free vector graphics of Folding table">
            <a:extLst>
              <a:ext uri="{FF2B5EF4-FFF2-40B4-BE49-F238E27FC236}">
                <a16:creationId xmlns:a16="http://schemas.microsoft.com/office/drawing/2014/main" id="{B703E591-2525-1B10-2B90-A7A3A479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43108"/>
            <a:ext cx="928208" cy="5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2" descr="Pájaro, Jaula, Victoriano, Clásico">
            <a:extLst>
              <a:ext uri="{FF2B5EF4-FFF2-40B4-BE49-F238E27FC236}">
                <a16:creationId xmlns:a16="http://schemas.microsoft.com/office/drawing/2014/main" id="{EA8D3ABC-9997-1CF1-C9D5-2739A5AAA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33" y="5816303"/>
            <a:ext cx="578150" cy="7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phic 29" descr="Teacher">
            <a:extLst>
              <a:ext uri="{FF2B5EF4-FFF2-40B4-BE49-F238E27FC236}">
                <a16:creationId xmlns:a16="http://schemas.microsoft.com/office/drawing/2014/main" id="{EFF6AB53-AA8A-1FCE-324C-5F79F9F3B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37FC30C-8A30-3453-6034-DB8256AB4382}"/>
              </a:ext>
            </a:extLst>
          </p:cNvPr>
          <p:cNvSpPr txBox="1"/>
          <p:nvPr/>
        </p:nvSpPr>
        <p:spPr>
          <a:xfrm>
            <a:off x="3995731" y="5579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pic>
        <p:nvPicPr>
          <p:cNvPr id="34" name="Graphic 33" descr="Teacher">
            <a:extLst>
              <a:ext uri="{FF2B5EF4-FFF2-40B4-BE49-F238E27FC236}">
                <a16:creationId xmlns:a16="http://schemas.microsoft.com/office/drawing/2014/main" id="{0748A211-838A-22CE-3F52-04CD57A208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6F2A715-6EBA-F471-138D-662A5B7A6503}"/>
              </a:ext>
            </a:extLst>
          </p:cNvPr>
          <p:cNvSpPr txBox="1"/>
          <p:nvPr/>
        </p:nvSpPr>
        <p:spPr>
          <a:xfrm>
            <a:off x="1147612" y="135741"/>
            <a:ext cx="2929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Lee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71F28ACD-6681-10AA-570A-7DDDBB50169C}"/>
              </a:ext>
            </a:extLst>
          </p:cNvPr>
          <p:cNvSpPr/>
          <p:nvPr/>
        </p:nvSpPr>
        <p:spPr>
          <a:xfrm>
            <a:off x="1085082" y="87615"/>
            <a:ext cx="2707104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47941-F863-8F1B-361C-3964B0B64BB6}"/>
              </a:ext>
            </a:extLst>
          </p:cNvPr>
          <p:cNvSpPr txBox="1"/>
          <p:nvPr/>
        </p:nvSpPr>
        <p:spPr>
          <a:xfrm>
            <a:off x="457199" y="1180003"/>
            <a:ext cx="7867650" cy="5803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El loro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canta</a:t>
            </a: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Quiero salir de la jaula</a:t>
            </a:r>
          </a:p>
          <a:p>
            <a:pPr algn="l"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está en la mesa</a:t>
            </a:r>
          </a:p>
          <a:p>
            <a:pPr algn="l"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hay en la sala</a:t>
            </a:r>
          </a:p>
          <a:p>
            <a:pPr algn="l"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conecta con la entrada</a:t>
            </a:r>
          </a:p>
          <a:p>
            <a:pPr algn="l"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está en la casa</a:t>
            </a:r>
          </a:p>
          <a:p>
            <a:pPr algn="l">
              <a:lnSpc>
                <a:spcPct val="150000"/>
              </a:lnSpc>
            </a:pP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C789A-7FB0-E2C9-F4BF-7873AEC4796B}"/>
              </a:ext>
            </a:extLst>
          </p:cNvPr>
          <p:cNvSpPr txBox="1"/>
          <p:nvPr/>
        </p:nvSpPr>
        <p:spPr>
          <a:xfrm>
            <a:off x="8610600" y="5554434"/>
            <a:ext cx="3581400" cy="923330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salir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to go out/ leave</a:t>
            </a:r>
          </a:p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which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34" descr="Ilustraciones gratis de Pájaro">
            <a:extLst>
              <a:ext uri="{FF2B5EF4-FFF2-40B4-BE49-F238E27FC236}">
                <a16:creationId xmlns:a16="http://schemas.microsoft.com/office/drawing/2014/main" id="{DE7FA800-2C0E-4199-5F63-95F534C2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6256" y="983786"/>
            <a:ext cx="633881" cy="9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53E295-EF89-AF00-CF34-224D9DE5B6B2}"/>
              </a:ext>
            </a:extLst>
          </p:cNvPr>
          <p:cNvSpPr txBox="1"/>
          <p:nvPr/>
        </p:nvSpPr>
        <p:spPr>
          <a:xfrm>
            <a:off x="4509610" y="1154613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🎶</a:t>
            </a:r>
          </a:p>
        </p:txBody>
      </p:sp>
      <p:pic>
        <p:nvPicPr>
          <p:cNvPr id="13" name="Picture 24" descr="Free vector graphics of House">
            <a:extLst>
              <a:ext uri="{FF2B5EF4-FFF2-40B4-BE49-F238E27FC236}">
                <a16:creationId xmlns:a16="http://schemas.microsoft.com/office/drawing/2014/main" id="{83D85091-1360-7AE9-A6EC-2561C00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98" y="5455711"/>
            <a:ext cx="755459" cy="8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4FE1BC-AFAD-B302-E4DE-7651CFDF6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8104" y="4673408"/>
            <a:ext cx="939095" cy="587599"/>
          </a:xfrm>
          <a:prstGeom prst="roundRect">
            <a:avLst/>
          </a:prstGeom>
        </p:spPr>
      </p:pic>
      <p:pic>
        <p:nvPicPr>
          <p:cNvPr id="15" name="Picture 28" descr="Free vector graphics of Living room">
            <a:extLst>
              <a:ext uri="{FF2B5EF4-FFF2-40B4-BE49-F238E27FC236}">
                <a16:creationId xmlns:a16="http://schemas.microsoft.com/office/drawing/2014/main" id="{8DC2E030-3000-1456-91AE-FF960B2BA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69" y="3766125"/>
            <a:ext cx="1046118" cy="7394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Free vector graphics of Folding table">
            <a:extLst>
              <a:ext uri="{FF2B5EF4-FFF2-40B4-BE49-F238E27FC236}">
                <a16:creationId xmlns:a16="http://schemas.microsoft.com/office/drawing/2014/main" id="{72A4DC45-A041-5BE3-3BB0-2581DF8FB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86" y="3055794"/>
            <a:ext cx="928208" cy="5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Pájaro, Jaula, Victoriano, Clásico">
            <a:extLst>
              <a:ext uri="{FF2B5EF4-FFF2-40B4-BE49-F238E27FC236}">
                <a16:creationId xmlns:a16="http://schemas.microsoft.com/office/drawing/2014/main" id="{20854D10-C100-5239-E850-206096B0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47" y="1841701"/>
            <a:ext cx="578150" cy="7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6873FCF-4D17-1EA0-F385-1478ECC69D7B}"/>
              </a:ext>
            </a:extLst>
          </p:cNvPr>
          <p:cNvSpPr txBox="1"/>
          <p:nvPr/>
        </p:nvSpPr>
        <p:spPr>
          <a:xfrm>
            <a:off x="3995731" y="5579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pic>
        <p:nvPicPr>
          <p:cNvPr id="27" name="Graphic 26" descr="Teacher">
            <a:extLst>
              <a:ext uri="{FF2B5EF4-FFF2-40B4-BE49-F238E27FC236}">
                <a16:creationId xmlns:a16="http://schemas.microsoft.com/office/drawing/2014/main" id="{7A30F9D7-8ADE-88D0-3A8E-2E293EB941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6A77C5D-E466-30C4-BBEE-CCEDC3FF4462}"/>
              </a:ext>
            </a:extLst>
          </p:cNvPr>
          <p:cNvSpPr txBox="1"/>
          <p:nvPr/>
        </p:nvSpPr>
        <p:spPr>
          <a:xfrm>
            <a:off x="1147612" y="135741"/>
            <a:ext cx="2929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Lee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6686BCF-4D4B-7A79-4497-4274112A362C}"/>
              </a:ext>
            </a:extLst>
          </p:cNvPr>
          <p:cNvSpPr/>
          <p:nvPr/>
        </p:nvSpPr>
        <p:spPr>
          <a:xfrm>
            <a:off x="1085082" y="87615"/>
            <a:ext cx="2707104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47941-F863-8F1B-361C-3964B0B64BB6}"/>
              </a:ext>
            </a:extLst>
          </p:cNvPr>
          <p:cNvSpPr txBox="1"/>
          <p:nvPr/>
        </p:nvSpPr>
        <p:spPr>
          <a:xfrm>
            <a:off x="457200" y="1304647"/>
            <a:ext cx="7867650" cy="434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hay en la plaza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conecta con la calle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y la puerta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hay en la ciudad.</a:t>
            </a:r>
          </a:p>
        </p:txBody>
      </p:sp>
      <p:pic>
        <p:nvPicPr>
          <p:cNvPr id="10" name="Picture 10" descr="Gráficos vectoriales gratis de Ciudad">
            <a:extLst>
              <a:ext uri="{FF2B5EF4-FFF2-40B4-BE49-F238E27FC236}">
                <a16:creationId xmlns:a16="http://schemas.microsoft.com/office/drawing/2014/main" id="{1CC5D41A-79E3-1852-BE86-8E091AF1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61" y="4963426"/>
            <a:ext cx="1964299" cy="7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Gráficos vectoriales gratis de Paisaje urbano">
            <a:extLst>
              <a:ext uri="{FF2B5EF4-FFF2-40B4-BE49-F238E27FC236}">
                <a16:creationId xmlns:a16="http://schemas.microsoft.com/office/drawing/2014/main" id="{8D7E1A01-0079-9F4A-416B-6DE32992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53" y="1070793"/>
            <a:ext cx="1062807" cy="10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Gráficos vectoriales gratis de Casas">
            <a:extLst>
              <a:ext uri="{FF2B5EF4-FFF2-40B4-BE49-F238E27FC236}">
                <a16:creationId xmlns:a16="http://schemas.microsoft.com/office/drawing/2014/main" id="{E70D8A9D-4A53-0D8A-7DE3-A6E53FF1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60" y="2630848"/>
            <a:ext cx="851153" cy="848657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Gráficos vectoriales gratis de Puerta">
            <a:extLst>
              <a:ext uri="{FF2B5EF4-FFF2-40B4-BE49-F238E27FC236}">
                <a16:creationId xmlns:a16="http://schemas.microsoft.com/office/drawing/2014/main" id="{A8E33A82-B948-65F4-C59B-00512390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5153" y="3681881"/>
            <a:ext cx="619008" cy="11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FFE5FA5-C217-6922-BDEE-EC67C16AC114}"/>
              </a:ext>
            </a:extLst>
          </p:cNvPr>
          <p:cNvSpPr txBox="1"/>
          <p:nvPr/>
        </p:nvSpPr>
        <p:spPr>
          <a:xfrm>
            <a:off x="9380060" y="6126131"/>
            <a:ext cx="2891870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64EDDC-9D1C-902A-66B5-0F708D1EA58C}"/>
              </a:ext>
            </a:extLst>
          </p:cNvPr>
          <p:cNvSpPr txBox="1"/>
          <p:nvPr/>
        </p:nvSpPr>
        <p:spPr>
          <a:xfrm>
            <a:off x="3995731" y="5579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pic>
        <p:nvPicPr>
          <p:cNvPr id="26" name="Graphic 25" descr="Teacher">
            <a:extLst>
              <a:ext uri="{FF2B5EF4-FFF2-40B4-BE49-F238E27FC236}">
                <a16:creationId xmlns:a16="http://schemas.microsoft.com/office/drawing/2014/main" id="{5731BE42-6A44-49A2-E385-D806592116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DA931A9-2637-D81E-EEED-B90D3C05A67D}"/>
              </a:ext>
            </a:extLst>
          </p:cNvPr>
          <p:cNvSpPr txBox="1"/>
          <p:nvPr/>
        </p:nvSpPr>
        <p:spPr>
          <a:xfrm>
            <a:off x="1147612" y="135741"/>
            <a:ext cx="2929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Lee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37BC3BB9-A86A-8A98-9902-8A2B3992C2FC}"/>
              </a:ext>
            </a:extLst>
          </p:cNvPr>
          <p:cNvSpPr/>
          <p:nvPr/>
        </p:nvSpPr>
        <p:spPr>
          <a:xfrm>
            <a:off x="1085082" y="87615"/>
            <a:ext cx="2707104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7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82;p13" descr="Reading, Book, Symbol, Icon, Reader, Man">
            <a:extLst>
              <a:ext uri="{FF2B5EF4-FFF2-40B4-BE49-F238E27FC236}">
                <a16:creationId xmlns:a16="http://schemas.microsoft.com/office/drawing/2014/main" id="{8DBD2C68-BAFA-E34A-840F-CC5D79D52B7F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897013" y="78078"/>
            <a:ext cx="717453" cy="7045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68047F59-A20D-B010-1C16-BCB0F538CD50}"/>
              </a:ext>
            </a:extLst>
          </p:cNvPr>
          <p:cNvSpPr txBox="1">
            <a:spLocks/>
          </p:cNvSpPr>
          <p:nvPr/>
        </p:nvSpPr>
        <p:spPr>
          <a:xfrm>
            <a:off x="9927199" y="841617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40" name="Speech Bubble: Rectangle with Corners Rounded 39">
            <a:hlinkClick r:id="" action="ppaction://noaction">
              <a:snd r:embed="rId7" name="8_1.wav"/>
            </a:hlinkClick>
            <a:extLst>
              <a:ext uri="{FF2B5EF4-FFF2-40B4-BE49-F238E27FC236}">
                <a16:creationId xmlns:a16="http://schemas.microsoft.com/office/drawing/2014/main" id="{0C44625A-4927-7243-B985-7927E3512D27}"/>
              </a:ext>
            </a:extLst>
          </p:cNvPr>
          <p:cNvSpPr/>
          <p:nvPr/>
        </p:nvSpPr>
        <p:spPr>
          <a:xfrm>
            <a:off x="1108458" y="123156"/>
            <a:ext cx="2815842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TextBox 40">
            <a:hlinkClick r:id="" action="ppaction://noaction">
              <a:snd r:embed="rId7" name="8_1.wav"/>
            </a:hlinkClick>
            <a:extLst>
              <a:ext uri="{FF2B5EF4-FFF2-40B4-BE49-F238E27FC236}">
                <a16:creationId xmlns:a16="http://schemas.microsoft.com/office/drawing/2014/main" id="{85A8A3C8-955D-5DC5-8992-F7136902A756}"/>
              </a:ext>
            </a:extLst>
          </p:cNvPr>
          <p:cNvSpPr txBox="1"/>
          <p:nvPr/>
        </p:nvSpPr>
        <p:spPr>
          <a:xfrm>
            <a:off x="1170573" y="170048"/>
            <a:ext cx="29602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Escucha y lee.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Graphic 41" descr="Teacher">
            <a:extLst>
              <a:ext uri="{FF2B5EF4-FFF2-40B4-BE49-F238E27FC236}">
                <a16:creationId xmlns:a16="http://schemas.microsoft.com/office/drawing/2014/main" id="{7B6B17C7-86A3-99C7-653F-32519C0775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901" y="0"/>
            <a:ext cx="914400" cy="914400"/>
          </a:xfrm>
          <a:prstGeom prst="rect">
            <a:avLst/>
          </a:prstGeom>
        </p:spPr>
      </p:pic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682D56E9-8C81-7D5A-A637-C610BA772A6C}"/>
              </a:ext>
            </a:extLst>
          </p:cNvPr>
          <p:cNvSpPr/>
          <p:nvPr/>
        </p:nvSpPr>
        <p:spPr>
          <a:xfrm>
            <a:off x="4036019" y="151134"/>
            <a:ext cx="3557557" cy="612318"/>
          </a:xfrm>
          <a:prstGeom prst="wedgeRoundRectCallout">
            <a:avLst>
              <a:gd name="adj1" fmla="val -49175"/>
              <a:gd name="adj2" fmla="val 9529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EF2363-0571-3FC4-58D0-49D2E5728491}"/>
              </a:ext>
            </a:extLst>
          </p:cNvPr>
          <p:cNvSpPr txBox="1"/>
          <p:nvPr/>
        </p:nvSpPr>
        <p:spPr>
          <a:xfrm>
            <a:off x="4079084" y="198026"/>
            <a:ext cx="56262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¿Qué </a:t>
            </a:r>
            <a:r>
              <a:rPr lang="en-GB" sz="2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tarjetas</a:t>
            </a: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son?</a:t>
            </a:r>
            <a:endParaRPr lang="en-GB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C12DBAC0-96DC-A774-FD6B-4A750E93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20" y="2064845"/>
            <a:ext cx="46120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944E77-1843-FD04-4DB9-12DFFFAA01DB}"/>
              </a:ext>
            </a:extLst>
          </p:cNvPr>
          <p:cNvSpPr txBox="1"/>
          <p:nvPr/>
        </p:nvSpPr>
        <p:spPr>
          <a:xfrm>
            <a:off x="956391" y="1020283"/>
            <a:ext cx="9944100" cy="545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 ___ ________</a:t>
            </a: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Hay ___ _________ </a:t>
            </a: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___ _______ conecta con ___ _______</a:t>
            </a:r>
            <a:endParaRPr lang="es-ES" sz="3600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___ ____ con ____ 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___ _____ hay</a:t>
            </a:r>
            <a:r>
              <a:rPr lang="es-E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____ _____</a:t>
            </a:r>
            <a:endParaRPr lang="es-ES" sz="3600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5" name="Picture 10" descr="Gráficos vectoriales gratis de Ciudad">
            <a:extLst>
              <a:ext uri="{FF2B5EF4-FFF2-40B4-BE49-F238E27FC236}">
                <a16:creationId xmlns:a16="http://schemas.microsoft.com/office/drawing/2014/main" id="{CD9FF44D-19F4-E184-54B8-7BCB1BB8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21" y="1254193"/>
            <a:ext cx="1964299" cy="7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Gráficos vectoriales gratis de Puerta">
            <a:extLst>
              <a:ext uri="{FF2B5EF4-FFF2-40B4-BE49-F238E27FC236}">
                <a16:creationId xmlns:a16="http://schemas.microsoft.com/office/drawing/2014/main" id="{A639D488-30D9-25B7-4D49-D63D33E0C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5407" y="2231869"/>
            <a:ext cx="619008" cy="11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Gráficos vectoriales gratis de Casas">
            <a:extLst>
              <a:ext uri="{FF2B5EF4-FFF2-40B4-BE49-F238E27FC236}">
                <a16:creationId xmlns:a16="http://schemas.microsoft.com/office/drawing/2014/main" id="{4407805D-8F29-194F-182E-EF06B4B2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831" y="2848216"/>
            <a:ext cx="1333500" cy="1329590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0" descr="Gráficos vectoriales gratis de Paisaje urbano">
            <a:extLst>
              <a:ext uri="{FF2B5EF4-FFF2-40B4-BE49-F238E27FC236}">
                <a16:creationId xmlns:a16="http://schemas.microsoft.com/office/drawing/2014/main" id="{F18243E7-D82B-6580-FDD4-95B196F2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97" y="4322903"/>
            <a:ext cx="1174785" cy="117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4" descr="Free vector graphics of House">
            <a:extLst>
              <a:ext uri="{FF2B5EF4-FFF2-40B4-BE49-F238E27FC236}">
                <a16:creationId xmlns:a16="http://schemas.microsoft.com/office/drawing/2014/main" id="{43A1CA17-95B6-C9BC-E1FC-46674D29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78" y="5691414"/>
            <a:ext cx="1122776" cy="10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Gráficos vectoriales gratis de Puerta">
            <a:extLst>
              <a:ext uri="{FF2B5EF4-FFF2-40B4-BE49-F238E27FC236}">
                <a16:creationId xmlns:a16="http://schemas.microsoft.com/office/drawing/2014/main" id="{6CBDC4AF-2461-09AB-FDF7-66911525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2966" y="3044112"/>
            <a:ext cx="619008" cy="11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Gráficos vectoriales gratis de Casas">
            <a:extLst>
              <a:ext uri="{FF2B5EF4-FFF2-40B4-BE49-F238E27FC236}">
                <a16:creationId xmlns:a16="http://schemas.microsoft.com/office/drawing/2014/main" id="{F269F769-9242-3950-6D54-58DDF991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9" y="4649031"/>
            <a:ext cx="851153" cy="848657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0" descr="Gráficos vectoriales gratis de Paisaje urbano">
            <a:extLst>
              <a:ext uri="{FF2B5EF4-FFF2-40B4-BE49-F238E27FC236}">
                <a16:creationId xmlns:a16="http://schemas.microsoft.com/office/drawing/2014/main" id="{A7294416-E9EB-7AEC-8628-78667542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64" y="5857487"/>
            <a:ext cx="851153" cy="8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0AE00BB-17F9-2A90-517F-16EAE248AE2A}"/>
              </a:ext>
            </a:extLst>
          </p:cNvPr>
          <p:cNvSpPr txBox="1"/>
          <p:nvPr/>
        </p:nvSpPr>
        <p:spPr>
          <a:xfrm>
            <a:off x="1715136" y="1368992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ciudad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5EB01A-8464-F078-0320-F2519D3E289C}"/>
              </a:ext>
            </a:extLst>
          </p:cNvPr>
          <p:cNvSpPr txBox="1"/>
          <p:nvPr/>
        </p:nvSpPr>
        <p:spPr>
          <a:xfrm>
            <a:off x="1931812" y="2494508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942F9FD-FA24-3458-2451-5F371B2D9CC8}"/>
              </a:ext>
            </a:extLst>
          </p:cNvPr>
          <p:cNvSpPr txBox="1"/>
          <p:nvPr/>
        </p:nvSpPr>
        <p:spPr>
          <a:xfrm>
            <a:off x="956391" y="3532946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E9E5D0-59E3-30BF-490B-F83B89AE9C41}"/>
              </a:ext>
            </a:extLst>
          </p:cNvPr>
          <p:cNvSpPr txBox="1"/>
          <p:nvPr/>
        </p:nvSpPr>
        <p:spPr>
          <a:xfrm>
            <a:off x="6595191" y="3603854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5B88CBF-C85E-83E7-77E2-D2F374B20A3E}"/>
              </a:ext>
            </a:extLst>
          </p:cNvPr>
          <p:cNvSpPr txBox="1"/>
          <p:nvPr/>
        </p:nvSpPr>
        <p:spPr>
          <a:xfrm>
            <a:off x="956391" y="4693220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C56E27-3D0A-C8E4-07BB-07D8329780C5}"/>
              </a:ext>
            </a:extLst>
          </p:cNvPr>
          <p:cNvSpPr txBox="1"/>
          <p:nvPr/>
        </p:nvSpPr>
        <p:spPr>
          <a:xfrm>
            <a:off x="3899521" y="4693220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plaza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D6678BC-86BF-34DF-6E3D-4986A4937606}"/>
              </a:ext>
            </a:extLst>
          </p:cNvPr>
          <p:cNvSpPr txBox="1"/>
          <p:nvPr/>
        </p:nvSpPr>
        <p:spPr>
          <a:xfrm>
            <a:off x="1734594" y="5795367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1E5CA0-1045-C6BC-1A87-B23CF26767B2}"/>
              </a:ext>
            </a:extLst>
          </p:cNvPr>
          <p:cNvSpPr txBox="1"/>
          <p:nvPr/>
        </p:nvSpPr>
        <p:spPr>
          <a:xfrm>
            <a:off x="4778126" y="5778689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casa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EC7846-3D81-5A3E-22D7-F8E4A08AFABC}"/>
              </a:ext>
            </a:extLst>
          </p:cNvPr>
          <p:cNvSpPr txBox="1"/>
          <p:nvPr/>
        </p:nvSpPr>
        <p:spPr>
          <a:xfrm>
            <a:off x="7667158" y="12982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72" name="Rectangle 71">
            <a:hlinkClick r:id="" action="ppaction://noaction">
              <a:snd r:embed="rId15" name="4_2.wav"/>
            </a:hlinkClick>
            <a:extLst>
              <a:ext uri="{FF2B5EF4-FFF2-40B4-BE49-F238E27FC236}">
                <a16:creationId xmlns:a16="http://schemas.microsoft.com/office/drawing/2014/main" id="{03B915F4-173A-FAE7-E2C8-50E97DF7A073}"/>
              </a:ext>
            </a:extLst>
          </p:cNvPr>
          <p:cNvSpPr/>
          <p:nvPr/>
        </p:nvSpPr>
        <p:spPr>
          <a:xfrm>
            <a:off x="249551" y="1396890"/>
            <a:ext cx="556922" cy="562072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73" name="Rectangle 72">
            <a:hlinkClick r:id="" action="ppaction://noaction">
              <a:snd r:embed="rId16" name="4_3.wav"/>
            </a:hlinkClick>
            <a:extLst>
              <a:ext uri="{FF2B5EF4-FFF2-40B4-BE49-F238E27FC236}">
                <a16:creationId xmlns:a16="http://schemas.microsoft.com/office/drawing/2014/main" id="{AD8FB707-CAA5-5F74-64E6-B4D4F5528078}"/>
              </a:ext>
            </a:extLst>
          </p:cNvPr>
          <p:cNvSpPr/>
          <p:nvPr/>
        </p:nvSpPr>
        <p:spPr>
          <a:xfrm>
            <a:off x="262247" y="2441452"/>
            <a:ext cx="515853" cy="58613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74" name="Rectangle 73">
            <a:hlinkClick r:id="" action="ppaction://noaction">
              <a:snd r:embed="rId17" name="4_4.wav"/>
            </a:hlinkClick>
            <a:extLst>
              <a:ext uri="{FF2B5EF4-FFF2-40B4-BE49-F238E27FC236}">
                <a16:creationId xmlns:a16="http://schemas.microsoft.com/office/drawing/2014/main" id="{E18DA0C1-B09E-09E1-70A1-8764C53FA0C2}"/>
              </a:ext>
            </a:extLst>
          </p:cNvPr>
          <p:cNvSpPr/>
          <p:nvPr/>
        </p:nvSpPr>
        <p:spPr>
          <a:xfrm>
            <a:off x="267174" y="3565216"/>
            <a:ext cx="48064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5" name="Rectangle 74">
            <a:hlinkClick r:id="" action="ppaction://noaction">
              <a:snd r:embed="rId18" name="4_5.wav"/>
            </a:hlinkClick>
            <a:extLst>
              <a:ext uri="{FF2B5EF4-FFF2-40B4-BE49-F238E27FC236}">
                <a16:creationId xmlns:a16="http://schemas.microsoft.com/office/drawing/2014/main" id="{226722CB-722F-0EAB-9175-E45EF8FFC006}"/>
              </a:ext>
            </a:extLst>
          </p:cNvPr>
          <p:cNvSpPr/>
          <p:nvPr/>
        </p:nvSpPr>
        <p:spPr>
          <a:xfrm>
            <a:off x="262247" y="4609778"/>
            <a:ext cx="48064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79" name="Rectangle 78">
            <a:hlinkClick r:id="" action="ppaction://noaction">
              <a:snd r:embed="rId19" name="4_6.wav"/>
            </a:hlinkClick>
            <a:extLst>
              <a:ext uri="{FF2B5EF4-FFF2-40B4-BE49-F238E27FC236}">
                <a16:creationId xmlns:a16="http://schemas.microsoft.com/office/drawing/2014/main" id="{85B2DE6B-325D-7E17-8EC9-AA222F576AFD}"/>
              </a:ext>
            </a:extLst>
          </p:cNvPr>
          <p:cNvSpPr/>
          <p:nvPr/>
        </p:nvSpPr>
        <p:spPr>
          <a:xfrm>
            <a:off x="264104" y="5775043"/>
            <a:ext cx="48064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1E8894C-1778-CCB9-E546-641F6D531122}"/>
              </a:ext>
            </a:extLst>
          </p:cNvPr>
          <p:cNvSpPr txBox="1"/>
          <p:nvPr/>
        </p:nvSpPr>
        <p:spPr>
          <a:xfrm>
            <a:off x="9760173" y="5920528"/>
            <a:ext cx="2408367" cy="646331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82;p13" descr="Reading, Book, Symbol, Icon, Reader, Man">
            <a:extLst>
              <a:ext uri="{FF2B5EF4-FFF2-40B4-BE49-F238E27FC236}">
                <a16:creationId xmlns:a16="http://schemas.microsoft.com/office/drawing/2014/main" id="{8DBD2C68-BAFA-E34A-840F-CC5D79D52B7F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897013" y="78078"/>
            <a:ext cx="717453" cy="7045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68047F59-A20D-B010-1C16-BCB0F538CD50}"/>
              </a:ext>
            </a:extLst>
          </p:cNvPr>
          <p:cNvSpPr txBox="1">
            <a:spLocks/>
          </p:cNvSpPr>
          <p:nvPr/>
        </p:nvSpPr>
        <p:spPr>
          <a:xfrm>
            <a:off x="9927199" y="841617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0071055-8948-325A-F4C0-C5925B81E7AB}"/>
              </a:ext>
            </a:extLst>
          </p:cNvPr>
          <p:cNvSpPr txBox="1"/>
          <p:nvPr/>
        </p:nvSpPr>
        <p:spPr>
          <a:xfrm>
            <a:off x="941737" y="1084646"/>
            <a:ext cx="10084076" cy="5457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___ _____ hay ____ ________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___ ________  conecta con ____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__  ____ hay ____ ______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__  _____   ____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en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 _____  ___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CA850E6-2717-8086-2451-BED41B4CD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73" y="1319145"/>
            <a:ext cx="1282332" cy="802365"/>
          </a:xfrm>
          <a:prstGeom prst="roundRect">
            <a:avLst/>
          </a:prstGeom>
        </p:spPr>
      </p:pic>
      <p:pic>
        <p:nvPicPr>
          <p:cNvPr id="83" name="Picture 28" descr="Free vector graphics of Living room">
            <a:extLst>
              <a:ext uri="{FF2B5EF4-FFF2-40B4-BE49-F238E27FC236}">
                <a16:creationId xmlns:a16="http://schemas.microsoft.com/office/drawing/2014/main" id="{D1973BCF-6555-BD13-891F-2CABCC1B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66" y="2424249"/>
            <a:ext cx="1414925" cy="10001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0" descr="Free vector graphics of Folding table">
            <a:extLst>
              <a:ext uri="{FF2B5EF4-FFF2-40B4-BE49-F238E27FC236}">
                <a16:creationId xmlns:a16="http://schemas.microsoft.com/office/drawing/2014/main" id="{3761972A-3279-95EA-0604-DDDF59E1C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601" y="3778512"/>
            <a:ext cx="1275585" cy="7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2" descr="Pájaro, Jaula, Victoriano, Clásico">
            <a:extLst>
              <a:ext uri="{FF2B5EF4-FFF2-40B4-BE49-F238E27FC236}">
                <a16:creationId xmlns:a16="http://schemas.microsoft.com/office/drawing/2014/main" id="{BB69FB93-621B-C1D9-BCE9-3EBB7FCC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46" y="4605489"/>
            <a:ext cx="816709" cy="10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4" descr="Ilustraciones gratis de Pájaro">
            <a:extLst>
              <a:ext uri="{FF2B5EF4-FFF2-40B4-BE49-F238E27FC236}">
                <a16:creationId xmlns:a16="http://schemas.microsoft.com/office/drawing/2014/main" id="{C36C7523-6BE8-C09C-04D4-04B97432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2564" y="5783703"/>
            <a:ext cx="671566" cy="103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4" descr="Free vector graphics of House">
            <a:extLst>
              <a:ext uri="{FF2B5EF4-FFF2-40B4-BE49-F238E27FC236}">
                <a16:creationId xmlns:a16="http://schemas.microsoft.com/office/drawing/2014/main" id="{FE758BAA-2B63-6C9C-B5C4-5C14EB9FE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17" y="1240069"/>
            <a:ext cx="755459" cy="8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E9A1041-0D4C-D387-5BCB-CE44B1F35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9673" y="2560884"/>
            <a:ext cx="1199555" cy="750571"/>
          </a:xfrm>
          <a:prstGeom prst="roundRect">
            <a:avLst/>
          </a:prstGeom>
        </p:spPr>
      </p:pic>
      <p:pic>
        <p:nvPicPr>
          <p:cNvPr id="89" name="Picture 28" descr="Free vector graphics of Living room">
            <a:extLst>
              <a:ext uri="{FF2B5EF4-FFF2-40B4-BE49-F238E27FC236}">
                <a16:creationId xmlns:a16="http://schemas.microsoft.com/office/drawing/2014/main" id="{FD81D0E1-79BE-1873-5F3A-30BD9973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599" y="3680033"/>
            <a:ext cx="1199555" cy="8479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0" descr="Free vector graphics of Folding table">
            <a:extLst>
              <a:ext uri="{FF2B5EF4-FFF2-40B4-BE49-F238E27FC236}">
                <a16:creationId xmlns:a16="http://schemas.microsoft.com/office/drawing/2014/main" id="{101E2194-A0B0-17DD-1943-21E69F969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00" y="4931636"/>
            <a:ext cx="928208" cy="5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2" descr="Pájaro, Jaula, Victoriano, Clásico">
            <a:extLst>
              <a:ext uri="{FF2B5EF4-FFF2-40B4-BE49-F238E27FC236}">
                <a16:creationId xmlns:a16="http://schemas.microsoft.com/office/drawing/2014/main" id="{1AF32407-8A8B-8C22-A989-DCA6C0A6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46" y="5915698"/>
            <a:ext cx="578150" cy="7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B6F07B96-7DEF-B55F-1503-D4C3046CA1CA}"/>
              </a:ext>
            </a:extLst>
          </p:cNvPr>
          <p:cNvSpPr txBox="1"/>
          <p:nvPr/>
        </p:nvSpPr>
        <p:spPr>
          <a:xfrm>
            <a:off x="1766799" y="1406617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 casa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7D0AD6B-2D7C-70B8-CC91-150C8F3EFE5E}"/>
              </a:ext>
            </a:extLst>
          </p:cNvPr>
          <p:cNvSpPr txBox="1"/>
          <p:nvPr/>
        </p:nvSpPr>
        <p:spPr>
          <a:xfrm>
            <a:off x="4673947" y="1467878"/>
            <a:ext cx="301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entrada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2F548A4-62BC-1422-DA0A-690DA280D448}"/>
              </a:ext>
            </a:extLst>
          </p:cNvPr>
          <p:cNvSpPr txBox="1"/>
          <p:nvPr/>
        </p:nvSpPr>
        <p:spPr>
          <a:xfrm>
            <a:off x="1033883" y="2506324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entrada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114CA2E-131F-DBF8-CEB3-9EA0E6CFE5E4}"/>
              </a:ext>
            </a:extLst>
          </p:cNvPr>
          <p:cNvSpPr txBox="1"/>
          <p:nvPr/>
        </p:nvSpPr>
        <p:spPr>
          <a:xfrm>
            <a:off x="7010311" y="2498115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65E2EA6-E95B-44AE-579E-729CF03ED097}"/>
              </a:ext>
            </a:extLst>
          </p:cNvPr>
          <p:cNvSpPr txBox="1"/>
          <p:nvPr/>
        </p:nvSpPr>
        <p:spPr>
          <a:xfrm>
            <a:off x="1707516" y="3651005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124FCBE-26B8-DE0C-E90A-E9ACDAE3CA4F}"/>
              </a:ext>
            </a:extLst>
          </p:cNvPr>
          <p:cNvSpPr txBox="1"/>
          <p:nvPr/>
        </p:nvSpPr>
        <p:spPr>
          <a:xfrm>
            <a:off x="1699536" y="4770048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mesa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3CDD587-3399-4B1C-650C-752866F364F2}"/>
              </a:ext>
            </a:extLst>
          </p:cNvPr>
          <p:cNvSpPr txBox="1"/>
          <p:nvPr/>
        </p:nvSpPr>
        <p:spPr>
          <a:xfrm>
            <a:off x="3934699" y="4746484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jaula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3291295-B1F1-DE5D-7F0F-22543127C141}"/>
              </a:ext>
            </a:extLst>
          </p:cNvPr>
          <p:cNvSpPr txBox="1"/>
          <p:nvPr/>
        </p:nvSpPr>
        <p:spPr>
          <a:xfrm>
            <a:off x="1827777" y="5827427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jaula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D331F14-5D48-89D6-4D7B-06F146DE0620}"/>
              </a:ext>
            </a:extLst>
          </p:cNvPr>
          <p:cNvSpPr txBox="1"/>
          <p:nvPr/>
        </p:nvSpPr>
        <p:spPr>
          <a:xfrm>
            <a:off x="4373009" y="3615155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mesa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05CF7B1-CC6D-B87A-EC90-567FE399C7B4}"/>
              </a:ext>
            </a:extLst>
          </p:cNvPr>
          <p:cNvSpPr txBox="1"/>
          <p:nvPr/>
        </p:nvSpPr>
        <p:spPr>
          <a:xfrm>
            <a:off x="3913453" y="5841909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loro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Speech Bubble: Rectangle with Corners Rounded 116">
            <a:hlinkClick r:id="" action="ppaction://noaction">
              <a:snd r:embed="rId12" name="8_1.wav"/>
            </a:hlinkClick>
            <a:extLst>
              <a:ext uri="{FF2B5EF4-FFF2-40B4-BE49-F238E27FC236}">
                <a16:creationId xmlns:a16="http://schemas.microsoft.com/office/drawing/2014/main" id="{E54FC311-74DA-096C-CA9B-E1D0E26DFDD5}"/>
              </a:ext>
            </a:extLst>
          </p:cNvPr>
          <p:cNvSpPr/>
          <p:nvPr/>
        </p:nvSpPr>
        <p:spPr>
          <a:xfrm>
            <a:off x="1108458" y="123156"/>
            <a:ext cx="2815842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8" name="TextBox 117">
            <a:hlinkClick r:id="" action="ppaction://noaction">
              <a:snd r:embed="rId12" name="8_1.wav"/>
            </a:hlinkClick>
            <a:extLst>
              <a:ext uri="{FF2B5EF4-FFF2-40B4-BE49-F238E27FC236}">
                <a16:creationId xmlns:a16="http://schemas.microsoft.com/office/drawing/2014/main" id="{71E32DEA-2575-8EF4-7382-FED79CBF3293}"/>
              </a:ext>
            </a:extLst>
          </p:cNvPr>
          <p:cNvSpPr txBox="1"/>
          <p:nvPr/>
        </p:nvSpPr>
        <p:spPr>
          <a:xfrm>
            <a:off x="1170573" y="170048"/>
            <a:ext cx="29602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Escucha y lee.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9" name="Graphic 118" descr="Teacher">
            <a:extLst>
              <a:ext uri="{FF2B5EF4-FFF2-40B4-BE49-F238E27FC236}">
                <a16:creationId xmlns:a16="http://schemas.microsoft.com/office/drawing/2014/main" id="{EB12BF7E-4157-4BB5-64B0-45A9F80CF1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901" y="0"/>
            <a:ext cx="914400" cy="914400"/>
          </a:xfrm>
          <a:prstGeom prst="rect">
            <a:avLst/>
          </a:prstGeom>
        </p:spPr>
      </p:pic>
      <p:sp>
        <p:nvSpPr>
          <p:cNvPr id="120" name="Speech Bubble: Rectangle with Corners Rounded 119">
            <a:hlinkClick r:id="" action="ppaction://noaction">
              <a:snd r:embed="rId15" name="8_2.wav"/>
            </a:hlinkClick>
            <a:extLst>
              <a:ext uri="{FF2B5EF4-FFF2-40B4-BE49-F238E27FC236}">
                <a16:creationId xmlns:a16="http://schemas.microsoft.com/office/drawing/2014/main" id="{50A63A60-92DE-B3A8-4C82-9DA5B04E346A}"/>
              </a:ext>
            </a:extLst>
          </p:cNvPr>
          <p:cNvSpPr/>
          <p:nvPr/>
        </p:nvSpPr>
        <p:spPr>
          <a:xfrm>
            <a:off x="4036019" y="151134"/>
            <a:ext cx="3557557" cy="612318"/>
          </a:xfrm>
          <a:prstGeom prst="wedgeRoundRectCallout">
            <a:avLst>
              <a:gd name="adj1" fmla="val -49175"/>
              <a:gd name="adj2" fmla="val 9529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1" name="TextBox 120">
            <a:hlinkClick r:id="" action="ppaction://noaction">
              <a:snd r:embed="rId15" name="8_2.wav"/>
            </a:hlinkClick>
            <a:extLst>
              <a:ext uri="{FF2B5EF4-FFF2-40B4-BE49-F238E27FC236}">
                <a16:creationId xmlns:a16="http://schemas.microsoft.com/office/drawing/2014/main" id="{BFBDAC07-F8AB-76C0-43BE-935A5C1F5370}"/>
              </a:ext>
            </a:extLst>
          </p:cNvPr>
          <p:cNvSpPr txBox="1"/>
          <p:nvPr/>
        </p:nvSpPr>
        <p:spPr>
          <a:xfrm>
            <a:off x="4079084" y="198026"/>
            <a:ext cx="56262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¿Qué </a:t>
            </a:r>
            <a:r>
              <a:rPr lang="en-GB" sz="2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tarjetas</a:t>
            </a: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son?</a:t>
            </a:r>
            <a:endParaRPr lang="en-GB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90DF4AD-5D29-A5EA-98B4-EC1548E50DBB}"/>
              </a:ext>
            </a:extLst>
          </p:cNvPr>
          <p:cNvSpPr txBox="1"/>
          <p:nvPr/>
        </p:nvSpPr>
        <p:spPr>
          <a:xfrm>
            <a:off x="7667158" y="129827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40349D9-AC41-79E4-AF12-1358C221A748}"/>
              </a:ext>
            </a:extLst>
          </p:cNvPr>
          <p:cNvSpPr txBox="1"/>
          <p:nvPr/>
        </p:nvSpPr>
        <p:spPr>
          <a:xfrm>
            <a:off x="9760173" y="5920528"/>
            <a:ext cx="2408367" cy="646331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Rectangle 123">
            <a:hlinkClick r:id="" action="ppaction://noaction">
              <a:snd r:embed="rId16" name="5_1.wav"/>
            </a:hlinkClick>
            <a:extLst>
              <a:ext uri="{FF2B5EF4-FFF2-40B4-BE49-F238E27FC236}">
                <a16:creationId xmlns:a16="http://schemas.microsoft.com/office/drawing/2014/main" id="{E01BB72E-D86A-5ECA-0B2B-7F1E2C48B97F}"/>
              </a:ext>
            </a:extLst>
          </p:cNvPr>
          <p:cNvSpPr/>
          <p:nvPr/>
        </p:nvSpPr>
        <p:spPr>
          <a:xfrm>
            <a:off x="249551" y="1467228"/>
            <a:ext cx="556922" cy="562072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25" name="Rectangle 124">
            <a:hlinkClick r:id="" action="ppaction://noaction">
              <a:snd r:embed="rId17" name="5_2.wav"/>
            </a:hlinkClick>
            <a:extLst>
              <a:ext uri="{FF2B5EF4-FFF2-40B4-BE49-F238E27FC236}">
                <a16:creationId xmlns:a16="http://schemas.microsoft.com/office/drawing/2014/main" id="{BFA0ECA4-FE2B-234E-FB68-79A8CA45E223}"/>
              </a:ext>
            </a:extLst>
          </p:cNvPr>
          <p:cNvSpPr/>
          <p:nvPr/>
        </p:nvSpPr>
        <p:spPr>
          <a:xfrm>
            <a:off x="262247" y="2511790"/>
            <a:ext cx="515853" cy="58613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26" name="Rectangle 125">
            <a:hlinkClick r:id="" action="ppaction://noaction">
              <a:snd r:embed="rId18" name="5_3.wav"/>
            </a:hlinkClick>
            <a:extLst>
              <a:ext uri="{FF2B5EF4-FFF2-40B4-BE49-F238E27FC236}">
                <a16:creationId xmlns:a16="http://schemas.microsoft.com/office/drawing/2014/main" id="{8BE54D89-22E7-28AA-F11F-16F652D32052}"/>
              </a:ext>
            </a:extLst>
          </p:cNvPr>
          <p:cNvSpPr/>
          <p:nvPr/>
        </p:nvSpPr>
        <p:spPr>
          <a:xfrm>
            <a:off x="267174" y="3635554"/>
            <a:ext cx="48064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27" name="Rectangle 126">
            <a:hlinkClick r:id="" action="ppaction://noaction">
              <a:snd r:embed="rId19" name="5_4.wav"/>
            </a:hlinkClick>
            <a:extLst>
              <a:ext uri="{FF2B5EF4-FFF2-40B4-BE49-F238E27FC236}">
                <a16:creationId xmlns:a16="http://schemas.microsoft.com/office/drawing/2014/main" id="{44CA3857-E339-3935-B53E-61B18FCB88F4}"/>
              </a:ext>
            </a:extLst>
          </p:cNvPr>
          <p:cNvSpPr/>
          <p:nvPr/>
        </p:nvSpPr>
        <p:spPr>
          <a:xfrm>
            <a:off x="262247" y="4680116"/>
            <a:ext cx="48064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28" name="Rectangle 127">
            <a:hlinkClick r:id="" action="ppaction://noaction">
              <a:snd r:embed="rId20" name="5_5.wav"/>
            </a:hlinkClick>
            <a:extLst>
              <a:ext uri="{FF2B5EF4-FFF2-40B4-BE49-F238E27FC236}">
                <a16:creationId xmlns:a16="http://schemas.microsoft.com/office/drawing/2014/main" id="{3890BC00-8DA7-8C2B-7146-BB45B282A508}"/>
              </a:ext>
            </a:extLst>
          </p:cNvPr>
          <p:cNvSpPr/>
          <p:nvPr/>
        </p:nvSpPr>
        <p:spPr>
          <a:xfrm>
            <a:off x="196432" y="5868827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640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12555</TotalTime>
  <Words>1270</Words>
  <Application>Microsoft Office PowerPoint</Application>
  <PresentationFormat>Widescreen</PresentationFormat>
  <Paragraphs>286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español, con Quique</vt:lpstr>
      <vt:lpstr>En la ciudad</vt:lpstr>
      <vt:lpstr>PowerPoint Presentation</vt:lpstr>
      <vt:lpstr>leer</vt:lpstr>
      <vt:lpstr>leer</vt:lpstr>
      <vt:lpstr>leer</vt:lpstr>
      <vt:lpstr>leer</vt:lpstr>
      <vt:lpstr>escuchar</vt:lpstr>
      <vt:lpstr>escuchar</vt:lpstr>
      <vt:lpstr>escuchar</vt:lpstr>
      <vt:lpstr>escuchar</vt:lpstr>
      <vt:lpstr>¡adiós!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Quique</dc:title>
  <dc:creator>Paula</dc:creator>
  <cp:lastModifiedBy>Tom Dawes</cp:lastModifiedBy>
  <cp:revision>135</cp:revision>
  <dcterms:created xsi:type="dcterms:W3CDTF">2022-01-14T09:06:54Z</dcterms:created>
  <dcterms:modified xsi:type="dcterms:W3CDTF">2023-07-07T18:12:39Z</dcterms:modified>
</cp:coreProperties>
</file>