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86" r:id="rId2"/>
    <p:sldId id="477" r:id="rId3"/>
    <p:sldId id="993" r:id="rId4"/>
    <p:sldId id="1003" r:id="rId5"/>
    <p:sldId id="1011" r:id="rId6"/>
    <p:sldId id="1006" r:id="rId7"/>
    <p:sldId id="1007" r:id="rId8"/>
    <p:sldId id="1009" r:id="rId9"/>
    <p:sldId id="1010" r:id="rId10"/>
    <p:sldId id="1012" r:id="rId11"/>
    <p:sldId id="1015" r:id="rId12"/>
    <p:sldId id="1014" r:id="rId13"/>
    <p:sldId id="1016" r:id="rId14"/>
    <p:sldId id="1013" r:id="rId15"/>
    <p:sldId id="1017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E395"/>
    <a:srgbClr val="86CFE2"/>
    <a:srgbClr val="FF0066"/>
    <a:srgbClr val="FF75BA"/>
    <a:srgbClr val="FFFFFF"/>
    <a:srgbClr val="E2F0D9"/>
    <a:srgbClr val="57B7FF"/>
    <a:srgbClr val="2994B2"/>
    <a:srgbClr val="7DDD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98B9B94-4DF4-4D22-B950-908D7E2BB3C4}" v="192" dt="2023-07-05T14:41:30.1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12" autoAdjust="0"/>
    <p:restoredTop sz="67585" autoAdjust="0"/>
  </p:normalViewPr>
  <p:slideViewPr>
    <p:cSldViewPr snapToGrid="0">
      <p:cViewPr varScale="1">
        <p:scale>
          <a:sx n="73" d="100"/>
          <a:sy n="73" d="100"/>
        </p:scale>
        <p:origin x="138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Dawes" userId="fe899cd594ff6f3a" providerId="LiveId" clId="{F98B9B94-4DF4-4D22-B950-908D7E2BB3C4}"/>
    <pc:docChg chg="undo custSel modSld">
      <pc:chgData name="Tom Dawes" userId="fe899cd594ff6f3a" providerId="LiveId" clId="{F98B9B94-4DF4-4D22-B950-908D7E2BB3C4}" dt="2023-07-05T14:41:21.040" v="173"/>
      <pc:docMkLst>
        <pc:docMk/>
      </pc:docMkLst>
      <pc:sldChg chg="modSp mod modAnim">
        <pc:chgData name="Tom Dawes" userId="fe899cd594ff6f3a" providerId="LiveId" clId="{F98B9B94-4DF4-4D22-B950-908D7E2BB3C4}" dt="2023-07-05T14:12:19.121" v="53"/>
        <pc:sldMkLst>
          <pc:docMk/>
          <pc:sldMk cId="14696265" sldId="993"/>
        </pc:sldMkLst>
        <pc:spChg chg="mod">
          <ac:chgData name="Tom Dawes" userId="fe899cd594ff6f3a" providerId="LiveId" clId="{F98B9B94-4DF4-4D22-B950-908D7E2BB3C4}" dt="2023-07-05T14:02:36.867" v="29" actId="1036"/>
          <ac:spMkLst>
            <pc:docMk/>
            <pc:sldMk cId="14696265" sldId="993"/>
            <ac:spMk id="28" creationId="{774B782A-34D4-E333-1A8F-0DBC8B507264}"/>
          </ac:spMkLst>
        </pc:spChg>
        <pc:spChg chg="mod">
          <ac:chgData name="Tom Dawes" userId="fe899cd594ff6f3a" providerId="LiveId" clId="{F98B9B94-4DF4-4D22-B950-908D7E2BB3C4}" dt="2023-07-05T14:02:36.867" v="29" actId="1036"/>
          <ac:spMkLst>
            <pc:docMk/>
            <pc:sldMk cId="14696265" sldId="993"/>
            <ac:spMk id="29" creationId="{51725714-6692-A38D-ED47-5B1120434963}"/>
          </ac:spMkLst>
        </pc:spChg>
        <pc:spChg chg="mod">
          <ac:chgData name="Tom Dawes" userId="fe899cd594ff6f3a" providerId="LiveId" clId="{F98B9B94-4DF4-4D22-B950-908D7E2BB3C4}" dt="2023-07-05T14:02:36.867" v="29" actId="1036"/>
          <ac:spMkLst>
            <pc:docMk/>
            <pc:sldMk cId="14696265" sldId="993"/>
            <ac:spMk id="30" creationId="{DBC237EF-CF39-A5CB-CA1D-51F1224F8CEB}"/>
          </ac:spMkLst>
        </pc:spChg>
        <pc:spChg chg="mod">
          <ac:chgData name="Tom Dawes" userId="fe899cd594ff6f3a" providerId="LiveId" clId="{F98B9B94-4DF4-4D22-B950-908D7E2BB3C4}" dt="2023-07-05T14:02:36.867" v="29" actId="1036"/>
          <ac:spMkLst>
            <pc:docMk/>
            <pc:sldMk cId="14696265" sldId="993"/>
            <ac:spMk id="31" creationId="{0DEEBBF7-EAA9-F3F6-60E1-FD26E430CB3A}"/>
          </ac:spMkLst>
        </pc:spChg>
        <pc:spChg chg="mod">
          <ac:chgData name="Tom Dawes" userId="fe899cd594ff6f3a" providerId="LiveId" clId="{F98B9B94-4DF4-4D22-B950-908D7E2BB3C4}" dt="2023-07-05T14:02:36.867" v="29" actId="1036"/>
          <ac:spMkLst>
            <pc:docMk/>
            <pc:sldMk cId="14696265" sldId="993"/>
            <ac:spMk id="32" creationId="{9EBC171B-F1C1-FFF9-8CCE-6EFEF3C9B8BE}"/>
          </ac:spMkLst>
        </pc:spChg>
        <pc:spChg chg="mod">
          <ac:chgData name="Tom Dawes" userId="fe899cd594ff6f3a" providerId="LiveId" clId="{F98B9B94-4DF4-4D22-B950-908D7E2BB3C4}" dt="2023-07-05T14:02:36.867" v="29" actId="1036"/>
          <ac:spMkLst>
            <pc:docMk/>
            <pc:sldMk cId="14696265" sldId="993"/>
            <ac:spMk id="33" creationId="{8BB96A1C-0781-EDA1-62F4-E66B2908CE30}"/>
          </ac:spMkLst>
        </pc:spChg>
        <pc:spChg chg="mod">
          <ac:chgData name="Tom Dawes" userId="fe899cd594ff6f3a" providerId="LiveId" clId="{F98B9B94-4DF4-4D22-B950-908D7E2BB3C4}" dt="2023-07-05T14:02:36.867" v="29" actId="1036"/>
          <ac:spMkLst>
            <pc:docMk/>
            <pc:sldMk cId="14696265" sldId="993"/>
            <ac:spMk id="54" creationId="{12101B55-80A7-EC6C-AE7C-785EF1AFFD68}"/>
          </ac:spMkLst>
        </pc:spChg>
        <pc:spChg chg="mod">
          <ac:chgData name="Tom Dawes" userId="fe899cd594ff6f3a" providerId="LiveId" clId="{F98B9B94-4DF4-4D22-B950-908D7E2BB3C4}" dt="2023-07-05T14:11:38.849" v="51" actId="1076"/>
          <ac:spMkLst>
            <pc:docMk/>
            <pc:sldMk cId="14696265" sldId="993"/>
            <ac:spMk id="60" creationId="{42EF4344-CEE4-5F69-2D99-AC1E83C1AD91}"/>
          </ac:spMkLst>
        </pc:spChg>
        <pc:picChg chg="mod">
          <ac:chgData name="Tom Dawes" userId="fe899cd594ff6f3a" providerId="LiveId" clId="{F98B9B94-4DF4-4D22-B950-908D7E2BB3C4}" dt="2023-07-05T14:09:30.785" v="38" actId="1076"/>
          <ac:picMkLst>
            <pc:docMk/>
            <pc:sldMk cId="14696265" sldId="993"/>
            <ac:picMk id="46" creationId="{12981637-A71D-43A4-A7D0-BA2FEE228151}"/>
          </ac:picMkLst>
        </pc:picChg>
        <pc:picChg chg="mod">
          <ac:chgData name="Tom Dawes" userId="fe899cd594ff6f3a" providerId="LiveId" clId="{F98B9B94-4DF4-4D22-B950-908D7E2BB3C4}" dt="2023-07-05T14:08:24.406" v="34" actId="1076"/>
          <ac:picMkLst>
            <pc:docMk/>
            <pc:sldMk cId="14696265" sldId="993"/>
            <ac:picMk id="47" creationId="{7A04F3A3-F35E-1B23-AD4E-00E68219E7AF}"/>
          </ac:picMkLst>
        </pc:picChg>
        <pc:picChg chg="mod">
          <ac:chgData name="Tom Dawes" userId="fe899cd594ff6f3a" providerId="LiveId" clId="{F98B9B94-4DF4-4D22-B950-908D7E2BB3C4}" dt="2023-07-05T14:09:52.671" v="39" actId="1076"/>
          <ac:picMkLst>
            <pc:docMk/>
            <pc:sldMk cId="14696265" sldId="993"/>
            <ac:picMk id="50" creationId="{B607DD2E-E8D3-15A3-AE50-C81F811DED20}"/>
          </ac:picMkLst>
        </pc:picChg>
        <pc:picChg chg="mod">
          <ac:chgData name="Tom Dawes" userId="fe899cd594ff6f3a" providerId="LiveId" clId="{F98B9B94-4DF4-4D22-B950-908D7E2BB3C4}" dt="2023-07-05T14:10:25.221" v="42" actId="1076"/>
          <ac:picMkLst>
            <pc:docMk/>
            <pc:sldMk cId="14696265" sldId="993"/>
            <ac:picMk id="52" creationId="{5573AE97-D812-A80F-D486-51DCCD9D6879}"/>
          </ac:picMkLst>
        </pc:picChg>
        <pc:picChg chg="mod">
          <ac:chgData name="Tom Dawes" userId="fe899cd594ff6f3a" providerId="LiveId" clId="{F98B9B94-4DF4-4D22-B950-908D7E2BB3C4}" dt="2023-07-05T14:10:50.611" v="44" actId="1076"/>
          <ac:picMkLst>
            <pc:docMk/>
            <pc:sldMk cId="14696265" sldId="993"/>
            <ac:picMk id="53" creationId="{E5D064B3-7523-FEDC-3A3D-E684EC4A5498}"/>
          </ac:picMkLst>
        </pc:picChg>
        <pc:picChg chg="mod">
          <ac:chgData name="Tom Dawes" userId="fe899cd594ff6f3a" providerId="LiveId" clId="{F98B9B94-4DF4-4D22-B950-908D7E2BB3C4}" dt="2023-07-05T14:09:06.335" v="36" actId="1076"/>
          <ac:picMkLst>
            <pc:docMk/>
            <pc:sldMk cId="14696265" sldId="993"/>
            <ac:picMk id="57" creationId="{EB6187B2-CDEC-D19F-3165-C44ED8880439}"/>
          </ac:picMkLst>
        </pc:picChg>
        <pc:picChg chg="mod">
          <ac:chgData name="Tom Dawes" userId="fe899cd594ff6f3a" providerId="LiveId" clId="{F98B9B94-4DF4-4D22-B950-908D7E2BB3C4}" dt="2023-07-05T14:11:26.598" v="48" actId="1076"/>
          <ac:picMkLst>
            <pc:docMk/>
            <pc:sldMk cId="14696265" sldId="993"/>
            <ac:picMk id="58" creationId="{2B9A6117-2FAA-31E6-4AB2-20E5387020EF}"/>
          </ac:picMkLst>
        </pc:picChg>
      </pc:sldChg>
      <pc:sldChg chg="modSp mod modAnim">
        <pc:chgData name="Tom Dawes" userId="fe899cd594ff6f3a" providerId="LiveId" clId="{F98B9B94-4DF4-4D22-B950-908D7E2BB3C4}" dt="2023-07-05T14:14:50.888" v="60"/>
        <pc:sldMkLst>
          <pc:docMk/>
          <pc:sldMk cId="3438556115" sldId="1003"/>
        </pc:sldMkLst>
        <pc:spChg chg="mod">
          <ac:chgData name="Tom Dawes" userId="fe899cd594ff6f3a" providerId="LiveId" clId="{F98B9B94-4DF4-4D22-B950-908D7E2BB3C4}" dt="2023-07-05T14:13:26.197" v="55" actId="1076"/>
          <ac:spMkLst>
            <pc:docMk/>
            <pc:sldMk cId="3438556115" sldId="1003"/>
            <ac:spMk id="56" creationId="{A58A83B6-3169-A4F7-871A-5E61476643F9}"/>
          </ac:spMkLst>
        </pc:spChg>
      </pc:sldChg>
      <pc:sldChg chg="modSp mod modAnim">
        <pc:chgData name="Tom Dawes" userId="fe899cd594ff6f3a" providerId="LiveId" clId="{F98B9B94-4DF4-4D22-B950-908D7E2BB3C4}" dt="2023-07-05T14:19:33.823" v="71" actId="167"/>
        <pc:sldMkLst>
          <pc:docMk/>
          <pc:sldMk cId="991437592" sldId="1006"/>
        </pc:sldMkLst>
        <pc:spChg chg="ord">
          <ac:chgData name="Tom Dawes" userId="fe899cd594ff6f3a" providerId="LiveId" clId="{F98B9B94-4DF4-4D22-B950-908D7E2BB3C4}" dt="2023-07-05T14:19:33.823" v="71" actId="167"/>
          <ac:spMkLst>
            <pc:docMk/>
            <pc:sldMk cId="991437592" sldId="1006"/>
            <ac:spMk id="42" creationId="{C070E2AF-C08A-A7E4-4B02-D351F79D0DFD}"/>
          </ac:spMkLst>
        </pc:spChg>
      </pc:sldChg>
      <pc:sldChg chg="addSp delSp modSp mod modAnim">
        <pc:chgData name="Tom Dawes" userId="fe899cd594ff6f3a" providerId="LiveId" clId="{F98B9B94-4DF4-4D22-B950-908D7E2BB3C4}" dt="2023-07-05T14:20:52.231" v="75"/>
        <pc:sldMkLst>
          <pc:docMk/>
          <pc:sldMk cId="1931534124" sldId="1007"/>
        </pc:sldMkLst>
        <pc:spChg chg="add mod">
          <ac:chgData name="Tom Dawes" userId="fe899cd594ff6f3a" providerId="LiveId" clId="{F98B9B94-4DF4-4D22-B950-908D7E2BB3C4}" dt="2023-07-05T14:19:25.586" v="70"/>
          <ac:spMkLst>
            <pc:docMk/>
            <pc:sldMk cId="1931534124" sldId="1007"/>
            <ac:spMk id="3" creationId="{C121C187-5564-DE07-DEFE-AFF731352CD6}"/>
          </ac:spMkLst>
        </pc:spChg>
        <pc:spChg chg="add mod">
          <ac:chgData name="Tom Dawes" userId="fe899cd594ff6f3a" providerId="LiveId" clId="{F98B9B94-4DF4-4D22-B950-908D7E2BB3C4}" dt="2023-07-05T14:19:42.699" v="72"/>
          <ac:spMkLst>
            <pc:docMk/>
            <pc:sldMk cId="1931534124" sldId="1007"/>
            <ac:spMk id="4" creationId="{64F200CB-C9C6-F663-5293-A92E8857CF9C}"/>
          </ac:spMkLst>
        </pc:spChg>
        <pc:spChg chg="del">
          <ac:chgData name="Tom Dawes" userId="fe899cd594ff6f3a" providerId="LiveId" clId="{F98B9B94-4DF4-4D22-B950-908D7E2BB3C4}" dt="2023-07-05T14:19:25.225" v="69" actId="478"/>
          <ac:spMkLst>
            <pc:docMk/>
            <pc:sldMk cId="1931534124" sldId="1007"/>
            <ac:spMk id="24" creationId="{BD343AD5-02F8-0A6D-3025-974C0BCEE1A5}"/>
          </ac:spMkLst>
        </pc:spChg>
        <pc:spChg chg="del">
          <ac:chgData name="Tom Dawes" userId="fe899cd594ff6f3a" providerId="LiveId" clId="{F98B9B94-4DF4-4D22-B950-908D7E2BB3C4}" dt="2023-07-05T14:19:22.873" v="68" actId="478"/>
          <ac:spMkLst>
            <pc:docMk/>
            <pc:sldMk cId="1931534124" sldId="1007"/>
            <ac:spMk id="25" creationId="{D2F0A94F-FF59-9ED3-B7AD-EAAC5D041829}"/>
          </ac:spMkLst>
        </pc:spChg>
      </pc:sldChg>
      <pc:sldChg chg="addSp delSp modSp mod modAnim">
        <pc:chgData name="Tom Dawes" userId="fe899cd594ff6f3a" providerId="LiveId" clId="{F98B9B94-4DF4-4D22-B950-908D7E2BB3C4}" dt="2023-07-05T14:23:39.602" v="84"/>
        <pc:sldMkLst>
          <pc:docMk/>
          <pc:sldMk cId="1640902484" sldId="1009"/>
        </pc:sldMkLst>
        <pc:spChg chg="add mod">
          <ac:chgData name="Tom Dawes" userId="fe899cd594ff6f3a" providerId="LiveId" clId="{F98B9B94-4DF4-4D22-B950-908D7E2BB3C4}" dt="2023-07-05T14:22:07.752" v="77"/>
          <ac:spMkLst>
            <pc:docMk/>
            <pc:sldMk cId="1640902484" sldId="1009"/>
            <ac:spMk id="3" creationId="{0395B1A0-859C-DE27-7197-49EABBA187C1}"/>
          </ac:spMkLst>
        </pc:spChg>
        <pc:spChg chg="add mod">
          <ac:chgData name="Tom Dawes" userId="fe899cd594ff6f3a" providerId="LiveId" clId="{F98B9B94-4DF4-4D22-B950-908D7E2BB3C4}" dt="2023-07-05T14:22:07.752" v="77"/>
          <ac:spMkLst>
            <pc:docMk/>
            <pc:sldMk cId="1640902484" sldId="1009"/>
            <ac:spMk id="4" creationId="{15BE8E7D-D113-6552-7CA8-4B39760F84C4}"/>
          </ac:spMkLst>
        </pc:spChg>
        <pc:spChg chg="del">
          <ac:chgData name="Tom Dawes" userId="fe899cd594ff6f3a" providerId="LiveId" clId="{F98B9B94-4DF4-4D22-B950-908D7E2BB3C4}" dt="2023-07-05T14:22:01.014" v="76" actId="478"/>
          <ac:spMkLst>
            <pc:docMk/>
            <pc:sldMk cId="1640902484" sldId="1009"/>
            <ac:spMk id="26" creationId="{D6D69A90-8265-7411-B407-4EA30B715ED3}"/>
          </ac:spMkLst>
        </pc:spChg>
        <pc:spChg chg="del">
          <ac:chgData name="Tom Dawes" userId="fe899cd594ff6f3a" providerId="LiveId" clId="{F98B9B94-4DF4-4D22-B950-908D7E2BB3C4}" dt="2023-07-05T14:22:01.014" v="76" actId="478"/>
          <ac:spMkLst>
            <pc:docMk/>
            <pc:sldMk cId="1640902484" sldId="1009"/>
            <ac:spMk id="27" creationId="{5391453E-A260-8339-AD56-76F82D7A4AFB}"/>
          </ac:spMkLst>
        </pc:spChg>
      </pc:sldChg>
      <pc:sldChg chg="addSp delSp modSp mod modAnim">
        <pc:chgData name="Tom Dawes" userId="fe899cd594ff6f3a" providerId="LiveId" clId="{F98B9B94-4DF4-4D22-B950-908D7E2BB3C4}" dt="2023-07-05T14:24:50.956" v="89"/>
        <pc:sldMkLst>
          <pc:docMk/>
          <pc:sldMk cId="2843534907" sldId="1010"/>
        </pc:sldMkLst>
        <pc:spChg chg="add mod">
          <ac:chgData name="Tom Dawes" userId="fe899cd594ff6f3a" providerId="LiveId" clId="{F98B9B94-4DF4-4D22-B950-908D7E2BB3C4}" dt="2023-07-05T14:22:12.340" v="79"/>
          <ac:spMkLst>
            <pc:docMk/>
            <pc:sldMk cId="2843534907" sldId="1010"/>
            <ac:spMk id="3" creationId="{D350397B-5BF4-EC47-0CD4-169D1E9B9986}"/>
          </ac:spMkLst>
        </pc:spChg>
        <pc:spChg chg="add mod">
          <ac:chgData name="Tom Dawes" userId="fe899cd594ff6f3a" providerId="LiveId" clId="{F98B9B94-4DF4-4D22-B950-908D7E2BB3C4}" dt="2023-07-05T14:22:12.340" v="79"/>
          <ac:spMkLst>
            <pc:docMk/>
            <pc:sldMk cId="2843534907" sldId="1010"/>
            <ac:spMk id="4" creationId="{BC0F07F9-6082-8EBA-12C9-0C2AC7E44D91}"/>
          </ac:spMkLst>
        </pc:spChg>
        <pc:spChg chg="del">
          <ac:chgData name="Tom Dawes" userId="fe899cd594ff6f3a" providerId="LiveId" clId="{F98B9B94-4DF4-4D22-B950-908D7E2BB3C4}" dt="2023-07-05T14:22:12.010" v="78" actId="478"/>
          <ac:spMkLst>
            <pc:docMk/>
            <pc:sldMk cId="2843534907" sldId="1010"/>
            <ac:spMk id="21" creationId="{D58C533B-38BD-2D89-87D4-C4EF870FA467}"/>
          </ac:spMkLst>
        </pc:spChg>
        <pc:spChg chg="del">
          <ac:chgData name="Tom Dawes" userId="fe899cd594ff6f3a" providerId="LiveId" clId="{F98B9B94-4DF4-4D22-B950-908D7E2BB3C4}" dt="2023-07-05T14:22:12.010" v="78" actId="478"/>
          <ac:spMkLst>
            <pc:docMk/>
            <pc:sldMk cId="2843534907" sldId="1010"/>
            <ac:spMk id="22" creationId="{B814B868-07C2-70AA-1025-7CEB156FF5DB}"/>
          </ac:spMkLst>
        </pc:spChg>
      </pc:sldChg>
      <pc:sldChg chg="modAnim">
        <pc:chgData name="Tom Dawes" userId="fe899cd594ff6f3a" providerId="LiveId" clId="{F98B9B94-4DF4-4D22-B950-908D7E2BB3C4}" dt="2023-07-05T14:16:13.931" v="63"/>
        <pc:sldMkLst>
          <pc:docMk/>
          <pc:sldMk cId="2093634850" sldId="1011"/>
        </pc:sldMkLst>
      </pc:sldChg>
      <pc:sldChg chg="addSp delSp modSp mod modAnim">
        <pc:chgData name="Tom Dawes" userId="fe899cd594ff6f3a" providerId="LiveId" clId="{F98B9B94-4DF4-4D22-B950-908D7E2BB3C4}" dt="2023-07-05T14:31:33.178" v="115"/>
        <pc:sldMkLst>
          <pc:docMk/>
          <pc:sldMk cId="302861553" sldId="1013"/>
        </pc:sldMkLst>
        <pc:spChg chg="add mod">
          <ac:chgData name="Tom Dawes" userId="fe899cd594ff6f3a" providerId="LiveId" clId="{F98B9B94-4DF4-4D22-B950-908D7E2BB3C4}" dt="2023-07-05T14:27:25.132" v="97"/>
          <ac:spMkLst>
            <pc:docMk/>
            <pc:sldMk cId="302861553" sldId="1013"/>
            <ac:spMk id="3" creationId="{AA6DE996-CA1D-6A33-CF38-49CB0B8C5A10}"/>
          </ac:spMkLst>
        </pc:spChg>
        <pc:spChg chg="add mod">
          <ac:chgData name="Tom Dawes" userId="fe899cd594ff6f3a" providerId="LiveId" clId="{F98B9B94-4DF4-4D22-B950-908D7E2BB3C4}" dt="2023-07-05T14:27:25.132" v="97"/>
          <ac:spMkLst>
            <pc:docMk/>
            <pc:sldMk cId="302861553" sldId="1013"/>
            <ac:spMk id="4" creationId="{18FF6AC7-30EF-EF9A-BE2F-EDDFA1002343}"/>
          </ac:spMkLst>
        </pc:spChg>
        <pc:spChg chg="del">
          <ac:chgData name="Tom Dawes" userId="fe899cd594ff6f3a" providerId="LiveId" clId="{F98B9B94-4DF4-4D22-B950-908D7E2BB3C4}" dt="2023-07-05T14:27:24.615" v="96" actId="478"/>
          <ac:spMkLst>
            <pc:docMk/>
            <pc:sldMk cId="302861553" sldId="1013"/>
            <ac:spMk id="44" creationId="{DD934783-A84E-A657-260F-6664164CE291}"/>
          </ac:spMkLst>
        </pc:spChg>
        <pc:spChg chg="del">
          <ac:chgData name="Tom Dawes" userId="fe899cd594ff6f3a" providerId="LiveId" clId="{F98B9B94-4DF4-4D22-B950-908D7E2BB3C4}" dt="2023-07-05T14:27:24.615" v="96" actId="478"/>
          <ac:spMkLst>
            <pc:docMk/>
            <pc:sldMk cId="302861553" sldId="1013"/>
            <ac:spMk id="45" creationId="{637B6CF0-32ED-04AE-B7F9-606436FA57F3}"/>
          </ac:spMkLst>
        </pc:spChg>
      </pc:sldChg>
      <pc:sldChg chg="addSp delSp modSp mod modAnim">
        <pc:chgData name="Tom Dawes" userId="fe899cd594ff6f3a" providerId="LiveId" clId="{F98B9B94-4DF4-4D22-B950-908D7E2BB3C4}" dt="2023-07-05T14:29:18.419" v="106"/>
        <pc:sldMkLst>
          <pc:docMk/>
          <pc:sldMk cId="484999290" sldId="1014"/>
        </pc:sldMkLst>
        <pc:spChg chg="add mod">
          <ac:chgData name="Tom Dawes" userId="fe899cd594ff6f3a" providerId="LiveId" clId="{F98B9B94-4DF4-4D22-B950-908D7E2BB3C4}" dt="2023-07-05T14:27:17.028" v="93"/>
          <ac:spMkLst>
            <pc:docMk/>
            <pc:sldMk cId="484999290" sldId="1014"/>
            <ac:spMk id="3" creationId="{3B92FABE-1098-B06F-D1C8-D79E9D7AD70A}"/>
          </ac:spMkLst>
        </pc:spChg>
        <pc:spChg chg="add mod">
          <ac:chgData name="Tom Dawes" userId="fe899cd594ff6f3a" providerId="LiveId" clId="{F98B9B94-4DF4-4D22-B950-908D7E2BB3C4}" dt="2023-07-05T14:27:17.028" v="93"/>
          <ac:spMkLst>
            <pc:docMk/>
            <pc:sldMk cId="484999290" sldId="1014"/>
            <ac:spMk id="4" creationId="{DF6655CE-70FC-E758-D9D3-C60C4053AC6A}"/>
          </ac:spMkLst>
        </pc:spChg>
        <pc:spChg chg="del">
          <ac:chgData name="Tom Dawes" userId="fe899cd594ff6f3a" providerId="LiveId" clId="{F98B9B94-4DF4-4D22-B950-908D7E2BB3C4}" dt="2023-07-05T14:27:16.081" v="92" actId="478"/>
          <ac:spMkLst>
            <pc:docMk/>
            <pc:sldMk cId="484999290" sldId="1014"/>
            <ac:spMk id="29" creationId="{2B27B908-086A-C3B6-A28F-40665C0FD204}"/>
          </ac:spMkLst>
        </pc:spChg>
        <pc:spChg chg="del">
          <ac:chgData name="Tom Dawes" userId="fe899cd594ff6f3a" providerId="LiveId" clId="{F98B9B94-4DF4-4D22-B950-908D7E2BB3C4}" dt="2023-07-05T14:27:16.081" v="92" actId="478"/>
          <ac:spMkLst>
            <pc:docMk/>
            <pc:sldMk cId="484999290" sldId="1014"/>
            <ac:spMk id="30" creationId="{389F2FB7-4912-8E44-FB02-6BA3DE3D346A}"/>
          </ac:spMkLst>
        </pc:spChg>
      </pc:sldChg>
      <pc:sldChg chg="addSp delSp modSp mod modAnim">
        <pc:chgData name="Tom Dawes" userId="fe899cd594ff6f3a" providerId="LiveId" clId="{F98B9B94-4DF4-4D22-B950-908D7E2BB3C4}" dt="2023-07-05T14:28:28.725" v="103"/>
        <pc:sldMkLst>
          <pc:docMk/>
          <pc:sldMk cId="2238194717" sldId="1015"/>
        </pc:sldMkLst>
        <pc:spChg chg="add mod">
          <ac:chgData name="Tom Dawes" userId="fe899cd594ff6f3a" providerId="LiveId" clId="{F98B9B94-4DF4-4D22-B950-908D7E2BB3C4}" dt="2023-07-05T14:27:10.312" v="91"/>
          <ac:spMkLst>
            <pc:docMk/>
            <pc:sldMk cId="2238194717" sldId="1015"/>
            <ac:spMk id="3" creationId="{DFF39A66-7C97-CB45-8BE3-E973F0F7D4E9}"/>
          </ac:spMkLst>
        </pc:spChg>
        <pc:spChg chg="add mod">
          <ac:chgData name="Tom Dawes" userId="fe899cd594ff6f3a" providerId="LiveId" clId="{F98B9B94-4DF4-4D22-B950-908D7E2BB3C4}" dt="2023-07-05T14:27:10.312" v="91"/>
          <ac:spMkLst>
            <pc:docMk/>
            <pc:sldMk cId="2238194717" sldId="1015"/>
            <ac:spMk id="4" creationId="{6E3B5E1B-CFA5-69CF-6537-7117E94E33FF}"/>
          </ac:spMkLst>
        </pc:spChg>
        <pc:spChg chg="del">
          <ac:chgData name="Tom Dawes" userId="fe899cd594ff6f3a" providerId="LiveId" clId="{F98B9B94-4DF4-4D22-B950-908D7E2BB3C4}" dt="2023-07-05T14:27:09.636" v="90" actId="478"/>
          <ac:spMkLst>
            <pc:docMk/>
            <pc:sldMk cId="2238194717" sldId="1015"/>
            <ac:spMk id="44" creationId="{6BCBF80C-FEC3-C753-E520-C36C0A5B5477}"/>
          </ac:spMkLst>
        </pc:spChg>
        <pc:spChg chg="del">
          <ac:chgData name="Tom Dawes" userId="fe899cd594ff6f3a" providerId="LiveId" clId="{F98B9B94-4DF4-4D22-B950-908D7E2BB3C4}" dt="2023-07-05T14:27:09.636" v="90" actId="478"/>
          <ac:spMkLst>
            <pc:docMk/>
            <pc:sldMk cId="2238194717" sldId="1015"/>
            <ac:spMk id="45" creationId="{BAD2D33B-D594-7A11-F4D2-C4D6634FCDD5}"/>
          </ac:spMkLst>
        </pc:spChg>
      </pc:sldChg>
      <pc:sldChg chg="addSp delSp modSp mod modAnim">
        <pc:chgData name="Tom Dawes" userId="fe899cd594ff6f3a" providerId="LiveId" clId="{F98B9B94-4DF4-4D22-B950-908D7E2BB3C4}" dt="2023-07-05T14:30:08.757" v="110"/>
        <pc:sldMkLst>
          <pc:docMk/>
          <pc:sldMk cId="12044296" sldId="1016"/>
        </pc:sldMkLst>
        <pc:spChg chg="add mod">
          <ac:chgData name="Tom Dawes" userId="fe899cd594ff6f3a" providerId="LiveId" clId="{F98B9B94-4DF4-4D22-B950-908D7E2BB3C4}" dt="2023-07-05T14:27:21.457" v="95"/>
          <ac:spMkLst>
            <pc:docMk/>
            <pc:sldMk cId="12044296" sldId="1016"/>
            <ac:spMk id="3" creationId="{B7DF92A4-1473-136B-831F-684417118D8B}"/>
          </ac:spMkLst>
        </pc:spChg>
        <pc:spChg chg="add mod">
          <ac:chgData name="Tom Dawes" userId="fe899cd594ff6f3a" providerId="LiveId" clId="{F98B9B94-4DF4-4D22-B950-908D7E2BB3C4}" dt="2023-07-05T14:27:21.457" v="95"/>
          <ac:spMkLst>
            <pc:docMk/>
            <pc:sldMk cId="12044296" sldId="1016"/>
            <ac:spMk id="4" creationId="{333D1424-1B1C-55F1-F06F-ED1EDDA92E21}"/>
          </ac:spMkLst>
        </pc:spChg>
        <pc:spChg chg="del">
          <ac:chgData name="Tom Dawes" userId="fe899cd594ff6f3a" providerId="LiveId" clId="{F98B9B94-4DF4-4D22-B950-908D7E2BB3C4}" dt="2023-07-05T14:27:21.033" v="94" actId="478"/>
          <ac:spMkLst>
            <pc:docMk/>
            <pc:sldMk cId="12044296" sldId="1016"/>
            <ac:spMk id="29" creationId="{2C4F867E-4E0F-9F91-D6EB-F7C2BFD650C7}"/>
          </ac:spMkLst>
        </pc:spChg>
        <pc:spChg chg="del">
          <ac:chgData name="Tom Dawes" userId="fe899cd594ff6f3a" providerId="LiveId" clId="{F98B9B94-4DF4-4D22-B950-908D7E2BB3C4}" dt="2023-07-05T14:27:21.033" v="94" actId="478"/>
          <ac:spMkLst>
            <pc:docMk/>
            <pc:sldMk cId="12044296" sldId="1016"/>
            <ac:spMk id="30" creationId="{74DC9914-94AB-A936-24D0-FDBC09E024CF}"/>
          </ac:spMkLst>
        </pc:spChg>
      </pc:sldChg>
      <pc:sldChg chg="addSp delSp modSp mod modAnim">
        <pc:chgData name="Tom Dawes" userId="fe899cd594ff6f3a" providerId="LiveId" clId="{F98B9B94-4DF4-4D22-B950-908D7E2BB3C4}" dt="2023-07-05T14:41:21.040" v="173"/>
        <pc:sldMkLst>
          <pc:docMk/>
          <pc:sldMk cId="1465798419" sldId="1017"/>
        </pc:sldMkLst>
        <pc:spChg chg="add mod">
          <ac:chgData name="Tom Dawes" userId="fe899cd594ff6f3a" providerId="LiveId" clId="{F98B9B94-4DF4-4D22-B950-908D7E2BB3C4}" dt="2023-07-05T14:27:29.992" v="99"/>
          <ac:spMkLst>
            <pc:docMk/>
            <pc:sldMk cId="1465798419" sldId="1017"/>
            <ac:spMk id="3" creationId="{2DDA214C-7F61-4405-D3FE-28E844B46D3F}"/>
          </ac:spMkLst>
        </pc:spChg>
        <pc:spChg chg="add mod">
          <ac:chgData name="Tom Dawes" userId="fe899cd594ff6f3a" providerId="LiveId" clId="{F98B9B94-4DF4-4D22-B950-908D7E2BB3C4}" dt="2023-07-05T14:27:29.992" v="99"/>
          <ac:spMkLst>
            <pc:docMk/>
            <pc:sldMk cId="1465798419" sldId="1017"/>
            <ac:spMk id="4" creationId="{4888FA97-7B27-F4D9-7250-13B784DE974A}"/>
          </ac:spMkLst>
        </pc:spChg>
        <pc:spChg chg="del">
          <ac:chgData name="Tom Dawes" userId="fe899cd594ff6f3a" providerId="LiveId" clId="{F98B9B94-4DF4-4D22-B950-908D7E2BB3C4}" dt="2023-07-05T14:27:29.615" v="98" actId="478"/>
          <ac:spMkLst>
            <pc:docMk/>
            <pc:sldMk cId="1465798419" sldId="1017"/>
            <ac:spMk id="44" creationId="{DD934783-A84E-A657-260F-6664164CE291}"/>
          </ac:spMkLst>
        </pc:spChg>
        <pc:spChg chg="del">
          <ac:chgData name="Tom Dawes" userId="fe899cd594ff6f3a" providerId="LiveId" clId="{F98B9B94-4DF4-4D22-B950-908D7E2BB3C4}" dt="2023-07-05T14:27:29.615" v="98" actId="478"/>
          <ac:spMkLst>
            <pc:docMk/>
            <pc:sldMk cId="1465798419" sldId="1017"/>
            <ac:spMk id="45" creationId="{637B6CF0-32ED-04AE-B7F9-606436FA57F3}"/>
          </ac:spMkLst>
        </pc:spChg>
        <pc:grpChg chg="add mod">
          <ac:chgData name="Tom Dawes" userId="fe899cd594ff6f3a" providerId="LiveId" clId="{F98B9B94-4DF4-4D22-B950-908D7E2BB3C4}" dt="2023-07-05T14:35:49.311" v="118" actId="1076"/>
          <ac:grpSpMkLst>
            <pc:docMk/>
            <pc:sldMk cId="1465798419" sldId="1017"/>
            <ac:grpSpMk id="5" creationId="{5251FF36-E98F-0796-DA4A-80F9CF8D0A1C}"/>
          </ac:grpSpMkLst>
        </pc:grpChg>
        <pc:grpChg chg="add mod">
          <ac:chgData name="Tom Dawes" userId="fe899cd594ff6f3a" providerId="LiveId" clId="{F98B9B94-4DF4-4D22-B950-908D7E2BB3C4}" dt="2023-07-05T14:38:11.397" v="130" actId="1076"/>
          <ac:grpSpMkLst>
            <pc:docMk/>
            <pc:sldMk cId="1465798419" sldId="1017"/>
            <ac:grpSpMk id="9" creationId="{E08ABA60-545C-83A7-76CB-856F2ABB96CF}"/>
          </ac:grpSpMkLst>
        </pc:grpChg>
        <pc:grpChg chg="add mod">
          <ac:chgData name="Tom Dawes" userId="fe899cd594ff6f3a" providerId="LiveId" clId="{F98B9B94-4DF4-4D22-B950-908D7E2BB3C4}" dt="2023-07-05T14:38:41.993" v="137" actId="1076"/>
          <ac:grpSpMkLst>
            <pc:docMk/>
            <pc:sldMk cId="1465798419" sldId="1017"/>
            <ac:grpSpMk id="12" creationId="{DFF3A587-58AD-1A61-AC9F-CB1AB8B49F7E}"/>
          </ac:grpSpMkLst>
        </pc:grpChg>
        <pc:grpChg chg="del">
          <ac:chgData name="Tom Dawes" userId="fe899cd594ff6f3a" providerId="LiveId" clId="{F98B9B94-4DF4-4D22-B950-908D7E2BB3C4}" dt="2023-07-05T14:35:39.678" v="116" actId="478"/>
          <ac:grpSpMkLst>
            <pc:docMk/>
            <pc:sldMk cId="1465798419" sldId="1017"/>
            <ac:grpSpMk id="52" creationId="{A379ED92-1728-92C3-B950-12D82933FB95}"/>
          </ac:grpSpMkLst>
        </pc:grpChg>
        <pc:grpChg chg="del">
          <ac:chgData name="Tom Dawes" userId="fe899cd594ff6f3a" providerId="LiveId" clId="{F98B9B94-4DF4-4D22-B950-908D7E2BB3C4}" dt="2023-07-05T14:38:08.024" v="129" actId="478"/>
          <ac:grpSpMkLst>
            <pc:docMk/>
            <pc:sldMk cId="1465798419" sldId="1017"/>
            <ac:grpSpMk id="84" creationId="{2E38C39F-AD7A-98D6-40A2-767A7D7E2DC8}"/>
          </ac:grpSpMkLst>
        </pc:grpChg>
        <pc:grpChg chg="del">
          <ac:chgData name="Tom Dawes" userId="fe899cd594ff6f3a" providerId="LiveId" clId="{F98B9B94-4DF4-4D22-B950-908D7E2BB3C4}" dt="2023-07-05T14:38:38.283" v="136" actId="478"/>
          <ac:grpSpMkLst>
            <pc:docMk/>
            <pc:sldMk cId="1465798419" sldId="1017"/>
            <ac:grpSpMk id="93" creationId="{882A0EFE-409F-74DB-E14B-ABBE8C5D7E6F}"/>
          </ac:grpSpMkLst>
        </pc:grpChg>
        <pc:picChg chg="mod">
          <ac:chgData name="Tom Dawes" userId="fe899cd594ff6f3a" providerId="LiveId" clId="{F98B9B94-4DF4-4D22-B950-908D7E2BB3C4}" dt="2023-07-05T14:35:49.311" v="118" actId="1076"/>
          <ac:picMkLst>
            <pc:docMk/>
            <pc:sldMk cId="1465798419" sldId="1017"/>
            <ac:picMk id="6" creationId="{A2E6A267-178A-8968-3B40-0B489C7E9066}"/>
          </ac:picMkLst>
        </pc:picChg>
        <pc:picChg chg="mod">
          <ac:chgData name="Tom Dawes" userId="fe899cd594ff6f3a" providerId="LiveId" clId="{F98B9B94-4DF4-4D22-B950-908D7E2BB3C4}" dt="2023-07-05T14:35:49.311" v="118" actId="1076"/>
          <ac:picMkLst>
            <pc:docMk/>
            <pc:sldMk cId="1465798419" sldId="1017"/>
            <ac:picMk id="7" creationId="{5F177DBA-87B0-322E-AC6F-BA92111DA7A4}"/>
          </ac:picMkLst>
        </pc:picChg>
        <pc:picChg chg="add mod">
          <ac:chgData name="Tom Dawes" userId="fe899cd594ff6f3a" providerId="LiveId" clId="{F98B9B94-4DF4-4D22-B950-908D7E2BB3C4}" dt="2023-07-05T14:36:22.122" v="125" actId="1076"/>
          <ac:picMkLst>
            <pc:docMk/>
            <pc:sldMk cId="1465798419" sldId="1017"/>
            <ac:picMk id="8" creationId="{2C74B96E-4ABD-8919-AE6A-EB1C1F42D9E8}"/>
          </ac:picMkLst>
        </pc:picChg>
        <pc:picChg chg="mod">
          <ac:chgData name="Tom Dawes" userId="fe899cd594ff6f3a" providerId="LiveId" clId="{F98B9B94-4DF4-4D22-B950-908D7E2BB3C4}" dt="2023-07-05T14:38:11.397" v="130" actId="1076"/>
          <ac:picMkLst>
            <pc:docMk/>
            <pc:sldMk cId="1465798419" sldId="1017"/>
            <ac:picMk id="10" creationId="{E7E3E1E9-4ECF-D0FA-D2E4-A5D6F6AFB73F}"/>
          </ac:picMkLst>
        </pc:picChg>
        <pc:picChg chg="mod">
          <ac:chgData name="Tom Dawes" userId="fe899cd594ff6f3a" providerId="LiveId" clId="{F98B9B94-4DF4-4D22-B950-908D7E2BB3C4}" dt="2023-07-05T14:38:11.397" v="130" actId="1076"/>
          <ac:picMkLst>
            <pc:docMk/>
            <pc:sldMk cId="1465798419" sldId="1017"/>
            <ac:picMk id="11" creationId="{A2D04CAB-3D93-5A5C-4D5A-D24B3121D3E6}"/>
          </ac:picMkLst>
        </pc:picChg>
        <pc:picChg chg="mod">
          <ac:chgData name="Tom Dawes" userId="fe899cd594ff6f3a" providerId="LiveId" clId="{F98B9B94-4DF4-4D22-B950-908D7E2BB3C4}" dt="2023-07-05T14:38:41.993" v="137" actId="1076"/>
          <ac:picMkLst>
            <pc:docMk/>
            <pc:sldMk cId="1465798419" sldId="1017"/>
            <ac:picMk id="13" creationId="{B6A8A215-CB5C-6E0D-423D-86CB2063E915}"/>
          </ac:picMkLst>
        </pc:picChg>
        <pc:picChg chg="mod">
          <ac:chgData name="Tom Dawes" userId="fe899cd594ff6f3a" providerId="LiveId" clId="{F98B9B94-4DF4-4D22-B950-908D7E2BB3C4}" dt="2023-07-05T14:38:41.993" v="137" actId="1076"/>
          <ac:picMkLst>
            <pc:docMk/>
            <pc:sldMk cId="1465798419" sldId="1017"/>
            <ac:picMk id="14" creationId="{53C21499-B961-75C8-898B-35313D5C24DE}"/>
          </ac:picMkLst>
        </pc:picChg>
        <pc:picChg chg="add mod">
          <ac:chgData name="Tom Dawes" userId="fe899cd594ff6f3a" providerId="LiveId" clId="{F98B9B94-4DF4-4D22-B950-908D7E2BB3C4}" dt="2023-07-05T14:39:04.482" v="145" actId="1076"/>
          <ac:picMkLst>
            <pc:docMk/>
            <pc:sldMk cId="1465798419" sldId="1017"/>
            <ac:picMk id="15" creationId="{9174B2B8-8533-671E-1E00-8F0050A9396A}"/>
          </ac:picMkLst>
        </pc:picChg>
        <pc:picChg chg="add mod">
          <ac:chgData name="Tom Dawes" userId="fe899cd594ff6f3a" providerId="LiveId" clId="{F98B9B94-4DF4-4D22-B950-908D7E2BB3C4}" dt="2023-07-05T14:39:10.998" v="147" actId="1076"/>
          <ac:picMkLst>
            <pc:docMk/>
            <pc:sldMk cId="1465798419" sldId="1017"/>
            <ac:picMk id="16" creationId="{AB044FD5-2FCA-EAC6-5B30-38C8A2D9101A}"/>
          </ac:picMkLst>
        </pc:picChg>
        <pc:picChg chg="add mod">
          <ac:chgData name="Tom Dawes" userId="fe899cd594ff6f3a" providerId="LiveId" clId="{F98B9B94-4DF4-4D22-B950-908D7E2BB3C4}" dt="2023-07-05T14:39:38.539" v="153" actId="1076"/>
          <ac:picMkLst>
            <pc:docMk/>
            <pc:sldMk cId="1465798419" sldId="1017"/>
            <ac:picMk id="17" creationId="{8D091FF4-2A8D-4FC1-53B5-D340C908FAF9}"/>
          </ac:picMkLst>
        </pc:picChg>
        <pc:picChg chg="add mod">
          <ac:chgData name="Tom Dawes" userId="fe899cd594ff6f3a" providerId="LiveId" clId="{F98B9B94-4DF4-4D22-B950-908D7E2BB3C4}" dt="2023-07-05T14:40:26.034" v="161" actId="1076"/>
          <ac:picMkLst>
            <pc:docMk/>
            <pc:sldMk cId="1465798419" sldId="1017"/>
            <ac:picMk id="18" creationId="{7BD55731-1022-9A25-FDB4-42814E7FC29D}"/>
          </ac:picMkLst>
        </pc:picChg>
        <pc:picChg chg="add mod">
          <ac:chgData name="Tom Dawes" userId="fe899cd594ff6f3a" providerId="LiveId" clId="{F98B9B94-4DF4-4D22-B950-908D7E2BB3C4}" dt="2023-07-05T14:41:18.528" v="172" actId="1076"/>
          <ac:picMkLst>
            <pc:docMk/>
            <pc:sldMk cId="1465798419" sldId="1017"/>
            <ac:picMk id="19" creationId="{D8D4B339-8B9B-6529-4F0B-FC42FAE6FF10}"/>
          </ac:picMkLst>
        </pc:picChg>
        <pc:picChg chg="del">
          <ac:chgData name="Tom Dawes" userId="fe899cd594ff6f3a" providerId="LiveId" clId="{F98B9B94-4DF4-4D22-B950-908D7E2BB3C4}" dt="2023-07-05T14:36:14.889" v="123" actId="478"/>
          <ac:picMkLst>
            <pc:docMk/>
            <pc:sldMk cId="1465798419" sldId="1017"/>
            <ac:picMk id="51" creationId="{90DD14D7-73CA-DDE4-00F2-B852F9C869F5}"/>
          </ac:picMkLst>
        </pc:picChg>
        <pc:picChg chg="del">
          <ac:chgData name="Tom Dawes" userId="fe899cd594ff6f3a" providerId="LiveId" clId="{F98B9B94-4DF4-4D22-B950-908D7E2BB3C4}" dt="2023-07-05T14:40:19.775" v="160" actId="478"/>
          <ac:picMkLst>
            <pc:docMk/>
            <pc:sldMk cId="1465798419" sldId="1017"/>
            <ac:picMk id="81" creationId="{EE9538EA-1E1D-9CB7-D058-18B772E765ED}"/>
          </ac:picMkLst>
        </pc:picChg>
        <pc:picChg chg="del">
          <ac:chgData name="Tom Dawes" userId="fe899cd594ff6f3a" providerId="LiveId" clId="{F98B9B94-4DF4-4D22-B950-908D7E2BB3C4}" dt="2023-07-05T14:39:00.709" v="144" actId="478"/>
          <ac:picMkLst>
            <pc:docMk/>
            <pc:sldMk cId="1465798419" sldId="1017"/>
            <ac:picMk id="83" creationId="{FD155349-A6D9-FC60-C29B-C49DF1062CE9}"/>
          </ac:picMkLst>
        </pc:picChg>
        <pc:picChg chg="del">
          <ac:chgData name="Tom Dawes" userId="fe899cd594ff6f3a" providerId="LiveId" clId="{F98B9B94-4DF4-4D22-B950-908D7E2BB3C4}" dt="2023-07-05T14:39:33.452" v="152" actId="478"/>
          <ac:picMkLst>
            <pc:docMk/>
            <pc:sldMk cId="1465798419" sldId="1017"/>
            <ac:picMk id="90" creationId="{2EDA6C83-3107-79BD-D9B8-4433CBD8B10C}"/>
          </ac:picMkLst>
        </pc:picChg>
        <pc:picChg chg="del">
          <ac:chgData name="Tom Dawes" userId="fe899cd594ff6f3a" providerId="LiveId" clId="{F98B9B94-4DF4-4D22-B950-908D7E2BB3C4}" dt="2023-07-05T14:39:06.210" v="146" actId="478"/>
          <ac:picMkLst>
            <pc:docMk/>
            <pc:sldMk cId="1465798419" sldId="1017"/>
            <ac:picMk id="92" creationId="{E1265D5B-DA52-BFB6-D2B0-F0A147612D4B}"/>
          </ac:picMkLst>
        </pc:picChg>
        <pc:picChg chg="del">
          <ac:chgData name="Tom Dawes" userId="fe899cd594ff6f3a" providerId="LiveId" clId="{F98B9B94-4DF4-4D22-B950-908D7E2BB3C4}" dt="2023-07-05T14:41:14.005" v="171" actId="478"/>
          <ac:picMkLst>
            <pc:docMk/>
            <pc:sldMk cId="1465798419" sldId="1017"/>
            <ac:picMk id="98" creationId="{C4479736-87A6-5CA5-415D-C93ADA80EC1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F2BA9-D6A4-4CE8-884A-737DBDF8B45E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F50263-D2D8-41AF-88E1-57F41DEA8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284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</a:p>
          <a:p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Phonics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SSC </a:t>
            </a:r>
            <a:r>
              <a:rPr lang="es-ES_tradnl" sz="18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revision</a:t>
            </a: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s-ES_tradnl" sz="18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Vocabulary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s-ES_tradnl" sz="1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1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probar [959] querer, quiero, quieres, quiere [58] avión [1399] aburrido [3917]</a:t>
            </a:r>
            <a:endParaRPr lang="en-GB" sz="18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Revisit 2</a:t>
            </a:r>
            <a:r>
              <a:rPr lang="es-ES_tradnl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ES" sz="18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hace2 [26] invierno [1813] otoño [3504] primavera [2735] verano [1139] frío [1020] calor [945] sol [383] cuando [57] + revise week 1 &amp; 2 vocabulary + hacer [hago]</a:t>
            </a:r>
            <a:endParaRPr lang="es-ES_tradnl" sz="18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 any </a:t>
            </a:r>
            <a:r>
              <a:rPr lang="en-GB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other 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words that occur incidentally in this PowerPoint, frequency rankings will be provided in the notes field wherever possible.</a:t>
            </a:r>
          </a:p>
          <a:p>
            <a:endParaRPr lang="en-US" sz="1800" b="1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80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800" b="1" dirty="0" err="1"/>
              <a:t>repetir</a:t>
            </a:r>
            <a:r>
              <a:rPr lang="en-GB" sz="1800" dirty="0"/>
              <a:t> [512] </a:t>
            </a:r>
            <a:r>
              <a:rPr lang="en-US" sz="18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popular</a:t>
            </a:r>
            <a:r>
              <a:rPr lang="en-US" sz="18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[790] </a:t>
            </a:r>
            <a:r>
              <a:rPr lang="en-US" sz="1800" b="1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típico</a:t>
            </a:r>
            <a:r>
              <a:rPr lang="en-US" sz="18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[1934] </a:t>
            </a:r>
            <a:r>
              <a:rPr lang="en-US" sz="1800" b="1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cerca</a:t>
            </a:r>
            <a:r>
              <a:rPr lang="en-US" sz="18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[1042] </a:t>
            </a:r>
            <a:endParaRPr lang="en-GB" sz="18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lang="en-GB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800" b="0" dirty="0">
              <a:effectLst/>
              <a:latin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800" b="1" i="0" u="none" strike="noStrike" dirty="0">
              <a:solidFill>
                <a:srgbClr val="002060"/>
              </a:solidFill>
              <a:effectLst/>
              <a:latin typeface="docs-Century Gothic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 (4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oral production of the poem, using the cued letters,</a:t>
            </a:r>
            <a:r>
              <a:rPr lang="en-GB" dirty="0"/>
              <a:t> </a:t>
            </a:r>
            <a:r>
              <a:rPr lang="en-GB" baseline="0" dirty="0"/>
              <a:t>visual prompts and teacher gestures.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baseline="0" dirty="0"/>
              <a:t>NB. </a:t>
            </a:r>
            <a:r>
              <a:rPr lang="en-GB" baseline="0" dirty="0"/>
              <a:t>You could repeat this stage several times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instruction to pupils and clarify.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say each stanza aloud using only the clues.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groups might benefit from reading aloud chorally first before attempting say the stanza independently.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r>
              <a:rPr lang="en-GB" b="1" dirty="0" err="1"/>
              <a:t>repetir</a:t>
            </a:r>
            <a:r>
              <a:rPr lang="en-GB" dirty="0"/>
              <a:t> [512]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892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 (4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oral production of the poem, using the cued letters,</a:t>
            </a:r>
            <a:r>
              <a:rPr lang="en-GB" dirty="0"/>
              <a:t> </a:t>
            </a:r>
            <a:r>
              <a:rPr lang="en-GB" baseline="0" dirty="0"/>
              <a:t>visual prompts and teacher gestures.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baseline="0" dirty="0"/>
              <a:t>NB. </a:t>
            </a:r>
            <a:r>
              <a:rPr lang="en-GB" baseline="0" dirty="0"/>
              <a:t>You could repeat this stage several times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instruction to pupils and clarify.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say each stanza aloud using only the clues.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groups might benefit from reading aloud chorally first before attempting say the stanza independently.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r>
              <a:rPr lang="en-GB" b="1" dirty="0" err="1"/>
              <a:t>repetir</a:t>
            </a:r>
            <a:r>
              <a:rPr lang="en-GB" dirty="0"/>
              <a:t> [512]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02939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 (4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oral production of the poem, using the cued letters,</a:t>
            </a:r>
            <a:r>
              <a:rPr lang="en-GB" dirty="0"/>
              <a:t> </a:t>
            </a:r>
            <a:r>
              <a:rPr lang="en-GB" baseline="0" dirty="0"/>
              <a:t>visual prompts and teacher gestures.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baseline="0" dirty="0"/>
              <a:t>NB. </a:t>
            </a:r>
            <a:r>
              <a:rPr lang="en-GB" baseline="0" dirty="0"/>
              <a:t>You could repeat this stage several times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instruction to pupils and clarify.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say each stanza aloud using only the clues.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groups might benefit from reading aloud chorally first before attempting say the stanza independently.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r>
              <a:rPr lang="en-GB" b="1" dirty="0" err="1"/>
              <a:t>repetir</a:t>
            </a:r>
            <a:r>
              <a:rPr lang="en-GB" dirty="0"/>
              <a:t> [512]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0674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 (4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oral production of the poem, using the cued letters,</a:t>
            </a:r>
            <a:r>
              <a:rPr lang="en-GB" dirty="0"/>
              <a:t> </a:t>
            </a:r>
            <a:r>
              <a:rPr lang="en-GB" baseline="0" dirty="0"/>
              <a:t>visual prompts and teacher gestures.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baseline="0" dirty="0"/>
              <a:t>NB. </a:t>
            </a:r>
            <a:r>
              <a:rPr lang="en-GB" baseline="0" dirty="0"/>
              <a:t>You could repeat this stage several times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instruction to pupils and clarify.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say each stanza aloud using only the clues.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Some groups might benefit from reading aloud chorally first before attempting say the stanza independently.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r>
              <a:rPr lang="en-GB" b="1" dirty="0" err="1"/>
              <a:t>repetir</a:t>
            </a:r>
            <a:r>
              <a:rPr lang="en-GB" dirty="0"/>
              <a:t> [512]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481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oral production of the poem from picture prompts only.</a:t>
            </a:r>
            <a:br>
              <a:rPr lang="en-GB" baseline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instruction to pupils and clarify.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Students to ‘read’ the poem aloud from memory just from the visual prompts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NB. </a:t>
            </a:r>
            <a:r>
              <a:rPr lang="en-GB" baseline="0" dirty="0"/>
              <a:t>You could repeat this stage several times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r>
              <a:rPr lang="en-GB" b="1" dirty="0" err="1"/>
              <a:t>repetir</a:t>
            </a:r>
            <a:r>
              <a:rPr lang="en-GB" dirty="0"/>
              <a:t> [512]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37018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 the home country of the poet for this week’s lesson, Uruguay.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instruction and clarify.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Pupils read the statements and decide in pairs whether the statement are true or false. </a:t>
            </a:r>
            <a:endParaRPr lang="en-US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 through the statements with the whole class and elicit their responses.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1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cerca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[1042] </a:t>
            </a:r>
            <a:r>
              <a:rPr lang="en-US" sz="1200" b="1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popular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[790] </a:t>
            </a:r>
            <a:r>
              <a:rPr lang="en-US" sz="1200" b="1" i="0" u="none" strike="noStrik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típico</a:t>
            </a:r>
            <a:r>
              <a:rPr lang="en-US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[1934]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9353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2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reintroduce ‘</a:t>
            </a:r>
            <a:r>
              <a:rPr lang="en-GB" b="0" dirty="0" err="1"/>
              <a:t>vaca</a:t>
            </a:r>
            <a:r>
              <a:rPr lang="en-GB" b="0" dirty="0"/>
              <a:t>’ and spark pupils’ interest on the fact that Uruguay is a cattle-raising country with an average of the 4 cows per inhabitant.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instruction to pupils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bring up the information and elicit English from pupils.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50622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To introduce the poem of the lesson and the poet</a:t>
            </a:r>
            <a:endParaRPr lang="en-GB" b="0" baseline="0" dirty="0"/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Read the instruction and clarify meaning. 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Click through the animations and elicit English translation from pupils. </a:t>
            </a:r>
          </a:p>
          <a:p>
            <a:endParaRPr lang="en-GB" b="1" baseline="0" dirty="0"/>
          </a:p>
          <a:p>
            <a:r>
              <a:rPr lang="es-ES" b="0" baseline="0" dirty="0"/>
              <a:t>De Pdx123 - Trabajo propio, CC BY-SA 4.0, https://commons.wikimedia.org/w/index.php?curid=56489003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692525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6-8 minutes (4 slides)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reading the poem aloud, understand it and begin to memorise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instruction to pupils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bring up each line and the pictures individually and read aloud chorally with optional gestures.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1" i="1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Optional gestures: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aseline="0" dirty="0" err="1"/>
              <a:t>Quiero</a:t>
            </a:r>
            <a:r>
              <a:rPr lang="en-GB" baseline="0" dirty="0"/>
              <a:t> = hand on heart for ‘want’ on the first syllable ‘</a:t>
            </a:r>
            <a:r>
              <a:rPr lang="en-GB" baseline="0" dirty="0" err="1"/>
              <a:t>quie</a:t>
            </a:r>
            <a:r>
              <a:rPr lang="en-GB" baseline="0" dirty="0"/>
              <a:t>’ and then with the same hand point thumb toward self on the 2</a:t>
            </a:r>
            <a:r>
              <a:rPr lang="en-GB" baseline="30000" dirty="0"/>
              <a:t>nd</a:t>
            </a:r>
            <a:r>
              <a:rPr lang="en-GB" baseline="0" dirty="0"/>
              <a:t> syllable ‘</a:t>
            </a:r>
            <a:r>
              <a:rPr lang="en-GB" baseline="0" dirty="0" err="1"/>
              <a:t>ro</a:t>
            </a:r>
            <a:r>
              <a:rPr lang="en-GB" baseline="0" dirty="0"/>
              <a:t>’ to indicate ‘I’.</a:t>
            </a:r>
            <a:br>
              <a:rPr lang="en-GB" baseline="0" dirty="0"/>
            </a:br>
            <a:r>
              <a:rPr lang="en-GB" baseline="0" dirty="0" err="1"/>
              <a:t>ver</a:t>
            </a:r>
            <a:r>
              <a:rPr lang="en-GB" baseline="0" dirty="0"/>
              <a:t> = first and second fingers of right hand point to own eyes (makes a V) and then motion away from yourself</a:t>
            </a:r>
            <a:br>
              <a:rPr lang="en-GB" baseline="0" dirty="0"/>
            </a:br>
            <a:r>
              <a:rPr lang="en-GB" baseline="0" dirty="0"/>
              <a:t>una </a:t>
            </a:r>
            <a:r>
              <a:rPr lang="en-GB" baseline="0" dirty="0" err="1"/>
              <a:t>vaca</a:t>
            </a:r>
            <a:r>
              <a:rPr lang="en-GB" baseline="0" dirty="0"/>
              <a:t> = ‘milking’ gesture right hand, then left hand (x 2) for each syllable u-</a:t>
            </a:r>
            <a:r>
              <a:rPr lang="en-GB" baseline="0" dirty="0" err="1"/>
              <a:t>na</a:t>
            </a:r>
            <a:r>
              <a:rPr lang="en-GB" baseline="0" dirty="0"/>
              <a:t> </a:t>
            </a:r>
            <a:r>
              <a:rPr lang="en-GB" baseline="0" dirty="0" err="1"/>
              <a:t>va</a:t>
            </a:r>
            <a:r>
              <a:rPr lang="en-GB" baseline="0" dirty="0"/>
              <a:t>-ca (so 4 x mimed ‘tugs’ altogether).</a:t>
            </a:r>
          </a:p>
          <a:p>
            <a:r>
              <a:rPr lang="en-GB" baseline="0" dirty="0" err="1"/>
              <a:t>colorada</a:t>
            </a:r>
            <a:r>
              <a:rPr lang="en-GB" baseline="0" dirty="0"/>
              <a:t> = rainbow gesture – palm facing away, starting left to right, ‘draw’ a rainbow shape with your hand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a las 3 de la </a:t>
            </a:r>
            <a:r>
              <a:rPr lang="en-GB" baseline="0" dirty="0" err="1"/>
              <a:t>tarde</a:t>
            </a:r>
            <a:r>
              <a:rPr lang="en-GB" baseline="0" dirty="0"/>
              <a:t> = hold 3 fingers up, then tap your left wrist for watch</a:t>
            </a:r>
          </a:p>
          <a:p>
            <a:endParaRPr lang="en-GB" baseline="0" dirty="0"/>
          </a:p>
          <a:p>
            <a:r>
              <a:rPr lang="en-GB" b="1" baseline="0" dirty="0"/>
              <a:t>Note</a:t>
            </a:r>
            <a:r>
              <a:rPr lang="en-GB" baseline="0" dirty="0"/>
              <a:t>: </a:t>
            </a:r>
            <a:r>
              <a:rPr lang="en-GB" baseline="0" dirty="0" err="1"/>
              <a:t>color</a:t>
            </a:r>
            <a:r>
              <a:rPr lang="en-GB" b="1" baseline="0" dirty="0" err="1"/>
              <a:t>a</a:t>
            </a:r>
            <a:r>
              <a:rPr lang="en-GB" baseline="0" dirty="0" err="1"/>
              <a:t>da</a:t>
            </a:r>
            <a:r>
              <a:rPr lang="en-GB" baseline="0" dirty="0"/>
              <a:t> means ‘red’ or ‘coloured’ but generally ‘red’. The rainbow gesture is just to invoke the idea of colour!  </a:t>
            </a:r>
            <a:r>
              <a:rPr lang="en-GB" baseline="0" dirty="0" err="1"/>
              <a:t>Color</a:t>
            </a:r>
            <a:r>
              <a:rPr lang="en-GB" b="1" baseline="0" dirty="0" err="1"/>
              <a:t>i</a:t>
            </a:r>
            <a:r>
              <a:rPr lang="en-GB" baseline="0" dirty="0" err="1"/>
              <a:t>da</a:t>
            </a:r>
            <a:r>
              <a:rPr lang="en-GB" baseline="0" dirty="0"/>
              <a:t> means colourful or multi-coloured.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r>
              <a:rPr lang="en-GB" b="1" dirty="0" err="1"/>
              <a:t>repetir</a:t>
            </a:r>
            <a:r>
              <a:rPr lang="en-GB" dirty="0"/>
              <a:t> [512]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9195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instruction to pupils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bring up each verse and the pictures individually and read aloud chorally with optional gestures.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1" i="1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Optional gestures: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aseline="0" dirty="0" err="1"/>
              <a:t>Quiero</a:t>
            </a:r>
            <a:r>
              <a:rPr lang="en-GB" baseline="0" dirty="0"/>
              <a:t> = hand on heart for ‘want’ on the first syllable ‘</a:t>
            </a:r>
            <a:r>
              <a:rPr lang="en-GB" baseline="0" dirty="0" err="1"/>
              <a:t>quie</a:t>
            </a:r>
            <a:r>
              <a:rPr lang="en-GB" baseline="0" dirty="0"/>
              <a:t>’ and then with the same hand point thumb toward self on the 2</a:t>
            </a:r>
            <a:r>
              <a:rPr lang="en-GB" baseline="30000" dirty="0"/>
              <a:t>nd</a:t>
            </a:r>
            <a:r>
              <a:rPr lang="en-GB" baseline="0" dirty="0"/>
              <a:t> syllable ‘</a:t>
            </a:r>
            <a:r>
              <a:rPr lang="en-GB" baseline="0" dirty="0" err="1"/>
              <a:t>ro</a:t>
            </a:r>
            <a:r>
              <a:rPr lang="en-GB" baseline="0" dirty="0"/>
              <a:t>’ to indicate ‘I’.</a:t>
            </a:r>
          </a:p>
          <a:p>
            <a:r>
              <a:rPr lang="en-GB" baseline="0" dirty="0" err="1"/>
              <a:t>ver</a:t>
            </a:r>
            <a:r>
              <a:rPr lang="en-GB" baseline="0" dirty="0"/>
              <a:t> = first and second fingers of right hand point to own eyes (makes a V) and then motion away from yourself</a:t>
            </a:r>
            <a:br>
              <a:rPr lang="en-GB" baseline="0" dirty="0"/>
            </a:br>
            <a:r>
              <a:rPr lang="en-GB" baseline="0" dirty="0"/>
              <a:t>una </a:t>
            </a:r>
            <a:r>
              <a:rPr lang="en-GB" baseline="0" dirty="0" err="1"/>
              <a:t>vaca</a:t>
            </a:r>
            <a:r>
              <a:rPr lang="en-GB" baseline="0" dirty="0"/>
              <a:t> = ‘milking’ gesture right hand, then left hand (x 2) for each syllable u-</a:t>
            </a:r>
            <a:r>
              <a:rPr lang="en-GB" baseline="0" dirty="0" err="1"/>
              <a:t>na</a:t>
            </a:r>
            <a:r>
              <a:rPr lang="en-GB" baseline="0" dirty="0"/>
              <a:t> </a:t>
            </a:r>
            <a:r>
              <a:rPr lang="en-GB" baseline="0" dirty="0" err="1"/>
              <a:t>va</a:t>
            </a:r>
            <a:r>
              <a:rPr lang="en-GB" baseline="0" dirty="0"/>
              <a:t>-ca</a:t>
            </a:r>
          </a:p>
          <a:p>
            <a:r>
              <a:rPr lang="en-GB" baseline="0" dirty="0" err="1"/>
              <a:t>colorada</a:t>
            </a:r>
            <a:r>
              <a:rPr lang="en-GB" baseline="0" dirty="0"/>
              <a:t> = rainbow gesture – palm facing away, starting left to right, ‘draw’ a rainbow shape with your hand</a:t>
            </a:r>
          </a:p>
          <a:p>
            <a:r>
              <a:rPr lang="en-GB" baseline="0" dirty="0"/>
              <a:t>de un día de febrero = left palm up raise towards sky on ‘</a:t>
            </a:r>
            <a:r>
              <a:rPr lang="en-GB" baseline="0" dirty="0" err="1"/>
              <a:t>dí</a:t>
            </a:r>
            <a:r>
              <a:rPr lang="en-GB" baseline="0" dirty="0"/>
              <a:t>’ and right palm up raise towards sky for ‘a’ to show the day/night that = 1 x day, then hands overlap and touch your heart twice on febrero.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r>
              <a:rPr lang="en-GB" b="1" dirty="0" err="1"/>
              <a:t>repetir</a:t>
            </a:r>
            <a:r>
              <a:rPr lang="en-GB" dirty="0"/>
              <a:t> [512]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573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instruction to pupils.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bring up each verse and the pictures individually and read aloud chorally with optional gestures.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1" i="1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Optional gestures: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aseline="0" dirty="0" err="1"/>
              <a:t>Quiero</a:t>
            </a:r>
            <a:r>
              <a:rPr lang="en-GB" baseline="0" dirty="0"/>
              <a:t> = hand on heart for ‘want’ on the first syllable ‘</a:t>
            </a:r>
            <a:r>
              <a:rPr lang="en-GB" baseline="0" dirty="0" err="1"/>
              <a:t>quie</a:t>
            </a:r>
            <a:r>
              <a:rPr lang="en-GB" baseline="0" dirty="0"/>
              <a:t>’ and then with the same hand point thumb toward self on the 2</a:t>
            </a:r>
            <a:r>
              <a:rPr lang="en-GB" baseline="30000" dirty="0"/>
              <a:t>nd</a:t>
            </a:r>
            <a:r>
              <a:rPr lang="en-GB" baseline="0" dirty="0"/>
              <a:t> syllable ‘</a:t>
            </a:r>
            <a:r>
              <a:rPr lang="en-GB" baseline="0" dirty="0" err="1"/>
              <a:t>ro</a:t>
            </a:r>
            <a:r>
              <a:rPr lang="en-GB" baseline="0" dirty="0"/>
              <a:t>’ to indicate ‘I’.</a:t>
            </a:r>
          </a:p>
          <a:p>
            <a:r>
              <a:rPr lang="en-GB" baseline="0" dirty="0" err="1"/>
              <a:t>ver</a:t>
            </a:r>
            <a:r>
              <a:rPr lang="en-GB" baseline="0" dirty="0"/>
              <a:t> = first and second fingers of right hand point to own eyes (makes a V) and then motion away from yourself</a:t>
            </a:r>
            <a:br>
              <a:rPr lang="en-GB" baseline="0" dirty="0"/>
            </a:br>
            <a:r>
              <a:rPr lang="en-GB" baseline="0" dirty="0"/>
              <a:t>una </a:t>
            </a:r>
            <a:r>
              <a:rPr lang="en-GB" baseline="0" dirty="0" err="1"/>
              <a:t>vaca</a:t>
            </a:r>
            <a:r>
              <a:rPr lang="en-GB" baseline="0" dirty="0"/>
              <a:t> = ‘milking’ gesture right hand, then left hand (x 2) for each syllable u-</a:t>
            </a:r>
            <a:r>
              <a:rPr lang="en-GB" baseline="0" dirty="0" err="1"/>
              <a:t>na</a:t>
            </a:r>
            <a:r>
              <a:rPr lang="en-GB" baseline="0" dirty="0"/>
              <a:t> </a:t>
            </a:r>
            <a:r>
              <a:rPr lang="en-GB" baseline="0" dirty="0" err="1"/>
              <a:t>va</a:t>
            </a:r>
            <a:r>
              <a:rPr lang="en-GB" baseline="0" dirty="0"/>
              <a:t>-ca</a:t>
            </a:r>
          </a:p>
          <a:p>
            <a:r>
              <a:rPr lang="en-GB" baseline="0" dirty="0" err="1"/>
              <a:t>colorada</a:t>
            </a:r>
            <a:r>
              <a:rPr lang="en-GB" baseline="0" dirty="0"/>
              <a:t> = rainbow gesture – palm facing away, starting left to right, ‘draw’ a rainbow shape with your hand</a:t>
            </a:r>
          </a:p>
          <a:p>
            <a:r>
              <a:rPr lang="en-GB" baseline="0" dirty="0"/>
              <a:t>de un día de febrero = left palm up raise towards sky on ‘</a:t>
            </a:r>
            <a:r>
              <a:rPr lang="en-GB" baseline="0" dirty="0" err="1"/>
              <a:t>dí</a:t>
            </a:r>
            <a:r>
              <a:rPr lang="en-GB" baseline="0" dirty="0"/>
              <a:t>’ and right palm up raise towards sky for ‘a’ to show the day/night that = 1 x day, then hands overlap and touch your heart twice on febrero.</a:t>
            </a:r>
          </a:p>
          <a:p>
            <a:r>
              <a:rPr lang="en-GB" baseline="0" dirty="0"/>
              <a:t>en un campo </a:t>
            </a:r>
            <a:r>
              <a:rPr lang="en-GB" baseline="0" dirty="0" err="1"/>
              <a:t>verde</a:t>
            </a:r>
            <a:r>
              <a:rPr lang="en-GB" baseline="0" dirty="0"/>
              <a:t> – right hand make motion from left to right like ‘undulating hills’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r>
              <a:rPr lang="en-GB" b="1" dirty="0" err="1"/>
              <a:t>repetir</a:t>
            </a:r>
            <a:r>
              <a:rPr lang="en-GB" dirty="0"/>
              <a:t> [512]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9434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instruction to pupils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Click to bring up each verse and the pictures individually and read aloud chorally with optional gestures.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sz="1200" b="1" i="1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1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Optional gestures: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baseline="0" dirty="0" err="1"/>
              <a:t>Quiero</a:t>
            </a:r>
            <a:r>
              <a:rPr lang="en-GB" baseline="0" dirty="0"/>
              <a:t> = hand on heart for ‘want’ on the first syllable ‘</a:t>
            </a:r>
            <a:r>
              <a:rPr lang="en-GB" baseline="0" dirty="0" err="1"/>
              <a:t>quie</a:t>
            </a:r>
            <a:r>
              <a:rPr lang="en-GB" baseline="0" dirty="0"/>
              <a:t>’ and then with the same hand point thumb toward self on the 2</a:t>
            </a:r>
            <a:r>
              <a:rPr lang="en-GB" baseline="30000" dirty="0"/>
              <a:t>nd</a:t>
            </a:r>
            <a:r>
              <a:rPr lang="en-GB" baseline="0" dirty="0"/>
              <a:t> syllable ‘</a:t>
            </a:r>
            <a:r>
              <a:rPr lang="en-GB" baseline="0" dirty="0" err="1"/>
              <a:t>ro</a:t>
            </a:r>
            <a:r>
              <a:rPr lang="en-GB" baseline="0" dirty="0"/>
              <a:t>’ to indicate ‘I’.</a:t>
            </a:r>
            <a:br>
              <a:rPr lang="en-GB" baseline="0" dirty="0"/>
            </a:br>
            <a:r>
              <a:rPr lang="en-GB" baseline="0" dirty="0" err="1"/>
              <a:t>ver</a:t>
            </a:r>
            <a:r>
              <a:rPr lang="en-GB" baseline="0" dirty="0"/>
              <a:t> = first and second fingers of right hand point to own eyes (makes a V) and then motion away from yourself</a:t>
            </a:r>
            <a:br>
              <a:rPr lang="en-GB" baseline="0" dirty="0"/>
            </a:br>
            <a:r>
              <a:rPr lang="en-GB" baseline="0" dirty="0" err="1"/>
              <a:t>una</a:t>
            </a:r>
            <a:r>
              <a:rPr lang="en-GB" baseline="0" dirty="0"/>
              <a:t> </a:t>
            </a:r>
            <a:r>
              <a:rPr lang="en-GB" baseline="0" dirty="0" err="1"/>
              <a:t>vaca</a:t>
            </a:r>
            <a:r>
              <a:rPr lang="en-GB" baseline="0" dirty="0"/>
              <a:t> = ‘milking’ gesture right hand, then left hand (x 2) for each syllable u-</a:t>
            </a:r>
            <a:r>
              <a:rPr lang="en-GB" baseline="0" dirty="0" err="1"/>
              <a:t>na</a:t>
            </a:r>
            <a:r>
              <a:rPr lang="en-GB" baseline="0" dirty="0"/>
              <a:t> </a:t>
            </a:r>
            <a:r>
              <a:rPr lang="en-GB" baseline="0" dirty="0" err="1"/>
              <a:t>va</a:t>
            </a:r>
            <a:r>
              <a:rPr lang="en-GB" baseline="0" dirty="0"/>
              <a:t>-ca</a:t>
            </a:r>
          </a:p>
          <a:p>
            <a:r>
              <a:rPr lang="en-GB" baseline="0" dirty="0" err="1"/>
              <a:t>colorada</a:t>
            </a:r>
            <a:r>
              <a:rPr lang="en-GB" baseline="0" dirty="0"/>
              <a:t> = rainbow gesture – palm facing away, starting left to right, ‘draw’ a rainbow shape with your hand</a:t>
            </a:r>
          </a:p>
          <a:p>
            <a:r>
              <a:rPr lang="en-GB" baseline="0" dirty="0"/>
              <a:t>de un día de febrero = left palm up raise towards sky on ‘</a:t>
            </a:r>
            <a:r>
              <a:rPr lang="en-GB" baseline="0" dirty="0" err="1"/>
              <a:t>dí</a:t>
            </a:r>
            <a:r>
              <a:rPr lang="en-GB" baseline="0" dirty="0"/>
              <a:t>’ and right palm up raise towards sky for ‘a’ to show the day/night that = 1 x day, then hands overlap and touch your heart twice on febrero.</a:t>
            </a:r>
          </a:p>
          <a:p>
            <a:r>
              <a:rPr lang="en-GB" baseline="0" dirty="0"/>
              <a:t>en un campo </a:t>
            </a:r>
            <a:r>
              <a:rPr lang="en-GB" baseline="0" dirty="0" err="1"/>
              <a:t>verde</a:t>
            </a:r>
            <a:r>
              <a:rPr lang="en-GB" baseline="0" dirty="0"/>
              <a:t> – right hand make motion from left to right like ‘undulating hills’</a:t>
            </a:r>
          </a:p>
          <a:p>
            <a:r>
              <a:rPr lang="en-GB" baseline="0" dirty="0"/>
              <a:t>o </a:t>
            </a:r>
            <a:r>
              <a:rPr lang="en-GB" baseline="0" dirty="0" err="1"/>
              <a:t>amarillo</a:t>
            </a:r>
            <a:r>
              <a:rPr lang="en-GB" baseline="0" dirty="0"/>
              <a:t> – make sunburst gesture to represent ‘yellow’</a:t>
            </a: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r>
              <a:rPr lang="en-GB" b="1" dirty="0" err="1"/>
              <a:t>repetir</a:t>
            </a:r>
            <a:r>
              <a:rPr lang="en-GB" dirty="0"/>
              <a:t> [512]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8855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b="0" dirty="0"/>
              <a:t>Reading comprehension of the 5 verses.</a:t>
            </a:r>
            <a:endParaRPr lang="en-GB" b="1" baseline="0" dirty="0"/>
          </a:p>
          <a:p>
            <a:endParaRPr lang="en-GB" b="1" baseline="0" dirty="0"/>
          </a:p>
          <a:p>
            <a:r>
              <a:rPr lang="en-GB" b="1" baseline="0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Introduce the task and clarify meaning.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Elicit answers from pupils (letters).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691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0085-9E05-4721-B2FE-E4C508761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E41E7F-C8F8-4876-9E85-E576126B06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3670-786C-4994-90AC-38DC22199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F42B-C116-48FC-824F-975DB8F66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C3341-A72A-4E50-9297-34B73008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88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5D9E-6823-44B8-BCF8-13C10911E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951F-ED15-493D-8836-C8F9BD9ED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E37E7-955A-49DC-B3DE-26BB8A3A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9A4BE-2E42-4B06-9F34-26E11A924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AF00-542F-4BDC-822F-C6DDE648F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820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31A80A-513E-4252-AC0C-55EE56A18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0647-7275-4826-8E12-E027C1631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BF2DF-19CF-4D79-803C-4FE464ED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2B955-FDD1-4737-8BF0-24661BA47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E0797-7D01-4300-B803-123C31EFE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9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E4FD64-A50B-49FB-8517-7730C8A1B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67240-D4F8-4796-8CCB-22593ECC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75D7E2-DA7C-4CA5-8197-B1129EB6F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E9BF29-2A7B-4D27-A12B-EA9E5CC55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86413-9A55-4275-8394-71640BE79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5965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52D99-241A-4CC7-950F-F50CA688A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C5FD7-F438-4194-BE7B-C0696CA22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2AE1D-1737-41A4-896D-FD81FF550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3950A-703C-4422-A508-C9E1F38D2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DDAF2-A88F-454F-9EAD-06243D075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389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A3344-CC0E-404F-B9C4-ACB311FEB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799E1-71D1-4005-A188-241BCD854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B0D6A-9D01-4A4C-AAD8-CA7DC1581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5AAD-C158-4355-B13F-DB496E49F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9AC5D-CED9-409C-ACC5-976080141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5E3891-0D2B-46F4-81C7-C3A487F08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865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9AE98-C8A6-4F22-A816-2F2C7DD0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D5D8F-4F8E-4731-BBA2-4D34307009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98178D-1A5A-468D-9FCA-7C53CB165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ECF231-E262-49AD-B91F-6554CECFE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527F17-6BBC-4F9E-8FAA-AC5D0AFB63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5AAB48-4AC9-454A-BB19-C94CE78FC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A6BA71-1FCD-4768-BCA1-F863CCBF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484AE0-1E1A-4F2E-85A0-7C6F469D9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070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7407E-74A2-4A16-924C-E163BFF30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89330-8BCA-4FE9-A112-EA53B395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B74342-EC3B-4746-ACCF-CCE2B0A94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CB6DA6-349D-46B3-BAA4-787E8EBBE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469702-67B4-4C2F-9506-E073BF49A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3F4947-C1D9-41A1-94D9-288EB2E99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EFAF71-080E-446D-8197-0468E2784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811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CC4F32-7115-4B6A-8F51-39C1CD24A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FDA0AA-24AD-48CD-8EF1-17266C9B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E7DC-550B-4DFD-8AAF-B28446D612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72CD48-3ACF-405B-A0DB-1992C0673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6C707-E74D-4017-9BA2-1DD6A4ED5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A33C0-52BC-424F-A443-61019B4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810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D02AB-C350-4FDF-A6D5-AED0967DE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9F564D-1F19-4B50-9EEE-B2F668CFB1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D18C87-B907-4900-8144-DFE4B26885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F9922-58C6-4732-A74E-B0AB7CF98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35FE3-5E96-469A-AB59-BAA952968745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90685-7898-4EE2-80C5-6DF9C4CF4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D908F-C67A-4502-8AF7-AF862FEEF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414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D49A597-5101-43C1-AE90-249FF1A07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8EFEAF-10E9-4C05-8DEE-6D9B2CB18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55A13-CD99-4BA4-A888-8813F389D3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35FE3-5E96-469A-AB59-BAA952968745}" type="datetimeFigureOut">
              <a:rPr lang="en-GB" smtClean="0"/>
              <a:t>08/07/2023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5006ED-636C-4C19-A9AE-0AA198C15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2431B-AEF7-4E46-B492-B48E1EC9A7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668D9-4E47-482C-87CD-99CA0328FF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184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audio" Target="../media/audio36.wav"/><Relationship Id="rId3" Type="http://schemas.openxmlformats.org/officeDocument/2006/relationships/image" Target="../media/image6.png"/><Relationship Id="rId21" Type="http://schemas.openxmlformats.org/officeDocument/2006/relationships/image" Target="../media/image31.png"/><Relationship Id="rId7" Type="http://schemas.openxmlformats.org/officeDocument/2006/relationships/audio" Target="../media/audio33.wav"/><Relationship Id="rId12" Type="http://schemas.openxmlformats.org/officeDocument/2006/relationships/image" Target="../media/image27.png"/><Relationship Id="rId17" Type="http://schemas.openxmlformats.org/officeDocument/2006/relationships/audio" Target="../media/audio35.wav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34.wav"/><Relationship Id="rId20" Type="http://schemas.openxmlformats.org/officeDocument/2006/relationships/audio" Target="../media/audio38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sv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5" Type="http://schemas.openxmlformats.org/officeDocument/2006/relationships/image" Target="../media/image30.png"/><Relationship Id="rId10" Type="http://schemas.openxmlformats.org/officeDocument/2006/relationships/image" Target="../media/image20.png"/><Relationship Id="rId19" Type="http://schemas.openxmlformats.org/officeDocument/2006/relationships/audio" Target="../media/audio37.wav"/><Relationship Id="rId4" Type="http://schemas.microsoft.com/office/2007/relationships/hdphoto" Target="../media/hdphoto1.wdp"/><Relationship Id="rId9" Type="http://schemas.openxmlformats.org/officeDocument/2006/relationships/image" Target="../media/image26.png"/><Relationship Id="rId14" Type="http://schemas.openxmlformats.org/officeDocument/2006/relationships/image" Target="../media/image29.wmf"/><Relationship Id="rId22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4.png"/><Relationship Id="rId18" Type="http://schemas.openxmlformats.org/officeDocument/2006/relationships/image" Target="../media/image9.svg"/><Relationship Id="rId3" Type="http://schemas.openxmlformats.org/officeDocument/2006/relationships/audio" Target="../media/audio21.wav"/><Relationship Id="rId7" Type="http://schemas.microsoft.com/office/2007/relationships/hdphoto" Target="../media/hdphoto1.wdp"/><Relationship Id="rId12" Type="http://schemas.openxmlformats.org/officeDocument/2006/relationships/image" Target="../media/image23.png"/><Relationship Id="rId1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22.png"/><Relationship Id="rId5" Type="http://schemas.openxmlformats.org/officeDocument/2006/relationships/audio" Target="../media/audio23.wav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audio" Target="../media/audio24.wav"/><Relationship Id="rId4" Type="http://schemas.openxmlformats.org/officeDocument/2006/relationships/audio" Target="../media/audio22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openxmlformats.org/officeDocument/2006/relationships/audio" Target="../media/audio25.wav"/><Relationship Id="rId7" Type="http://schemas.openxmlformats.org/officeDocument/2006/relationships/image" Target="../media/image25.png"/><Relationship Id="rId12" Type="http://schemas.openxmlformats.org/officeDocument/2006/relationships/image" Target="../media/image29.wmf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24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28.png"/><Relationship Id="rId5" Type="http://schemas.openxmlformats.org/officeDocument/2006/relationships/audio" Target="../media/audio27.wav"/><Relationship Id="rId15" Type="http://schemas.openxmlformats.org/officeDocument/2006/relationships/image" Target="../media/image9.svg"/><Relationship Id="rId10" Type="http://schemas.openxmlformats.org/officeDocument/2006/relationships/image" Target="../media/image24.png"/><Relationship Id="rId4" Type="http://schemas.openxmlformats.org/officeDocument/2006/relationships/audio" Target="../media/audio26.wav"/><Relationship Id="rId9" Type="http://schemas.openxmlformats.org/officeDocument/2006/relationships/image" Target="../media/image20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openxmlformats.org/officeDocument/2006/relationships/audio" Target="../media/audio24.wav"/><Relationship Id="rId3" Type="http://schemas.openxmlformats.org/officeDocument/2006/relationships/audio" Target="../media/audio28.wav"/><Relationship Id="rId7" Type="http://schemas.openxmlformats.org/officeDocument/2006/relationships/image" Target="../media/image7.png"/><Relationship Id="rId12" Type="http://schemas.openxmlformats.org/officeDocument/2006/relationships/image" Target="../media/image27.png"/><Relationship Id="rId17" Type="http://schemas.openxmlformats.org/officeDocument/2006/relationships/image" Target="../media/image9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image" Target="../media/image24.png"/><Relationship Id="rId5" Type="http://schemas.openxmlformats.org/officeDocument/2006/relationships/audio" Target="../media/audio30.wav"/><Relationship Id="rId15" Type="http://schemas.openxmlformats.org/officeDocument/2006/relationships/image" Target="../media/image30.png"/><Relationship Id="rId10" Type="http://schemas.openxmlformats.org/officeDocument/2006/relationships/image" Target="../media/image20.png"/><Relationship Id="rId4" Type="http://schemas.openxmlformats.org/officeDocument/2006/relationships/audio" Target="../media/audio29.wav"/><Relationship Id="rId9" Type="http://schemas.openxmlformats.org/officeDocument/2006/relationships/image" Target="../media/image26.png"/><Relationship Id="rId14" Type="http://schemas.openxmlformats.org/officeDocument/2006/relationships/image" Target="../media/image29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8.png"/><Relationship Id="rId18" Type="http://schemas.openxmlformats.org/officeDocument/2006/relationships/image" Target="../media/image27.png"/><Relationship Id="rId3" Type="http://schemas.openxmlformats.org/officeDocument/2006/relationships/audio" Target="../media/audio28.wav"/><Relationship Id="rId21" Type="http://schemas.openxmlformats.org/officeDocument/2006/relationships/audio" Target="../media/audio24.wav"/><Relationship Id="rId7" Type="http://schemas.openxmlformats.org/officeDocument/2006/relationships/audio" Target="../media/audio32.wav"/><Relationship Id="rId12" Type="http://schemas.openxmlformats.org/officeDocument/2006/relationships/image" Target="../media/image24.png"/><Relationship Id="rId17" Type="http://schemas.microsoft.com/office/2007/relationships/hdphoto" Target="../media/hdphoto3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1.pn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image" Target="../media/image20.png"/><Relationship Id="rId5" Type="http://schemas.openxmlformats.org/officeDocument/2006/relationships/audio" Target="../media/audio30.wav"/><Relationship Id="rId15" Type="http://schemas.openxmlformats.org/officeDocument/2006/relationships/image" Target="../media/image30.png"/><Relationship Id="rId10" Type="http://schemas.openxmlformats.org/officeDocument/2006/relationships/image" Target="../media/image26.png"/><Relationship Id="rId19" Type="http://schemas.openxmlformats.org/officeDocument/2006/relationships/image" Target="../media/image8.png"/><Relationship Id="rId4" Type="http://schemas.openxmlformats.org/officeDocument/2006/relationships/audio" Target="../media/audio29.wav"/><Relationship Id="rId9" Type="http://schemas.openxmlformats.org/officeDocument/2006/relationships/image" Target="../media/image25.png"/><Relationship Id="rId14" Type="http://schemas.openxmlformats.org/officeDocument/2006/relationships/image" Target="../media/image2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wmf"/><Relationship Id="rId18" Type="http://schemas.openxmlformats.org/officeDocument/2006/relationships/audio" Target="../media/audio31.wav"/><Relationship Id="rId3" Type="http://schemas.openxmlformats.org/officeDocument/2006/relationships/image" Target="../media/image7.png"/><Relationship Id="rId21" Type="http://schemas.openxmlformats.org/officeDocument/2006/relationships/image" Target="../media/image31.png"/><Relationship Id="rId7" Type="http://schemas.openxmlformats.org/officeDocument/2006/relationships/image" Target="../media/image20.png"/><Relationship Id="rId12" Type="http://schemas.openxmlformats.org/officeDocument/2006/relationships/image" Target="../media/image3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28.wav"/><Relationship Id="rId20" Type="http://schemas.openxmlformats.org/officeDocument/2006/relationships/audio" Target="../media/audio3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11" Type="http://schemas.openxmlformats.org/officeDocument/2006/relationships/audio" Target="../media/audio30.wav"/><Relationship Id="rId5" Type="http://schemas.openxmlformats.org/officeDocument/2006/relationships/image" Target="../media/image9.svg"/><Relationship Id="rId15" Type="http://schemas.openxmlformats.org/officeDocument/2006/relationships/image" Target="../media/image34.png"/><Relationship Id="rId23" Type="http://schemas.openxmlformats.org/officeDocument/2006/relationships/audio" Target="../media/audio24.wav"/><Relationship Id="rId10" Type="http://schemas.openxmlformats.org/officeDocument/2006/relationships/image" Target="../media/image32.png"/><Relationship Id="rId19" Type="http://schemas.openxmlformats.org/officeDocument/2006/relationships/image" Target="../media/image30.png"/><Relationship Id="rId4" Type="http://schemas.openxmlformats.org/officeDocument/2006/relationships/image" Target="../media/image8.png"/><Relationship Id="rId9" Type="http://schemas.openxmlformats.org/officeDocument/2006/relationships/image" Target="../media/image25.png"/><Relationship Id="rId14" Type="http://schemas.openxmlformats.org/officeDocument/2006/relationships/audio" Target="../media/audio29.wav"/><Relationship Id="rId22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audio" Target="../media/audio6.wav"/><Relationship Id="rId18" Type="http://schemas.openxmlformats.org/officeDocument/2006/relationships/audio" Target="../media/audio9.wav"/><Relationship Id="rId26" Type="http://schemas.openxmlformats.org/officeDocument/2006/relationships/audio" Target="../media/audio13.wav"/><Relationship Id="rId3" Type="http://schemas.openxmlformats.org/officeDocument/2006/relationships/audio" Target="../media/audio1.wav"/><Relationship Id="rId21" Type="http://schemas.openxmlformats.org/officeDocument/2006/relationships/audio" Target="../media/audio12.wav"/><Relationship Id="rId7" Type="http://schemas.microsoft.com/office/2007/relationships/hdphoto" Target="../media/hdphoto1.wdp"/><Relationship Id="rId12" Type="http://schemas.openxmlformats.org/officeDocument/2006/relationships/audio" Target="../media/audio5.wav"/><Relationship Id="rId17" Type="http://schemas.openxmlformats.org/officeDocument/2006/relationships/audio" Target="../media/audio8.wav"/><Relationship Id="rId25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7.wav"/><Relationship Id="rId20" Type="http://schemas.openxmlformats.org/officeDocument/2006/relationships/audio" Target="../media/audio11.wav"/><Relationship Id="rId29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audio" Target="../media/audio4.wav"/><Relationship Id="rId24" Type="http://schemas.openxmlformats.org/officeDocument/2006/relationships/image" Target="../media/image14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23" Type="http://schemas.openxmlformats.org/officeDocument/2006/relationships/image" Target="../media/image13.png"/><Relationship Id="rId28" Type="http://schemas.openxmlformats.org/officeDocument/2006/relationships/image" Target="../media/image15.png"/><Relationship Id="rId10" Type="http://schemas.openxmlformats.org/officeDocument/2006/relationships/image" Target="../media/image9.svg"/><Relationship Id="rId19" Type="http://schemas.openxmlformats.org/officeDocument/2006/relationships/audio" Target="../media/audio10.wav"/><Relationship Id="rId31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8.png"/><Relationship Id="rId14" Type="http://schemas.openxmlformats.org/officeDocument/2006/relationships/image" Target="../media/image10.png"/><Relationship Id="rId22" Type="http://schemas.openxmlformats.org/officeDocument/2006/relationships/image" Target="../media/image12.jpg"/><Relationship Id="rId27" Type="http://schemas.openxmlformats.org/officeDocument/2006/relationships/image" Target="../media/image5.png"/><Relationship Id="rId30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5.png"/><Relationship Id="rId3" Type="http://schemas.openxmlformats.org/officeDocument/2006/relationships/audio" Target="../media/audio14.wav"/><Relationship Id="rId7" Type="http://schemas.microsoft.com/office/2007/relationships/hdphoto" Target="../media/hdphoto1.wdp"/><Relationship Id="rId12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audio" Target="../media/audio16.wav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audio" Target="../media/audio15.wav"/><Relationship Id="rId9" Type="http://schemas.openxmlformats.org/officeDocument/2006/relationships/image" Target="../media/image8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6.png"/><Relationship Id="rId3" Type="http://schemas.openxmlformats.org/officeDocument/2006/relationships/audio" Target="../media/audio17.wav"/><Relationship Id="rId7" Type="http://schemas.microsoft.com/office/2007/relationships/hdphoto" Target="../media/hdphoto1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2.jpg"/><Relationship Id="rId5" Type="http://schemas.openxmlformats.org/officeDocument/2006/relationships/audio" Target="../media/audio19.wav"/><Relationship Id="rId15" Type="http://schemas.openxmlformats.org/officeDocument/2006/relationships/image" Target="../media/image5.png"/><Relationship Id="rId10" Type="http://schemas.openxmlformats.org/officeDocument/2006/relationships/audio" Target="../media/audio20.wav"/><Relationship Id="rId4" Type="http://schemas.openxmlformats.org/officeDocument/2006/relationships/audio" Target="../media/audio18.wav"/><Relationship Id="rId9" Type="http://schemas.openxmlformats.org/officeDocument/2006/relationships/image" Target="../media/image9.svg"/><Relationship Id="rId1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18" Type="http://schemas.openxmlformats.org/officeDocument/2006/relationships/image" Target="../media/image8.png"/><Relationship Id="rId3" Type="http://schemas.openxmlformats.org/officeDocument/2006/relationships/audio" Target="../media/audio21.wav"/><Relationship Id="rId7" Type="http://schemas.openxmlformats.org/officeDocument/2006/relationships/image" Target="../media/image6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4.wav"/><Relationship Id="rId11" Type="http://schemas.openxmlformats.org/officeDocument/2006/relationships/image" Target="../media/image21.png"/><Relationship Id="rId5" Type="http://schemas.openxmlformats.org/officeDocument/2006/relationships/audio" Target="../media/audio23.wav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19" Type="http://schemas.openxmlformats.org/officeDocument/2006/relationships/image" Target="../media/image9.svg"/><Relationship Id="rId4" Type="http://schemas.openxmlformats.org/officeDocument/2006/relationships/audio" Target="../media/audio22.wav"/><Relationship Id="rId9" Type="http://schemas.openxmlformats.org/officeDocument/2006/relationships/image" Target="../media/image7.png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7.png"/><Relationship Id="rId18" Type="http://schemas.openxmlformats.org/officeDocument/2006/relationships/audio" Target="../media/audio24.wav"/><Relationship Id="rId3" Type="http://schemas.openxmlformats.org/officeDocument/2006/relationships/audio" Target="../media/audio25.wav"/><Relationship Id="rId7" Type="http://schemas.microsoft.com/office/2007/relationships/hdphoto" Target="../media/hdphoto1.wdp"/><Relationship Id="rId12" Type="http://schemas.openxmlformats.org/officeDocument/2006/relationships/image" Target="../media/image24.png"/><Relationship Id="rId17" Type="http://schemas.openxmlformats.org/officeDocument/2006/relationships/image" Target="../media/image9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audio" Target="../media/audio27.wav"/><Relationship Id="rId15" Type="http://schemas.openxmlformats.org/officeDocument/2006/relationships/image" Target="../media/image29.wmf"/><Relationship Id="rId10" Type="http://schemas.openxmlformats.org/officeDocument/2006/relationships/image" Target="../media/image26.png"/><Relationship Id="rId4" Type="http://schemas.openxmlformats.org/officeDocument/2006/relationships/audio" Target="../media/audio26.wav"/><Relationship Id="rId9" Type="http://schemas.openxmlformats.org/officeDocument/2006/relationships/image" Target="../media/image25.png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18" Type="http://schemas.openxmlformats.org/officeDocument/2006/relationships/image" Target="../media/image8.png"/><Relationship Id="rId3" Type="http://schemas.openxmlformats.org/officeDocument/2006/relationships/audio" Target="../media/audio28.wav"/><Relationship Id="rId7" Type="http://schemas.openxmlformats.org/officeDocument/2006/relationships/image" Target="../media/image6.png"/><Relationship Id="rId12" Type="http://schemas.openxmlformats.org/officeDocument/2006/relationships/image" Target="../media/image20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9.wmf"/><Relationship Id="rId20" Type="http://schemas.openxmlformats.org/officeDocument/2006/relationships/audio" Target="../media/audio2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image" Target="../media/image26.png"/><Relationship Id="rId5" Type="http://schemas.openxmlformats.org/officeDocument/2006/relationships/audio" Target="../media/audio30.wav"/><Relationship Id="rId15" Type="http://schemas.openxmlformats.org/officeDocument/2006/relationships/image" Target="../media/image28.png"/><Relationship Id="rId10" Type="http://schemas.openxmlformats.org/officeDocument/2006/relationships/image" Target="../media/image25.png"/><Relationship Id="rId19" Type="http://schemas.openxmlformats.org/officeDocument/2006/relationships/image" Target="../media/image9.svg"/><Relationship Id="rId4" Type="http://schemas.openxmlformats.org/officeDocument/2006/relationships/audio" Target="../media/audio29.wav"/><Relationship Id="rId9" Type="http://schemas.openxmlformats.org/officeDocument/2006/relationships/image" Target="../media/image7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audio" Target="../media/audio28.wav"/><Relationship Id="rId21" Type="http://schemas.openxmlformats.org/officeDocument/2006/relationships/image" Target="../media/image31.png"/><Relationship Id="rId7" Type="http://schemas.openxmlformats.org/officeDocument/2006/relationships/audio" Target="../media/audio32.wav"/><Relationship Id="rId12" Type="http://schemas.openxmlformats.org/officeDocument/2006/relationships/image" Target="../media/image9.sv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4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31.wav"/><Relationship Id="rId11" Type="http://schemas.openxmlformats.org/officeDocument/2006/relationships/image" Target="../media/image8.png"/><Relationship Id="rId5" Type="http://schemas.openxmlformats.org/officeDocument/2006/relationships/audio" Target="../media/audio30.wav"/><Relationship Id="rId15" Type="http://schemas.openxmlformats.org/officeDocument/2006/relationships/image" Target="../media/image20.png"/><Relationship Id="rId23" Type="http://schemas.openxmlformats.org/officeDocument/2006/relationships/audio" Target="../media/audio24.wav"/><Relationship Id="rId10" Type="http://schemas.openxmlformats.org/officeDocument/2006/relationships/image" Target="../media/image7.png"/><Relationship Id="rId19" Type="http://schemas.openxmlformats.org/officeDocument/2006/relationships/image" Target="../media/image29.wmf"/><Relationship Id="rId4" Type="http://schemas.openxmlformats.org/officeDocument/2006/relationships/audio" Target="../media/audio29.wav"/><Relationship Id="rId9" Type="http://schemas.microsoft.com/office/2007/relationships/hdphoto" Target="../media/hdphoto1.wdp"/><Relationship Id="rId14" Type="http://schemas.openxmlformats.org/officeDocument/2006/relationships/image" Target="../media/image26.png"/><Relationship Id="rId22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293" y="696758"/>
            <a:ext cx="6621960" cy="5678129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70C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007BAD55-AF3E-4DB2-B919-E4AD07517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3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833" y="916550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D98C24E0-32C7-4DF6-AE16-B43C54717F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sp>
        <p:nvSpPr>
          <p:cNvPr id="21" name="TextBox 20">
            <a:hlinkClick r:id="" action="ppaction://noaction">
              <a:snd r:embed="rId7" name="10_1.wav"/>
            </a:hlinkClick>
            <a:extLst>
              <a:ext uri="{FF2B5EF4-FFF2-40B4-BE49-F238E27FC236}">
                <a16:creationId xmlns:a16="http://schemas.microsoft.com/office/drawing/2014/main" id="{D58C533B-38BD-2D89-87D4-C4EF870FA467}"/>
              </a:ext>
            </a:extLst>
          </p:cNvPr>
          <p:cNvSpPr txBox="1"/>
          <p:nvPr/>
        </p:nvSpPr>
        <p:spPr>
          <a:xfrm>
            <a:off x="1147612" y="122096"/>
            <a:ext cx="57311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Lee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los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versos. ¿Qué imagen es?</a:t>
            </a:r>
            <a:endParaRPr kumimoji="0" lang="en-GB" sz="27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Speech Bubble: Rectangle with Corners Rounded 21">
            <a:hlinkClick r:id="" action="ppaction://noaction">
              <a:snd r:embed="rId7" name="10_1.wav"/>
            </a:hlinkClick>
            <a:extLst>
              <a:ext uri="{FF2B5EF4-FFF2-40B4-BE49-F238E27FC236}">
                <a16:creationId xmlns:a16="http://schemas.microsoft.com/office/drawing/2014/main" id="{B814B868-07C2-70AA-1025-7CEB156FF5DB}"/>
              </a:ext>
            </a:extLst>
          </p:cNvPr>
          <p:cNvSpPr/>
          <p:nvPr/>
        </p:nvSpPr>
        <p:spPr>
          <a:xfrm>
            <a:off x="1085081" y="135741"/>
            <a:ext cx="5731169" cy="519576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8" descr="Image result for see clipart">
            <a:extLst>
              <a:ext uri="{FF2B5EF4-FFF2-40B4-BE49-F238E27FC236}">
                <a16:creationId xmlns:a16="http://schemas.microsoft.com/office/drawing/2014/main" id="{68F68724-3D45-455E-396D-251DD45CA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4860" y="3200973"/>
            <a:ext cx="677466" cy="6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51462F-C7F3-9ACD-8B0B-AB64C0DB46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51" y="3337675"/>
            <a:ext cx="787295" cy="5407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D9396-95C6-CBEB-EEFA-1DE83AB93B33}"/>
              </a:ext>
            </a:extLst>
          </p:cNvPr>
          <p:cNvGrpSpPr/>
          <p:nvPr/>
        </p:nvGrpSpPr>
        <p:grpSpPr>
          <a:xfrm>
            <a:off x="6955855" y="3337675"/>
            <a:ext cx="657080" cy="634678"/>
            <a:chOff x="4314506" y="40544"/>
            <a:chExt cx="515905" cy="478824"/>
          </a:xfrm>
        </p:grpSpPr>
        <p:pic>
          <p:nvPicPr>
            <p:cNvPr id="14" name="Picture 6" descr="Image result for heart clipart">
              <a:extLst>
                <a:ext uri="{FF2B5EF4-FFF2-40B4-BE49-F238E27FC236}">
                  <a16:creationId xmlns:a16="http://schemas.microsoft.com/office/drawing/2014/main" id="{E37AD5AD-8033-FA15-1622-185A8600B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mage result for key clipart">
              <a:extLst>
                <a:ext uri="{FF2B5EF4-FFF2-40B4-BE49-F238E27FC236}">
                  <a16:creationId xmlns:a16="http://schemas.microsoft.com/office/drawing/2014/main" id="{D9E27123-93F0-63E7-C0AC-3CBA445E6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6" descr="Image result for 3 o clock clipart">
            <a:extLst>
              <a:ext uri="{FF2B5EF4-FFF2-40B4-BE49-F238E27FC236}">
                <a16:creationId xmlns:a16="http://schemas.microsoft.com/office/drawing/2014/main" id="{17681E60-AAF6-6832-8600-61EEF7CFE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782" y="1905714"/>
            <a:ext cx="802506" cy="8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Image result for day clipart">
            <a:extLst>
              <a:ext uri="{FF2B5EF4-FFF2-40B4-BE49-F238E27FC236}">
                <a16:creationId xmlns:a16="http://schemas.microsoft.com/office/drawing/2014/main" id="{5F09D391-F3F5-64D1-10FA-B84AC16C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86">
            <a:off x="8800544" y="2006255"/>
            <a:ext cx="752525" cy="7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5" descr="j0078839">
            <a:extLst>
              <a:ext uri="{FF2B5EF4-FFF2-40B4-BE49-F238E27FC236}">
                <a16:creationId xmlns:a16="http://schemas.microsoft.com/office/drawing/2014/main" id="{BD6CA468-F921-7065-E696-F0C17298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590" y="1984263"/>
            <a:ext cx="1168294" cy="86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Image result for green field clipart">
            <a:extLst>
              <a:ext uri="{FF2B5EF4-FFF2-40B4-BE49-F238E27FC236}">
                <a16:creationId xmlns:a16="http://schemas.microsoft.com/office/drawing/2014/main" id="{659C87C4-6BF3-A483-28ED-F655A8B45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638" y="4574215"/>
            <a:ext cx="916080" cy="5152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16846408-4253-08F2-3535-DE034A37BB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7595241"/>
              </p:ext>
            </p:extLst>
          </p:nvPr>
        </p:nvGraphicFramePr>
        <p:xfrm>
          <a:off x="394123" y="1316660"/>
          <a:ext cx="5216263" cy="4162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5036">
                  <a:extLst>
                    <a:ext uri="{9D8B030D-6E8A-4147-A177-3AD203B41FA5}">
                      <a16:colId xmlns:a16="http://schemas.microsoft.com/office/drawing/2014/main" val="224965932"/>
                    </a:ext>
                  </a:extLst>
                </a:gridCol>
                <a:gridCol w="4331227">
                  <a:extLst>
                    <a:ext uri="{9D8B030D-6E8A-4147-A177-3AD203B41FA5}">
                      <a16:colId xmlns:a16="http://schemas.microsoft.com/office/drawing/2014/main" val="2865531733"/>
                    </a:ext>
                  </a:extLst>
                </a:gridCol>
              </a:tblGrid>
              <a:tr h="8044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En un campo verde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3612365"/>
                  </a:ext>
                </a:extLst>
              </a:tr>
              <a:tr h="8044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Quiero ver una vaca colorada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76577473"/>
                  </a:ext>
                </a:extLst>
              </a:tr>
              <a:tr h="8044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O amarillo </a:t>
                      </a:r>
                      <a:endParaRPr lang="en-GB" sz="28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3278004"/>
                  </a:ext>
                </a:extLst>
              </a:tr>
              <a:tr h="8044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A las tres de la tarde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8421303"/>
                  </a:ext>
                </a:extLst>
              </a:tr>
              <a:tr h="8044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8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entury Gothic" panose="020B0502020202020204" pitchFamily="34" charset="0"/>
                        </a:rPr>
                        <a:t>De un día de febrero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206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903544"/>
                  </a:ext>
                </a:extLst>
              </a:tr>
            </a:tbl>
          </a:graphicData>
        </a:graphic>
      </p:graphicFrame>
      <p:sp>
        <p:nvSpPr>
          <p:cNvPr id="25" name="Rectangle 24">
            <a:hlinkClick r:id="" action="ppaction://noaction">
              <a:snd r:embed="rId16" name="10_2.wav"/>
            </a:hlinkClick>
            <a:extLst>
              <a:ext uri="{FF2B5EF4-FFF2-40B4-BE49-F238E27FC236}">
                <a16:creationId xmlns:a16="http://schemas.microsoft.com/office/drawing/2014/main" id="{17A0A1D7-D815-7675-B436-B528765E1615}"/>
              </a:ext>
            </a:extLst>
          </p:cNvPr>
          <p:cNvSpPr/>
          <p:nvPr/>
        </p:nvSpPr>
        <p:spPr>
          <a:xfrm>
            <a:off x="520090" y="1457973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9FD9ACD-480E-0D4E-8434-E0362F33B07C}"/>
              </a:ext>
            </a:extLst>
          </p:cNvPr>
          <p:cNvSpPr/>
          <p:nvPr/>
        </p:nvSpPr>
        <p:spPr>
          <a:xfrm>
            <a:off x="6413462" y="1577161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a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27" name="Rectangle 26">
            <a:hlinkClick r:id="" action="ppaction://noaction">
              <a:snd r:embed="rId17" name="10_3.wav"/>
            </a:hlinkClick>
            <a:extLst>
              <a:ext uri="{FF2B5EF4-FFF2-40B4-BE49-F238E27FC236}">
                <a16:creationId xmlns:a16="http://schemas.microsoft.com/office/drawing/2014/main" id="{154E4E54-BB41-A403-3A6D-CF9DC5D058AF}"/>
              </a:ext>
            </a:extLst>
          </p:cNvPr>
          <p:cNvSpPr/>
          <p:nvPr/>
        </p:nvSpPr>
        <p:spPr>
          <a:xfrm>
            <a:off x="520291" y="2316996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28" name="Rectangle 27">
            <a:hlinkClick r:id="" action="ppaction://noaction">
              <a:snd r:embed="rId18" name="10_4.wav"/>
            </a:hlinkClick>
            <a:extLst>
              <a:ext uri="{FF2B5EF4-FFF2-40B4-BE49-F238E27FC236}">
                <a16:creationId xmlns:a16="http://schemas.microsoft.com/office/drawing/2014/main" id="{CA70AF5B-B9A9-871C-1CEA-AED51A79D5AA}"/>
              </a:ext>
            </a:extLst>
          </p:cNvPr>
          <p:cNvSpPr/>
          <p:nvPr/>
        </p:nvSpPr>
        <p:spPr>
          <a:xfrm>
            <a:off x="532729" y="3154293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9" name="Rectangle 28">
            <a:hlinkClick r:id="" action="ppaction://noaction">
              <a:snd r:embed="rId19" name="10_5.wav"/>
            </a:hlinkClick>
            <a:extLst>
              <a:ext uri="{FF2B5EF4-FFF2-40B4-BE49-F238E27FC236}">
                <a16:creationId xmlns:a16="http://schemas.microsoft.com/office/drawing/2014/main" id="{B73CB559-09B5-F391-622F-9EC9DC5C863B}"/>
              </a:ext>
            </a:extLst>
          </p:cNvPr>
          <p:cNvSpPr/>
          <p:nvPr/>
        </p:nvSpPr>
        <p:spPr>
          <a:xfrm>
            <a:off x="532930" y="4013316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30" name="Rectangle 29">
            <a:hlinkClick r:id="" action="ppaction://noaction">
              <a:snd r:embed="rId20" name="10_6.wav"/>
            </a:hlinkClick>
            <a:extLst>
              <a:ext uri="{FF2B5EF4-FFF2-40B4-BE49-F238E27FC236}">
                <a16:creationId xmlns:a16="http://schemas.microsoft.com/office/drawing/2014/main" id="{A188838D-1A71-D11D-A5D3-CFD3BDF52341}"/>
              </a:ext>
            </a:extLst>
          </p:cNvPr>
          <p:cNvSpPr/>
          <p:nvPr/>
        </p:nvSpPr>
        <p:spPr>
          <a:xfrm>
            <a:off x="532729" y="4785632"/>
            <a:ext cx="564992" cy="553411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02A8FAD-56E0-E5F0-A773-B983A5C68F31}"/>
              </a:ext>
            </a:extLst>
          </p:cNvPr>
          <p:cNvSpPr/>
          <p:nvPr/>
        </p:nvSpPr>
        <p:spPr>
          <a:xfrm>
            <a:off x="8224126" y="1584333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b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090314-2EF0-421C-3893-0BEDC428FEC3}"/>
              </a:ext>
            </a:extLst>
          </p:cNvPr>
          <p:cNvSpPr/>
          <p:nvPr/>
        </p:nvSpPr>
        <p:spPr>
          <a:xfrm>
            <a:off x="6413462" y="3075688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c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0E2DAE-1972-86E5-F53F-BAA41100413F}"/>
              </a:ext>
            </a:extLst>
          </p:cNvPr>
          <p:cNvSpPr/>
          <p:nvPr/>
        </p:nvSpPr>
        <p:spPr>
          <a:xfrm>
            <a:off x="9608446" y="3132049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d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7CB5A76-8EB6-CD42-1E06-AFF67FA25D2C}"/>
              </a:ext>
            </a:extLst>
          </p:cNvPr>
          <p:cNvSpPr/>
          <p:nvPr/>
        </p:nvSpPr>
        <p:spPr>
          <a:xfrm>
            <a:off x="6361822" y="4354451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e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925262-119E-7BC0-0D80-81515955B743}"/>
              </a:ext>
            </a:extLst>
          </p:cNvPr>
          <p:cNvSpPr/>
          <p:nvPr/>
        </p:nvSpPr>
        <p:spPr>
          <a:xfrm>
            <a:off x="4875146" y="1387495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e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77781B8-D903-BFAF-048B-C9952BF387E8}"/>
              </a:ext>
            </a:extLst>
          </p:cNvPr>
          <p:cNvSpPr/>
          <p:nvPr/>
        </p:nvSpPr>
        <p:spPr>
          <a:xfrm>
            <a:off x="3142929" y="2424163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c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64984ED-D4E8-7E1E-FE6A-C48D493191B6}"/>
              </a:ext>
            </a:extLst>
          </p:cNvPr>
          <p:cNvSpPr/>
          <p:nvPr/>
        </p:nvSpPr>
        <p:spPr>
          <a:xfrm>
            <a:off x="3266169" y="3153039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d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0C251FF-F0B9-01F1-DC2B-C76E6B7CB746}"/>
              </a:ext>
            </a:extLst>
          </p:cNvPr>
          <p:cNvSpPr/>
          <p:nvPr/>
        </p:nvSpPr>
        <p:spPr>
          <a:xfrm>
            <a:off x="4950970" y="3982994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a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849AD0-26D3-D3F8-EFD1-F86AD9E1C97A}"/>
              </a:ext>
            </a:extLst>
          </p:cNvPr>
          <p:cNvSpPr/>
          <p:nvPr/>
        </p:nvSpPr>
        <p:spPr>
          <a:xfrm>
            <a:off x="5015984" y="4724850"/>
            <a:ext cx="27388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4000" b="1" dirty="0">
                <a:ln w="12700" cmpd="sng">
                  <a:solidFill>
                    <a:srgbClr val="FF0066"/>
                  </a:solidFill>
                  <a:prstDash val="solid"/>
                </a:ln>
                <a:solidFill>
                  <a:srgbClr val="FF4B94"/>
                </a:solidFill>
                <a:latin typeface="Segoe Print" panose="02000600000000000000" pitchFamily="2" charset="0"/>
              </a:rPr>
              <a:t>b</a:t>
            </a:r>
            <a:endParaRPr lang="en-US" sz="4000" b="1" cap="none" spc="0" dirty="0">
              <a:ln w="12700" cmpd="sng">
                <a:solidFill>
                  <a:srgbClr val="FF0066"/>
                </a:solidFill>
                <a:prstDash val="solid"/>
              </a:ln>
              <a:solidFill>
                <a:srgbClr val="FF4B94"/>
              </a:solidFill>
              <a:effectLst/>
              <a:latin typeface="Segoe Print" panose="02000600000000000000" pitchFamily="2" charset="0"/>
            </a:endParaRPr>
          </a:p>
        </p:txBody>
      </p:sp>
      <p:pic>
        <p:nvPicPr>
          <p:cNvPr id="40" name="Picture 22" descr="Image result for yellow clipart">
            <a:extLst>
              <a:ext uri="{FF2B5EF4-FFF2-40B4-BE49-F238E27FC236}">
                <a16:creationId xmlns:a16="http://schemas.microsoft.com/office/drawing/2014/main" id="{5117806B-0F63-434C-F441-AEC245493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937" y="3200973"/>
            <a:ext cx="655598" cy="62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18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833" y="916550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87277" y="9654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6241C64F-A483-A024-C9AF-D73D9086B21D}"/>
              </a:ext>
            </a:extLst>
          </p:cNvPr>
          <p:cNvSpPr txBox="1">
            <a:spLocks/>
          </p:cNvSpPr>
          <p:nvPr/>
        </p:nvSpPr>
        <p:spPr>
          <a:xfrm>
            <a:off x="10045628" y="922566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6401EC-943B-21A9-83DF-F475508D9B7D}"/>
              </a:ext>
            </a:extLst>
          </p:cNvPr>
          <p:cNvSpPr txBox="1"/>
          <p:nvPr/>
        </p:nvSpPr>
        <p:spPr>
          <a:xfrm>
            <a:off x="278296" y="1793811"/>
            <a:ext cx="8001582" cy="3876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Q______o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 ver una v_____</a:t>
            </a:r>
          </a:p>
          <a:p>
            <a:pPr>
              <a:lnSpc>
                <a:spcPct val="200000"/>
              </a:lnSpc>
            </a:pPr>
            <a:r>
              <a:rPr lang="es-E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Q______o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 ver una v_____ c________</a:t>
            </a:r>
          </a:p>
          <a:p>
            <a:pPr>
              <a:lnSpc>
                <a:spcPct val="200000"/>
              </a:lnSpc>
            </a:pPr>
            <a:r>
              <a:rPr lang="es-E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Q______o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 ver una v_____ c________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 las t_____ de la tarde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501780-A237-646C-09FB-C03BFDB34E6E}"/>
              </a:ext>
            </a:extLst>
          </p:cNvPr>
          <p:cNvGrpSpPr/>
          <p:nvPr/>
        </p:nvGrpSpPr>
        <p:grpSpPr>
          <a:xfrm>
            <a:off x="6328474" y="2232653"/>
            <a:ext cx="515905" cy="478824"/>
            <a:chOff x="4314506" y="40544"/>
            <a:chExt cx="515905" cy="478824"/>
          </a:xfrm>
        </p:grpSpPr>
        <p:pic>
          <p:nvPicPr>
            <p:cNvPr id="12" name="Picture 6" descr="Image result for heart clipart">
              <a:extLst>
                <a:ext uri="{FF2B5EF4-FFF2-40B4-BE49-F238E27FC236}">
                  <a16:creationId xmlns:a16="http://schemas.microsoft.com/office/drawing/2014/main" id="{A31C7443-535C-5BA7-DD1A-ED1406D70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Image result for key clipart">
              <a:extLst>
                <a:ext uri="{FF2B5EF4-FFF2-40B4-BE49-F238E27FC236}">
                  <a16:creationId xmlns:a16="http://schemas.microsoft.com/office/drawing/2014/main" id="{D9966155-A541-C79D-0919-BFF104616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8" descr="Image result for see clipart">
            <a:extLst>
              <a:ext uri="{FF2B5EF4-FFF2-40B4-BE49-F238E27FC236}">
                <a16:creationId xmlns:a16="http://schemas.microsoft.com/office/drawing/2014/main" id="{38F277CE-917D-62D2-FB45-66204959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876" y="2133262"/>
            <a:ext cx="593124" cy="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www.clker.com/cliparts/a/0/e/1/1216139760278927551lemmling_Cartoon_cow.svg.hi.png">
            <a:extLst>
              <a:ext uri="{FF2B5EF4-FFF2-40B4-BE49-F238E27FC236}">
                <a16:creationId xmlns:a16="http://schemas.microsoft.com/office/drawing/2014/main" id="{AFE96A11-66C2-070A-2EED-7FF763CB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745" y="2232653"/>
            <a:ext cx="407658" cy="4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5AE8BD0-6E6D-85D8-2545-BB29A37C7D24}"/>
              </a:ext>
            </a:extLst>
          </p:cNvPr>
          <p:cNvGrpSpPr/>
          <p:nvPr/>
        </p:nvGrpSpPr>
        <p:grpSpPr>
          <a:xfrm>
            <a:off x="8426765" y="3108001"/>
            <a:ext cx="657080" cy="634678"/>
            <a:chOff x="4314506" y="40544"/>
            <a:chExt cx="515905" cy="478824"/>
          </a:xfrm>
        </p:grpSpPr>
        <p:pic>
          <p:nvPicPr>
            <p:cNvPr id="26" name="Picture 6" descr="Image result for heart clipart">
              <a:extLst>
                <a:ext uri="{FF2B5EF4-FFF2-40B4-BE49-F238E27FC236}">
                  <a16:creationId xmlns:a16="http://schemas.microsoft.com/office/drawing/2014/main" id="{DE5E87B0-0B4E-DC6C-0E09-D240CC68C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Image result for key clipart">
              <a:extLst>
                <a:ext uri="{FF2B5EF4-FFF2-40B4-BE49-F238E27FC236}">
                  <a16:creationId xmlns:a16="http://schemas.microsoft.com/office/drawing/2014/main" id="{69A21168-FA99-5C01-BA3E-49C1C0939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8" descr="Image result for see clipart">
            <a:extLst>
              <a:ext uri="{FF2B5EF4-FFF2-40B4-BE49-F238E27FC236}">
                <a16:creationId xmlns:a16="http://schemas.microsoft.com/office/drawing/2014/main" id="{09D7CFED-A9E7-1008-6E2F-48739360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24" y="3015010"/>
            <a:ext cx="677466" cy="6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613EFB-F598-06B4-CF74-A36B168C02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273" y="3194870"/>
            <a:ext cx="787295" cy="54076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251EE7E-B27B-9606-1178-0239D450EF11}"/>
              </a:ext>
            </a:extLst>
          </p:cNvPr>
          <p:cNvGrpSpPr/>
          <p:nvPr/>
        </p:nvGrpSpPr>
        <p:grpSpPr>
          <a:xfrm>
            <a:off x="8426765" y="4110943"/>
            <a:ext cx="657080" cy="634678"/>
            <a:chOff x="4314506" y="40544"/>
            <a:chExt cx="515905" cy="478824"/>
          </a:xfrm>
        </p:grpSpPr>
        <p:pic>
          <p:nvPicPr>
            <p:cNvPr id="31" name="Picture 6" descr="Image result for heart clipart">
              <a:extLst>
                <a:ext uri="{FF2B5EF4-FFF2-40B4-BE49-F238E27FC236}">
                  <a16:creationId xmlns:a16="http://schemas.microsoft.com/office/drawing/2014/main" id="{9A73E44D-05AE-5A3D-F099-0DAE3732C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Image result for key clipart">
              <a:extLst>
                <a:ext uri="{FF2B5EF4-FFF2-40B4-BE49-F238E27FC236}">
                  <a16:creationId xmlns:a16="http://schemas.microsoft.com/office/drawing/2014/main" id="{9FFB53D0-B8D7-D3FB-E939-E5D286951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8" descr="Image result for see clipart">
            <a:extLst>
              <a:ext uri="{FF2B5EF4-FFF2-40B4-BE49-F238E27FC236}">
                <a16:creationId xmlns:a16="http://schemas.microsoft.com/office/drawing/2014/main" id="{F135945E-8CBD-A8B2-D80C-20970C452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7924" y="4017952"/>
            <a:ext cx="677466" cy="6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F9EB390-ED39-A07C-0408-5C51CC57140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273" y="4197812"/>
            <a:ext cx="787295" cy="540764"/>
          </a:xfrm>
          <a:prstGeom prst="rect">
            <a:avLst/>
          </a:prstGeom>
        </p:spPr>
      </p:pic>
      <p:pic>
        <p:nvPicPr>
          <p:cNvPr id="35" name="Picture 16" descr="Image result for 3 o clock clipart">
            <a:extLst>
              <a:ext uri="{FF2B5EF4-FFF2-40B4-BE49-F238E27FC236}">
                <a16:creationId xmlns:a16="http://schemas.microsoft.com/office/drawing/2014/main" id="{A86D2FBD-EDDB-1760-C039-4A4DB4625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183" y="5048564"/>
            <a:ext cx="593124" cy="6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FC8DF4DC-545F-C84C-41F6-58487887A87A}"/>
              </a:ext>
            </a:extLst>
          </p:cNvPr>
          <p:cNvSpPr txBox="1"/>
          <p:nvPr/>
        </p:nvSpPr>
        <p:spPr>
          <a:xfrm>
            <a:off x="228701" y="2080055"/>
            <a:ext cx="580477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Quiero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61D2E05-76CC-2361-96C2-9414634A820E}"/>
              </a:ext>
            </a:extLst>
          </p:cNvPr>
          <p:cNvSpPr txBox="1"/>
          <p:nvPr/>
        </p:nvSpPr>
        <p:spPr>
          <a:xfrm>
            <a:off x="244171" y="3074287"/>
            <a:ext cx="809473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Quiero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colorada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D34F10-5E24-1706-7CB3-8E82B6342621}"/>
              </a:ext>
            </a:extLst>
          </p:cNvPr>
          <p:cNvSpPr txBox="1"/>
          <p:nvPr/>
        </p:nvSpPr>
        <p:spPr>
          <a:xfrm>
            <a:off x="213661" y="4092245"/>
            <a:ext cx="81252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Quiero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colorada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26FD9D-FCD2-0EAF-3CC5-F2ED341E3AF4}"/>
              </a:ext>
            </a:extLst>
          </p:cNvPr>
          <p:cNvSpPr txBox="1"/>
          <p:nvPr/>
        </p:nvSpPr>
        <p:spPr>
          <a:xfrm>
            <a:off x="213661" y="5053251"/>
            <a:ext cx="73754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A las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de la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16" descr="Image result for 3 o clock clipart">
            <a:extLst>
              <a:ext uri="{FF2B5EF4-FFF2-40B4-BE49-F238E27FC236}">
                <a16:creationId xmlns:a16="http://schemas.microsoft.com/office/drawing/2014/main" id="{B9F8C564-C571-9968-A4CF-F4C8AB6A8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611" y="4908477"/>
            <a:ext cx="802506" cy="8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D1208B33-6ED1-82B2-9CAD-E7D575B8EAE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EB9BB1C-32EF-0B39-AD7F-75A90C40F41E}"/>
              </a:ext>
            </a:extLst>
          </p:cNvPr>
          <p:cNvSpPr txBox="1"/>
          <p:nvPr/>
        </p:nvSpPr>
        <p:spPr>
          <a:xfrm>
            <a:off x="6122856" y="71131"/>
            <a:ext cx="632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/4]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DB2447E-6AE6-DD3F-E5FA-BBACAD36D26F}"/>
              </a:ext>
            </a:extLst>
          </p:cNvPr>
          <p:cNvSpPr txBox="1"/>
          <p:nvPr/>
        </p:nvSpPr>
        <p:spPr>
          <a:xfrm>
            <a:off x="8836060" y="155616"/>
            <a:ext cx="1968941" cy="369332"/>
          </a:xfrm>
          <a:prstGeom prst="rect">
            <a:avLst/>
          </a:prstGeom>
          <a:solidFill>
            <a:srgbClr val="BEE395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repeat</a:t>
            </a:r>
            <a:endParaRPr lang="en-GB" dirty="0"/>
          </a:p>
        </p:txBody>
      </p:sp>
      <p:sp>
        <p:nvSpPr>
          <p:cNvPr id="3" name="Speech Bubble: Rectangle with Corners Rounded 2">
            <a:hlinkClick r:id="" action="ppaction://noaction">
              <a:snd r:embed="rId19" name="6_1.wav"/>
            </a:hlinkClick>
            <a:extLst>
              <a:ext uri="{FF2B5EF4-FFF2-40B4-BE49-F238E27FC236}">
                <a16:creationId xmlns:a16="http://schemas.microsoft.com/office/drawing/2014/main" id="{DFF39A66-7C97-CB45-8BE3-E973F0F7D4E9}"/>
              </a:ext>
            </a:extLst>
          </p:cNvPr>
          <p:cNvSpPr/>
          <p:nvPr/>
        </p:nvSpPr>
        <p:spPr>
          <a:xfrm>
            <a:off x="1085082" y="87615"/>
            <a:ext cx="4948388" cy="627542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hlinkClick r:id="" action="ppaction://noaction">
              <a:snd r:embed="rId19" name="6_1.wav"/>
            </a:hlinkClick>
            <a:extLst>
              <a:ext uri="{FF2B5EF4-FFF2-40B4-BE49-F238E27FC236}">
                <a16:creationId xmlns:a16="http://schemas.microsoft.com/office/drawing/2014/main" id="{6E3B5E1B-CFA5-69CF-6537-7117E94E33FF}"/>
              </a:ext>
            </a:extLst>
          </p:cNvPr>
          <p:cNvSpPr txBox="1"/>
          <p:nvPr/>
        </p:nvSpPr>
        <p:spPr>
          <a:xfrm>
            <a:off x="1147612" y="135741"/>
            <a:ext cx="4948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819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2168" y="886097"/>
            <a:ext cx="1208745" cy="430563"/>
          </a:xfrm>
          <a:solidFill>
            <a:srgbClr val="86CFE2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948456" y="4081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AEB78A5-05B8-1495-8D70-2185A925A54E}"/>
              </a:ext>
            </a:extLst>
          </p:cNvPr>
          <p:cNvSpPr txBox="1"/>
          <p:nvPr/>
        </p:nvSpPr>
        <p:spPr>
          <a:xfrm>
            <a:off x="278296" y="1833567"/>
            <a:ext cx="9574526" cy="2891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Q______ v_____ una v_____ c___________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 l__ t______ de la t______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 un d_____  de febrero</a:t>
            </a:r>
          </a:p>
        </p:txBody>
      </p:sp>
      <p:pic>
        <p:nvPicPr>
          <p:cNvPr id="48" name="Picture 8" descr="Image result for see clipart">
            <a:extLst>
              <a:ext uri="{FF2B5EF4-FFF2-40B4-BE49-F238E27FC236}">
                <a16:creationId xmlns:a16="http://schemas.microsoft.com/office/drawing/2014/main" id="{BEC3ECF5-CBD5-CCFB-056E-5E903DF05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459" y="1995231"/>
            <a:ext cx="677466" cy="677466"/>
          </a:xfrm>
          <a:prstGeom prst="rect">
            <a:avLst/>
          </a:prstGeom>
          <a:noFill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7B81B17-DA95-87A0-9F2F-195E0412450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808" y="2175091"/>
            <a:ext cx="787295" cy="540764"/>
          </a:xfrm>
          <a:prstGeom prst="rect">
            <a:avLst/>
          </a:prstGeom>
          <a:noFill/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58119C2-9F84-0F12-E0A1-A4CBB049E23C}"/>
              </a:ext>
            </a:extLst>
          </p:cNvPr>
          <p:cNvGrpSpPr/>
          <p:nvPr/>
        </p:nvGrpSpPr>
        <p:grpSpPr>
          <a:xfrm>
            <a:off x="8433496" y="2094962"/>
            <a:ext cx="657080" cy="634678"/>
            <a:chOff x="4314506" y="40544"/>
            <a:chExt cx="515905" cy="478824"/>
          </a:xfrm>
          <a:noFill/>
        </p:grpSpPr>
        <p:pic>
          <p:nvPicPr>
            <p:cNvPr id="51" name="Picture 6" descr="Image result for heart clipart">
              <a:extLst>
                <a:ext uri="{FF2B5EF4-FFF2-40B4-BE49-F238E27FC236}">
                  <a16:creationId xmlns:a16="http://schemas.microsoft.com/office/drawing/2014/main" id="{E98DFF15-9573-A4DB-EDF0-828C287AF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grpFill/>
          </p:spPr>
        </p:pic>
        <p:pic>
          <p:nvPicPr>
            <p:cNvPr id="52" name="Picture 2" descr="Image result for key clipart">
              <a:extLst>
                <a:ext uri="{FF2B5EF4-FFF2-40B4-BE49-F238E27FC236}">
                  <a16:creationId xmlns:a16="http://schemas.microsoft.com/office/drawing/2014/main" id="{08227F91-53A9-D0FB-7206-B670A95F4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grpFill/>
          </p:spPr>
        </p:pic>
      </p:grpSp>
      <p:pic>
        <p:nvPicPr>
          <p:cNvPr id="54" name="Picture 18" descr="Image result for day clipart">
            <a:extLst>
              <a:ext uri="{FF2B5EF4-FFF2-40B4-BE49-F238E27FC236}">
                <a16:creationId xmlns:a16="http://schemas.microsoft.com/office/drawing/2014/main" id="{0F057CB9-C10C-3199-E255-8D98C113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86">
            <a:off x="7238851" y="4108677"/>
            <a:ext cx="843516" cy="843516"/>
          </a:xfrm>
          <a:prstGeom prst="rect">
            <a:avLst/>
          </a:prstGeom>
          <a:noFill/>
        </p:spPr>
      </p:pic>
      <p:pic>
        <p:nvPicPr>
          <p:cNvPr id="55" name="Picture 25" descr="j0078839">
            <a:extLst>
              <a:ext uri="{FF2B5EF4-FFF2-40B4-BE49-F238E27FC236}">
                <a16:creationId xmlns:a16="http://schemas.microsoft.com/office/drawing/2014/main" id="{9518C775-D507-7439-98BB-99CB33DA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496" y="4106034"/>
            <a:ext cx="1148218" cy="84880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68D9180-3CAE-B36B-6E55-E10686D5A531}"/>
              </a:ext>
            </a:extLst>
          </p:cNvPr>
          <p:cNvSpPr txBox="1"/>
          <p:nvPr/>
        </p:nvSpPr>
        <p:spPr>
          <a:xfrm>
            <a:off x="182240" y="2097219"/>
            <a:ext cx="81252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Quiero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colorada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ECEF6EE-F2D1-1343-00D6-9A19FC6D9589}"/>
              </a:ext>
            </a:extLst>
          </p:cNvPr>
          <p:cNvSpPr txBox="1"/>
          <p:nvPr/>
        </p:nvSpPr>
        <p:spPr>
          <a:xfrm>
            <a:off x="182240" y="3058225"/>
            <a:ext cx="73754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A las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de la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E0A2385-F83D-6ADC-8BB5-5EF8254684CD}"/>
              </a:ext>
            </a:extLst>
          </p:cNvPr>
          <p:cNvSpPr txBox="1"/>
          <p:nvPr/>
        </p:nvSpPr>
        <p:spPr>
          <a:xfrm>
            <a:off x="220126" y="4203316"/>
            <a:ext cx="64844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De un día de febrero</a:t>
            </a:r>
          </a:p>
        </p:txBody>
      </p:sp>
      <p:pic>
        <p:nvPicPr>
          <p:cNvPr id="26" name="Picture 16" descr="Image result for 3 o clock clipart">
            <a:extLst>
              <a:ext uri="{FF2B5EF4-FFF2-40B4-BE49-F238E27FC236}">
                <a16:creationId xmlns:a16="http://schemas.microsoft.com/office/drawing/2014/main" id="{94DB28C4-2509-9D97-8705-EA08AAEBF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599" y="3083755"/>
            <a:ext cx="802506" cy="8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4FF448AD-0A7D-9541-187D-849FE488D7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1BCBCB1-E6D4-C695-C481-BC08CD9CB4BA}"/>
              </a:ext>
            </a:extLst>
          </p:cNvPr>
          <p:cNvSpPr txBox="1"/>
          <p:nvPr/>
        </p:nvSpPr>
        <p:spPr>
          <a:xfrm>
            <a:off x="6122856" y="71131"/>
            <a:ext cx="632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/4]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9A991B-CB2D-E95D-E325-6EDF01B9BA74}"/>
              </a:ext>
            </a:extLst>
          </p:cNvPr>
          <p:cNvSpPr txBox="1"/>
          <p:nvPr/>
        </p:nvSpPr>
        <p:spPr>
          <a:xfrm>
            <a:off x="8836060" y="155616"/>
            <a:ext cx="1968941" cy="369332"/>
          </a:xfrm>
          <a:prstGeom prst="rect">
            <a:avLst/>
          </a:prstGeom>
          <a:solidFill>
            <a:srgbClr val="BEE395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repeat</a:t>
            </a:r>
            <a:endParaRPr lang="en-GB" dirty="0"/>
          </a:p>
        </p:txBody>
      </p:sp>
      <p:sp>
        <p:nvSpPr>
          <p:cNvPr id="3" name="Speech Bubble: Rectangle with Corners Rounded 2">
            <a:hlinkClick r:id="" action="ppaction://noaction">
              <a:snd r:embed="rId16" name="6_1.wav"/>
            </a:hlinkClick>
            <a:extLst>
              <a:ext uri="{FF2B5EF4-FFF2-40B4-BE49-F238E27FC236}">
                <a16:creationId xmlns:a16="http://schemas.microsoft.com/office/drawing/2014/main" id="{3B92FABE-1098-B06F-D1C8-D79E9D7AD70A}"/>
              </a:ext>
            </a:extLst>
          </p:cNvPr>
          <p:cNvSpPr/>
          <p:nvPr/>
        </p:nvSpPr>
        <p:spPr>
          <a:xfrm>
            <a:off x="1085082" y="87615"/>
            <a:ext cx="4948388" cy="627542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hlinkClick r:id="" action="ppaction://noaction">
              <a:snd r:embed="rId16" name="6_1.wav"/>
            </a:hlinkClick>
            <a:extLst>
              <a:ext uri="{FF2B5EF4-FFF2-40B4-BE49-F238E27FC236}">
                <a16:creationId xmlns:a16="http://schemas.microsoft.com/office/drawing/2014/main" id="{DF6655CE-70FC-E758-D9D3-C60C4053AC6A}"/>
              </a:ext>
            </a:extLst>
          </p:cNvPr>
          <p:cNvSpPr txBox="1"/>
          <p:nvPr/>
        </p:nvSpPr>
        <p:spPr>
          <a:xfrm>
            <a:off x="1147612" y="135741"/>
            <a:ext cx="4948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499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3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2168" y="886097"/>
            <a:ext cx="1208745" cy="430563"/>
          </a:xfrm>
          <a:solidFill>
            <a:srgbClr val="86CFE2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48456" y="4081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2AEB78A5-05B8-1495-8D70-2185A925A54E}"/>
              </a:ext>
            </a:extLst>
          </p:cNvPr>
          <p:cNvSpPr txBox="1"/>
          <p:nvPr/>
        </p:nvSpPr>
        <p:spPr>
          <a:xfrm>
            <a:off x="278296" y="1833567"/>
            <a:ext cx="9574526" cy="4861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Q______ v_____ una v_____ c___________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 l__ t______ de la t______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 un d_____  de febrero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 un campo v________ </a:t>
            </a:r>
          </a:p>
          <a:p>
            <a:pPr>
              <a:lnSpc>
                <a:spcPct val="200000"/>
              </a:lnSpc>
            </a:pPr>
            <a:endParaRPr lang="es-ES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Picture 8" descr="Image result for see clipart">
            <a:extLst>
              <a:ext uri="{FF2B5EF4-FFF2-40B4-BE49-F238E27FC236}">
                <a16:creationId xmlns:a16="http://schemas.microsoft.com/office/drawing/2014/main" id="{BEC3ECF5-CBD5-CCFB-056E-5E903DF05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459" y="1995231"/>
            <a:ext cx="677466" cy="677466"/>
          </a:xfrm>
          <a:prstGeom prst="rect">
            <a:avLst/>
          </a:prstGeom>
          <a:noFill/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7B81B17-DA95-87A0-9F2F-195E041245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808" y="2175091"/>
            <a:ext cx="787295" cy="540764"/>
          </a:xfrm>
          <a:prstGeom prst="rect">
            <a:avLst/>
          </a:prstGeom>
          <a:noFill/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758119C2-9F84-0F12-E0A1-A4CBB049E23C}"/>
              </a:ext>
            </a:extLst>
          </p:cNvPr>
          <p:cNvGrpSpPr/>
          <p:nvPr/>
        </p:nvGrpSpPr>
        <p:grpSpPr>
          <a:xfrm>
            <a:off x="8433496" y="2094962"/>
            <a:ext cx="657080" cy="634678"/>
            <a:chOff x="4314506" y="40544"/>
            <a:chExt cx="515905" cy="478824"/>
          </a:xfrm>
          <a:noFill/>
        </p:grpSpPr>
        <p:pic>
          <p:nvPicPr>
            <p:cNvPr id="51" name="Picture 6" descr="Image result for heart clipart">
              <a:extLst>
                <a:ext uri="{FF2B5EF4-FFF2-40B4-BE49-F238E27FC236}">
                  <a16:creationId xmlns:a16="http://schemas.microsoft.com/office/drawing/2014/main" id="{E98DFF15-9573-A4DB-EDF0-828C287AFA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grpFill/>
          </p:spPr>
        </p:pic>
        <p:pic>
          <p:nvPicPr>
            <p:cNvPr id="52" name="Picture 2" descr="Image result for key clipart">
              <a:extLst>
                <a:ext uri="{FF2B5EF4-FFF2-40B4-BE49-F238E27FC236}">
                  <a16:creationId xmlns:a16="http://schemas.microsoft.com/office/drawing/2014/main" id="{08227F91-53A9-D0FB-7206-B670A95F4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grpFill/>
          </p:spPr>
        </p:pic>
      </p:grpSp>
      <p:pic>
        <p:nvPicPr>
          <p:cNvPr id="53" name="Picture 16" descr="Image result for 3 o clock clipart">
            <a:extLst>
              <a:ext uri="{FF2B5EF4-FFF2-40B4-BE49-F238E27FC236}">
                <a16:creationId xmlns:a16="http://schemas.microsoft.com/office/drawing/2014/main" id="{8B2EF946-A868-2AF7-6F69-640AC1B5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561" y="3007201"/>
            <a:ext cx="870059" cy="912251"/>
          </a:xfrm>
          <a:prstGeom prst="rect">
            <a:avLst/>
          </a:prstGeom>
          <a:noFill/>
        </p:spPr>
      </p:pic>
      <p:pic>
        <p:nvPicPr>
          <p:cNvPr id="54" name="Picture 18" descr="Image result for day clipart">
            <a:extLst>
              <a:ext uri="{FF2B5EF4-FFF2-40B4-BE49-F238E27FC236}">
                <a16:creationId xmlns:a16="http://schemas.microsoft.com/office/drawing/2014/main" id="{0F057CB9-C10C-3199-E255-8D98C113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86">
            <a:off x="7043875" y="4013425"/>
            <a:ext cx="669557" cy="669557"/>
          </a:xfrm>
          <a:prstGeom prst="rect">
            <a:avLst/>
          </a:prstGeom>
          <a:noFill/>
        </p:spPr>
      </p:pic>
      <p:pic>
        <p:nvPicPr>
          <p:cNvPr id="55" name="Picture 25" descr="j0078839">
            <a:extLst>
              <a:ext uri="{FF2B5EF4-FFF2-40B4-BE49-F238E27FC236}">
                <a16:creationId xmlns:a16="http://schemas.microsoft.com/office/drawing/2014/main" id="{9518C775-D507-7439-98BB-99CB33DA5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568" y="4046861"/>
            <a:ext cx="911421" cy="6737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0" descr="Image result for green field clipart">
            <a:extLst>
              <a:ext uri="{FF2B5EF4-FFF2-40B4-BE49-F238E27FC236}">
                <a16:creationId xmlns:a16="http://schemas.microsoft.com/office/drawing/2014/main" id="{16AA758D-56E0-FD77-2D0B-CF5B73DD5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722" y="5167027"/>
            <a:ext cx="916080" cy="5152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23A23E-C2DF-C6B7-AB47-79AD3C869774}"/>
              </a:ext>
            </a:extLst>
          </p:cNvPr>
          <p:cNvSpPr txBox="1"/>
          <p:nvPr/>
        </p:nvSpPr>
        <p:spPr>
          <a:xfrm>
            <a:off x="182240" y="2097219"/>
            <a:ext cx="81252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Quiero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colorada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DD37F5-78F6-0BBE-BC7C-9C062A89DABC}"/>
              </a:ext>
            </a:extLst>
          </p:cNvPr>
          <p:cNvSpPr txBox="1"/>
          <p:nvPr/>
        </p:nvSpPr>
        <p:spPr>
          <a:xfrm>
            <a:off x="136675" y="3120803"/>
            <a:ext cx="58659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A las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de la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91A373-2ADE-6F1A-44D5-A314947D160F}"/>
              </a:ext>
            </a:extLst>
          </p:cNvPr>
          <p:cNvSpPr txBox="1"/>
          <p:nvPr/>
        </p:nvSpPr>
        <p:spPr>
          <a:xfrm>
            <a:off x="220126" y="4203316"/>
            <a:ext cx="648443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De un día de febrero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3036A01-C67E-F079-E271-07710FFE20AA}"/>
              </a:ext>
            </a:extLst>
          </p:cNvPr>
          <p:cNvSpPr txBox="1"/>
          <p:nvPr/>
        </p:nvSpPr>
        <p:spPr>
          <a:xfrm>
            <a:off x="220126" y="5078597"/>
            <a:ext cx="548284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En un campo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8" name="Graphic 27" descr="Teacher">
            <a:extLst>
              <a:ext uri="{FF2B5EF4-FFF2-40B4-BE49-F238E27FC236}">
                <a16:creationId xmlns:a16="http://schemas.microsoft.com/office/drawing/2014/main" id="{ABAD0B8E-B654-72F5-69A5-95358033CD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B826A50-EE89-6EB6-0E34-E53A859D0D76}"/>
              </a:ext>
            </a:extLst>
          </p:cNvPr>
          <p:cNvSpPr txBox="1"/>
          <p:nvPr/>
        </p:nvSpPr>
        <p:spPr>
          <a:xfrm>
            <a:off x="6122856" y="71131"/>
            <a:ext cx="632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/4]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1084E9D-CDF2-D044-D81F-D42D212B91EB}"/>
              </a:ext>
            </a:extLst>
          </p:cNvPr>
          <p:cNvSpPr txBox="1"/>
          <p:nvPr/>
        </p:nvSpPr>
        <p:spPr>
          <a:xfrm>
            <a:off x="8836060" y="155616"/>
            <a:ext cx="1968941" cy="369332"/>
          </a:xfrm>
          <a:prstGeom prst="rect">
            <a:avLst/>
          </a:prstGeom>
          <a:solidFill>
            <a:srgbClr val="BEE395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repeat</a:t>
            </a:r>
            <a:endParaRPr lang="en-GB" dirty="0"/>
          </a:p>
        </p:txBody>
      </p:sp>
      <p:sp>
        <p:nvSpPr>
          <p:cNvPr id="3" name="Speech Bubble: Rectangle with Corners Rounded 2">
            <a:hlinkClick r:id="" action="ppaction://noaction">
              <a:snd r:embed="rId18" name="6_1.wav"/>
            </a:hlinkClick>
            <a:extLst>
              <a:ext uri="{FF2B5EF4-FFF2-40B4-BE49-F238E27FC236}">
                <a16:creationId xmlns:a16="http://schemas.microsoft.com/office/drawing/2014/main" id="{B7DF92A4-1473-136B-831F-684417118D8B}"/>
              </a:ext>
            </a:extLst>
          </p:cNvPr>
          <p:cNvSpPr/>
          <p:nvPr/>
        </p:nvSpPr>
        <p:spPr>
          <a:xfrm>
            <a:off x="1085082" y="87615"/>
            <a:ext cx="4948388" cy="627542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hlinkClick r:id="" action="ppaction://noaction">
              <a:snd r:embed="rId18" name="6_1.wav"/>
            </a:hlinkClick>
            <a:extLst>
              <a:ext uri="{FF2B5EF4-FFF2-40B4-BE49-F238E27FC236}">
                <a16:creationId xmlns:a16="http://schemas.microsoft.com/office/drawing/2014/main" id="{333D1424-1B1C-55F1-F06F-ED1EDDA92E21}"/>
              </a:ext>
            </a:extLst>
          </p:cNvPr>
          <p:cNvSpPr txBox="1"/>
          <p:nvPr/>
        </p:nvSpPr>
        <p:spPr>
          <a:xfrm>
            <a:off x="1147612" y="135741"/>
            <a:ext cx="4948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4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2168" y="886097"/>
            <a:ext cx="1208745" cy="430563"/>
          </a:xfrm>
          <a:solidFill>
            <a:srgbClr val="86CFE2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948456" y="4081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6401EC-943B-21A9-83DF-F475508D9B7D}"/>
              </a:ext>
            </a:extLst>
          </p:cNvPr>
          <p:cNvSpPr txBox="1"/>
          <p:nvPr/>
        </p:nvSpPr>
        <p:spPr>
          <a:xfrm>
            <a:off x="251087" y="1145623"/>
            <a:ext cx="8675048" cy="4861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3200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Q______o</a:t>
            </a: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 v____   u___  v____  c____________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 l_____   t_____  d___ l____  t___________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D__   u___  d____   d____ f_____________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E___ u____  c__________  v_________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 a_______________ 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8" descr="Image result for see clipart">
            <a:extLst>
              <a:ext uri="{FF2B5EF4-FFF2-40B4-BE49-F238E27FC236}">
                <a16:creationId xmlns:a16="http://schemas.microsoft.com/office/drawing/2014/main" id="{68F68724-3D45-455E-396D-251DD45CA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7884" y="1353985"/>
            <a:ext cx="677466" cy="6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51462F-C7F3-9ACD-8B0B-AB64C0DB465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275" y="1490687"/>
            <a:ext cx="787295" cy="5407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D9396-95C6-CBEB-EEFA-1DE83AB93B33}"/>
              </a:ext>
            </a:extLst>
          </p:cNvPr>
          <p:cNvGrpSpPr/>
          <p:nvPr/>
        </p:nvGrpSpPr>
        <p:grpSpPr>
          <a:xfrm>
            <a:off x="9168879" y="1490687"/>
            <a:ext cx="657080" cy="634678"/>
            <a:chOff x="4314506" y="40544"/>
            <a:chExt cx="515905" cy="478824"/>
          </a:xfrm>
        </p:grpSpPr>
        <p:pic>
          <p:nvPicPr>
            <p:cNvPr id="14" name="Picture 6" descr="Image result for heart clipart">
              <a:extLst>
                <a:ext uri="{FF2B5EF4-FFF2-40B4-BE49-F238E27FC236}">
                  <a16:creationId xmlns:a16="http://schemas.microsoft.com/office/drawing/2014/main" id="{E37AD5AD-8033-FA15-1622-185A8600B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mage result for key clipart">
              <a:extLst>
                <a:ext uri="{FF2B5EF4-FFF2-40B4-BE49-F238E27FC236}">
                  <a16:creationId xmlns:a16="http://schemas.microsoft.com/office/drawing/2014/main" id="{D9E27123-93F0-63E7-C0AC-3CBA445E6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Picture 18" descr="Image result for day clipart">
            <a:extLst>
              <a:ext uri="{FF2B5EF4-FFF2-40B4-BE49-F238E27FC236}">
                <a16:creationId xmlns:a16="http://schemas.microsoft.com/office/drawing/2014/main" id="{5F09D391-F3F5-64D1-10FA-B84AC16C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86">
            <a:off x="8347303" y="3415093"/>
            <a:ext cx="752525" cy="7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5" descr="j0078839">
            <a:extLst>
              <a:ext uri="{FF2B5EF4-FFF2-40B4-BE49-F238E27FC236}">
                <a16:creationId xmlns:a16="http://schemas.microsoft.com/office/drawing/2014/main" id="{BD6CA468-F921-7065-E696-F0C17298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7056" y="3344469"/>
            <a:ext cx="1168294" cy="86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Image result for green field clipart">
            <a:extLst>
              <a:ext uri="{FF2B5EF4-FFF2-40B4-BE49-F238E27FC236}">
                <a16:creationId xmlns:a16="http://schemas.microsoft.com/office/drawing/2014/main" id="{659C87C4-6BF3-A483-28ED-F655A8B45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768" y="4440771"/>
            <a:ext cx="916080" cy="5152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Image result for yellow clipart">
            <a:extLst>
              <a:ext uri="{FF2B5EF4-FFF2-40B4-BE49-F238E27FC236}">
                <a16:creationId xmlns:a16="http://schemas.microsoft.com/office/drawing/2014/main" id="{39A553BA-9118-0B29-3C2E-720F8DEC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11" y="5402178"/>
            <a:ext cx="655598" cy="62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4E225C1-617E-3191-F401-3266DD203B68}"/>
              </a:ext>
            </a:extLst>
          </p:cNvPr>
          <p:cNvSpPr txBox="1"/>
          <p:nvPr/>
        </p:nvSpPr>
        <p:spPr>
          <a:xfrm>
            <a:off x="245658" y="1448453"/>
            <a:ext cx="867504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Quiero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colorada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0685B67-E210-5520-888D-F4A2193D6FE6}"/>
              </a:ext>
            </a:extLst>
          </p:cNvPr>
          <p:cNvSpPr txBox="1"/>
          <p:nvPr/>
        </p:nvSpPr>
        <p:spPr>
          <a:xfrm>
            <a:off x="261129" y="2442685"/>
            <a:ext cx="78625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A las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de la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5A20A3-9E6C-0CD4-3219-1C2CC088E013}"/>
              </a:ext>
            </a:extLst>
          </p:cNvPr>
          <p:cNvSpPr txBox="1"/>
          <p:nvPr/>
        </p:nvSpPr>
        <p:spPr>
          <a:xfrm>
            <a:off x="230619" y="3460643"/>
            <a:ext cx="774527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tarde</a:t>
            </a:r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 de febrero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800307F-DD21-62FF-A7C0-BD32E19179AC}"/>
              </a:ext>
            </a:extLst>
          </p:cNvPr>
          <p:cNvSpPr txBox="1"/>
          <p:nvPr/>
        </p:nvSpPr>
        <p:spPr>
          <a:xfrm>
            <a:off x="230619" y="4421649"/>
            <a:ext cx="737540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En un campo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verde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316ACB-AE1F-BBC6-DD23-C602B276D867}"/>
              </a:ext>
            </a:extLst>
          </p:cNvPr>
          <p:cNvSpPr txBox="1"/>
          <p:nvPr/>
        </p:nvSpPr>
        <p:spPr>
          <a:xfrm>
            <a:off x="202109" y="5260510"/>
            <a:ext cx="383558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spc="300" dirty="0">
                <a:solidFill>
                  <a:srgbClr val="002060"/>
                </a:solidFill>
                <a:latin typeface="Century Gothic" panose="020B0502020202020204" pitchFamily="34" charset="0"/>
              </a:rPr>
              <a:t>O </a:t>
            </a:r>
            <a:r>
              <a:rPr lang="en-GB" sz="3600" spc="3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amarillo</a:t>
            </a:r>
            <a:endParaRPr lang="en-GB" sz="3600" spc="3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Picture 16" descr="Image result for 3 o clock clipart">
            <a:extLst>
              <a:ext uri="{FF2B5EF4-FFF2-40B4-BE49-F238E27FC236}">
                <a16:creationId xmlns:a16="http://schemas.microsoft.com/office/drawing/2014/main" id="{130C721A-94CA-78DD-72EE-B2C48C6BD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250" y="2313980"/>
            <a:ext cx="802506" cy="841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8B5D2327-7ED4-3011-041F-162BBB7F322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F73D19D-62F3-B781-B754-988631EFDC6F}"/>
              </a:ext>
            </a:extLst>
          </p:cNvPr>
          <p:cNvSpPr txBox="1"/>
          <p:nvPr/>
        </p:nvSpPr>
        <p:spPr>
          <a:xfrm>
            <a:off x="6122856" y="71131"/>
            <a:ext cx="632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/4]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9FCD086-3F6D-14CA-7048-AA6F6B364D90}"/>
              </a:ext>
            </a:extLst>
          </p:cNvPr>
          <p:cNvSpPr txBox="1"/>
          <p:nvPr/>
        </p:nvSpPr>
        <p:spPr>
          <a:xfrm>
            <a:off x="8836060" y="155616"/>
            <a:ext cx="1968941" cy="369332"/>
          </a:xfrm>
          <a:prstGeom prst="rect">
            <a:avLst/>
          </a:prstGeom>
          <a:solidFill>
            <a:srgbClr val="BEE395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repeat</a:t>
            </a:r>
            <a:endParaRPr lang="en-GB" dirty="0"/>
          </a:p>
        </p:txBody>
      </p:sp>
      <p:sp>
        <p:nvSpPr>
          <p:cNvPr id="3" name="Speech Bubble: Rectangle with Corners Rounded 2">
            <a:hlinkClick r:id="" action="ppaction://noaction">
              <a:snd r:embed="rId21" name="6_1.wav"/>
            </a:hlinkClick>
            <a:extLst>
              <a:ext uri="{FF2B5EF4-FFF2-40B4-BE49-F238E27FC236}">
                <a16:creationId xmlns:a16="http://schemas.microsoft.com/office/drawing/2014/main" id="{AA6DE996-CA1D-6A33-CF38-49CB0B8C5A10}"/>
              </a:ext>
            </a:extLst>
          </p:cNvPr>
          <p:cNvSpPr/>
          <p:nvPr/>
        </p:nvSpPr>
        <p:spPr>
          <a:xfrm>
            <a:off x="1085082" y="87615"/>
            <a:ext cx="4948388" cy="627542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hlinkClick r:id="" action="ppaction://noaction">
              <a:snd r:embed="rId21" name="6_1.wav"/>
            </a:hlinkClick>
            <a:extLst>
              <a:ext uri="{FF2B5EF4-FFF2-40B4-BE49-F238E27FC236}">
                <a16:creationId xmlns:a16="http://schemas.microsoft.com/office/drawing/2014/main" id="{18FF6AC7-30EF-EF9A-BE2F-EDDFA1002343}"/>
              </a:ext>
            </a:extLst>
          </p:cNvPr>
          <p:cNvSpPr txBox="1"/>
          <p:nvPr/>
        </p:nvSpPr>
        <p:spPr>
          <a:xfrm>
            <a:off x="1147612" y="135741"/>
            <a:ext cx="4948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286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7" grpId="0" animBg="1"/>
      <p:bldP spid="39" grpId="0" animBg="1"/>
      <p:bldP spid="40" grpId="0" animBg="1"/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32168" y="886097"/>
            <a:ext cx="1208745" cy="430563"/>
          </a:xfrm>
          <a:solidFill>
            <a:srgbClr val="86CFE2"/>
          </a:soli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48456" y="40813"/>
            <a:ext cx="776168" cy="776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raphic 42" descr="Teacher">
            <a:extLst>
              <a:ext uri="{FF2B5EF4-FFF2-40B4-BE49-F238E27FC236}">
                <a16:creationId xmlns:a16="http://schemas.microsoft.com/office/drawing/2014/main" id="{8B5D2327-7ED4-3011-041F-162BBB7F3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EE4D7FA-C808-F761-5BCA-24121BF42F3E}"/>
              </a:ext>
            </a:extLst>
          </p:cNvPr>
          <p:cNvGrpSpPr/>
          <p:nvPr/>
        </p:nvGrpSpPr>
        <p:grpSpPr>
          <a:xfrm>
            <a:off x="1400077" y="1572019"/>
            <a:ext cx="597261" cy="457051"/>
            <a:chOff x="4314506" y="40544"/>
            <a:chExt cx="515905" cy="478824"/>
          </a:xfrm>
        </p:grpSpPr>
        <p:pic>
          <p:nvPicPr>
            <p:cNvPr id="26" name="Picture 6" descr="Image result for heart clipart">
              <a:hlinkClick r:id="" action="ppaction://noaction">
                <a:snd r:embed="rId6" name="6_2.wav"/>
              </a:hlinkClick>
              <a:extLst>
                <a:ext uri="{FF2B5EF4-FFF2-40B4-BE49-F238E27FC236}">
                  <a16:creationId xmlns:a16="http://schemas.microsoft.com/office/drawing/2014/main" id="{C8836932-DB32-9193-FC63-E0D997E4F3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Image result for key clipart">
              <a:hlinkClick r:id="" action="ppaction://noaction">
                <a:snd r:embed="rId6" name="6_2.wav"/>
              </a:hlinkClick>
              <a:extLst>
                <a:ext uri="{FF2B5EF4-FFF2-40B4-BE49-F238E27FC236}">
                  <a16:creationId xmlns:a16="http://schemas.microsoft.com/office/drawing/2014/main" id="{6038CF18-88DC-3BF5-BC40-98DC3CD40F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8" descr="Image result for see clipart">
            <a:extLst>
              <a:ext uri="{FF2B5EF4-FFF2-40B4-BE49-F238E27FC236}">
                <a16:creationId xmlns:a16="http://schemas.microsoft.com/office/drawing/2014/main" id="{BDE91320-7853-79F6-3112-38F747F3D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071" y="1496400"/>
            <a:ext cx="570069" cy="5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http://www.clker.com/cliparts/a/0/e/1/1216139760278927551lemmling_Cartoon_cow.svg.hi.png">
            <a:extLst>
              <a:ext uri="{FF2B5EF4-FFF2-40B4-BE49-F238E27FC236}">
                <a16:creationId xmlns:a16="http://schemas.microsoft.com/office/drawing/2014/main" id="{8E05BDEA-36DE-6777-FDA4-5D51897EE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335" y="1514767"/>
            <a:ext cx="461657" cy="522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Image result for day clipart">
            <a:hlinkClick r:id="" action="ppaction://noaction">
              <a:snd r:embed="rId11" name="8_3.wav"/>
            </a:hlinkClick>
            <a:extLst>
              <a:ext uri="{FF2B5EF4-FFF2-40B4-BE49-F238E27FC236}">
                <a16:creationId xmlns:a16="http://schemas.microsoft.com/office/drawing/2014/main" id="{3D7E5A1B-CC22-7E54-7BCC-83DC91E04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86">
            <a:off x="1408013" y="6064141"/>
            <a:ext cx="556977" cy="55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5" descr="j0078839">
            <a:extLst>
              <a:ext uri="{FF2B5EF4-FFF2-40B4-BE49-F238E27FC236}">
                <a16:creationId xmlns:a16="http://schemas.microsoft.com/office/drawing/2014/main" id="{61A38ACF-C29A-4F74-3AA4-AEDF8B099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912" y="5957230"/>
            <a:ext cx="857737" cy="63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6" descr="Image result for 3 o clock clipart">
            <a:hlinkClick r:id="" action="ppaction://noaction">
              <a:snd r:embed="rId14" name="8_2.wav"/>
            </a:hlinkClick>
            <a:extLst>
              <a:ext uri="{FF2B5EF4-FFF2-40B4-BE49-F238E27FC236}">
                <a16:creationId xmlns:a16="http://schemas.microsoft.com/office/drawing/2014/main" id="{E8DD826D-9301-E93B-1219-8B9BC8FAC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518" y="3682993"/>
            <a:ext cx="580461" cy="6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20B9C342-1431-273E-E1C4-02C534CF09FC}"/>
              </a:ext>
            </a:extLst>
          </p:cNvPr>
          <p:cNvGrpSpPr/>
          <p:nvPr/>
        </p:nvGrpSpPr>
        <p:grpSpPr>
          <a:xfrm>
            <a:off x="1402146" y="2259181"/>
            <a:ext cx="597261" cy="457051"/>
            <a:chOff x="4314506" y="40544"/>
            <a:chExt cx="515905" cy="478824"/>
          </a:xfrm>
        </p:grpSpPr>
        <p:pic>
          <p:nvPicPr>
            <p:cNvPr id="35" name="Picture 6" descr="Image result for heart clipart">
              <a:hlinkClick r:id="" action="ppaction://noaction">
                <a:snd r:embed="rId16" name="8_1.wav"/>
              </a:hlinkClick>
              <a:extLst>
                <a:ext uri="{FF2B5EF4-FFF2-40B4-BE49-F238E27FC236}">
                  <a16:creationId xmlns:a16="http://schemas.microsoft.com/office/drawing/2014/main" id="{E09D6F82-E5A2-86F3-2C4E-D836A073FB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Image result for key clipart">
              <a:hlinkClick r:id="" action="ppaction://noaction">
                <a:snd r:embed="rId16" name="8_1.wav"/>
              </a:hlinkClick>
              <a:extLst>
                <a:ext uri="{FF2B5EF4-FFF2-40B4-BE49-F238E27FC236}">
                  <a16:creationId xmlns:a16="http://schemas.microsoft.com/office/drawing/2014/main" id="{9DE8F54E-4AF7-9FF3-7F88-A4B4E3FAA7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Picture 8" descr="Image result for see clipart">
            <a:extLst>
              <a:ext uri="{FF2B5EF4-FFF2-40B4-BE49-F238E27FC236}">
                <a16:creationId xmlns:a16="http://schemas.microsoft.com/office/drawing/2014/main" id="{BC11AB5E-2DF3-A5EF-7D95-DBCFCA5AD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526" y="2153585"/>
            <a:ext cx="570069" cy="5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C88A4268-4049-CF28-1A20-EFEC817556E8}"/>
              </a:ext>
            </a:extLst>
          </p:cNvPr>
          <p:cNvGrpSpPr/>
          <p:nvPr/>
        </p:nvGrpSpPr>
        <p:grpSpPr>
          <a:xfrm>
            <a:off x="1378652" y="3012793"/>
            <a:ext cx="597261" cy="457051"/>
            <a:chOff x="4314506" y="40544"/>
            <a:chExt cx="515905" cy="478824"/>
          </a:xfrm>
        </p:grpSpPr>
        <p:pic>
          <p:nvPicPr>
            <p:cNvPr id="48" name="Picture 6" descr="Image result for heart clipart">
              <a:hlinkClick r:id="" action="ppaction://noaction">
                <a:snd r:embed="rId16" name="8_1.wav"/>
              </a:hlinkClick>
              <a:extLst>
                <a:ext uri="{FF2B5EF4-FFF2-40B4-BE49-F238E27FC236}">
                  <a16:creationId xmlns:a16="http://schemas.microsoft.com/office/drawing/2014/main" id="{CDD95A20-9283-665A-13BD-1E5FC38E4E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2" descr="Image result for key clipart">
              <a:hlinkClick r:id="" action="ppaction://noaction">
                <a:snd r:embed="rId16" name="8_1.wav"/>
              </a:hlinkClick>
              <a:extLst>
                <a:ext uri="{FF2B5EF4-FFF2-40B4-BE49-F238E27FC236}">
                  <a16:creationId xmlns:a16="http://schemas.microsoft.com/office/drawing/2014/main" id="{D15A5C89-503A-77FC-C31C-977D1F015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0" name="Picture 8" descr="Image result for see clipart">
            <a:extLst>
              <a:ext uri="{FF2B5EF4-FFF2-40B4-BE49-F238E27FC236}">
                <a16:creationId xmlns:a16="http://schemas.microsoft.com/office/drawing/2014/main" id="{581106C3-C6A1-7985-4B6F-FF0F4E136D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032" y="2907197"/>
            <a:ext cx="570069" cy="5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Image result for see clipart">
            <a:extLst>
              <a:ext uri="{FF2B5EF4-FFF2-40B4-BE49-F238E27FC236}">
                <a16:creationId xmlns:a16="http://schemas.microsoft.com/office/drawing/2014/main" id="{883D9BC2-D5E9-DBE4-36EF-04B3D803F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874" y="4653361"/>
            <a:ext cx="570069" cy="5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B3F81009-4D74-B136-8C9A-10BA15DF28D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19" y="2373717"/>
            <a:ext cx="662487" cy="45503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AF3BAB5-5DE8-8BDF-1E48-0DF3434F468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506" y="3073583"/>
            <a:ext cx="662487" cy="45503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535B830-5D5A-9A74-81B4-535952CCCA8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0519" y="4819747"/>
            <a:ext cx="662487" cy="455038"/>
          </a:xfrm>
          <a:prstGeom prst="rect">
            <a:avLst/>
          </a:prstGeom>
        </p:spPr>
      </p:pic>
      <p:pic>
        <p:nvPicPr>
          <p:cNvPr id="82" name="Picture 25" descr="j0078839">
            <a:extLst>
              <a:ext uri="{FF2B5EF4-FFF2-40B4-BE49-F238E27FC236}">
                <a16:creationId xmlns:a16="http://schemas.microsoft.com/office/drawing/2014/main" id="{ECA0F614-16E8-90BE-6728-D141E3CF5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936" y="1464688"/>
            <a:ext cx="857737" cy="63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8" descr="Image result for see clipart">
            <a:extLst>
              <a:ext uri="{FF2B5EF4-FFF2-40B4-BE49-F238E27FC236}">
                <a16:creationId xmlns:a16="http://schemas.microsoft.com/office/drawing/2014/main" id="{5DF19E0B-A797-6172-3919-DEAE2A367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898" y="160819"/>
            <a:ext cx="570069" cy="5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7BC493A-97BB-03AE-0B96-E0343616A18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43" y="327205"/>
            <a:ext cx="662487" cy="455038"/>
          </a:xfrm>
          <a:prstGeom prst="rect">
            <a:avLst/>
          </a:prstGeom>
        </p:spPr>
      </p:pic>
      <p:pic>
        <p:nvPicPr>
          <p:cNvPr id="89" name="Picture 20" descr="Image result for green field clipart">
            <a:hlinkClick r:id="" action="ppaction://noaction">
              <a:snd r:embed="rId18" name="8_4.wav"/>
            </a:hlinkClick>
            <a:extLst>
              <a:ext uri="{FF2B5EF4-FFF2-40B4-BE49-F238E27FC236}">
                <a16:creationId xmlns:a16="http://schemas.microsoft.com/office/drawing/2014/main" id="{0F6797F9-B9B5-FEA0-C0F4-6D0B60359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78" y="2351280"/>
            <a:ext cx="765948" cy="43084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25" descr="j0078839">
            <a:extLst>
              <a:ext uri="{FF2B5EF4-FFF2-40B4-BE49-F238E27FC236}">
                <a16:creationId xmlns:a16="http://schemas.microsoft.com/office/drawing/2014/main" id="{1064FB9E-3848-42EC-F906-DDADB27B5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936" y="4663294"/>
            <a:ext cx="857737" cy="634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Picture 8" descr="Image result for see clipart">
            <a:extLst>
              <a:ext uri="{FF2B5EF4-FFF2-40B4-BE49-F238E27FC236}">
                <a16:creationId xmlns:a16="http://schemas.microsoft.com/office/drawing/2014/main" id="{E4695119-16AD-D4A5-9103-5531B7CC1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898" y="3359425"/>
            <a:ext cx="570069" cy="57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B826EC52-97E9-3282-4975-F2910DA5FB9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543" y="3525811"/>
            <a:ext cx="662487" cy="455038"/>
          </a:xfrm>
          <a:prstGeom prst="rect">
            <a:avLst/>
          </a:prstGeom>
        </p:spPr>
      </p:pic>
      <p:pic>
        <p:nvPicPr>
          <p:cNvPr id="99" name="Picture 22" descr="Image result for yellow clipart">
            <a:hlinkClick r:id="" action="ppaction://noaction">
              <a:snd r:embed="rId20" name="9_2.wav"/>
            </a:hlinkClick>
            <a:extLst>
              <a:ext uri="{FF2B5EF4-FFF2-40B4-BE49-F238E27FC236}">
                <a16:creationId xmlns:a16="http://schemas.microsoft.com/office/drawing/2014/main" id="{473462B2-D5E6-B86B-9CF4-F72B01152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349" y="6141041"/>
            <a:ext cx="655598" cy="62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31F734BC-B1F9-5B47-4FA6-3E5942B16AD7}"/>
              </a:ext>
            </a:extLst>
          </p:cNvPr>
          <p:cNvSpPr txBox="1"/>
          <p:nvPr/>
        </p:nvSpPr>
        <p:spPr>
          <a:xfrm>
            <a:off x="10223059" y="1775202"/>
            <a:ext cx="1968941" cy="369332"/>
          </a:xfrm>
          <a:prstGeom prst="rect">
            <a:avLst/>
          </a:prstGeom>
          <a:solidFill>
            <a:srgbClr val="BEE395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repeat</a:t>
            </a:r>
            <a:endParaRPr lang="en-GB" dirty="0"/>
          </a:p>
        </p:txBody>
      </p:sp>
      <p:sp>
        <p:nvSpPr>
          <p:cNvPr id="3" name="Speech Bubble: Rectangle with Corners Rounded 2">
            <a:hlinkClick r:id="" action="ppaction://noaction">
              <a:snd r:embed="rId23" name="6_1.wav"/>
            </a:hlinkClick>
            <a:extLst>
              <a:ext uri="{FF2B5EF4-FFF2-40B4-BE49-F238E27FC236}">
                <a16:creationId xmlns:a16="http://schemas.microsoft.com/office/drawing/2014/main" id="{2DDA214C-7F61-4405-D3FE-28E844B46D3F}"/>
              </a:ext>
            </a:extLst>
          </p:cNvPr>
          <p:cNvSpPr/>
          <p:nvPr/>
        </p:nvSpPr>
        <p:spPr>
          <a:xfrm>
            <a:off x="1085082" y="87615"/>
            <a:ext cx="4948388" cy="627542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hlinkClick r:id="" action="ppaction://noaction">
              <a:snd r:embed="rId23" name="6_1.wav"/>
            </a:hlinkClick>
            <a:extLst>
              <a:ext uri="{FF2B5EF4-FFF2-40B4-BE49-F238E27FC236}">
                <a16:creationId xmlns:a16="http://schemas.microsoft.com/office/drawing/2014/main" id="{4888FA97-7B27-F4D9-7250-13B784DE974A}"/>
              </a:ext>
            </a:extLst>
          </p:cNvPr>
          <p:cNvSpPr txBox="1"/>
          <p:nvPr/>
        </p:nvSpPr>
        <p:spPr>
          <a:xfrm>
            <a:off x="1147612" y="135741"/>
            <a:ext cx="4948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51FF36-E98F-0796-DA4A-80F9CF8D0A1C}"/>
              </a:ext>
            </a:extLst>
          </p:cNvPr>
          <p:cNvGrpSpPr/>
          <p:nvPr/>
        </p:nvGrpSpPr>
        <p:grpSpPr>
          <a:xfrm>
            <a:off x="1373718" y="4738975"/>
            <a:ext cx="597261" cy="457051"/>
            <a:chOff x="4314506" y="40544"/>
            <a:chExt cx="515905" cy="478824"/>
          </a:xfrm>
        </p:grpSpPr>
        <p:pic>
          <p:nvPicPr>
            <p:cNvPr id="6" name="Picture 6" descr="Image result for heart clipart">
              <a:hlinkClick r:id="" action="ppaction://noaction">
                <a:snd r:embed="rId16" name="8_1.wav"/>
              </a:hlinkClick>
              <a:extLst>
                <a:ext uri="{FF2B5EF4-FFF2-40B4-BE49-F238E27FC236}">
                  <a16:creationId xmlns:a16="http://schemas.microsoft.com/office/drawing/2014/main" id="{A2E6A267-178A-8968-3B40-0B489C7E9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Image result for key clipart">
              <a:hlinkClick r:id="" action="ppaction://noaction">
                <a:snd r:embed="rId16" name="8_1.wav"/>
              </a:hlinkClick>
              <a:extLst>
                <a:ext uri="{FF2B5EF4-FFF2-40B4-BE49-F238E27FC236}">
                  <a16:creationId xmlns:a16="http://schemas.microsoft.com/office/drawing/2014/main" id="{5F177DBA-87B0-322E-AC6F-BA92111DA7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16" descr="Image result for 3 o clock clipart">
            <a:hlinkClick r:id="" action="ppaction://noaction">
              <a:snd r:embed="rId14" name="8_2.wav"/>
            </a:hlinkClick>
            <a:extLst>
              <a:ext uri="{FF2B5EF4-FFF2-40B4-BE49-F238E27FC236}">
                <a16:creationId xmlns:a16="http://schemas.microsoft.com/office/drawing/2014/main" id="{2C74B96E-4ABD-8919-AE6A-EB1C1F42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8" y="5339094"/>
            <a:ext cx="580461" cy="6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08ABA60-545C-83A7-76CB-856F2ABB96CF}"/>
              </a:ext>
            </a:extLst>
          </p:cNvPr>
          <p:cNvGrpSpPr/>
          <p:nvPr/>
        </p:nvGrpSpPr>
        <p:grpSpPr>
          <a:xfrm>
            <a:off x="6801113" y="294475"/>
            <a:ext cx="597261" cy="457051"/>
            <a:chOff x="4314506" y="40544"/>
            <a:chExt cx="515905" cy="478824"/>
          </a:xfrm>
        </p:grpSpPr>
        <p:pic>
          <p:nvPicPr>
            <p:cNvPr id="10" name="Picture 6" descr="Image result for heart clipart">
              <a:hlinkClick r:id="" action="ppaction://noaction">
                <a:snd r:embed="rId16" name="8_1.wav"/>
              </a:hlinkClick>
              <a:extLst>
                <a:ext uri="{FF2B5EF4-FFF2-40B4-BE49-F238E27FC236}">
                  <a16:creationId xmlns:a16="http://schemas.microsoft.com/office/drawing/2014/main" id="{E7E3E1E9-4ECF-D0FA-D2E4-A5D6F6AFB7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Image result for key clipart">
              <a:hlinkClick r:id="" action="ppaction://noaction">
                <a:snd r:embed="rId16" name="8_1.wav"/>
              </a:hlinkClick>
              <a:extLst>
                <a:ext uri="{FF2B5EF4-FFF2-40B4-BE49-F238E27FC236}">
                  <a16:creationId xmlns:a16="http://schemas.microsoft.com/office/drawing/2014/main" id="{A2D04CAB-3D93-5A5C-4D5A-D24B3121D3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FF3A587-58AD-1A61-AC9F-CB1AB8B49F7E}"/>
              </a:ext>
            </a:extLst>
          </p:cNvPr>
          <p:cNvGrpSpPr/>
          <p:nvPr/>
        </p:nvGrpSpPr>
        <p:grpSpPr>
          <a:xfrm>
            <a:off x="6811498" y="3454467"/>
            <a:ext cx="597261" cy="457051"/>
            <a:chOff x="4314506" y="40544"/>
            <a:chExt cx="515905" cy="478824"/>
          </a:xfrm>
        </p:grpSpPr>
        <p:pic>
          <p:nvPicPr>
            <p:cNvPr id="13" name="Picture 6" descr="Image result for heart clipart">
              <a:hlinkClick r:id="" action="ppaction://noaction">
                <a:snd r:embed="rId16" name="8_1.wav"/>
              </a:hlinkClick>
              <a:extLst>
                <a:ext uri="{FF2B5EF4-FFF2-40B4-BE49-F238E27FC236}">
                  <a16:creationId xmlns:a16="http://schemas.microsoft.com/office/drawing/2014/main" id="{B6A8A215-CB5C-6E0D-423D-86CB2063E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Image result for key clipart">
              <a:hlinkClick r:id="" action="ppaction://noaction">
                <a:snd r:embed="rId16" name="8_1.wav"/>
              </a:hlinkClick>
              <a:extLst>
                <a:ext uri="{FF2B5EF4-FFF2-40B4-BE49-F238E27FC236}">
                  <a16:creationId xmlns:a16="http://schemas.microsoft.com/office/drawing/2014/main" id="{53C21499-B961-75C8-898B-35313D5C24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16" descr="Image result for 3 o clock clipart">
            <a:hlinkClick r:id="" action="ppaction://noaction">
              <a:snd r:embed="rId14" name="8_2.wav"/>
            </a:hlinkClick>
            <a:extLst>
              <a:ext uri="{FF2B5EF4-FFF2-40B4-BE49-F238E27FC236}">
                <a16:creationId xmlns:a16="http://schemas.microsoft.com/office/drawing/2014/main" id="{9174B2B8-8533-671E-1E00-8F0050A93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97" y="849191"/>
            <a:ext cx="580461" cy="6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Image result for 3 o clock clipart">
            <a:hlinkClick r:id="" action="ppaction://noaction">
              <a:snd r:embed="rId14" name="8_2.wav"/>
            </a:hlinkClick>
            <a:extLst>
              <a:ext uri="{FF2B5EF4-FFF2-40B4-BE49-F238E27FC236}">
                <a16:creationId xmlns:a16="http://schemas.microsoft.com/office/drawing/2014/main" id="{AB044FD5-2FCA-EAC6-5B30-38C8A2D91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214" y="4074001"/>
            <a:ext cx="580461" cy="60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Image result for day clipart">
            <a:hlinkClick r:id="" action="ppaction://noaction">
              <a:snd r:embed="rId11" name="8_3.wav"/>
            </a:hlinkClick>
            <a:extLst>
              <a:ext uri="{FF2B5EF4-FFF2-40B4-BE49-F238E27FC236}">
                <a16:creationId xmlns:a16="http://schemas.microsoft.com/office/drawing/2014/main" id="{8D091FF4-2A8D-4FC1-53B5-D340C908FA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86">
            <a:off x="6849868" y="4802629"/>
            <a:ext cx="556977" cy="55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8" descr="Image result for day clipart">
            <a:hlinkClick r:id="" action="ppaction://noaction">
              <a:snd r:embed="rId11" name="8_3.wav"/>
            </a:hlinkClick>
            <a:extLst>
              <a:ext uri="{FF2B5EF4-FFF2-40B4-BE49-F238E27FC236}">
                <a16:creationId xmlns:a16="http://schemas.microsoft.com/office/drawing/2014/main" id="{7BD55731-1022-9A25-FDB4-42814E7FC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86">
            <a:off x="6839253" y="1594140"/>
            <a:ext cx="556977" cy="55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0" descr="Image result for green field clipart">
            <a:hlinkClick r:id="" action="ppaction://noaction">
              <a:snd r:embed="rId18" name="8_4.wav"/>
            </a:hlinkClick>
            <a:extLst>
              <a:ext uri="{FF2B5EF4-FFF2-40B4-BE49-F238E27FC236}">
                <a16:creationId xmlns:a16="http://schemas.microsoft.com/office/drawing/2014/main" id="{D8D4B339-8B9B-6529-4F0B-FC42FAE6F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807" y="5603323"/>
            <a:ext cx="765948" cy="43084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579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19;p21" descr="background rectangle">
            <a:extLst>
              <a:ext uri="{FF2B5EF4-FFF2-40B4-BE49-F238E27FC236}">
                <a16:creationId xmlns:a16="http://schemas.microsoft.com/office/drawing/2014/main" id="{6ADDCC5E-D66B-4BFB-8CC7-7FF7A6326B2C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  <p:sp>
        <p:nvSpPr>
          <p:cNvPr id="7" name="Google Shape;421;p21">
            <a:extLst>
              <a:ext uri="{FF2B5EF4-FFF2-40B4-BE49-F238E27FC236}">
                <a16:creationId xmlns:a16="http://schemas.microsoft.com/office/drawing/2014/main" id="{C56FA95A-3C48-4E74-BF3B-4E41A382A86D}"/>
              </a:ext>
            </a:extLst>
          </p:cNvPr>
          <p:cNvSpPr/>
          <p:nvPr/>
        </p:nvSpPr>
        <p:spPr>
          <a:xfrm>
            <a:off x="6215144" y="5128536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Arial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cs typeface="Aharoni" panose="02010803020104030203" pitchFamily="2" charset="-79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8;p2" descr="background rectangle">
            <a:extLst>
              <a:ext uri="{FF2B5EF4-FFF2-40B4-BE49-F238E27FC236}">
                <a16:creationId xmlns:a16="http://schemas.microsoft.com/office/drawing/2014/main" id="{09433CD3-426E-4B6A-9485-2B7DBF7E511F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ADD2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2"/>
          <p:cNvSpPr txBox="1"/>
          <p:nvPr/>
        </p:nvSpPr>
        <p:spPr>
          <a:xfrm>
            <a:off x="0" y="3510537"/>
            <a:ext cx="4350984" cy="84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fr-FR" sz="2500" b="1" dirty="0">
                <a:solidFill>
                  <a:schemeClr val="bg2"/>
                </a:solidFill>
                <a:latin typeface="Century Gothic"/>
              </a:rPr>
              <a:t>Un </a:t>
            </a:r>
            <a:r>
              <a:rPr lang="fr-FR" sz="2500" b="1" dirty="0" err="1">
                <a:solidFill>
                  <a:schemeClr val="bg2"/>
                </a:solidFill>
                <a:latin typeface="Century Gothic"/>
              </a:rPr>
              <a:t>poema</a:t>
            </a:r>
            <a:endParaRPr lang="fr-FR" sz="2500" b="1" dirty="0">
              <a:solidFill>
                <a:schemeClr val="bg2"/>
              </a:solidFill>
              <a:latin typeface="Century Gothic"/>
            </a:endParaRPr>
          </a:p>
          <a:p>
            <a:pPr marL="457200" indent="-457200" fontAlgn="auto">
              <a:buClr>
                <a:srgbClr val="FFFFFF"/>
              </a:buClr>
              <a:buSzPts val="2800"/>
              <a:buFontTx/>
              <a:buChar char="-"/>
              <a:tabLst/>
              <a:defRPr/>
            </a:pPr>
            <a:r>
              <a:rPr lang="nb-NO" sz="2400" b="1" dirty="0">
                <a:solidFill>
                  <a:schemeClr val="bg2"/>
                </a:solidFill>
                <a:latin typeface="Century Gothic"/>
                <a:ea typeface="Calibri"/>
                <a:cs typeface="Calibri"/>
                <a:sym typeface="Century Gothic"/>
              </a:rPr>
              <a:t>SSC repaso </a:t>
            </a:r>
            <a:endParaRPr lang="nb-NO" sz="2400" b="1" dirty="0">
              <a:solidFill>
                <a:schemeClr val="bg2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350984" cy="1325563"/>
          </a:xfrm>
        </p:spPr>
        <p:txBody>
          <a:bodyPr>
            <a:noAutofit/>
          </a:bodyPr>
          <a:lstStyle/>
          <a:p>
            <a:pPr algn="ctr" rtl="0" fontAlgn="ctr"/>
            <a:r>
              <a:rPr lang="en-GB" sz="3600" b="1" dirty="0" err="1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Quiero</a:t>
            </a: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GB" sz="3600" b="1" dirty="0" err="1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ver</a:t>
            </a:r>
            <a:r>
              <a:rPr lang="en-GB" sz="3600" b="1" dirty="0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 una </a:t>
            </a:r>
            <a:r>
              <a:rPr lang="en-GB" sz="3600" b="1" dirty="0" err="1">
                <a:solidFill>
                  <a:schemeClr val="bg1">
                    <a:lumMod val="95000"/>
                  </a:schemeClr>
                </a:solidFill>
                <a:effectLst/>
                <a:latin typeface="Century Gothic" panose="020B0502020202020204" pitchFamily="34" charset="0"/>
              </a:rPr>
              <a:t>vaca</a:t>
            </a:r>
            <a:endParaRPr lang="en-GB" sz="3600" b="1" dirty="0">
              <a:solidFill>
                <a:schemeClr val="bg1">
                  <a:lumMod val="95000"/>
                </a:schemeClr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8" name="Google Shape;100;p2">
            <a:extLst>
              <a:ext uri="{FF2B5EF4-FFF2-40B4-BE49-F238E27FC236}">
                <a16:creationId xmlns:a16="http://schemas.microsoft.com/office/drawing/2014/main" id="{AD017EE6-D313-46C9-9C36-8CE9B548176E}"/>
              </a:ext>
            </a:extLst>
          </p:cNvPr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i="0" u="none" strike="noStrike" cap="none" dirty="0" err="1">
                <a:solidFill>
                  <a:srgbClr val="0070C0"/>
                </a:solidFill>
                <a:latin typeface="Modern Love" panose="04090805081005020601" pitchFamily="82" charset="0"/>
                <a:ea typeface="STHupo" panose="02010800040101010101" pitchFamily="2" charset="-122"/>
                <a:cs typeface="Aharoni" panose="02010803020104030203" pitchFamily="2" charset="-79"/>
                <a:sym typeface="Arial"/>
              </a:rPr>
              <a:t>azul</a:t>
            </a:r>
            <a:endParaRPr dirty="0">
              <a:solidFill>
                <a:srgbClr val="0070C0"/>
              </a:solidFill>
              <a:latin typeface="Modern Love" panose="04090805081005020601" pitchFamily="82" charset="0"/>
              <a:ea typeface="STHupo" panose="02010800040101010101" pitchFamily="2" charset="-122"/>
              <a:cs typeface="Aharoni" panose="02010803020104030203" pitchFamily="2" charset="-79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FDAB4B1-46D4-49AF-584F-166DA6C51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291" y="4647732"/>
            <a:ext cx="3095386" cy="2126106"/>
          </a:xfrm>
          <a:prstGeom prst="rect">
            <a:avLst/>
          </a:prstGeom>
        </p:spPr>
      </p:pic>
      <p:pic>
        <p:nvPicPr>
          <p:cNvPr id="15" name="Picture 8" descr="Uruguay, Bandera, Mapa, Fronteras, País">
            <a:extLst>
              <a:ext uri="{FF2B5EF4-FFF2-40B4-BE49-F238E27FC236}">
                <a16:creationId xmlns:a16="http://schemas.microsoft.com/office/drawing/2014/main" id="{F381FA77-9AFF-018E-5F3B-0793E62A1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698" y="5456004"/>
            <a:ext cx="1150603" cy="127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833" y="916550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87277" y="9654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6241C64F-A483-A024-C9AF-D73D9086B21D}"/>
              </a:ext>
            </a:extLst>
          </p:cNvPr>
          <p:cNvSpPr txBox="1">
            <a:spLocks/>
          </p:cNvSpPr>
          <p:nvPr/>
        </p:nvSpPr>
        <p:spPr>
          <a:xfrm>
            <a:off x="10045628" y="922566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D98C24E0-32C7-4DF6-AE16-B43C54717F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sp>
        <p:nvSpPr>
          <p:cNvPr id="21" name="TextBox 20">
            <a:hlinkClick r:id="" action="ppaction://noaction">
              <a:snd r:embed="rId11" name="3_1.wav"/>
            </a:hlinkClick>
            <a:extLst>
              <a:ext uri="{FF2B5EF4-FFF2-40B4-BE49-F238E27FC236}">
                <a16:creationId xmlns:a16="http://schemas.microsoft.com/office/drawing/2014/main" id="{D58C533B-38BD-2D89-87D4-C4EF870FA467}"/>
              </a:ext>
            </a:extLst>
          </p:cNvPr>
          <p:cNvSpPr txBox="1"/>
          <p:nvPr/>
        </p:nvSpPr>
        <p:spPr>
          <a:xfrm>
            <a:off x="1147611" y="122096"/>
            <a:ext cx="59085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Lee la</a:t>
            </a:r>
            <a:r>
              <a:rPr kumimoji="0" lang="en-GB" sz="27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Información sobre Uruguay.</a:t>
            </a:r>
            <a:endParaRPr kumimoji="0" lang="en-GB" sz="27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2" name="Speech Bubble: Rectangle with Corners Rounded 21">
            <a:hlinkClick r:id="" action="ppaction://noaction">
              <a:snd r:embed="rId11" name="3_1.wav"/>
            </a:hlinkClick>
            <a:extLst>
              <a:ext uri="{FF2B5EF4-FFF2-40B4-BE49-F238E27FC236}">
                <a16:creationId xmlns:a16="http://schemas.microsoft.com/office/drawing/2014/main" id="{B814B868-07C2-70AA-1025-7CEB156FF5DB}"/>
              </a:ext>
            </a:extLst>
          </p:cNvPr>
          <p:cNvSpPr/>
          <p:nvPr/>
        </p:nvSpPr>
        <p:spPr>
          <a:xfrm>
            <a:off x="1085082" y="135741"/>
            <a:ext cx="5971038" cy="519576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Speech Bubble: Rectangle with Corners Rounded 22">
            <a:hlinkClick r:id="" action="ppaction://noaction">
              <a:snd r:embed="rId12" name="3_3.wav"/>
            </a:hlinkClick>
            <a:extLst>
              <a:ext uri="{FF2B5EF4-FFF2-40B4-BE49-F238E27FC236}">
                <a16:creationId xmlns:a16="http://schemas.microsoft.com/office/drawing/2014/main" id="{787D6094-6209-1D70-99BA-F63EF66D68D8}"/>
              </a:ext>
            </a:extLst>
          </p:cNvPr>
          <p:cNvSpPr/>
          <p:nvPr/>
        </p:nvSpPr>
        <p:spPr>
          <a:xfrm>
            <a:off x="6054440" y="810880"/>
            <a:ext cx="2354775" cy="519576"/>
          </a:xfrm>
          <a:prstGeom prst="wedgeRoundRectCallout">
            <a:avLst>
              <a:gd name="adj1" fmla="val 39230"/>
              <a:gd name="adj2" fmla="val -83331"/>
              <a:gd name="adj3" fmla="val 16667"/>
            </a:avLst>
          </a:prstGeom>
          <a:solidFill>
            <a:srgbClr val="002060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Es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mentira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4" name="Speech Bubble: Rectangle with Corners Rounded 23">
            <a:hlinkClick r:id="" action="ppaction://noaction">
              <a:snd r:embed="rId13" name="3_2.wav"/>
            </a:hlinkClick>
            <a:extLst>
              <a:ext uri="{FF2B5EF4-FFF2-40B4-BE49-F238E27FC236}">
                <a16:creationId xmlns:a16="http://schemas.microsoft.com/office/drawing/2014/main" id="{016C80B2-8990-3ADB-510B-0D5E09F1D6FD}"/>
              </a:ext>
            </a:extLst>
          </p:cNvPr>
          <p:cNvSpPr/>
          <p:nvPr/>
        </p:nvSpPr>
        <p:spPr>
          <a:xfrm>
            <a:off x="3834129" y="810880"/>
            <a:ext cx="2046091" cy="519576"/>
          </a:xfrm>
          <a:prstGeom prst="wedgeRoundRectCallout">
            <a:avLst>
              <a:gd name="adj1" fmla="val -35861"/>
              <a:gd name="adj2" fmla="val -80398"/>
              <a:gd name="adj3" fmla="val 16667"/>
            </a:avLst>
          </a:prstGeom>
          <a:solidFill>
            <a:srgbClr val="FF75BA"/>
          </a:solidFill>
          <a:ln w="57150">
            <a:solidFill>
              <a:srgbClr val="FF75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Es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verdad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5" name="Picture 2" descr="Uruguay, Bandera, Bandera Nacional">
            <a:extLst>
              <a:ext uri="{FF2B5EF4-FFF2-40B4-BE49-F238E27FC236}">
                <a16:creationId xmlns:a16="http://schemas.microsoft.com/office/drawing/2014/main" id="{874F2D31-4A2E-C502-B555-BD5DF3945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39" y="2209285"/>
            <a:ext cx="948200" cy="5893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3969418-BF32-7339-1021-5258798571A9}"/>
              </a:ext>
            </a:extLst>
          </p:cNvPr>
          <p:cNvSpPr txBox="1"/>
          <p:nvPr/>
        </p:nvSpPr>
        <p:spPr>
          <a:xfrm>
            <a:off x="723852" y="2204618"/>
            <a:ext cx="19287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Segoe Print" panose="02000600000000000000" pitchFamily="2" charset="0"/>
                <a:cs typeface="Dreaming Outloud Script Pro" panose="03050502040304050704" pitchFamily="66" charset="0"/>
              </a:rPr>
              <a:t>Uruguay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9BBB60D-A20F-94C9-2869-22FA956716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262" y="1065869"/>
            <a:ext cx="5303224" cy="5713107"/>
          </a:xfrm>
          <a:prstGeom prst="rect">
            <a:avLst/>
          </a:prstGeom>
        </p:spPr>
      </p:pic>
      <p:sp>
        <p:nvSpPr>
          <p:cNvPr id="28" name="Rectangle 27">
            <a:hlinkClick r:id="" action="ppaction://noaction">
              <a:snd r:embed="rId16" name="1_esteneuropa.wav"/>
            </a:hlinkClick>
            <a:extLst>
              <a:ext uri="{FF2B5EF4-FFF2-40B4-BE49-F238E27FC236}">
                <a16:creationId xmlns:a16="http://schemas.microsoft.com/office/drawing/2014/main" id="{774B782A-34D4-E333-1A8F-0DBC8B507264}"/>
              </a:ext>
            </a:extLst>
          </p:cNvPr>
          <p:cNvSpPr/>
          <p:nvPr/>
        </p:nvSpPr>
        <p:spPr>
          <a:xfrm>
            <a:off x="518784" y="2515591"/>
            <a:ext cx="389782" cy="34373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29" name="Rectangle 28">
            <a:hlinkClick r:id="" action="ppaction://noaction">
              <a:snd r:embed="rId17" name="3_6.wav"/>
            </a:hlinkClick>
            <a:extLst>
              <a:ext uri="{FF2B5EF4-FFF2-40B4-BE49-F238E27FC236}">
                <a16:creationId xmlns:a16="http://schemas.microsoft.com/office/drawing/2014/main" id="{51725714-6692-A38D-ED47-5B1120434963}"/>
              </a:ext>
            </a:extLst>
          </p:cNvPr>
          <p:cNvSpPr/>
          <p:nvPr/>
        </p:nvSpPr>
        <p:spPr>
          <a:xfrm>
            <a:off x="532346" y="3468991"/>
            <a:ext cx="389782" cy="34373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0" name="Rectangle 29">
            <a:hlinkClick r:id="" action="ppaction://noaction">
              <a:snd r:embed="rId18" name="3_7.wav"/>
            </a:hlinkClick>
            <a:extLst>
              <a:ext uri="{FF2B5EF4-FFF2-40B4-BE49-F238E27FC236}">
                <a16:creationId xmlns:a16="http://schemas.microsoft.com/office/drawing/2014/main" id="{DBC237EF-CF39-A5CB-CA1D-51F1224F8CEB}"/>
              </a:ext>
            </a:extLst>
          </p:cNvPr>
          <p:cNvSpPr/>
          <p:nvPr/>
        </p:nvSpPr>
        <p:spPr>
          <a:xfrm>
            <a:off x="532346" y="3942599"/>
            <a:ext cx="389782" cy="34373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1" name="Rectangle 30">
            <a:hlinkClick r:id="" action="ppaction://noaction">
              <a:snd r:embed="rId19" name="3_8.wav"/>
            </a:hlinkClick>
            <a:extLst>
              <a:ext uri="{FF2B5EF4-FFF2-40B4-BE49-F238E27FC236}">
                <a16:creationId xmlns:a16="http://schemas.microsoft.com/office/drawing/2014/main" id="{0DEEBBF7-EAA9-F3F6-60E1-FD26E430CB3A}"/>
              </a:ext>
            </a:extLst>
          </p:cNvPr>
          <p:cNvSpPr/>
          <p:nvPr/>
        </p:nvSpPr>
        <p:spPr>
          <a:xfrm>
            <a:off x="533241" y="4395012"/>
            <a:ext cx="389782" cy="34373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2" name="Rectangle 31">
            <a:hlinkClick r:id="" action="ppaction://noaction">
              <a:snd r:embed="rId20" name="3_9.wav"/>
            </a:hlinkClick>
            <a:extLst>
              <a:ext uri="{FF2B5EF4-FFF2-40B4-BE49-F238E27FC236}">
                <a16:creationId xmlns:a16="http://schemas.microsoft.com/office/drawing/2014/main" id="{9EBC171B-F1C1-FFF9-8CCE-6EFEF3C9B8BE}"/>
              </a:ext>
            </a:extLst>
          </p:cNvPr>
          <p:cNvSpPr/>
          <p:nvPr/>
        </p:nvSpPr>
        <p:spPr>
          <a:xfrm>
            <a:off x="499903" y="5202512"/>
            <a:ext cx="389782" cy="34373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3" name="Rectangle 32">
            <a:hlinkClick r:id="" action="ppaction://noaction">
              <a:snd r:embed="rId21" name="3_10.wav"/>
            </a:hlinkClick>
            <a:extLst>
              <a:ext uri="{FF2B5EF4-FFF2-40B4-BE49-F238E27FC236}">
                <a16:creationId xmlns:a16="http://schemas.microsoft.com/office/drawing/2014/main" id="{8BB96A1C-0781-EDA1-62F4-E66B2908CE30}"/>
              </a:ext>
            </a:extLst>
          </p:cNvPr>
          <p:cNvSpPr/>
          <p:nvPr/>
        </p:nvSpPr>
        <p:spPr>
          <a:xfrm>
            <a:off x="472736" y="5968363"/>
            <a:ext cx="389782" cy="34373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A92503-895D-79D3-42DE-DA092BA4072C}"/>
              </a:ext>
            </a:extLst>
          </p:cNvPr>
          <p:cNvSpPr txBox="1"/>
          <p:nvPr/>
        </p:nvSpPr>
        <p:spPr>
          <a:xfrm>
            <a:off x="981827" y="3856142"/>
            <a:ext cx="310533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Lima es la capital.</a:t>
            </a:r>
          </a:p>
        </p:txBody>
      </p:sp>
      <p:pic>
        <p:nvPicPr>
          <p:cNvPr id="36" name="Picture 35" descr="Map&#10;&#10;Description automatically generated">
            <a:extLst>
              <a:ext uri="{FF2B5EF4-FFF2-40B4-BE49-F238E27FC236}">
                <a16:creationId xmlns:a16="http://schemas.microsoft.com/office/drawing/2014/main" id="{486D22CF-FDA9-D934-A153-1B48378F9E0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952" y="2989442"/>
            <a:ext cx="2787700" cy="3707138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193ED54-B8DE-4C87-FE3A-1BC9A81FB190}"/>
              </a:ext>
            </a:extLst>
          </p:cNvPr>
          <p:cNvCxnSpPr/>
          <p:nvPr/>
        </p:nvCxnSpPr>
        <p:spPr>
          <a:xfrm>
            <a:off x="9683106" y="5440127"/>
            <a:ext cx="883776" cy="0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DE49BE7A-D4E4-3093-3F5A-B5F9A51B24EC}"/>
              </a:ext>
            </a:extLst>
          </p:cNvPr>
          <p:cNvSpPr txBox="1"/>
          <p:nvPr/>
        </p:nvSpPr>
        <p:spPr>
          <a:xfrm>
            <a:off x="1054698" y="2432654"/>
            <a:ext cx="28793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Está en Europa.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A7C95B1-D156-986B-5137-18E1106D78E0}"/>
              </a:ext>
            </a:extLst>
          </p:cNvPr>
          <p:cNvSpPr txBox="1"/>
          <p:nvPr/>
        </p:nvSpPr>
        <p:spPr>
          <a:xfrm>
            <a:off x="909300" y="3373011"/>
            <a:ext cx="30476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Hablan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español.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7ED929-9DA2-83B8-F2A5-0BB0F379959D}"/>
              </a:ext>
            </a:extLst>
          </p:cNvPr>
          <p:cNvSpPr txBox="1"/>
          <p:nvPr/>
        </p:nvSpPr>
        <p:spPr>
          <a:xfrm>
            <a:off x="954424" y="4295531"/>
            <a:ext cx="41278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El ‘Dulce de Leche es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típico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F9602AB-921A-C634-218A-969FE60D5D84}"/>
              </a:ext>
            </a:extLst>
          </p:cNvPr>
          <p:cNvSpPr txBox="1"/>
          <p:nvPr/>
        </p:nvSpPr>
        <p:spPr>
          <a:xfrm>
            <a:off x="922128" y="5093094"/>
            <a:ext cx="44541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El armadillo es un animal </a:t>
            </a:r>
            <a:r>
              <a:rPr lang="en-GB" sz="25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nativo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 del </a:t>
            </a:r>
            <a:r>
              <a:rPr lang="en-GB" sz="25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país</a:t>
            </a:r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94389FE-E5C8-AA1A-F07E-179C20C842D4}"/>
              </a:ext>
            </a:extLst>
          </p:cNvPr>
          <p:cNvSpPr txBox="1"/>
          <p:nvPr/>
        </p:nvSpPr>
        <p:spPr>
          <a:xfrm>
            <a:off x="928991" y="5937677"/>
            <a:ext cx="44541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El rugby  es muy popular.</a:t>
            </a:r>
          </a:p>
        </p:txBody>
      </p:sp>
      <p:pic>
        <p:nvPicPr>
          <p:cNvPr id="46" name="Picture 2" descr="Check Mark, Checkbox, Check, Tick, Yes">
            <a:extLst>
              <a:ext uri="{FF2B5EF4-FFF2-40B4-BE49-F238E27FC236}">
                <a16:creationId xmlns:a16="http://schemas.microsoft.com/office/drawing/2014/main" id="{12981637-A71D-43A4-A7D0-BA2FEE228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9" y="3389797"/>
            <a:ext cx="375285" cy="3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Gráficos vectoriales gratis de Incorrecto">
            <a:extLst>
              <a:ext uri="{FF2B5EF4-FFF2-40B4-BE49-F238E27FC236}">
                <a16:creationId xmlns:a16="http://schemas.microsoft.com/office/drawing/2014/main" id="{7A04F3A3-F35E-1B23-AD4E-00E68219E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89" y="2413007"/>
            <a:ext cx="503472" cy="44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80897B66-1409-0E8C-7EE5-AAE909A32A8D}"/>
              </a:ext>
            </a:extLst>
          </p:cNvPr>
          <p:cNvSpPr txBox="1"/>
          <p:nvPr/>
        </p:nvSpPr>
        <p:spPr>
          <a:xfrm>
            <a:off x="2433114" y="2440313"/>
            <a:ext cx="230063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Sudamérica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0" name="Picture 4" descr="Gráficos vectoriales gratis de Incorrecto">
            <a:extLst>
              <a:ext uri="{FF2B5EF4-FFF2-40B4-BE49-F238E27FC236}">
                <a16:creationId xmlns:a16="http://schemas.microsoft.com/office/drawing/2014/main" id="{B607DD2E-E8D3-15A3-AE50-C81F811DE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0" y="3893468"/>
            <a:ext cx="503472" cy="44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C7995237-09DC-9765-88A2-10F65FEF90FD}"/>
              </a:ext>
            </a:extLst>
          </p:cNvPr>
          <p:cNvSpPr txBox="1"/>
          <p:nvPr/>
        </p:nvSpPr>
        <p:spPr>
          <a:xfrm>
            <a:off x="948984" y="3887636"/>
            <a:ext cx="4153701" cy="4770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Montevideo es la capital.</a:t>
            </a:r>
          </a:p>
        </p:txBody>
      </p:sp>
      <p:pic>
        <p:nvPicPr>
          <p:cNvPr id="52" name="Picture 2" descr="Check Mark, Checkbox, Check, Tick, Yes">
            <a:extLst>
              <a:ext uri="{FF2B5EF4-FFF2-40B4-BE49-F238E27FC236}">
                <a16:creationId xmlns:a16="http://schemas.microsoft.com/office/drawing/2014/main" id="{5573AE97-D812-A80F-D486-51DCCD9D6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82" y="4358197"/>
            <a:ext cx="375285" cy="3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heck Mark, Checkbox, Check, Tick, Yes">
            <a:extLst>
              <a:ext uri="{FF2B5EF4-FFF2-40B4-BE49-F238E27FC236}">
                <a16:creationId xmlns:a16="http://schemas.microsoft.com/office/drawing/2014/main" id="{E5D064B3-7523-FEDC-3A3D-E684EC4A5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46" y="5169871"/>
            <a:ext cx="375285" cy="3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Rectangle 53">
            <a:hlinkClick r:id="" action="ppaction://noaction">
              <a:snd r:embed="rId26" name="3_5.wav"/>
            </a:hlinkClick>
            <a:extLst>
              <a:ext uri="{FF2B5EF4-FFF2-40B4-BE49-F238E27FC236}">
                <a16:creationId xmlns:a16="http://schemas.microsoft.com/office/drawing/2014/main" id="{12101B55-80A7-EC6C-AE7C-785EF1AFFD68}"/>
              </a:ext>
            </a:extLst>
          </p:cNvPr>
          <p:cNvSpPr/>
          <p:nvPr/>
        </p:nvSpPr>
        <p:spPr>
          <a:xfrm>
            <a:off x="539092" y="3071818"/>
            <a:ext cx="389782" cy="343739"/>
          </a:xfrm>
          <a:prstGeom prst="rect">
            <a:avLst/>
          </a:prstGeom>
          <a:solidFill>
            <a:schemeClr val="bg1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13618AB-72EE-3D61-67AA-64DD0C52860F}"/>
              </a:ext>
            </a:extLst>
          </p:cNvPr>
          <p:cNvSpPr txBox="1"/>
          <p:nvPr/>
        </p:nvSpPr>
        <p:spPr>
          <a:xfrm>
            <a:off x="924864" y="2961230"/>
            <a:ext cx="423064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Está </a:t>
            </a:r>
            <a:r>
              <a:rPr lang="en-GB" sz="2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r>
              <a:rPr lang="en-GB" sz="2600" dirty="0">
                <a:solidFill>
                  <a:srgbClr val="002060"/>
                </a:solidFill>
                <a:latin typeface="Century Gothic" panose="020B0502020202020204" pitchFamily="34" charset="0"/>
              </a:rPr>
              <a:t> de Argentina.</a:t>
            </a:r>
          </a:p>
        </p:txBody>
      </p:sp>
      <p:pic>
        <p:nvPicPr>
          <p:cNvPr id="57" name="Picture 2" descr="Check Mark, Checkbox, Check, Tick, Yes">
            <a:extLst>
              <a:ext uri="{FF2B5EF4-FFF2-40B4-BE49-F238E27FC236}">
                <a16:creationId xmlns:a16="http://schemas.microsoft.com/office/drawing/2014/main" id="{EB6187B2-CDEC-D19F-3165-C44ED8880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73" y="3030876"/>
            <a:ext cx="375285" cy="34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Gráficos vectoriales gratis de Incorrecto">
            <a:extLst>
              <a:ext uri="{FF2B5EF4-FFF2-40B4-BE49-F238E27FC236}">
                <a16:creationId xmlns:a16="http://schemas.microsoft.com/office/drawing/2014/main" id="{2B9A6117-2FAA-31E6-4AB2-20E538702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73" y="5899046"/>
            <a:ext cx="503472" cy="446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42EF4344-CEE4-5F69-2D99-AC1E83C1AD91}"/>
              </a:ext>
            </a:extLst>
          </p:cNvPr>
          <p:cNvSpPr txBox="1"/>
          <p:nvPr/>
        </p:nvSpPr>
        <p:spPr>
          <a:xfrm>
            <a:off x="982225" y="5929699"/>
            <a:ext cx="1399396" cy="4770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5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GB" sz="25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fútbol</a:t>
            </a:r>
            <a:endParaRPr lang="en-GB" sz="25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37AB5E-85DB-680E-AC42-CA2590266838}"/>
              </a:ext>
            </a:extLst>
          </p:cNvPr>
          <p:cNvSpPr txBox="1"/>
          <p:nvPr/>
        </p:nvSpPr>
        <p:spPr>
          <a:xfrm>
            <a:off x="906294" y="1869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Uruguay</a:t>
            </a:r>
          </a:p>
        </p:txBody>
      </p:sp>
      <p:pic>
        <p:nvPicPr>
          <p:cNvPr id="62" name="Picture 8" descr="Uruguay, Bandera, Mapa, Fronteras, País">
            <a:extLst>
              <a:ext uri="{FF2B5EF4-FFF2-40B4-BE49-F238E27FC236}">
                <a16:creationId xmlns:a16="http://schemas.microsoft.com/office/drawing/2014/main" id="{A937025F-8AD3-68BC-5452-4523D11B7E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163" y="1523014"/>
            <a:ext cx="878423" cy="96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A83B5842-15E3-EE42-81DB-54D81E3FA6EA}"/>
              </a:ext>
            </a:extLst>
          </p:cNvPr>
          <p:cNvSpPr txBox="1"/>
          <p:nvPr/>
        </p:nvSpPr>
        <p:spPr>
          <a:xfrm>
            <a:off x="7589200" y="508616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Uruguay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CAA0F55-7AD1-6B27-5771-08831CA52E5D}"/>
              </a:ext>
            </a:extLst>
          </p:cNvPr>
          <p:cNvCxnSpPr>
            <a:cxnSpLocks/>
          </p:cNvCxnSpPr>
          <p:nvPr/>
        </p:nvCxnSpPr>
        <p:spPr>
          <a:xfrm flipV="1">
            <a:off x="9324142" y="5638081"/>
            <a:ext cx="1001284" cy="24071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D457BDC-8563-8FF2-3784-A573A2D70D6A}"/>
              </a:ext>
            </a:extLst>
          </p:cNvPr>
          <p:cNvSpPr txBox="1"/>
          <p:nvPr/>
        </p:nvSpPr>
        <p:spPr>
          <a:xfrm>
            <a:off x="6637549" y="5524835"/>
            <a:ext cx="273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Argentina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33C020-04D0-4A2A-B53C-EBC5485B763B}"/>
              </a:ext>
            </a:extLst>
          </p:cNvPr>
          <p:cNvGrpSpPr/>
          <p:nvPr/>
        </p:nvGrpSpPr>
        <p:grpSpPr>
          <a:xfrm>
            <a:off x="11068788" y="2625192"/>
            <a:ext cx="1063995" cy="973104"/>
            <a:chOff x="6210543" y="3764108"/>
            <a:chExt cx="801046" cy="77526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F7D5E0D-D71E-F1AA-7959-1EFFBE259583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6C4537E-625B-5A42-068E-5CBB021C9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72" name="Picture 71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C0CA6336-A26D-5C03-EEC3-0A727B2C2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pic>
        <p:nvPicPr>
          <p:cNvPr id="75" name="Picture 74" descr="A picture containing cup, coffee, table, food&#10;&#10;Description automatically generated">
            <a:extLst>
              <a:ext uri="{FF2B5EF4-FFF2-40B4-BE49-F238E27FC236}">
                <a16:creationId xmlns:a16="http://schemas.microsoft.com/office/drawing/2014/main" id="{855EA601-800D-FF82-5B7B-D00CE9C3232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915" y="2859330"/>
            <a:ext cx="1175042" cy="15667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7" name="Picture 10" descr="Armadillo, Mamífero, Animal, Naturaleza">
            <a:extLst>
              <a:ext uri="{FF2B5EF4-FFF2-40B4-BE49-F238E27FC236}">
                <a16:creationId xmlns:a16="http://schemas.microsoft.com/office/drawing/2014/main" id="{CAF31B41-85D6-B1A5-3ED7-8159A7017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921" y="2855055"/>
            <a:ext cx="2496318" cy="124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BA03E25-567C-55B2-B4FF-9F1EF2AAB868}"/>
              </a:ext>
            </a:extLst>
          </p:cNvPr>
          <p:cNvSpPr txBox="1"/>
          <p:nvPr/>
        </p:nvSpPr>
        <p:spPr>
          <a:xfrm>
            <a:off x="10187277" y="1548581"/>
            <a:ext cx="2612014" cy="353943"/>
          </a:xfrm>
          <a:prstGeom prst="rect">
            <a:avLst/>
          </a:prstGeom>
          <a:solidFill>
            <a:srgbClr val="E2F0D9"/>
          </a:solidFill>
        </p:spPr>
        <p:txBody>
          <a:bodyPr wrap="square">
            <a:spAutoFit/>
          </a:bodyPr>
          <a:lstStyle/>
          <a:p>
            <a:r>
              <a:rPr lang="en-GB" sz="17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cerca</a:t>
            </a:r>
            <a:r>
              <a:rPr lang="en-GB" sz="1700" dirty="0">
                <a:solidFill>
                  <a:srgbClr val="002060"/>
                </a:solidFill>
                <a:latin typeface="Century Gothic" panose="020B0502020202020204" pitchFamily="34" charset="0"/>
              </a:rPr>
              <a:t>– near (to)</a:t>
            </a:r>
          </a:p>
        </p:txBody>
      </p:sp>
    </p:spTree>
    <p:extLst>
      <p:ext uri="{BB962C8B-B14F-4D97-AF65-F5344CB8AC3E}">
        <p14:creationId xmlns:p14="http://schemas.microsoft.com/office/powerpoint/2010/main" val="1469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_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_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1" grpId="0" animBg="1"/>
      <p:bldP spid="60" grpId="0" animBg="1"/>
      <p:bldP spid="66" grpId="0"/>
      <p:bldP spid="6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62103A5-97F1-3962-C04F-0890794C18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347" y="4900449"/>
            <a:ext cx="1850030" cy="127071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DA0D745-CA33-1BF9-9CC0-B91F9CAB47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62" y="5638081"/>
            <a:ext cx="1251230" cy="859423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833" y="916550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87277" y="9654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6241C64F-A483-A024-C9AF-D73D9086B21D}"/>
              </a:ext>
            </a:extLst>
          </p:cNvPr>
          <p:cNvSpPr txBox="1">
            <a:spLocks/>
          </p:cNvSpPr>
          <p:nvPr/>
        </p:nvSpPr>
        <p:spPr>
          <a:xfrm>
            <a:off x="10045628" y="922566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D98C24E0-32C7-4DF6-AE16-B43C54717F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sp>
        <p:nvSpPr>
          <p:cNvPr id="21" name="TextBox 20">
            <a:hlinkClick r:id="" action="ppaction://noaction">
              <a:snd r:embed="rId11" name="4_1.wav"/>
            </a:hlinkClick>
            <a:extLst>
              <a:ext uri="{FF2B5EF4-FFF2-40B4-BE49-F238E27FC236}">
                <a16:creationId xmlns:a16="http://schemas.microsoft.com/office/drawing/2014/main" id="{D58C533B-38BD-2D89-87D4-C4EF870FA467}"/>
              </a:ext>
            </a:extLst>
          </p:cNvPr>
          <p:cNvSpPr txBox="1"/>
          <p:nvPr/>
        </p:nvSpPr>
        <p:spPr>
          <a:xfrm>
            <a:off x="1147612" y="122096"/>
            <a:ext cx="57311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Lee 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la Información </a:t>
            </a:r>
            <a:r>
              <a:rPr kumimoji="0" lang="en-GB" sz="27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interesante</a:t>
            </a:r>
            <a:r>
              <a:rPr kumimoji="0" lang="en-GB" sz="27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22" name="Speech Bubble: Rectangle with Corners Rounded 21">
            <a:hlinkClick r:id="" action="ppaction://noaction">
              <a:snd r:embed="rId11" name="4_1.wav"/>
            </a:hlinkClick>
            <a:extLst>
              <a:ext uri="{FF2B5EF4-FFF2-40B4-BE49-F238E27FC236}">
                <a16:creationId xmlns:a16="http://schemas.microsoft.com/office/drawing/2014/main" id="{B814B868-07C2-70AA-1025-7CEB156FF5DB}"/>
              </a:ext>
            </a:extLst>
          </p:cNvPr>
          <p:cNvSpPr/>
          <p:nvPr/>
        </p:nvSpPr>
        <p:spPr>
          <a:xfrm>
            <a:off x="1085082" y="135741"/>
            <a:ext cx="5414208" cy="519576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35" descr="Map&#10;&#10;Description automatically generated">
            <a:extLst>
              <a:ext uri="{FF2B5EF4-FFF2-40B4-BE49-F238E27FC236}">
                <a16:creationId xmlns:a16="http://schemas.microsoft.com/office/drawing/2014/main" id="{486D22CF-FDA9-D934-A153-1B48378F9E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952" y="2989442"/>
            <a:ext cx="2787700" cy="3707138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193ED54-B8DE-4C87-FE3A-1BC9A81FB190}"/>
              </a:ext>
            </a:extLst>
          </p:cNvPr>
          <p:cNvCxnSpPr/>
          <p:nvPr/>
        </p:nvCxnSpPr>
        <p:spPr>
          <a:xfrm>
            <a:off x="9683106" y="5440127"/>
            <a:ext cx="883776" cy="0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83B5842-15E3-EE42-81DB-54D81E3FA6EA}"/>
              </a:ext>
            </a:extLst>
          </p:cNvPr>
          <p:cNvSpPr txBox="1"/>
          <p:nvPr/>
        </p:nvSpPr>
        <p:spPr>
          <a:xfrm>
            <a:off x="7589200" y="508616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Uruguay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CAA0F55-7AD1-6B27-5771-08831CA52E5D}"/>
              </a:ext>
            </a:extLst>
          </p:cNvPr>
          <p:cNvCxnSpPr>
            <a:cxnSpLocks/>
          </p:cNvCxnSpPr>
          <p:nvPr/>
        </p:nvCxnSpPr>
        <p:spPr>
          <a:xfrm flipV="1">
            <a:off x="9324142" y="5638081"/>
            <a:ext cx="1001284" cy="24071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D457BDC-8563-8FF2-3784-A573A2D70D6A}"/>
              </a:ext>
            </a:extLst>
          </p:cNvPr>
          <p:cNvSpPr txBox="1"/>
          <p:nvPr/>
        </p:nvSpPr>
        <p:spPr>
          <a:xfrm>
            <a:off x="6637549" y="5524835"/>
            <a:ext cx="273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Argentina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33C020-04D0-4A2A-B53C-EBC5485B763B}"/>
              </a:ext>
            </a:extLst>
          </p:cNvPr>
          <p:cNvGrpSpPr/>
          <p:nvPr/>
        </p:nvGrpSpPr>
        <p:grpSpPr>
          <a:xfrm>
            <a:off x="11068788" y="2625192"/>
            <a:ext cx="1063995" cy="973104"/>
            <a:chOff x="6210543" y="3764108"/>
            <a:chExt cx="801046" cy="77526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F7D5E0D-D71E-F1AA-7959-1EFFBE259583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6C4537E-625B-5A42-068E-5CBB021C9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72" name="Picture 71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C0CA6336-A26D-5C03-EEC3-0A727B2C2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A58A83B6-3169-A4F7-871A-5E61476643F9}"/>
              </a:ext>
            </a:extLst>
          </p:cNvPr>
          <p:cNvSpPr/>
          <p:nvPr/>
        </p:nvSpPr>
        <p:spPr>
          <a:xfrm>
            <a:off x="457199" y="1661444"/>
            <a:ext cx="8104910" cy="171041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En Uruguay hay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muchas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Hay cuatro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vacas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cada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 persona.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629F1C8-3CF7-AC06-071F-139503366A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77" y="4461782"/>
            <a:ext cx="3095386" cy="21261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36EB205-5C17-46F5-DAA5-277596C2D2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33" y="5409596"/>
            <a:ext cx="1850030" cy="127071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C15CC8-79ED-FEBD-B0DF-E13A458C49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1434" y="5778386"/>
            <a:ext cx="1251230" cy="85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55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4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833" y="916550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D98C24E0-32C7-4DF6-AE16-B43C54717F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sp>
        <p:nvSpPr>
          <p:cNvPr id="21" name="TextBox 20">
            <a:hlinkClick r:id="" action="ppaction://noaction">
              <a:snd r:embed="rId10" name="5_1.wav"/>
            </a:hlinkClick>
            <a:extLst>
              <a:ext uri="{FF2B5EF4-FFF2-40B4-BE49-F238E27FC236}">
                <a16:creationId xmlns:a16="http://schemas.microsoft.com/office/drawing/2014/main" id="{D58C533B-38BD-2D89-87D4-C4EF870FA467}"/>
              </a:ext>
            </a:extLst>
          </p:cNvPr>
          <p:cNvSpPr txBox="1"/>
          <p:nvPr/>
        </p:nvSpPr>
        <p:spPr>
          <a:xfrm>
            <a:off x="1147612" y="122096"/>
            <a:ext cx="7907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Vamos a leer y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aprender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un </a:t>
            </a:r>
            <a:r>
              <a:rPr kumimoji="0" lang="en-GB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poema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B814B868-07C2-70AA-1025-7CEB156FF5DB}"/>
              </a:ext>
            </a:extLst>
          </p:cNvPr>
          <p:cNvSpPr/>
          <p:nvPr/>
        </p:nvSpPr>
        <p:spPr>
          <a:xfrm>
            <a:off x="1085082" y="135741"/>
            <a:ext cx="6504118" cy="519576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35" descr="Map&#10;&#10;Description automatically generated">
            <a:extLst>
              <a:ext uri="{FF2B5EF4-FFF2-40B4-BE49-F238E27FC236}">
                <a16:creationId xmlns:a16="http://schemas.microsoft.com/office/drawing/2014/main" id="{486D22CF-FDA9-D934-A153-1B48378F9E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952" y="2989442"/>
            <a:ext cx="2787700" cy="3707138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193ED54-B8DE-4C87-FE3A-1BC9A81FB190}"/>
              </a:ext>
            </a:extLst>
          </p:cNvPr>
          <p:cNvCxnSpPr/>
          <p:nvPr/>
        </p:nvCxnSpPr>
        <p:spPr>
          <a:xfrm>
            <a:off x="9683106" y="5440127"/>
            <a:ext cx="883776" cy="0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A83B5842-15E3-EE42-81DB-54D81E3FA6EA}"/>
              </a:ext>
            </a:extLst>
          </p:cNvPr>
          <p:cNvSpPr txBox="1"/>
          <p:nvPr/>
        </p:nvSpPr>
        <p:spPr>
          <a:xfrm>
            <a:off x="7589200" y="508616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Uruguay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CCAA0F55-7AD1-6B27-5771-08831CA52E5D}"/>
              </a:ext>
            </a:extLst>
          </p:cNvPr>
          <p:cNvCxnSpPr>
            <a:cxnSpLocks/>
          </p:cNvCxnSpPr>
          <p:nvPr/>
        </p:nvCxnSpPr>
        <p:spPr>
          <a:xfrm flipV="1">
            <a:off x="9324142" y="5638081"/>
            <a:ext cx="1001284" cy="240713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DD457BDC-8563-8FF2-3784-A573A2D70D6A}"/>
              </a:ext>
            </a:extLst>
          </p:cNvPr>
          <p:cNvSpPr txBox="1"/>
          <p:nvPr/>
        </p:nvSpPr>
        <p:spPr>
          <a:xfrm>
            <a:off x="6637549" y="5524835"/>
            <a:ext cx="2736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Segoe Print" panose="02000600000000000000" pitchFamily="2" charset="0"/>
              </a:rPr>
              <a:t>Argentina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D33C020-04D0-4A2A-B53C-EBC5485B763B}"/>
              </a:ext>
            </a:extLst>
          </p:cNvPr>
          <p:cNvGrpSpPr/>
          <p:nvPr/>
        </p:nvGrpSpPr>
        <p:grpSpPr>
          <a:xfrm>
            <a:off x="11068788" y="2625192"/>
            <a:ext cx="1063995" cy="973104"/>
            <a:chOff x="6210543" y="3764108"/>
            <a:chExt cx="801046" cy="77526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6F7D5E0D-D71E-F1AA-7959-1EFFBE259583}"/>
                </a:ext>
              </a:extLst>
            </p:cNvPr>
            <p:cNvSpPr/>
            <p:nvPr/>
          </p:nvSpPr>
          <p:spPr>
            <a:xfrm>
              <a:off x="6210543" y="3764108"/>
              <a:ext cx="775951" cy="775262"/>
            </a:xfrm>
            <a:prstGeom prst="ellipse">
              <a:avLst/>
            </a:prstGeom>
            <a:solidFill>
              <a:srgbClr val="F2F7FC"/>
            </a:solidFill>
            <a:ln w="19050">
              <a:solidFill>
                <a:srgbClr val="FFC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66C4537E-625B-5A42-068E-5CBB021C9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89"/>
            <a:stretch/>
          </p:blipFill>
          <p:spPr>
            <a:xfrm>
              <a:off x="6374918" y="3827198"/>
              <a:ext cx="469443" cy="634353"/>
            </a:xfrm>
            <a:prstGeom prst="rect">
              <a:avLst/>
            </a:prstGeom>
          </p:spPr>
        </p:pic>
        <p:pic>
          <p:nvPicPr>
            <p:cNvPr id="72" name="Picture 71" descr="A picture containing text, tableware, cup, clipart&#10;&#10;Description automatically generated">
              <a:extLst>
                <a:ext uri="{FF2B5EF4-FFF2-40B4-BE49-F238E27FC236}">
                  <a16:creationId xmlns:a16="http://schemas.microsoft.com/office/drawing/2014/main" id="{C0CA6336-A26D-5C03-EEC3-0A727B2C2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69256">
              <a:off x="6232179" y="4014052"/>
              <a:ext cx="779410" cy="260851"/>
            </a:xfrm>
            <a:prstGeom prst="rect">
              <a:avLst/>
            </a:prstGeom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EA415486-642F-721E-E7E3-0091B9346D8B}"/>
              </a:ext>
            </a:extLst>
          </p:cNvPr>
          <p:cNvSpPr/>
          <p:nvPr/>
        </p:nvSpPr>
        <p:spPr>
          <a:xfrm>
            <a:off x="251087" y="1316660"/>
            <a:ext cx="93395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nombre del poema es ‘</a:t>
            </a:r>
            <a:r>
              <a:rPr lang="es-E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Quiero ver una vaca</a:t>
            </a: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’.</a:t>
            </a:r>
          </a:p>
          <a:p>
            <a:endParaRPr lang="es-E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autor es Enrique Fierro (1942- presente).</a:t>
            </a:r>
          </a:p>
          <a:p>
            <a:endParaRPr lang="es-E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Es un poeta de Uruguay. </a:t>
            </a:r>
          </a:p>
        </p:txBody>
      </p:sp>
      <p:pic>
        <p:nvPicPr>
          <p:cNvPr id="4" name="Picture 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711D2F71-3F17-6724-15EA-A287C351620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94211"/>
            <a:ext cx="2872205" cy="19023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8" descr="Uruguay, Bandera, Mapa, Fronteras, País">
            <a:extLst>
              <a:ext uri="{FF2B5EF4-FFF2-40B4-BE49-F238E27FC236}">
                <a16:creationId xmlns:a16="http://schemas.microsoft.com/office/drawing/2014/main" id="{6D559A0D-4EF5-790A-5EE9-58A1058F4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737" y="1271814"/>
            <a:ext cx="1507903" cy="166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63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peech Bubble: Rectangle with Corners Rounded 41">
            <a:hlinkClick r:id="" action="ppaction://noaction">
              <a:snd r:embed="rId6" name="6_1.wav"/>
            </a:hlinkClick>
            <a:extLst>
              <a:ext uri="{FF2B5EF4-FFF2-40B4-BE49-F238E27FC236}">
                <a16:creationId xmlns:a16="http://schemas.microsoft.com/office/drawing/2014/main" id="{C070E2AF-C08A-A7E4-4B02-D351F79D0DFD}"/>
              </a:ext>
            </a:extLst>
          </p:cNvPr>
          <p:cNvSpPr/>
          <p:nvPr/>
        </p:nvSpPr>
        <p:spPr>
          <a:xfrm>
            <a:off x="1085082" y="87615"/>
            <a:ext cx="4948388" cy="627542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833" y="916550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87277" y="9654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6241C64F-A483-A024-C9AF-D73D9086B21D}"/>
              </a:ext>
            </a:extLst>
          </p:cNvPr>
          <p:cNvSpPr txBox="1">
            <a:spLocks/>
          </p:cNvSpPr>
          <p:nvPr/>
        </p:nvSpPr>
        <p:spPr>
          <a:xfrm>
            <a:off x="10045628" y="922566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6401EC-943B-21A9-83DF-F475508D9B7D}"/>
              </a:ext>
            </a:extLst>
          </p:cNvPr>
          <p:cNvSpPr txBox="1"/>
          <p:nvPr/>
        </p:nvSpPr>
        <p:spPr>
          <a:xfrm>
            <a:off x="278296" y="1793811"/>
            <a:ext cx="8001582" cy="3876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Quiero ver una vaca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Quiero ver una vaca colorada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Quiero ver una vaca colorada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A las tres de la tarde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501780-A237-646C-09FB-C03BFDB34E6E}"/>
              </a:ext>
            </a:extLst>
          </p:cNvPr>
          <p:cNvGrpSpPr/>
          <p:nvPr/>
        </p:nvGrpSpPr>
        <p:grpSpPr>
          <a:xfrm>
            <a:off x="4836568" y="2232653"/>
            <a:ext cx="515905" cy="478824"/>
            <a:chOff x="4314506" y="40544"/>
            <a:chExt cx="515905" cy="478824"/>
          </a:xfrm>
        </p:grpSpPr>
        <p:pic>
          <p:nvPicPr>
            <p:cNvPr id="12" name="Picture 6" descr="Image result for heart clipart">
              <a:extLst>
                <a:ext uri="{FF2B5EF4-FFF2-40B4-BE49-F238E27FC236}">
                  <a16:creationId xmlns:a16="http://schemas.microsoft.com/office/drawing/2014/main" id="{A31C7443-535C-5BA7-DD1A-ED1406D709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Image result for key clipart">
              <a:extLst>
                <a:ext uri="{FF2B5EF4-FFF2-40B4-BE49-F238E27FC236}">
                  <a16:creationId xmlns:a16="http://schemas.microsoft.com/office/drawing/2014/main" id="{D9966155-A541-C79D-0919-BFF104616F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8" descr="Image result for see clipart">
            <a:extLst>
              <a:ext uri="{FF2B5EF4-FFF2-40B4-BE49-F238E27FC236}">
                <a16:creationId xmlns:a16="http://schemas.microsoft.com/office/drawing/2014/main" id="{38F277CE-917D-62D2-FB45-662049597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970" y="2133262"/>
            <a:ext cx="593124" cy="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http://www.clker.com/cliparts/a/0/e/1/1216139760278927551lemmling_Cartoon_cow.svg.hi.png">
            <a:extLst>
              <a:ext uri="{FF2B5EF4-FFF2-40B4-BE49-F238E27FC236}">
                <a16:creationId xmlns:a16="http://schemas.microsoft.com/office/drawing/2014/main" id="{AFE96A11-66C2-070A-2EED-7FF763CB4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39" y="2232653"/>
            <a:ext cx="407658" cy="46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45AE8BD0-6E6D-85D8-2545-BB29A37C7D24}"/>
              </a:ext>
            </a:extLst>
          </p:cNvPr>
          <p:cNvGrpSpPr/>
          <p:nvPr/>
        </p:nvGrpSpPr>
        <p:grpSpPr>
          <a:xfrm>
            <a:off x="6793497" y="3111661"/>
            <a:ext cx="657080" cy="634678"/>
            <a:chOff x="4314506" y="40544"/>
            <a:chExt cx="515905" cy="478824"/>
          </a:xfrm>
        </p:grpSpPr>
        <p:pic>
          <p:nvPicPr>
            <p:cNvPr id="26" name="Picture 6" descr="Image result for heart clipart">
              <a:extLst>
                <a:ext uri="{FF2B5EF4-FFF2-40B4-BE49-F238E27FC236}">
                  <a16:creationId xmlns:a16="http://schemas.microsoft.com/office/drawing/2014/main" id="{DE5E87B0-0B4E-DC6C-0E09-D240CC68C8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Image result for key clipart">
              <a:extLst>
                <a:ext uri="{FF2B5EF4-FFF2-40B4-BE49-F238E27FC236}">
                  <a16:creationId xmlns:a16="http://schemas.microsoft.com/office/drawing/2014/main" id="{69A21168-FA99-5C01-BA3E-49C1C0939E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8" descr="Image result for see clipart">
            <a:extLst>
              <a:ext uri="{FF2B5EF4-FFF2-40B4-BE49-F238E27FC236}">
                <a16:creationId xmlns:a16="http://schemas.microsoft.com/office/drawing/2014/main" id="{09D7CFED-A9E7-1008-6E2F-487393600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4656" y="3018670"/>
            <a:ext cx="677466" cy="6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B613EFB-F598-06B4-CF74-A36B168C02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05" y="3198530"/>
            <a:ext cx="787295" cy="540764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251EE7E-B27B-9606-1178-0239D450EF11}"/>
              </a:ext>
            </a:extLst>
          </p:cNvPr>
          <p:cNvGrpSpPr/>
          <p:nvPr/>
        </p:nvGrpSpPr>
        <p:grpSpPr>
          <a:xfrm>
            <a:off x="6788069" y="4019375"/>
            <a:ext cx="657080" cy="634678"/>
            <a:chOff x="4314506" y="40544"/>
            <a:chExt cx="515905" cy="478824"/>
          </a:xfrm>
        </p:grpSpPr>
        <p:pic>
          <p:nvPicPr>
            <p:cNvPr id="31" name="Picture 6" descr="Image result for heart clipart">
              <a:extLst>
                <a:ext uri="{FF2B5EF4-FFF2-40B4-BE49-F238E27FC236}">
                  <a16:creationId xmlns:a16="http://schemas.microsoft.com/office/drawing/2014/main" id="{9A73E44D-05AE-5A3D-F099-0DAE3732C0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Image result for key clipart">
              <a:extLst>
                <a:ext uri="{FF2B5EF4-FFF2-40B4-BE49-F238E27FC236}">
                  <a16:creationId xmlns:a16="http://schemas.microsoft.com/office/drawing/2014/main" id="{9FFB53D0-B8D7-D3FB-E939-E5D286951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Picture 8" descr="Image result for see clipart">
            <a:extLst>
              <a:ext uri="{FF2B5EF4-FFF2-40B4-BE49-F238E27FC236}">
                <a16:creationId xmlns:a16="http://schemas.microsoft.com/office/drawing/2014/main" id="{F135945E-8CBD-A8B2-D80C-20970C452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228" y="3926384"/>
            <a:ext cx="677466" cy="6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F9EB390-ED39-A07C-0408-5C51CC57140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577" y="4106244"/>
            <a:ext cx="787295" cy="540764"/>
          </a:xfrm>
          <a:prstGeom prst="rect">
            <a:avLst/>
          </a:prstGeom>
        </p:spPr>
      </p:pic>
      <p:pic>
        <p:nvPicPr>
          <p:cNvPr id="35" name="Picture 16" descr="Image result for 3 o clock clipart">
            <a:extLst>
              <a:ext uri="{FF2B5EF4-FFF2-40B4-BE49-F238E27FC236}">
                <a16:creationId xmlns:a16="http://schemas.microsoft.com/office/drawing/2014/main" id="{A86D2FBD-EDDB-1760-C039-4A4DB4625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277" y="5048564"/>
            <a:ext cx="593124" cy="6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04D4421-0A8C-F541-491F-D262A760A74D}"/>
              </a:ext>
            </a:extLst>
          </p:cNvPr>
          <p:cNvSpPr txBox="1"/>
          <p:nvPr/>
        </p:nvSpPr>
        <p:spPr>
          <a:xfrm>
            <a:off x="6170430" y="71412"/>
            <a:ext cx="632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/4]</a:t>
            </a:r>
          </a:p>
        </p:txBody>
      </p:sp>
      <p:pic>
        <p:nvPicPr>
          <p:cNvPr id="40" name="Graphic 39" descr="Teacher">
            <a:extLst>
              <a:ext uri="{FF2B5EF4-FFF2-40B4-BE49-F238E27FC236}">
                <a16:creationId xmlns:a16="http://schemas.microsoft.com/office/drawing/2014/main" id="{6C5DE9AC-97FE-296F-65DA-BFADB0D6DF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sp>
        <p:nvSpPr>
          <p:cNvPr id="41" name="TextBox 40">
            <a:hlinkClick r:id="" action="ppaction://noaction">
              <a:snd r:embed="rId6" name="6_1.wav"/>
            </a:hlinkClick>
            <a:extLst>
              <a:ext uri="{FF2B5EF4-FFF2-40B4-BE49-F238E27FC236}">
                <a16:creationId xmlns:a16="http://schemas.microsoft.com/office/drawing/2014/main" id="{501A2A41-4D0D-314C-FE12-CD0EE628A162}"/>
              </a:ext>
            </a:extLst>
          </p:cNvPr>
          <p:cNvSpPr txBox="1"/>
          <p:nvPr/>
        </p:nvSpPr>
        <p:spPr>
          <a:xfrm>
            <a:off x="1147612" y="135741"/>
            <a:ext cx="4948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C1B99F-5D37-A49F-217C-6373AE3478AB}"/>
              </a:ext>
            </a:extLst>
          </p:cNvPr>
          <p:cNvSpPr txBox="1"/>
          <p:nvPr/>
        </p:nvSpPr>
        <p:spPr>
          <a:xfrm>
            <a:off x="7295407" y="225708"/>
            <a:ext cx="1968941" cy="369332"/>
          </a:xfrm>
          <a:prstGeom prst="rect">
            <a:avLst/>
          </a:prstGeom>
          <a:solidFill>
            <a:srgbClr val="BEE395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repeat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43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6_4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6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833" y="916550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187277" y="9654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6241C64F-A483-A024-C9AF-D73D9086B21D}"/>
              </a:ext>
            </a:extLst>
          </p:cNvPr>
          <p:cNvSpPr txBox="1">
            <a:spLocks/>
          </p:cNvSpPr>
          <p:nvPr/>
        </p:nvSpPr>
        <p:spPr>
          <a:xfrm>
            <a:off x="10045628" y="922566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6401EC-943B-21A9-83DF-F475508D9B7D}"/>
              </a:ext>
            </a:extLst>
          </p:cNvPr>
          <p:cNvSpPr txBox="1"/>
          <p:nvPr/>
        </p:nvSpPr>
        <p:spPr>
          <a:xfrm>
            <a:off x="278296" y="1833567"/>
            <a:ext cx="8001582" cy="2891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Quiero ver una vaca colorada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 las tres de la tarde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 un día de febrero</a:t>
            </a:r>
          </a:p>
        </p:txBody>
      </p:sp>
      <p:pic>
        <p:nvPicPr>
          <p:cNvPr id="71" name="Picture 8" descr="Image result for see clipart">
            <a:extLst>
              <a:ext uri="{FF2B5EF4-FFF2-40B4-BE49-F238E27FC236}">
                <a16:creationId xmlns:a16="http://schemas.microsoft.com/office/drawing/2014/main" id="{15DE913A-63F5-0835-7941-5265CC2FF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68" y="2126879"/>
            <a:ext cx="677466" cy="6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0EFD85FD-B88E-50D7-440A-3C3D6464A45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17" y="2306739"/>
            <a:ext cx="787295" cy="540764"/>
          </a:xfrm>
          <a:prstGeom prst="rect">
            <a:avLst/>
          </a:prstGeom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663372B1-6A3F-D351-D7F9-865858AA22BB}"/>
              </a:ext>
            </a:extLst>
          </p:cNvPr>
          <p:cNvGrpSpPr/>
          <p:nvPr/>
        </p:nvGrpSpPr>
        <p:grpSpPr>
          <a:xfrm>
            <a:off x="6889305" y="2226610"/>
            <a:ext cx="657080" cy="634678"/>
            <a:chOff x="4314506" y="40544"/>
            <a:chExt cx="515905" cy="478824"/>
          </a:xfrm>
        </p:grpSpPr>
        <p:pic>
          <p:nvPicPr>
            <p:cNvPr id="74" name="Picture 6" descr="Image result for heart clipart">
              <a:extLst>
                <a:ext uri="{FF2B5EF4-FFF2-40B4-BE49-F238E27FC236}">
                  <a16:creationId xmlns:a16="http://schemas.microsoft.com/office/drawing/2014/main" id="{3D330B67-C1AD-7575-96AB-8645DEF95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Image result for key clipart">
              <a:extLst>
                <a:ext uri="{FF2B5EF4-FFF2-40B4-BE49-F238E27FC236}">
                  <a16:creationId xmlns:a16="http://schemas.microsoft.com/office/drawing/2014/main" id="{1A737D7D-A7CF-3A57-5658-8771A88526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8" name="Picture 16" descr="Image result for 3 o clock clipart">
            <a:extLst>
              <a:ext uri="{FF2B5EF4-FFF2-40B4-BE49-F238E27FC236}">
                <a16:creationId xmlns:a16="http://schemas.microsoft.com/office/drawing/2014/main" id="{E265B891-A398-08D7-1023-B7AFD18A5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68" y="3118057"/>
            <a:ext cx="593124" cy="6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18" descr="Image result for day clipart">
            <a:extLst>
              <a:ext uri="{FF2B5EF4-FFF2-40B4-BE49-F238E27FC236}">
                <a16:creationId xmlns:a16="http://schemas.microsoft.com/office/drawing/2014/main" id="{5C193AFA-71F4-DF31-94E8-5D34FC639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86">
            <a:off x="5011270" y="4151580"/>
            <a:ext cx="544444" cy="544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5" descr="j0078839">
            <a:extLst>
              <a:ext uri="{FF2B5EF4-FFF2-40B4-BE49-F238E27FC236}">
                <a16:creationId xmlns:a16="http://schemas.microsoft.com/office/drawing/2014/main" id="{4AB20A7D-67E7-77BE-6862-F17835CA9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5443" y="4177466"/>
            <a:ext cx="741113" cy="547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076CE809-EC9B-56B5-1CAD-EB174CEC7BF7}"/>
              </a:ext>
            </a:extLst>
          </p:cNvPr>
          <p:cNvSpPr txBox="1"/>
          <p:nvPr/>
        </p:nvSpPr>
        <p:spPr>
          <a:xfrm>
            <a:off x="6033470" y="70189"/>
            <a:ext cx="632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/4]</a:t>
            </a:r>
          </a:p>
        </p:txBody>
      </p:sp>
      <p:pic>
        <p:nvPicPr>
          <p:cNvPr id="19" name="Graphic 18" descr="Teacher">
            <a:extLst>
              <a:ext uri="{FF2B5EF4-FFF2-40B4-BE49-F238E27FC236}">
                <a16:creationId xmlns:a16="http://schemas.microsoft.com/office/drawing/2014/main" id="{7E5CDB59-4894-690C-B965-4ECCDBB2AB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61E7F7A-91F9-E22A-078A-A750E6CB7EA4}"/>
              </a:ext>
            </a:extLst>
          </p:cNvPr>
          <p:cNvSpPr txBox="1"/>
          <p:nvPr/>
        </p:nvSpPr>
        <p:spPr>
          <a:xfrm>
            <a:off x="7217845" y="224485"/>
            <a:ext cx="1968941" cy="369332"/>
          </a:xfrm>
          <a:prstGeom prst="rect">
            <a:avLst/>
          </a:prstGeom>
          <a:solidFill>
            <a:srgbClr val="BEE395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repeat</a:t>
            </a:r>
            <a:endParaRPr lang="en-GB" dirty="0"/>
          </a:p>
        </p:txBody>
      </p:sp>
      <p:sp>
        <p:nvSpPr>
          <p:cNvPr id="3" name="Speech Bubble: Rectangle with Corners Rounded 2">
            <a:hlinkClick r:id="" action="ppaction://noaction">
              <a:snd r:embed="rId18" name="6_1.wav"/>
            </a:hlinkClick>
            <a:extLst>
              <a:ext uri="{FF2B5EF4-FFF2-40B4-BE49-F238E27FC236}">
                <a16:creationId xmlns:a16="http://schemas.microsoft.com/office/drawing/2014/main" id="{C121C187-5564-DE07-DEFE-AFF731352CD6}"/>
              </a:ext>
            </a:extLst>
          </p:cNvPr>
          <p:cNvSpPr/>
          <p:nvPr/>
        </p:nvSpPr>
        <p:spPr>
          <a:xfrm>
            <a:off x="1085082" y="87615"/>
            <a:ext cx="4948388" cy="627542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hlinkClick r:id="" action="ppaction://noaction">
              <a:snd r:embed="rId18" name="6_1.wav"/>
            </a:hlinkClick>
            <a:extLst>
              <a:ext uri="{FF2B5EF4-FFF2-40B4-BE49-F238E27FC236}">
                <a16:creationId xmlns:a16="http://schemas.microsoft.com/office/drawing/2014/main" id="{64F200CB-C9C6-F663-5293-A92E8857CF9C}"/>
              </a:ext>
            </a:extLst>
          </p:cNvPr>
          <p:cNvSpPr txBox="1"/>
          <p:nvPr/>
        </p:nvSpPr>
        <p:spPr>
          <a:xfrm>
            <a:off x="1147612" y="135741"/>
            <a:ext cx="4948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31534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7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833" y="916550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87277" y="9654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6241C64F-A483-A024-C9AF-D73D9086B21D}"/>
              </a:ext>
            </a:extLst>
          </p:cNvPr>
          <p:cNvSpPr txBox="1">
            <a:spLocks/>
          </p:cNvSpPr>
          <p:nvPr/>
        </p:nvSpPr>
        <p:spPr>
          <a:xfrm>
            <a:off x="10045628" y="922566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6401EC-943B-21A9-83DF-F475508D9B7D}"/>
              </a:ext>
            </a:extLst>
          </p:cNvPr>
          <p:cNvSpPr txBox="1"/>
          <p:nvPr/>
        </p:nvSpPr>
        <p:spPr>
          <a:xfrm>
            <a:off x="318052" y="1853446"/>
            <a:ext cx="8001582" cy="3876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Quiero ver una vaca colorada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 las tres de la tarde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 un día de febrero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 un campo verde</a:t>
            </a:r>
          </a:p>
        </p:txBody>
      </p:sp>
      <p:pic>
        <p:nvPicPr>
          <p:cNvPr id="10" name="Picture 8" descr="Image result for see clipart">
            <a:extLst>
              <a:ext uri="{FF2B5EF4-FFF2-40B4-BE49-F238E27FC236}">
                <a16:creationId xmlns:a16="http://schemas.microsoft.com/office/drawing/2014/main" id="{BD3BBBCC-339A-2D3A-1310-0AF122FD6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268" y="2126879"/>
            <a:ext cx="677466" cy="6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6463DE-7196-E609-0E50-5C61FECF0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17" y="2306739"/>
            <a:ext cx="787295" cy="5407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1818520-AF8A-D23F-40FE-268BB9E0FAED}"/>
              </a:ext>
            </a:extLst>
          </p:cNvPr>
          <p:cNvGrpSpPr/>
          <p:nvPr/>
        </p:nvGrpSpPr>
        <p:grpSpPr>
          <a:xfrm>
            <a:off x="6889305" y="2226610"/>
            <a:ext cx="657080" cy="634678"/>
            <a:chOff x="4314506" y="40544"/>
            <a:chExt cx="515905" cy="478824"/>
          </a:xfrm>
        </p:grpSpPr>
        <p:pic>
          <p:nvPicPr>
            <p:cNvPr id="14" name="Picture 6" descr="Image result for heart clipart">
              <a:extLst>
                <a:ext uri="{FF2B5EF4-FFF2-40B4-BE49-F238E27FC236}">
                  <a16:creationId xmlns:a16="http://schemas.microsoft.com/office/drawing/2014/main" id="{950F79FF-084E-6125-6F49-63E79C4BD81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mage result for key clipart">
              <a:extLst>
                <a:ext uri="{FF2B5EF4-FFF2-40B4-BE49-F238E27FC236}">
                  <a16:creationId xmlns:a16="http://schemas.microsoft.com/office/drawing/2014/main" id="{5BD1D3A4-6E28-E05F-BC72-47CB0C1DF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6" descr="Image result for 3 o clock clipart">
            <a:extLst>
              <a:ext uri="{FF2B5EF4-FFF2-40B4-BE49-F238E27FC236}">
                <a16:creationId xmlns:a16="http://schemas.microsoft.com/office/drawing/2014/main" id="{6E33A620-17A8-FB6E-5C21-7245ED3C4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68" y="3118057"/>
            <a:ext cx="593124" cy="6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Image result for day clipart">
            <a:extLst>
              <a:ext uri="{FF2B5EF4-FFF2-40B4-BE49-F238E27FC236}">
                <a16:creationId xmlns:a16="http://schemas.microsoft.com/office/drawing/2014/main" id="{D5B9169B-24E7-7469-D42E-675CF41E8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86">
            <a:off x="4998712" y="3932301"/>
            <a:ext cx="752525" cy="7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5" descr="j0078839">
            <a:extLst>
              <a:ext uri="{FF2B5EF4-FFF2-40B4-BE49-F238E27FC236}">
                <a16:creationId xmlns:a16="http://schemas.microsoft.com/office/drawing/2014/main" id="{CFE57CFB-B56E-E2E2-71E2-98D5C9FC6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758" y="3910309"/>
            <a:ext cx="1168294" cy="86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Image result for green field clipart">
            <a:extLst>
              <a:ext uri="{FF2B5EF4-FFF2-40B4-BE49-F238E27FC236}">
                <a16:creationId xmlns:a16="http://schemas.microsoft.com/office/drawing/2014/main" id="{25F892F5-6D0E-B8F3-1E83-A9F99F7667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68" y="5107661"/>
            <a:ext cx="916080" cy="5152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E48F35A-4637-E9B4-4F56-877E027B7F06}"/>
              </a:ext>
            </a:extLst>
          </p:cNvPr>
          <p:cNvSpPr txBox="1"/>
          <p:nvPr/>
        </p:nvSpPr>
        <p:spPr>
          <a:xfrm>
            <a:off x="6150500" y="19226"/>
            <a:ext cx="632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/4]</a:t>
            </a:r>
          </a:p>
        </p:txBody>
      </p:sp>
      <p:pic>
        <p:nvPicPr>
          <p:cNvPr id="25" name="Graphic 24" descr="Teacher">
            <a:extLst>
              <a:ext uri="{FF2B5EF4-FFF2-40B4-BE49-F238E27FC236}">
                <a16:creationId xmlns:a16="http://schemas.microsoft.com/office/drawing/2014/main" id="{0D23671A-2562-696A-5379-91EBCDD2F6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5156072-BC35-A628-3CE4-0689448F531E}"/>
              </a:ext>
            </a:extLst>
          </p:cNvPr>
          <p:cNvSpPr txBox="1"/>
          <p:nvPr/>
        </p:nvSpPr>
        <p:spPr>
          <a:xfrm>
            <a:off x="7354391" y="160582"/>
            <a:ext cx="1968941" cy="369332"/>
          </a:xfrm>
          <a:prstGeom prst="rect">
            <a:avLst/>
          </a:prstGeom>
          <a:solidFill>
            <a:srgbClr val="BEE395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repeat</a:t>
            </a:r>
            <a:endParaRPr lang="en-GB" dirty="0"/>
          </a:p>
        </p:txBody>
      </p:sp>
      <p:sp>
        <p:nvSpPr>
          <p:cNvPr id="3" name="Speech Bubble: Rectangle with Corners Rounded 2">
            <a:hlinkClick r:id="" action="ppaction://noaction">
              <a:snd r:embed="rId20" name="6_1.wav"/>
            </a:hlinkClick>
            <a:extLst>
              <a:ext uri="{FF2B5EF4-FFF2-40B4-BE49-F238E27FC236}">
                <a16:creationId xmlns:a16="http://schemas.microsoft.com/office/drawing/2014/main" id="{0395B1A0-859C-DE27-7197-49EABBA187C1}"/>
              </a:ext>
            </a:extLst>
          </p:cNvPr>
          <p:cNvSpPr/>
          <p:nvPr/>
        </p:nvSpPr>
        <p:spPr>
          <a:xfrm>
            <a:off x="1085082" y="87615"/>
            <a:ext cx="4948388" cy="627542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hlinkClick r:id="" action="ppaction://noaction">
              <a:snd r:embed="rId20" name="6_1.wav"/>
            </a:hlinkClick>
            <a:extLst>
              <a:ext uri="{FF2B5EF4-FFF2-40B4-BE49-F238E27FC236}">
                <a16:creationId xmlns:a16="http://schemas.microsoft.com/office/drawing/2014/main" id="{15BE8E7D-D113-6552-7CA8-4B39760F84C4}"/>
              </a:ext>
            </a:extLst>
          </p:cNvPr>
          <p:cNvSpPr txBox="1"/>
          <p:nvPr/>
        </p:nvSpPr>
        <p:spPr>
          <a:xfrm>
            <a:off x="1147612" y="135741"/>
            <a:ext cx="4948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090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8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1844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83833" y="916550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9" name="Google Shape;319;p15" descr="Speech Icon, Voice, Talking, Audio, Speech">
            <a:extLst>
              <a:ext uri="{FF2B5EF4-FFF2-40B4-BE49-F238E27FC236}">
                <a16:creationId xmlns:a16="http://schemas.microsoft.com/office/drawing/2014/main" id="{AF146907-CF89-98A9-A70F-9520061B15E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187277" y="96549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Title 1">
            <a:extLst>
              <a:ext uri="{FF2B5EF4-FFF2-40B4-BE49-F238E27FC236}">
                <a16:creationId xmlns:a16="http://schemas.microsoft.com/office/drawing/2014/main" id="{6241C64F-A483-A024-C9AF-D73D9086B21D}"/>
              </a:ext>
            </a:extLst>
          </p:cNvPr>
          <p:cNvSpPr txBox="1">
            <a:spLocks/>
          </p:cNvSpPr>
          <p:nvPr/>
        </p:nvSpPr>
        <p:spPr>
          <a:xfrm>
            <a:off x="10045628" y="922566"/>
            <a:ext cx="1058732" cy="382081"/>
          </a:xfrm>
          <a:prstGeom prst="rect">
            <a:avLst/>
          </a:prstGeom>
          <a:solidFill>
            <a:srgbClr val="86CFE2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hablar</a:t>
            </a:r>
          </a:p>
        </p:txBody>
      </p:sp>
      <p:pic>
        <p:nvPicPr>
          <p:cNvPr id="20" name="Graphic 19" descr="Teacher">
            <a:extLst>
              <a:ext uri="{FF2B5EF4-FFF2-40B4-BE49-F238E27FC236}">
                <a16:creationId xmlns:a16="http://schemas.microsoft.com/office/drawing/2014/main" id="{D98C24E0-32C7-4DF6-AE16-B43C54717F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0" y="-28303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16401EC-943B-21A9-83DF-F475508D9B7D}"/>
              </a:ext>
            </a:extLst>
          </p:cNvPr>
          <p:cNvSpPr txBox="1"/>
          <p:nvPr/>
        </p:nvSpPr>
        <p:spPr>
          <a:xfrm>
            <a:off x="251087" y="1145623"/>
            <a:ext cx="8001582" cy="4861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Quiero ver una vaca colorada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 las tres de la tarde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De un día de febrero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En un campo verde</a:t>
            </a:r>
          </a:p>
          <a:p>
            <a:pPr>
              <a:lnSpc>
                <a:spcPct val="200000"/>
              </a:lnSpc>
            </a:pPr>
            <a:r>
              <a:rPr lang="es-ES" sz="3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O amarillo </a:t>
            </a:r>
            <a:endParaRPr lang="en-GB" sz="3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8" descr="Image result for see clipart">
            <a:extLst>
              <a:ext uri="{FF2B5EF4-FFF2-40B4-BE49-F238E27FC236}">
                <a16:creationId xmlns:a16="http://schemas.microsoft.com/office/drawing/2014/main" id="{68F68724-3D45-455E-396D-251DD45CA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718" y="1351442"/>
            <a:ext cx="677466" cy="6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51462F-C7F3-9ACD-8B0B-AB64C0DB465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109" y="1488144"/>
            <a:ext cx="787295" cy="5407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BAD9396-95C6-CBEB-EEFA-1DE83AB93B33}"/>
              </a:ext>
            </a:extLst>
          </p:cNvPr>
          <p:cNvGrpSpPr/>
          <p:nvPr/>
        </p:nvGrpSpPr>
        <p:grpSpPr>
          <a:xfrm>
            <a:off x="6680713" y="1488144"/>
            <a:ext cx="657080" cy="634678"/>
            <a:chOff x="4314506" y="40544"/>
            <a:chExt cx="515905" cy="478824"/>
          </a:xfrm>
        </p:grpSpPr>
        <p:pic>
          <p:nvPicPr>
            <p:cNvPr id="14" name="Picture 6" descr="Image result for heart clipart">
              <a:extLst>
                <a:ext uri="{FF2B5EF4-FFF2-40B4-BE49-F238E27FC236}">
                  <a16:creationId xmlns:a16="http://schemas.microsoft.com/office/drawing/2014/main" id="{E37AD5AD-8033-FA15-1622-185A8600B4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4506" y="40544"/>
              <a:ext cx="515905" cy="478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Image result for key clipart">
              <a:extLst>
                <a:ext uri="{FF2B5EF4-FFF2-40B4-BE49-F238E27FC236}">
                  <a16:creationId xmlns:a16="http://schemas.microsoft.com/office/drawing/2014/main" id="{D9E27123-93F0-63E7-C0AC-3CBA445E61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0777" y="107290"/>
              <a:ext cx="465372" cy="2257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6" descr="Image result for 3 o clock clipart">
            <a:extLst>
              <a:ext uri="{FF2B5EF4-FFF2-40B4-BE49-F238E27FC236}">
                <a16:creationId xmlns:a16="http://schemas.microsoft.com/office/drawing/2014/main" id="{17681E60-AAF6-6832-8600-61EEF7CFE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54" y="2326701"/>
            <a:ext cx="593124" cy="62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8" descr="Image result for day clipart">
            <a:extLst>
              <a:ext uri="{FF2B5EF4-FFF2-40B4-BE49-F238E27FC236}">
                <a16:creationId xmlns:a16="http://schemas.microsoft.com/office/drawing/2014/main" id="{5F09D391-F3F5-64D1-10FA-B84AC16CF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686">
            <a:off x="4790120" y="3193835"/>
            <a:ext cx="752525" cy="7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5" descr="j0078839">
            <a:extLst>
              <a:ext uri="{FF2B5EF4-FFF2-40B4-BE49-F238E27FC236}">
                <a16:creationId xmlns:a16="http://schemas.microsoft.com/office/drawing/2014/main" id="{BD6CA468-F921-7065-E696-F0C172988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166" y="3171843"/>
            <a:ext cx="1168294" cy="86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0" descr="Image result for green field clipart">
            <a:extLst>
              <a:ext uri="{FF2B5EF4-FFF2-40B4-BE49-F238E27FC236}">
                <a16:creationId xmlns:a16="http://schemas.microsoft.com/office/drawing/2014/main" id="{659C87C4-6BF3-A483-28ED-F655A8B45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776" y="4369195"/>
            <a:ext cx="916080" cy="5152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Image result for yellow clipart">
            <a:extLst>
              <a:ext uri="{FF2B5EF4-FFF2-40B4-BE49-F238E27FC236}">
                <a16:creationId xmlns:a16="http://schemas.microsoft.com/office/drawing/2014/main" id="{39A553BA-9118-0B29-3C2E-720F8DEC5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266" y="5386749"/>
            <a:ext cx="655598" cy="62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FBA572C-6F42-AE5A-8DF2-49A84A077BF9}"/>
              </a:ext>
            </a:extLst>
          </p:cNvPr>
          <p:cNvSpPr txBox="1"/>
          <p:nvPr/>
        </p:nvSpPr>
        <p:spPr>
          <a:xfrm>
            <a:off x="6122856" y="71131"/>
            <a:ext cx="63286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r>
              <a:rPr lang="en-GB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/4]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23E16CC-A6D4-2F51-18D1-9EF0DC3D2478}"/>
              </a:ext>
            </a:extLst>
          </p:cNvPr>
          <p:cNvSpPr txBox="1"/>
          <p:nvPr/>
        </p:nvSpPr>
        <p:spPr>
          <a:xfrm>
            <a:off x="7332365" y="178852"/>
            <a:ext cx="1968941" cy="369332"/>
          </a:xfrm>
          <a:prstGeom prst="rect">
            <a:avLst/>
          </a:prstGeom>
          <a:solidFill>
            <a:srgbClr val="BEE395"/>
          </a:solidFill>
        </p:spPr>
        <p:txBody>
          <a:bodyPr wrap="square">
            <a:spAutoFit/>
          </a:bodyPr>
          <a:lstStyle/>
          <a:p>
            <a:pPr algn="ctr"/>
            <a:r>
              <a:rPr lang="en-GB" sz="1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1800" dirty="0">
                <a:solidFill>
                  <a:srgbClr val="002060"/>
                </a:solidFill>
                <a:latin typeface="Century Gothic" panose="020B0502020202020204" pitchFamily="34" charset="0"/>
              </a:rPr>
              <a:t> = repeat</a:t>
            </a:r>
            <a:endParaRPr lang="en-GB" dirty="0"/>
          </a:p>
        </p:txBody>
      </p:sp>
      <p:sp>
        <p:nvSpPr>
          <p:cNvPr id="3" name="Speech Bubble: Rectangle with Corners Rounded 2">
            <a:hlinkClick r:id="" action="ppaction://noaction">
              <a:snd r:embed="rId23" name="6_1.wav"/>
            </a:hlinkClick>
            <a:extLst>
              <a:ext uri="{FF2B5EF4-FFF2-40B4-BE49-F238E27FC236}">
                <a16:creationId xmlns:a16="http://schemas.microsoft.com/office/drawing/2014/main" id="{D350397B-5BF4-EC47-0CD4-169D1E9B9986}"/>
              </a:ext>
            </a:extLst>
          </p:cNvPr>
          <p:cNvSpPr/>
          <p:nvPr/>
        </p:nvSpPr>
        <p:spPr>
          <a:xfrm>
            <a:off x="1085082" y="87615"/>
            <a:ext cx="4948388" cy="627542"/>
          </a:xfrm>
          <a:prstGeom prst="wedgeRoundRectCallout">
            <a:avLst>
              <a:gd name="adj1" fmla="val -54176"/>
              <a:gd name="adj2" fmla="val -7069"/>
              <a:gd name="adj3" fmla="val 16667"/>
            </a:avLst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>
            <a:hlinkClick r:id="" action="ppaction://noaction">
              <a:snd r:embed="rId23" name="6_1.wav"/>
            </a:hlinkClick>
            <a:extLst>
              <a:ext uri="{FF2B5EF4-FFF2-40B4-BE49-F238E27FC236}">
                <a16:creationId xmlns:a16="http://schemas.microsoft.com/office/drawing/2014/main" id="{BC0F07F9-6082-8EBA-12C9-0C2AC7E44D91}"/>
              </a:ext>
            </a:extLst>
          </p:cNvPr>
          <p:cNvSpPr txBox="1"/>
          <p:nvPr/>
        </p:nvSpPr>
        <p:spPr>
          <a:xfrm>
            <a:off x="1147612" y="135741"/>
            <a:ext cx="49483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repite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7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poema</a:t>
            </a:r>
            <a:r>
              <a:rPr lang="en-GB" sz="27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53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9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12432</TotalTime>
  <Words>2261</Words>
  <Application>Microsoft Office PowerPoint</Application>
  <PresentationFormat>Widescreen</PresentationFormat>
  <Paragraphs>320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docs-Century Gothic</vt:lpstr>
      <vt:lpstr>Modern Love</vt:lpstr>
      <vt:lpstr>Segoe Print</vt:lpstr>
      <vt:lpstr>Office Theme</vt:lpstr>
      <vt:lpstr>español, con Quique</vt:lpstr>
      <vt:lpstr>Quiero ver una vaca</vt:lpstr>
      <vt:lpstr>leer</vt:lpstr>
      <vt:lpstr>leer</vt:lpstr>
      <vt:lpstr>leer</vt:lpstr>
      <vt:lpstr>leer</vt:lpstr>
      <vt:lpstr>leer</vt:lpstr>
      <vt:lpstr>leer</vt:lpstr>
      <vt:lpstr>leer</vt:lpstr>
      <vt:lpstr>leer</vt:lpstr>
      <vt:lpstr>leer</vt:lpstr>
      <vt:lpstr>hablar</vt:lpstr>
      <vt:lpstr>hablar</vt:lpstr>
      <vt:lpstr>hablar</vt:lpstr>
      <vt:lpstr>hablar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Quique</dc:title>
  <dc:creator>Paula</dc:creator>
  <cp:lastModifiedBy>Rachel Hawkes</cp:lastModifiedBy>
  <cp:revision>134</cp:revision>
  <dcterms:created xsi:type="dcterms:W3CDTF">2022-01-14T09:06:54Z</dcterms:created>
  <dcterms:modified xsi:type="dcterms:W3CDTF">2023-07-08T03:50:39Z</dcterms:modified>
</cp:coreProperties>
</file>