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86" r:id="rId2"/>
    <p:sldId id="477" r:id="rId3"/>
    <p:sldId id="993" r:id="rId4"/>
    <p:sldId id="1003" r:id="rId5"/>
    <p:sldId id="1011" r:id="rId6"/>
    <p:sldId id="1006" r:id="rId7"/>
    <p:sldId id="1007" r:id="rId8"/>
    <p:sldId id="1009" r:id="rId9"/>
    <p:sldId id="1010" r:id="rId10"/>
    <p:sldId id="1012" r:id="rId11"/>
    <p:sldId id="1015" r:id="rId12"/>
    <p:sldId id="1014" r:id="rId13"/>
    <p:sldId id="1016" r:id="rId14"/>
    <p:sldId id="1013" r:id="rId15"/>
    <p:sldId id="1017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86CFE2"/>
    <a:srgbClr val="FF0066"/>
    <a:srgbClr val="FF75BA"/>
    <a:srgbClr val="FFFFFF"/>
    <a:srgbClr val="E2F0D9"/>
    <a:srgbClr val="57B7FF"/>
    <a:srgbClr val="2994B2"/>
    <a:srgbClr val="7DDD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5417FA-2E51-44AD-BA5F-98BEC62ED5F3}" v="5" dt="2023-07-05T14:43:14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2" autoAdjust="0"/>
    <p:restoredTop sz="56169" autoAdjust="0"/>
  </p:normalViewPr>
  <p:slideViewPr>
    <p:cSldViewPr snapToGrid="0">
      <p:cViewPr varScale="1">
        <p:scale>
          <a:sx n="42" d="100"/>
          <a:sy n="42" d="100"/>
        </p:scale>
        <p:origin x="24" y="1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SSC </a:t>
            </a:r>
            <a:r>
              <a:rPr lang="es-ES_tradnl" sz="18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</a:t>
            </a: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_tradnl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1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probar [959] querer, quiero, quieres, quiere [58] avión [1399] aburrido [3917]</a:t>
            </a:r>
            <a:endParaRPr lang="en-GB" sz="1800" b="0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2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hace2 [26] invierno [1813] otoño [3504] primavera [2735] verano [1139] frío [1020] calor [945] sol [383] cuando [57] + revise week 1 &amp; 2 vocabulary + hacer [hago]</a:t>
            </a:r>
            <a:endParaRPr lang="es-ES_tradnl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endParaRPr lang="en-US" sz="1800" b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800" b="1" dirty="0" err="1"/>
              <a:t>repetir</a:t>
            </a:r>
            <a:r>
              <a:rPr lang="en-GB" sz="1800" dirty="0"/>
              <a:t> [512] </a:t>
            </a:r>
            <a:r>
              <a:rPr lang="en-US" sz="18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</a:t>
            </a:r>
            <a:r>
              <a:rPr lang="en-US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[790] </a:t>
            </a:r>
            <a:r>
              <a:rPr lang="en-US" sz="1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típico</a:t>
            </a:r>
            <a:r>
              <a:rPr lang="en-US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[1934] </a:t>
            </a:r>
            <a:r>
              <a:rPr lang="en-US" sz="18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sz="18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[1042] </a:t>
            </a:r>
            <a:endParaRPr lang="en-GB" sz="18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5 minutes (4 slides)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oral production of the poem, using the cued letters,</a:t>
            </a:r>
            <a:r>
              <a:rPr lang="en-GB" dirty="0"/>
              <a:t> </a:t>
            </a:r>
            <a:r>
              <a:rPr lang="en-GB" baseline="0" dirty="0"/>
              <a:t>visual prompts and teacher gestures.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b="1" baseline="0" dirty="0"/>
              <a:t>NB. </a:t>
            </a:r>
            <a:r>
              <a:rPr lang="en-GB" baseline="0" dirty="0"/>
              <a:t>You could repeat this stage several times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and clarify.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 say each stanza aloud using only the clues.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groups might benefit from reading aloud chorally first before attempting say the stanza independently.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b="1" dirty="0" err="1"/>
              <a:t>repetir</a:t>
            </a:r>
            <a:r>
              <a:rPr lang="en-GB" dirty="0"/>
              <a:t> [512]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892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5 minutes (4 slides)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oral production of the poem, using the cued letters,</a:t>
            </a:r>
            <a:r>
              <a:rPr lang="en-GB" dirty="0"/>
              <a:t> </a:t>
            </a:r>
            <a:r>
              <a:rPr lang="en-GB" baseline="0" dirty="0"/>
              <a:t>visual prompts and teacher gestures.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b="1" baseline="0" dirty="0"/>
              <a:t>NB. </a:t>
            </a:r>
            <a:r>
              <a:rPr lang="en-GB" baseline="0" dirty="0"/>
              <a:t>You could repeat this stage several times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and clarify.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 say each stanza aloud using only the clues.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groups might benefit from reading aloud chorally first before attempting say the stanza independently.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b="1" dirty="0" err="1"/>
              <a:t>repetir</a:t>
            </a:r>
            <a:r>
              <a:rPr lang="en-GB" dirty="0"/>
              <a:t> [512]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293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5 minutes (4 slides)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oral production of the poem, using the cued letters,</a:t>
            </a:r>
            <a:r>
              <a:rPr lang="en-GB" dirty="0"/>
              <a:t> </a:t>
            </a:r>
            <a:r>
              <a:rPr lang="en-GB" baseline="0" dirty="0"/>
              <a:t>visual prompts and teacher gestures.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b="1" baseline="0" dirty="0"/>
              <a:t>NB. </a:t>
            </a:r>
            <a:r>
              <a:rPr lang="en-GB" baseline="0" dirty="0"/>
              <a:t>You could repeat this stage several times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and clarify.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 say each stanza aloud using only the clues.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groups might benefit from reading aloud chorally first before attempting say the stanza independently.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b="1" dirty="0" err="1"/>
              <a:t>repetir</a:t>
            </a:r>
            <a:r>
              <a:rPr lang="en-GB" dirty="0"/>
              <a:t> [512]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67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5 minutes (4 slides)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oral production of the poem, using the cued letters,</a:t>
            </a:r>
            <a:r>
              <a:rPr lang="en-GB" dirty="0"/>
              <a:t> </a:t>
            </a:r>
            <a:r>
              <a:rPr lang="en-GB" baseline="0" dirty="0"/>
              <a:t>visual prompts and teacher gestures.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aseline="0" dirty="0"/>
            </a:br>
            <a:r>
              <a:rPr lang="en-GB" b="1" baseline="0" dirty="0"/>
              <a:t>NB. </a:t>
            </a:r>
            <a:r>
              <a:rPr lang="en-GB" baseline="0" dirty="0"/>
              <a:t>You could repeat this stage several times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and clarify.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 say each stanza aloud using only the clues.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groups might benefit from reading aloud chorally first before attempting say the stanza independently.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b="1" dirty="0" err="1"/>
              <a:t>repetir</a:t>
            </a:r>
            <a:r>
              <a:rPr lang="en-GB" dirty="0"/>
              <a:t> [512]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81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5 minutes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oral production of the poem from picture prompts only.</a:t>
            </a:r>
            <a:br>
              <a:rPr lang="en-GB" baseline="0" dirty="0"/>
            </a:b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and clarify.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Students to ‘read’ the poem aloud from memory just from the visual prompts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NB. </a:t>
            </a:r>
            <a:r>
              <a:rPr lang="en-GB" baseline="0" dirty="0"/>
              <a:t>You could repeat this stage several times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b="1" dirty="0" err="1"/>
              <a:t>repetir</a:t>
            </a:r>
            <a:r>
              <a:rPr lang="en-GB" dirty="0"/>
              <a:t> [512]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370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introduce the home country of the poet for this week’s lesson, Uruguay.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and clarify.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 read the statements and decide in pairs whether the statement are true or false. </a:t>
            </a: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through the statements with the whole class and elicit their responses.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US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[1042] </a:t>
            </a:r>
            <a:r>
              <a:rPr lang="en-US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[790] </a:t>
            </a:r>
            <a:r>
              <a:rPr lang="en-US" sz="1200" b="1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típico</a:t>
            </a:r>
            <a:r>
              <a:rPr lang="en-US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[1934] 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35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2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reintroduce ‘</a:t>
            </a:r>
            <a:r>
              <a:rPr lang="en-GB" b="0" dirty="0" err="1"/>
              <a:t>vaca</a:t>
            </a:r>
            <a:r>
              <a:rPr lang="en-GB" b="0" dirty="0"/>
              <a:t>’ and spark pupils’ interest on the fact that Uruguay is a cattle-raising country with an average of the 4 cows per inhabitant.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the information and elicit English from pupils.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06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endParaRPr lang="en-GB" b="0" dirty="0"/>
          </a:p>
          <a:p>
            <a:r>
              <a:rPr lang="en-GB" b="1" dirty="0"/>
              <a:t>Aim: </a:t>
            </a:r>
            <a:r>
              <a:rPr lang="en-GB" b="0" dirty="0"/>
              <a:t>To introduce the poem of the lesson and the poet</a:t>
            </a:r>
            <a:endParaRPr lang="en-GB" b="0" baseline="0" dirty="0"/>
          </a:p>
          <a:p>
            <a:endParaRPr lang="en-GB" b="1" baseline="0" dirty="0"/>
          </a:p>
          <a:p>
            <a:r>
              <a:rPr lang="en-GB" b="1" baseline="0" dirty="0"/>
              <a:t>Procedure:</a:t>
            </a:r>
          </a:p>
          <a:p>
            <a:pPr marL="228600" indent="-228600">
              <a:buAutoNum type="arabicPeriod"/>
            </a:pPr>
            <a:r>
              <a:rPr lang="en-GB" b="0" baseline="0" dirty="0"/>
              <a:t>Read the instruction and clarify meaning. </a:t>
            </a:r>
          </a:p>
          <a:p>
            <a:pPr marL="228600" indent="-228600">
              <a:buAutoNum type="arabicPeriod"/>
            </a:pPr>
            <a:r>
              <a:rPr lang="en-GB" b="0" baseline="0" dirty="0"/>
              <a:t>Click through the animations and elicit English translation from pupils. </a:t>
            </a:r>
          </a:p>
          <a:p>
            <a:endParaRPr lang="en-GB" b="1" baseline="0" dirty="0"/>
          </a:p>
          <a:p>
            <a:r>
              <a:rPr lang="es-ES" b="0" baseline="0" dirty="0"/>
              <a:t>De Pdx123 - Trabajo propio, CC BY-SA 4.0, https://commons.wikimedia.org/w/index.php?curid=56489003</a:t>
            </a: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25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6-8 minutes (4 slides)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the poem aloud, understand it and begin to memorise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line and the pictures individually and read aloud chorally with optional gestures.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gestures: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baseline="0" dirty="0" err="1"/>
              <a:t>Quiero</a:t>
            </a:r>
            <a:r>
              <a:rPr lang="en-GB" baseline="0" dirty="0"/>
              <a:t> = hand on heart for ‘want’ on the first syllable ‘</a:t>
            </a:r>
            <a:r>
              <a:rPr lang="en-GB" baseline="0" dirty="0" err="1"/>
              <a:t>quie</a:t>
            </a:r>
            <a:r>
              <a:rPr lang="en-GB" baseline="0" dirty="0"/>
              <a:t>’ and then with the same hand point thumb toward self on the 2</a:t>
            </a:r>
            <a:r>
              <a:rPr lang="en-GB" baseline="30000" dirty="0"/>
              <a:t>nd</a:t>
            </a:r>
            <a:r>
              <a:rPr lang="en-GB" baseline="0" dirty="0"/>
              <a:t> syllable ‘</a:t>
            </a:r>
            <a:r>
              <a:rPr lang="en-GB" baseline="0" dirty="0" err="1"/>
              <a:t>ro</a:t>
            </a:r>
            <a:r>
              <a:rPr lang="en-GB" baseline="0" dirty="0"/>
              <a:t>’ to indicate ‘I’.</a:t>
            </a:r>
            <a:br>
              <a:rPr lang="en-GB" baseline="0" dirty="0"/>
            </a:br>
            <a:r>
              <a:rPr lang="en-GB" baseline="0" dirty="0" err="1"/>
              <a:t>ver</a:t>
            </a:r>
            <a:r>
              <a:rPr lang="en-GB" baseline="0" dirty="0"/>
              <a:t> = first and second fingers of right hand point to own eyes (makes a V) and then motion away from yourself</a:t>
            </a:r>
            <a:br>
              <a:rPr lang="en-GB" baseline="0" dirty="0"/>
            </a:br>
            <a:r>
              <a:rPr lang="en-GB" baseline="0" dirty="0"/>
              <a:t>una </a:t>
            </a:r>
            <a:r>
              <a:rPr lang="en-GB" baseline="0" dirty="0" err="1"/>
              <a:t>vaca</a:t>
            </a:r>
            <a:r>
              <a:rPr lang="en-GB" baseline="0" dirty="0"/>
              <a:t> = ‘milking’ gesture right hand, then left hand (x 2) for each syllable u-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va</a:t>
            </a:r>
            <a:r>
              <a:rPr lang="en-GB" baseline="0" dirty="0"/>
              <a:t>-ca (so 4 x mimed ‘tugs’ altogether).</a:t>
            </a:r>
          </a:p>
          <a:p>
            <a:r>
              <a:rPr lang="en-GB" baseline="0" dirty="0" err="1"/>
              <a:t>colorada</a:t>
            </a:r>
            <a:r>
              <a:rPr lang="en-GB" baseline="0" dirty="0"/>
              <a:t> = rainbow gesture – palm facing away, starting left to right, ‘draw’ a rainbow shape with your hand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a las 3 de la </a:t>
            </a:r>
            <a:r>
              <a:rPr lang="en-GB" baseline="0" dirty="0" err="1"/>
              <a:t>tarde</a:t>
            </a:r>
            <a:r>
              <a:rPr lang="en-GB" baseline="0" dirty="0"/>
              <a:t> = hold 3 fingers up, then tap your left wrist for watch</a:t>
            </a:r>
          </a:p>
          <a:p>
            <a:endParaRPr lang="en-GB" baseline="0" dirty="0"/>
          </a:p>
          <a:p>
            <a:r>
              <a:rPr lang="en-GB" b="1" baseline="0" dirty="0"/>
              <a:t>Note</a:t>
            </a:r>
            <a:r>
              <a:rPr lang="en-GB" baseline="0" dirty="0"/>
              <a:t>: </a:t>
            </a:r>
            <a:r>
              <a:rPr lang="en-GB" baseline="0" dirty="0" err="1"/>
              <a:t>color</a:t>
            </a:r>
            <a:r>
              <a:rPr lang="en-GB" b="1" baseline="0" dirty="0" err="1"/>
              <a:t>a</a:t>
            </a:r>
            <a:r>
              <a:rPr lang="en-GB" baseline="0" dirty="0" err="1"/>
              <a:t>da</a:t>
            </a:r>
            <a:r>
              <a:rPr lang="en-GB" baseline="0" dirty="0"/>
              <a:t> means ‘red’ or ‘coloured’ but generally ‘red’. The rainbow gesture is just to invoke the idea of colour!  </a:t>
            </a:r>
            <a:r>
              <a:rPr lang="en-GB" baseline="0" dirty="0" err="1"/>
              <a:t>Color</a:t>
            </a:r>
            <a:r>
              <a:rPr lang="en-GB" b="1" baseline="0" dirty="0" err="1"/>
              <a:t>i</a:t>
            </a:r>
            <a:r>
              <a:rPr lang="en-GB" baseline="0" dirty="0" err="1"/>
              <a:t>da</a:t>
            </a:r>
            <a:r>
              <a:rPr lang="en-GB" baseline="0" dirty="0"/>
              <a:t> means colourful or multi-coloured.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r>
              <a:rPr lang="en-GB" b="1" dirty="0" err="1"/>
              <a:t>repetir</a:t>
            </a:r>
            <a:r>
              <a:rPr lang="en-GB" dirty="0"/>
              <a:t> [512]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19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verse and the pictures individually and read aloud chorally with optional gestures.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gestures: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baseline="0" dirty="0" err="1"/>
              <a:t>Quiero</a:t>
            </a:r>
            <a:r>
              <a:rPr lang="en-GB" baseline="0" dirty="0"/>
              <a:t> = hand on heart for ‘want’ on the first syllable ‘</a:t>
            </a:r>
            <a:r>
              <a:rPr lang="en-GB" baseline="0" dirty="0" err="1"/>
              <a:t>quie</a:t>
            </a:r>
            <a:r>
              <a:rPr lang="en-GB" baseline="0" dirty="0"/>
              <a:t>’ and then with the same hand point thumb toward self on the 2</a:t>
            </a:r>
            <a:r>
              <a:rPr lang="en-GB" baseline="30000" dirty="0"/>
              <a:t>nd</a:t>
            </a:r>
            <a:r>
              <a:rPr lang="en-GB" baseline="0" dirty="0"/>
              <a:t> syllable ‘</a:t>
            </a:r>
            <a:r>
              <a:rPr lang="en-GB" baseline="0" dirty="0" err="1"/>
              <a:t>ro</a:t>
            </a:r>
            <a:r>
              <a:rPr lang="en-GB" baseline="0" dirty="0"/>
              <a:t>’ to indicate ‘I’.</a:t>
            </a:r>
          </a:p>
          <a:p>
            <a:r>
              <a:rPr lang="en-GB" baseline="0" dirty="0" err="1"/>
              <a:t>ver</a:t>
            </a:r>
            <a:r>
              <a:rPr lang="en-GB" baseline="0" dirty="0"/>
              <a:t> = first and second fingers of right hand point to own eyes (makes a V) and then motion away from yourself</a:t>
            </a:r>
            <a:br>
              <a:rPr lang="en-GB" baseline="0" dirty="0"/>
            </a:br>
            <a:r>
              <a:rPr lang="en-GB" baseline="0" dirty="0"/>
              <a:t>una </a:t>
            </a:r>
            <a:r>
              <a:rPr lang="en-GB" baseline="0" dirty="0" err="1"/>
              <a:t>vaca</a:t>
            </a:r>
            <a:r>
              <a:rPr lang="en-GB" baseline="0" dirty="0"/>
              <a:t> = ‘milking’ gesture right hand, then left hand (x 2) for each syllable u-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va</a:t>
            </a:r>
            <a:r>
              <a:rPr lang="en-GB" baseline="0" dirty="0"/>
              <a:t>-ca</a:t>
            </a:r>
          </a:p>
          <a:p>
            <a:r>
              <a:rPr lang="en-GB" baseline="0" dirty="0" err="1"/>
              <a:t>colorada</a:t>
            </a:r>
            <a:r>
              <a:rPr lang="en-GB" baseline="0" dirty="0"/>
              <a:t> = rainbow gesture – palm facing away, starting left to right, ‘draw’ a rainbow shape with your hand</a:t>
            </a:r>
          </a:p>
          <a:p>
            <a:r>
              <a:rPr lang="en-GB" baseline="0" dirty="0"/>
              <a:t>de un día de febrero = left palm up raise towards sky on ‘</a:t>
            </a:r>
            <a:r>
              <a:rPr lang="en-GB" baseline="0" dirty="0" err="1"/>
              <a:t>dí</a:t>
            </a:r>
            <a:r>
              <a:rPr lang="en-GB" baseline="0" dirty="0"/>
              <a:t>’ and right palm up raise towards sky for ‘a’ to show the day/night that = 1 x day, then hands overlap and touch your heart twice on febrero.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b="1" dirty="0" err="1"/>
              <a:t>repetir</a:t>
            </a:r>
            <a:r>
              <a:rPr lang="en-GB" dirty="0"/>
              <a:t> [512]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7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verse and the pictures individually and read aloud chorally with optional gestures.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gestures: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baseline="0" dirty="0" err="1"/>
              <a:t>Quiero</a:t>
            </a:r>
            <a:r>
              <a:rPr lang="en-GB" baseline="0" dirty="0"/>
              <a:t> = hand on heart for ‘want’ on the first syllable ‘</a:t>
            </a:r>
            <a:r>
              <a:rPr lang="en-GB" baseline="0" dirty="0" err="1"/>
              <a:t>quie</a:t>
            </a:r>
            <a:r>
              <a:rPr lang="en-GB" baseline="0" dirty="0"/>
              <a:t>’ and then with the same hand point thumb toward self on the 2</a:t>
            </a:r>
            <a:r>
              <a:rPr lang="en-GB" baseline="30000" dirty="0"/>
              <a:t>nd</a:t>
            </a:r>
            <a:r>
              <a:rPr lang="en-GB" baseline="0" dirty="0"/>
              <a:t> syllable ‘</a:t>
            </a:r>
            <a:r>
              <a:rPr lang="en-GB" baseline="0" dirty="0" err="1"/>
              <a:t>ro</a:t>
            </a:r>
            <a:r>
              <a:rPr lang="en-GB" baseline="0" dirty="0"/>
              <a:t>’ to indicate ‘I’.</a:t>
            </a:r>
          </a:p>
          <a:p>
            <a:r>
              <a:rPr lang="en-GB" baseline="0" dirty="0" err="1"/>
              <a:t>ver</a:t>
            </a:r>
            <a:r>
              <a:rPr lang="en-GB" baseline="0" dirty="0"/>
              <a:t> = first and second fingers of right hand point to own eyes (makes a V) and then motion away from yourself</a:t>
            </a:r>
            <a:br>
              <a:rPr lang="en-GB" baseline="0" dirty="0"/>
            </a:br>
            <a:r>
              <a:rPr lang="en-GB" baseline="0" dirty="0"/>
              <a:t>una </a:t>
            </a:r>
            <a:r>
              <a:rPr lang="en-GB" baseline="0" dirty="0" err="1"/>
              <a:t>vaca</a:t>
            </a:r>
            <a:r>
              <a:rPr lang="en-GB" baseline="0" dirty="0"/>
              <a:t> = ‘milking’ gesture right hand, then left hand (x 2) for each syllable u-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va</a:t>
            </a:r>
            <a:r>
              <a:rPr lang="en-GB" baseline="0" dirty="0"/>
              <a:t>-ca</a:t>
            </a:r>
          </a:p>
          <a:p>
            <a:r>
              <a:rPr lang="en-GB" baseline="0" dirty="0" err="1"/>
              <a:t>colorada</a:t>
            </a:r>
            <a:r>
              <a:rPr lang="en-GB" baseline="0" dirty="0"/>
              <a:t> = rainbow gesture – palm facing away, starting left to right, ‘draw’ a rainbow shape with your hand</a:t>
            </a:r>
          </a:p>
          <a:p>
            <a:r>
              <a:rPr lang="en-GB" baseline="0" dirty="0"/>
              <a:t>de un día de febrero = left palm up raise towards sky on ‘</a:t>
            </a:r>
            <a:r>
              <a:rPr lang="en-GB" baseline="0" dirty="0" err="1"/>
              <a:t>dí</a:t>
            </a:r>
            <a:r>
              <a:rPr lang="en-GB" baseline="0" dirty="0"/>
              <a:t>’ and right palm up raise towards sky for ‘a’ to show the day/night that = 1 x day, then hands overlap and touch your heart twice on febrero.</a:t>
            </a:r>
          </a:p>
          <a:p>
            <a:r>
              <a:rPr lang="en-GB" baseline="0" dirty="0"/>
              <a:t>en un campo </a:t>
            </a:r>
            <a:r>
              <a:rPr lang="en-GB" baseline="0" dirty="0" err="1"/>
              <a:t>verde</a:t>
            </a:r>
            <a:r>
              <a:rPr lang="en-GB" baseline="0" dirty="0"/>
              <a:t> – right hand make motion from left to right like ‘undulating hills’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b="1" dirty="0" err="1"/>
              <a:t>repetir</a:t>
            </a:r>
            <a:r>
              <a:rPr lang="en-GB" dirty="0"/>
              <a:t> [512]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43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instruction to pupils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bring up each verse and the pictures individually and read aloud chorally with optional gestures.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sz="1200" b="1" i="1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i="1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 gestures:</a:t>
            </a: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baseline="0" dirty="0" err="1"/>
              <a:t>Quiero</a:t>
            </a:r>
            <a:r>
              <a:rPr lang="en-GB" baseline="0" dirty="0"/>
              <a:t> = hand on heart for ‘want’ on the first syllable ‘</a:t>
            </a:r>
            <a:r>
              <a:rPr lang="en-GB" baseline="0" dirty="0" err="1"/>
              <a:t>quie</a:t>
            </a:r>
            <a:r>
              <a:rPr lang="en-GB" baseline="0" dirty="0"/>
              <a:t>’ and then with the same hand point thumb toward self on the 2</a:t>
            </a:r>
            <a:r>
              <a:rPr lang="en-GB" baseline="30000" dirty="0"/>
              <a:t>nd</a:t>
            </a:r>
            <a:r>
              <a:rPr lang="en-GB" baseline="0" dirty="0"/>
              <a:t> syllable ‘</a:t>
            </a:r>
            <a:r>
              <a:rPr lang="en-GB" baseline="0" dirty="0" err="1"/>
              <a:t>ro</a:t>
            </a:r>
            <a:r>
              <a:rPr lang="en-GB" baseline="0" dirty="0"/>
              <a:t>’ to indicate ‘I’.</a:t>
            </a:r>
            <a:br>
              <a:rPr lang="en-GB" baseline="0" dirty="0"/>
            </a:br>
            <a:r>
              <a:rPr lang="en-GB" baseline="0" dirty="0" err="1"/>
              <a:t>ver</a:t>
            </a:r>
            <a:r>
              <a:rPr lang="en-GB" baseline="0" dirty="0"/>
              <a:t> = first and second fingers of right hand point to own eyes (makes a V) and then motion away from yourself</a:t>
            </a:r>
            <a:br>
              <a:rPr lang="en-GB" baseline="0" dirty="0"/>
            </a:br>
            <a:r>
              <a:rPr lang="en-GB" baseline="0" dirty="0" err="1"/>
              <a:t>una</a:t>
            </a:r>
            <a:r>
              <a:rPr lang="en-GB" baseline="0" dirty="0"/>
              <a:t> </a:t>
            </a:r>
            <a:r>
              <a:rPr lang="en-GB" baseline="0" dirty="0" err="1"/>
              <a:t>vaca</a:t>
            </a:r>
            <a:r>
              <a:rPr lang="en-GB" baseline="0" dirty="0"/>
              <a:t> = ‘milking’ gesture right hand, then left hand (x 2) for each syllable u-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va</a:t>
            </a:r>
            <a:r>
              <a:rPr lang="en-GB" baseline="0" dirty="0"/>
              <a:t>-ca</a:t>
            </a:r>
          </a:p>
          <a:p>
            <a:r>
              <a:rPr lang="en-GB" baseline="0" dirty="0" err="1"/>
              <a:t>colorada</a:t>
            </a:r>
            <a:r>
              <a:rPr lang="en-GB" baseline="0" dirty="0"/>
              <a:t> = rainbow gesture – palm facing away, starting left to right, ‘draw’ a rainbow shape with your hand</a:t>
            </a:r>
          </a:p>
          <a:p>
            <a:r>
              <a:rPr lang="en-GB" baseline="0" dirty="0"/>
              <a:t>de un día de febrero = left palm up raise towards sky on ‘</a:t>
            </a:r>
            <a:r>
              <a:rPr lang="en-GB" baseline="0" dirty="0" err="1"/>
              <a:t>dí</a:t>
            </a:r>
            <a:r>
              <a:rPr lang="en-GB" baseline="0" dirty="0"/>
              <a:t>’ and right palm up raise towards sky for ‘a’ to show the day/night that = 1 x day, then hands overlap and touch your heart twice on febrero.</a:t>
            </a:r>
          </a:p>
          <a:p>
            <a:r>
              <a:rPr lang="en-GB" baseline="0" dirty="0"/>
              <a:t>en un campo </a:t>
            </a:r>
            <a:r>
              <a:rPr lang="en-GB" baseline="0" dirty="0" err="1"/>
              <a:t>verde</a:t>
            </a:r>
            <a:r>
              <a:rPr lang="en-GB" baseline="0" dirty="0"/>
              <a:t> – right hand make motion from left to right like ‘undulating hills’</a:t>
            </a:r>
          </a:p>
          <a:p>
            <a:r>
              <a:rPr lang="en-GB" baseline="0" dirty="0"/>
              <a:t>o </a:t>
            </a:r>
            <a:r>
              <a:rPr lang="en-GB" baseline="0" dirty="0" err="1"/>
              <a:t>amarillo</a:t>
            </a:r>
            <a:r>
              <a:rPr lang="en-GB" baseline="0" dirty="0"/>
              <a:t> – make sunburst gesture to represent ‘yellow’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r>
              <a:rPr lang="en-GB" b="1" dirty="0" err="1"/>
              <a:t>repetir</a:t>
            </a:r>
            <a:r>
              <a:rPr lang="en-GB" dirty="0"/>
              <a:t> [512]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885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endParaRPr lang="en-GB" b="0" dirty="0"/>
          </a:p>
          <a:p>
            <a:r>
              <a:rPr lang="en-GB" b="1" dirty="0"/>
              <a:t>Aim: </a:t>
            </a:r>
            <a:r>
              <a:rPr lang="en-GB" b="0" dirty="0"/>
              <a:t>Reading comprehension of the 5 verses.</a:t>
            </a:r>
            <a:endParaRPr lang="en-GB" b="1" baseline="0" dirty="0"/>
          </a:p>
          <a:p>
            <a:endParaRPr lang="en-GB" b="1" baseline="0" dirty="0"/>
          </a:p>
          <a:p>
            <a:r>
              <a:rPr lang="en-GB" b="1" baseline="0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Introduce the task and clarify meaning.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Elicit answers from pupils (letters).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69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wmf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0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9.sv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.sv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wmf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9.sv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wmf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9.wmf"/><Relationship Id="rId5" Type="http://schemas.openxmlformats.org/officeDocument/2006/relationships/image" Target="../media/image9.svg"/><Relationship Id="rId1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32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jp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9.jp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9.svg"/><Relationship Id="rId10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12" Type="http://schemas.openxmlformats.org/officeDocument/2006/relationships/image" Target="../media/image2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9.sv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27.png"/><Relationship Id="rId17" Type="http://schemas.microsoft.com/office/2007/relationships/hdphoto" Target="../media/hdphoto3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30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26.png"/><Relationship Id="rId1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93" y="696758"/>
            <a:ext cx="6621960" cy="5678129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7BAD55-AF3E-4DB2-B919-E4AD0751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D98C24E0-32C7-4DF6-AE16-B43C54717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8C533B-38BD-2D89-87D4-C4EF870FA467}"/>
              </a:ext>
            </a:extLst>
          </p:cNvPr>
          <p:cNvSpPr txBox="1"/>
          <p:nvPr/>
        </p:nvSpPr>
        <p:spPr>
          <a:xfrm>
            <a:off x="1147612" y="122096"/>
            <a:ext cx="5731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Lee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versos. ¿Qué imagen es?</a:t>
            </a:r>
            <a:endParaRPr kumimoji="0" lang="en-GB" sz="27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814B868-07C2-70AA-1025-7CEB156FF5DB}"/>
              </a:ext>
            </a:extLst>
          </p:cNvPr>
          <p:cNvSpPr/>
          <p:nvPr/>
        </p:nvSpPr>
        <p:spPr>
          <a:xfrm>
            <a:off x="1085081" y="135741"/>
            <a:ext cx="5731169" cy="519576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8" descr="Image result for see clipart">
            <a:extLst>
              <a:ext uri="{FF2B5EF4-FFF2-40B4-BE49-F238E27FC236}">
                <a16:creationId xmlns:a16="http://schemas.microsoft.com/office/drawing/2014/main" id="{68F68724-3D45-455E-396D-251DD45C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60" y="3200973"/>
            <a:ext cx="677466" cy="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51462F-C7F3-9ACD-8B0B-AB64C0DB46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1" y="3337675"/>
            <a:ext cx="787295" cy="5407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BAD9396-95C6-CBEB-EEFA-1DE83AB93B33}"/>
              </a:ext>
            </a:extLst>
          </p:cNvPr>
          <p:cNvGrpSpPr/>
          <p:nvPr/>
        </p:nvGrpSpPr>
        <p:grpSpPr>
          <a:xfrm>
            <a:off x="6955855" y="3337675"/>
            <a:ext cx="657080" cy="634678"/>
            <a:chOff x="4314506" y="40544"/>
            <a:chExt cx="515905" cy="478824"/>
          </a:xfrm>
        </p:grpSpPr>
        <p:pic>
          <p:nvPicPr>
            <p:cNvPr id="14" name="Picture 6" descr="Image result for heart clipart">
              <a:extLst>
                <a:ext uri="{FF2B5EF4-FFF2-40B4-BE49-F238E27FC236}">
                  <a16:creationId xmlns:a16="http://schemas.microsoft.com/office/drawing/2014/main" id="{E37AD5AD-8033-FA15-1622-185A8600B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key clipart">
              <a:extLst>
                <a:ext uri="{FF2B5EF4-FFF2-40B4-BE49-F238E27FC236}">
                  <a16:creationId xmlns:a16="http://schemas.microsoft.com/office/drawing/2014/main" id="{D9E27123-93F0-63E7-C0AC-3CBA445E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6" descr="Image result for 3 o clock clipart">
            <a:extLst>
              <a:ext uri="{FF2B5EF4-FFF2-40B4-BE49-F238E27FC236}">
                <a16:creationId xmlns:a16="http://schemas.microsoft.com/office/drawing/2014/main" id="{17681E60-AAF6-6832-8600-61EEF7CF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782" y="1905714"/>
            <a:ext cx="802506" cy="8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Image result for day clipart">
            <a:extLst>
              <a:ext uri="{FF2B5EF4-FFF2-40B4-BE49-F238E27FC236}">
                <a16:creationId xmlns:a16="http://schemas.microsoft.com/office/drawing/2014/main" id="{5F09D391-F3F5-64D1-10FA-B84AC16C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8800544" y="2006255"/>
            <a:ext cx="752525" cy="7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5" descr="j0078839">
            <a:extLst>
              <a:ext uri="{FF2B5EF4-FFF2-40B4-BE49-F238E27FC236}">
                <a16:creationId xmlns:a16="http://schemas.microsoft.com/office/drawing/2014/main" id="{BD6CA468-F921-7065-E696-F0C17298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590" y="1984263"/>
            <a:ext cx="1168294" cy="86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Image result for green field clipart">
            <a:extLst>
              <a:ext uri="{FF2B5EF4-FFF2-40B4-BE49-F238E27FC236}">
                <a16:creationId xmlns:a16="http://schemas.microsoft.com/office/drawing/2014/main" id="{659C87C4-6BF3-A483-28ED-F655A8B4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38" y="4574215"/>
            <a:ext cx="916080" cy="515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6846408-4253-08F2-3535-DE034A37B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95241"/>
              </p:ext>
            </p:extLst>
          </p:nvPr>
        </p:nvGraphicFramePr>
        <p:xfrm>
          <a:off x="394123" y="1316660"/>
          <a:ext cx="5216263" cy="4162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036">
                  <a:extLst>
                    <a:ext uri="{9D8B030D-6E8A-4147-A177-3AD203B41FA5}">
                      <a16:colId xmlns:a16="http://schemas.microsoft.com/office/drawing/2014/main" val="224965932"/>
                    </a:ext>
                  </a:extLst>
                </a:gridCol>
                <a:gridCol w="4331227">
                  <a:extLst>
                    <a:ext uri="{9D8B030D-6E8A-4147-A177-3AD203B41FA5}">
                      <a16:colId xmlns:a16="http://schemas.microsoft.com/office/drawing/2014/main" val="2865531733"/>
                    </a:ext>
                  </a:extLst>
                </a:gridCol>
              </a:tblGrid>
              <a:tr h="804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 un campo verde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612365"/>
                  </a:ext>
                </a:extLst>
              </a:tr>
              <a:tr h="804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 ver una vaca colorada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577473"/>
                  </a:ext>
                </a:extLst>
              </a:tr>
              <a:tr h="804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 amarillo </a:t>
                      </a:r>
                      <a:endParaRPr lang="en-GB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278004"/>
                  </a:ext>
                </a:extLst>
              </a:tr>
              <a:tr h="804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las tres de la tarde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21303"/>
                  </a:ext>
                </a:extLst>
              </a:tr>
              <a:tr h="8044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 un día de febrero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03544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17A0A1D7-D815-7675-B436-B528765E1615}"/>
              </a:ext>
            </a:extLst>
          </p:cNvPr>
          <p:cNvSpPr/>
          <p:nvPr/>
        </p:nvSpPr>
        <p:spPr>
          <a:xfrm>
            <a:off x="520090" y="1457973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FD9ACD-480E-0D4E-8434-E0362F33B07C}"/>
              </a:ext>
            </a:extLst>
          </p:cNvPr>
          <p:cNvSpPr/>
          <p:nvPr/>
        </p:nvSpPr>
        <p:spPr>
          <a:xfrm>
            <a:off x="6413462" y="1577161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a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4E4E54-BB41-A403-3A6D-CF9DC5D058AF}"/>
              </a:ext>
            </a:extLst>
          </p:cNvPr>
          <p:cNvSpPr/>
          <p:nvPr/>
        </p:nvSpPr>
        <p:spPr>
          <a:xfrm>
            <a:off x="520291" y="2316996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70AF5B-B9A9-871C-1CEA-AED51A79D5AA}"/>
              </a:ext>
            </a:extLst>
          </p:cNvPr>
          <p:cNvSpPr/>
          <p:nvPr/>
        </p:nvSpPr>
        <p:spPr>
          <a:xfrm>
            <a:off x="532729" y="3154293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3CB559-09B5-F391-622F-9EC9DC5C863B}"/>
              </a:ext>
            </a:extLst>
          </p:cNvPr>
          <p:cNvSpPr/>
          <p:nvPr/>
        </p:nvSpPr>
        <p:spPr>
          <a:xfrm>
            <a:off x="532930" y="4013316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88838D-1A71-D11D-A5D3-CFD3BDF52341}"/>
              </a:ext>
            </a:extLst>
          </p:cNvPr>
          <p:cNvSpPr/>
          <p:nvPr/>
        </p:nvSpPr>
        <p:spPr>
          <a:xfrm>
            <a:off x="532729" y="4785632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2A8FAD-56E0-E5F0-A773-B983A5C68F31}"/>
              </a:ext>
            </a:extLst>
          </p:cNvPr>
          <p:cNvSpPr/>
          <p:nvPr/>
        </p:nvSpPr>
        <p:spPr>
          <a:xfrm>
            <a:off x="8224126" y="1584333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b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090314-2EF0-421C-3893-0BEDC428FEC3}"/>
              </a:ext>
            </a:extLst>
          </p:cNvPr>
          <p:cNvSpPr/>
          <p:nvPr/>
        </p:nvSpPr>
        <p:spPr>
          <a:xfrm>
            <a:off x="6413462" y="3075688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c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0E2DAE-1972-86E5-F53F-BAA41100413F}"/>
              </a:ext>
            </a:extLst>
          </p:cNvPr>
          <p:cNvSpPr/>
          <p:nvPr/>
        </p:nvSpPr>
        <p:spPr>
          <a:xfrm>
            <a:off x="9608446" y="3132049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d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CB5A76-8EB6-CD42-1E06-AFF67FA25D2C}"/>
              </a:ext>
            </a:extLst>
          </p:cNvPr>
          <p:cNvSpPr/>
          <p:nvPr/>
        </p:nvSpPr>
        <p:spPr>
          <a:xfrm>
            <a:off x="6361822" y="4354451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e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2925262-119E-7BC0-0D80-81515955B743}"/>
              </a:ext>
            </a:extLst>
          </p:cNvPr>
          <p:cNvSpPr/>
          <p:nvPr/>
        </p:nvSpPr>
        <p:spPr>
          <a:xfrm>
            <a:off x="4875146" y="1387495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e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7781B8-D903-BFAF-048B-C9952BF387E8}"/>
              </a:ext>
            </a:extLst>
          </p:cNvPr>
          <p:cNvSpPr/>
          <p:nvPr/>
        </p:nvSpPr>
        <p:spPr>
          <a:xfrm>
            <a:off x="3142929" y="2424163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c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4984ED-D4E8-7E1E-FE6A-C48D493191B6}"/>
              </a:ext>
            </a:extLst>
          </p:cNvPr>
          <p:cNvSpPr/>
          <p:nvPr/>
        </p:nvSpPr>
        <p:spPr>
          <a:xfrm>
            <a:off x="3266169" y="3153039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d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C251FF-F0B9-01F1-DC2B-C76E6B7CB746}"/>
              </a:ext>
            </a:extLst>
          </p:cNvPr>
          <p:cNvSpPr/>
          <p:nvPr/>
        </p:nvSpPr>
        <p:spPr>
          <a:xfrm>
            <a:off x="4950970" y="3982994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a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6849AD0-26D3-D3F8-EFD1-F86AD9E1C97A}"/>
              </a:ext>
            </a:extLst>
          </p:cNvPr>
          <p:cNvSpPr/>
          <p:nvPr/>
        </p:nvSpPr>
        <p:spPr>
          <a:xfrm>
            <a:off x="5015984" y="4724850"/>
            <a:ext cx="27388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b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40" name="Picture 22" descr="Image result for yellow clipart">
            <a:extLst>
              <a:ext uri="{FF2B5EF4-FFF2-40B4-BE49-F238E27FC236}">
                <a16:creationId xmlns:a16="http://schemas.microsoft.com/office/drawing/2014/main" id="{5117806B-0F63-434C-F441-AEC24549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937" y="3200973"/>
            <a:ext cx="655598" cy="6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401EC-943B-21A9-83DF-F475508D9B7D}"/>
              </a:ext>
            </a:extLst>
          </p:cNvPr>
          <p:cNvSpPr txBox="1"/>
          <p:nvPr/>
        </p:nvSpPr>
        <p:spPr>
          <a:xfrm>
            <a:off x="278296" y="1793811"/>
            <a:ext cx="8001582" cy="387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Q______o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 ver una v_____</a:t>
            </a:r>
          </a:p>
          <a:p>
            <a:pPr>
              <a:lnSpc>
                <a:spcPct val="200000"/>
              </a:lnSpc>
            </a:pPr>
            <a:r>
              <a:rPr lang="es-ES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Q______o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 ver una v_____ c________</a:t>
            </a:r>
          </a:p>
          <a:p>
            <a:pPr>
              <a:lnSpc>
                <a:spcPct val="200000"/>
              </a:lnSpc>
            </a:pPr>
            <a:r>
              <a:rPr lang="es-ES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Q______o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 ver una v_____ c________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 las t_____ de la tarde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501780-A237-646C-09FB-C03BFDB34E6E}"/>
              </a:ext>
            </a:extLst>
          </p:cNvPr>
          <p:cNvGrpSpPr/>
          <p:nvPr/>
        </p:nvGrpSpPr>
        <p:grpSpPr>
          <a:xfrm>
            <a:off x="6328474" y="2232653"/>
            <a:ext cx="515905" cy="478824"/>
            <a:chOff x="4314506" y="40544"/>
            <a:chExt cx="515905" cy="478824"/>
          </a:xfrm>
        </p:grpSpPr>
        <p:pic>
          <p:nvPicPr>
            <p:cNvPr id="12" name="Picture 6" descr="Image result for heart clipart">
              <a:extLst>
                <a:ext uri="{FF2B5EF4-FFF2-40B4-BE49-F238E27FC236}">
                  <a16:creationId xmlns:a16="http://schemas.microsoft.com/office/drawing/2014/main" id="{A31C7443-535C-5BA7-DD1A-ED1406D70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 result for key clipart">
              <a:extLst>
                <a:ext uri="{FF2B5EF4-FFF2-40B4-BE49-F238E27FC236}">
                  <a16:creationId xmlns:a16="http://schemas.microsoft.com/office/drawing/2014/main" id="{D9966155-A541-C79D-0919-BFF104616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Image result for see clipart">
            <a:extLst>
              <a:ext uri="{FF2B5EF4-FFF2-40B4-BE49-F238E27FC236}">
                <a16:creationId xmlns:a16="http://schemas.microsoft.com/office/drawing/2014/main" id="{38F277CE-917D-62D2-FB45-66204959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876" y="2133262"/>
            <a:ext cx="593124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clker.com/cliparts/a/0/e/1/1216139760278927551lemmling_Cartoon_cow.svg.hi.png">
            <a:extLst>
              <a:ext uri="{FF2B5EF4-FFF2-40B4-BE49-F238E27FC236}">
                <a16:creationId xmlns:a16="http://schemas.microsoft.com/office/drawing/2014/main" id="{AFE96A11-66C2-070A-2EED-7FF763CB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5" y="2232653"/>
            <a:ext cx="407658" cy="4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5AE8BD0-6E6D-85D8-2545-BB29A37C7D24}"/>
              </a:ext>
            </a:extLst>
          </p:cNvPr>
          <p:cNvGrpSpPr/>
          <p:nvPr/>
        </p:nvGrpSpPr>
        <p:grpSpPr>
          <a:xfrm>
            <a:off x="8426765" y="3108001"/>
            <a:ext cx="657080" cy="634678"/>
            <a:chOff x="4314506" y="40544"/>
            <a:chExt cx="515905" cy="478824"/>
          </a:xfrm>
        </p:grpSpPr>
        <p:pic>
          <p:nvPicPr>
            <p:cNvPr id="26" name="Picture 6" descr="Image result for heart clipart">
              <a:extLst>
                <a:ext uri="{FF2B5EF4-FFF2-40B4-BE49-F238E27FC236}">
                  <a16:creationId xmlns:a16="http://schemas.microsoft.com/office/drawing/2014/main" id="{DE5E87B0-0B4E-DC6C-0E09-D240CC68C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Image result for key clipart">
              <a:extLst>
                <a:ext uri="{FF2B5EF4-FFF2-40B4-BE49-F238E27FC236}">
                  <a16:creationId xmlns:a16="http://schemas.microsoft.com/office/drawing/2014/main" id="{69A21168-FA99-5C01-BA3E-49C1C0939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8" descr="Image result for see clipart">
            <a:extLst>
              <a:ext uri="{FF2B5EF4-FFF2-40B4-BE49-F238E27FC236}">
                <a16:creationId xmlns:a16="http://schemas.microsoft.com/office/drawing/2014/main" id="{09D7CFED-A9E7-1008-6E2F-48739360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24" y="3015010"/>
            <a:ext cx="677466" cy="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613EFB-F598-06B4-CF74-A36B168C02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73" y="3194870"/>
            <a:ext cx="787295" cy="54076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1EE7E-B27B-9606-1178-0239D450EF11}"/>
              </a:ext>
            </a:extLst>
          </p:cNvPr>
          <p:cNvGrpSpPr/>
          <p:nvPr/>
        </p:nvGrpSpPr>
        <p:grpSpPr>
          <a:xfrm>
            <a:off x="8426765" y="4110943"/>
            <a:ext cx="657080" cy="634678"/>
            <a:chOff x="4314506" y="40544"/>
            <a:chExt cx="515905" cy="478824"/>
          </a:xfrm>
        </p:grpSpPr>
        <p:pic>
          <p:nvPicPr>
            <p:cNvPr id="31" name="Picture 6" descr="Image result for heart clipart">
              <a:extLst>
                <a:ext uri="{FF2B5EF4-FFF2-40B4-BE49-F238E27FC236}">
                  <a16:creationId xmlns:a16="http://schemas.microsoft.com/office/drawing/2014/main" id="{9A73E44D-05AE-5A3D-F099-0DAE3732C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key clipart">
              <a:extLst>
                <a:ext uri="{FF2B5EF4-FFF2-40B4-BE49-F238E27FC236}">
                  <a16:creationId xmlns:a16="http://schemas.microsoft.com/office/drawing/2014/main" id="{9FFB53D0-B8D7-D3FB-E939-E5D286951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8" descr="Image result for see clipart">
            <a:extLst>
              <a:ext uri="{FF2B5EF4-FFF2-40B4-BE49-F238E27FC236}">
                <a16:creationId xmlns:a16="http://schemas.microsoft.com/office/drawing/2014/main" id="{F135945E-8CBD-A8B2-D80C-20970C452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24" y="4017952"/>
            <a:ext cx="677466" cy="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9EB390-ED39-A07C-0408-5C51CC5714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273" y="4197812"/>
            <a:ext cx="787295" cy="540764"/>
          </a:xfrm>
          <a:prstGeom prst="rect">
            <a:avLst/>
          </a:prstGeom>
        </p:spPr>
      </p:pic>
      <p:pic>
        <p:nvPicPr>
          <p:cNvPr id="35" name="Picture 16" descr="Image result for 3 o clock clipart">
            <a:extLst>
              <a:ext uri="{FF2B5EF4-FFF2-40B4-BE49-F238E27FC236}">
                <a16:creationId xmlns:a16="http://schemas.microsoft.com/office/drawing/2014/main" id="{A86D2FBD-EDDB-1760-C039-4A4DB4625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83" y="5048564"/>
            <a:ext cx="593124" cy="6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C8DF4DC-545F-C84C-41F6-58487887A87A}"/>
              </a:ext>
            </a:extLst>
          </p:cNvPr>
          <p:cNvSpPr txBox="1"/>
          <p:nvPr/>
        </p:nvSpPr>
        <p:spPr>
          <a:xfrm>
            <a:off x="228701" y="2080055"/>
            <a:ext cx="58047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Quiero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1D2E05-76CC-2361-96C2-9414634A820E}"/>
              </a:ext>
            </a:extLst>
          </p:cNvPr>
          <p:cNvSpPr txBox="1"/>
          <p:nvPr/>
        </p:nvSpPr>
        <p:spPr>
          <a:xfrm>
            <a:off x="244171" y="3074287"/>
            <a:ext cx="80947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Quiero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colorada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D34F10-5E24-1706-7CB3-8E82B6342621}"/>
              </a:ext>
            </a:extLst>
          </p:cNvPr>
          <p:cNvSpPr txBox="1"/>
          <p:nvPr/>
        </p:nvSpPr>
        <p:spPr>
          <a:xfrm>
            <a:off x="213661" y="4092245"/>
            <a:ext cx="8125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Quiero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colorada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6FD9D-FCD2-0EAF-3CC5-F2ED341E3AF4}"/>
              </a:ext>
            </a:extLst>
          </p:cNvPr>
          <p:cNvSpPr txBox="1"/>
          <p:nvPr/>
        </p:nvSpPr>
        <p:spPr>
          <a:xfrm>
            <a:off x="213661" y="5053251"/>
            <a:ext cx="73754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A las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tres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de la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Picture 16" descr="Image result for 3 o clock clipart">
            <a:extLst>
              <a:ext uri="{FF2B5EF4-FFF2-40B4-BE49-F238E27FC236}">
                <a16:creationId xmlns:a16="http://schemas.microsoft.com/office/drawing/2014/main" id="{B9F8C564-C571-9968-A4CF-F4C8AB6A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11" y="4908477"/>
            <a:ext cx="802506" cy="8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raphic 42" descr="Teacher">
            <a:extLst>
              <a:ext uri="{FF2B5EF4-FFF2-40B4-BE49-F238E27FC236}">
                <a16:creationId xmlns:a16="http://schemas.microsoft.com/office/drawing/2014/main" id="{D1208B33-6ED1-82B2-9CAD-E7D575B8EA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BCBF80C-FEC3-C753-E520-C36C0A5B5477}"/>
              </a:ext>
            </a:extLst>
          </p:cNvPr>
          <p:cNvSpPr txBox="1"/>
          <p:nvPr/>
        </p:nvSpPr>
        <p:spPr>
          <a:xfrm>
            <a:off x="1147612" y="135741"/>
            <a:ext cx="4948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BAD2D33B-D594-7A11-F4D2-C4D6634FCDD5}"/>
              </a:ext>
            </a:extLst>
          </p:cNvPr>
          <p:cNvSpPr/>
          <p:nvPr/>
        </p:nvSpPr>
        <p:spPr>
          <a:xfrm>
            <a:off x="1085082" y="87615"/>
            <a:ext cx="4948388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B9BB1C-32EF-0B39-AD7F-75A90C40F41E}"/>
              </a:ext>
            </a:extLst>
          </p:cNvPr>
          <p:cNvSpPr txBox="1"/>
          <p:nvPr/>
        </p:nvSpPr>
        <p:spPr>
          <a:xfrm>
            <a:off x="6122856" y="7113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B2447E-6AE6-DD3F-E5FA-BBACAD36D26F}"/>
              </a:ext>
            </a:extLst>
          </p:cNvPr>
          <p:cNvSpPr txBox="1"/>
          <p:nvPr/>
        </p:nvSpPr>
        <p:spPr>
          <a:xfrm>
            <a:off x="8836060" y="155616"/>
            <a:ext cx="1968941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1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168" y="886097"/>
            <a:ext cx="1208745" cy="430563"/>
          </a:xfrm>
          <a:solidFill>
            <a:srgbClr val="86CFE2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8456" y="4081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AEB78A5-05B8-1495-8D70-2185A925A54E}"/>
              </a:ext>
            </a:extLst>
          </p:cNvPr>
          <p:cNvSpPr txBox="1"/>
          <p:nvPr/>
        </p:nvSpPr>
        <p:spPr>
          <a:xfrm>
            <a:off x="278296" y="1833567"/>
            <a:ext cx="9574526" cy="2891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Q______ v_____ una v_____ c___________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 l__ t______ de la t______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 un d_____  de febrero</a:t>
            </a:r>
          </a:p>
        </p:txBody>
      </p:sp>
      <p:pic>
        <p:nvPicPr>
          <p:cNvPr id="48" name="Picture 8" descr="Image result for see clipart">
            <a:extLst>
              <a:ext uri="{FF2B5EF4-FFF2-40B4-BE49-F238E27FC236}">
                <a16:creationId xmlns:a16="http://schemas.microsoft.com/office/drawing/2014/main" id="{BEC3ECF5-CBD5-CCFB-056E-5E903DF0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59" y="1995231"/>
            <a:ext cx="677466" cy="677466"/>
          </a:xfrm>
          <a:prstGeom prst="rect">
            <a:avLst/>
          </a:prstGeom>
          <a:noFill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7B81B17-DA95-87A0-9F2F-195E04124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808" y="2175091"/>
            <a:ext cx="787295" cy="540764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58119C2-9F84-0F12-E0A1-A4CBB049E23C}"/>
              </a:ext>
            </a:extLst>
          </p:cNvPr>
          <p:cNvGrpSpPr/>
          <p:nvPr/>
        </p:nvGrpSpPr>
        <p:grpSpPr>
          <a:xfrm>
            <a:off x="8433496" y="2094962"/>
            <a:ext cx="657080" cy="634678"/>
            <a:chOff x="4314506" y="40544"/>
            <a:chExt cx="515905" cy="478824"/>
          </a:xfrm>
          <a:noFill/>
        </p:grpSpPr>
        <p:pic>
          <p:nvPicPr>
            <p:cNvPr id="51" name="Picture 6" descr="Image result for heart clipart">
              <a:extLst>
                <a:ext uri="{FF2B5EF4-FFF2-40B4-BE49-F238E27FC236}">
                  <a16:creationId xmlns:a16="http://schemas.microsoft.com/office/drawing/2014/main" id="{E98DFF15-9573-A4DB-EDF0-828C287AF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grpFill/>
          </p:spPr>
        </p:pic>
        <p:pic>
          <p:nvPicPr>
            <p:cNvPr id="52" name="Picture 2" descr="Image result for key clipart">
              <a:extLst>
                <a:ext uri="{FF2B5EF4-FFF2-40B4-BE49-F238E27FC236}">
                  <a16:creationId xmlns:a16="http://schemas.microsoft.com/office/drawing/2014/main" id="{08227F91-53A9-D0FB-7206-B670A95F4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grpFill/>
          </p:spPr>
        </p:pic>
      </p:grpSp>
      <p:pic>
        <p:nvPicPr>
          <p:cNvPr id="54" name="Picture 18" descr="Image result for day clipart">
            <a:extLst>
              <a:ext uri="{FF2B5EF4-FFF2-40B4-BE49-F238E27FC236}">
                <a16:creationId xmlns:a16="http://schemas.microsoft.com/office/drawing/2014/main" id="{0F057CB9-C10C-3199-E255-8D98C113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7238851" y="4108677"/>
            <a:ext cx="843516" cy="843516"/>
          </a:xfrm>
          <a:prstGeom prst="rect">
            <a:avLst/>
          </a:prstGeom>
          <a:noFill/>
        </p:spPr>
      </p:pic>
      <p:pic>
        <p:nvPicPr>
          <p:cNvPr id="55" name="Picture 25" descr="j0078839">
            <a:extLst>
              <a:ext uri="{FF2B5EF4-FFF2-40B4-BE49-F238E27FC236}">
                <a16:creationId xmlns:a16="http://schemas.microsoft.com/office/drawing/2014/main" id="{9518C775-D507-7439-98BB-99CB33DA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96" y="4106034"/>
            <a:ext cx="1148218" cy="8488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8D9180-3CAE-B36B-6E55-E10686D5A531}"/>
              </a:ext>
            </a:extLst>
          </p:cNvPr>
          <p:cNvSpPr txBox="1"/>
          <p:nvPr/>
        </p:nvSpPr>
        <p:spPr>
          <a:xfrm>
            <a:off x="182240" y="2097219"/>
            <a:ext cx="8125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Quiero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colorada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CEF6EE-F2D1-1343-00D6-9A19FC6D9589}"/>
              </a:ext>
            </a:extLst>
          </p:cNvPr>
          <p:cNvSpPr txBox="1"/>
          <p:nvPr/>
        </p:nvSpPr>
        <p:spPr>
          <a:xfrm>
            <a:off x="182240" y="3058225"/>
            <a:ext cx="73754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A las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tres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de la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A2385-F83D-6ADC-8BB5-5EF8254684CD}"/>
              </a:ext>
            </a:extLst>
          </p:cNvPr>
          <p:cNvSpPr txBox="1"/>
          <p:nvPr/>
        </p:nvSpPr>
        <p:spPr>
          <a:xfrm>
            <a:off x="220126" y="4203316"/>
            <a:ext cx="64844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De un día de febrero</a:t>
            </a:r>
          </a:p>
        </p:txBody>
      </p:sp>
      <p:pic>
        <p:nvPicPr>
          <p:cNvPr id="26" name="Picture 16" descr="Image result for 3 o clock clipart">
            <a:extLst>
              <a:ext uri="{FF2B5EF4-FFF2-40B4-BE49-F238E27FC236}">
                <a16:creationId xmlns:a16="http://schemas.microsoft.com/office/drawing/2014/main" id="{94DB28C4-2509-9D97-8705-EA08AAEBF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99" y="3083755"/>
            <a:ext cx="802506" cy="8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4FF448AD-0A7D-9541-187D-849FE488D7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B27B908-086A-C3B6-A28F-40665C0FD204}"/>
              </a:ext>
            </a:extLst>
          </p:cNvPr>
          <p:cNvSpPr txBox="1"/>
          <p:nvPr/>
        </p:nvSpPr>
        <p:spPr>
          <a:xfrm>
            <a:off x="1147612" y="135741"/>
            <a:ext cx="4948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389F2FB7-4912-8E44-FB02-6BA3DE3D346A}"/>
              </a:ext>
            </a:extLst>
          </p:cNvPr>
          <p:cNvSpPr/>
          <p:nvPr/>
        </p:nvSpPr>
        <p:spPr>
          <a:xfrm>
            <a:off x="1085082" y="87615"/>
            <a:ext cx="4948388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BCBCB1-E6D4-C695-C481-BC08CD9CB4BA}"/>
              </a:ext>
            </a:extLst>
          </p:cNvPr>
          <p:cNvSpPr txBox="1"/>
          <p:nvPr/>
        </p:nvSpPr>
        <p:spPr>
          <a:xfrm>
            <a:off x="6122856" y="7113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9A991B-CB2D-E95D-E325-6EDF01B9BA74}"/>
              </a:ext>
            </a:extLst>
          </p:cNvPr>
          <p:cNvSpPr txBox="1"/>
          <p:nvPr/>
        </p:nvSpPr>
        <p:spPr>
          <a:xfrm>
            <a:off x="8836060" y="155616"/>
            <a:ext cx="1968941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9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168" y="886097"/>
            <a:ext cx="1208745" cy="430563"/>
          </a:xfrm>
          <a:solidFill>
            <a:srgbClr val="86CFE2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8456" y="4081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AEB78A5-05B8-1495-8D70-2185A925A54E}"/>
              </a:ext>
            </a:extLst>
          </p:cNvPr>
          <p:cNvSpPr txBox="1"/>
          <p:nvPr/>
        </p:nvSpPr>
        <p:spPr>
          <a:xfrm>
            <a:off x="278296" y="1833567"/>
            <a:ext cx="9574526" cy="4861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Q______ v_____ una v_____ c___________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 l__ t______ de la t______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 un d_____  de febrero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En un campo v________ </a:t>
            </a:r>
          </a:p>
          <a:p>
            <a:pPr>
              <a:lnSpc>
                <a:spcPct val="200000"/>
              </a:lnSpc>
            </a:pPr>
            <a:endParaRPr lang="es-ES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8" name="Picture 8" descr="Image result for see clipart">
            <a:extLst>
              <a:ext uri="{FF2B5EF4-FFF2-40B4-BE49-F238E27FC236}">
                <a16:creationId xmlns:a16="http://schemas.microsoft.com/office/drawing/2014/main" id="{BEC3ECF5-CBD5-CCFB-056E-5E903DF05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59" y="1995231"/>
            <a:ext cx="677466" cy="677466"/>
          </a:xfrm>
          <a:prstGeom prst="rect">
            <a:avLst/>
          </a:prstGeom>
          <a:noFill/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7B81B17-DA95-87A0-9F2F-195E041245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808" y="2175091"/>
            <a:ext cx="787295" cy="540764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58119C2-9F84-0F12-E0A1-A4CBB049E23C}"/>
              </a:ext>
            </a:extLst>
          </p:cNvPr>
          <p:cNvGrpSpPr/>
          <p:nvPr/>
        </p:nvGrpSpPr>
        <p:grpSpPr>
          <a:xfrm>
            <a:off x="8433496" y="2094962"/>
            <a:ext cx="657080" cy="634678"/>
            <a:chOff x="4314506" y="40544"/>
            <a:chExt cx="515905" cy="478824"/>
          </a:xfrm>
          <a:noFill/>
        </p:grpSpPr>
        <p:pic>
          <p:nvPicPr>
            <p:cNvPr id="51" name="Picture 6" descr="Image result for heart clipart">
              <a:extLst>
                <a:ext uri="{FF2B5EF4-FFF2-40B4-BE49-F238E27FC236}">
                  <a16:creationId xmlns:a16="http://schemas.microsoft.com/office/drawing/2014/main" id="{E98DFF15-9573-A4DB-EDF0-828C287AF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grpFill/>
          </p:spPr>
        </p:pic>
        <p:pic>
          <p:nvPicPr>
            <p:cNvPr id="52" name="Picture 2" descr="Image result for key clipart">
              <a:extLst>
                <a:ext uri="{FF2B5EF4-FFF2-40B4-BE49-F238E27FC236}">
                  <a16:creationId xmlns:a16="http://schemas.microsoft.com/office/drawing/2014/main" id="{08227F91-53A9-D0FB-7206-B670A95F4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grpFill/>
          </p:spPr>
        </p:pic>
      </p:grpSp>
      <p:pic>
        <p:nvPicPr>
          <p:cNvPr id="53" name="Picture 16" descr="Image result for 3 o clock clipart">
            <a:extLst>
              <a:ext uri="{FF2B5EF4-FFF2-40B4-BE49-F238E27FC236}">
                <a16:creationId xmlns:a16="http://schemas.microsoft.com/office/drawing/2014/main" id="{8B2EF946-A868-2AF7-6F69-640AC1B5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61" y="3007201"/>
            <a:ext cx="870059" cy="912251"/>
          </a:xfrm>
          <a:prstGeom prst="rect">
            <a:avLst/>
          </a:prstGeom>
          <a:noFill/>
        </p:spPr>
      </p:pic>
      <p:pic>
        <p:nvPicPr>
          <p:cNvPr id="54" name="Picture 18" descr="Image result for day clipart">
            <a:extLst>
              <a:ext uri="{FF2B5EF4-FFF2-40B4-BE49-F238E27FC236}">
                <a16:creationId xmlns:a16="http://schemas.microsoft.com/office/drawing/2014/main" id="{0F057CB9-C10C-3199-E255-8D98C1138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7043875" y="4013425"/>
            <a:ext cx="669557" cy="669557"/>
          </a:xfrm>
          <a:prstGeom prst="rect">
            <a:avLst/>
          </a:prstGeom>
          <a:noFill/>
        </p:spPr>
      </p:pic>
      <p:pic>
        <p:nvPicPr>
          <p:cNvPr id="55" name="Picture 25" descr="j0078839">
            <a:extLst>
              <a:ext uri="{FF2B5EF4-FFF2-40B4-BE49-F238E27FC236}">
                <a16:creationId xmlns:a16="http://schemas.microsoft.com/office/drawing/2014/main" id="{9518C775-D507-7439-98BB-99CB33DA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568" y="4046861"/>
            <a:ext cx="911421" cy="673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0" descr="Image result for green field clipart">
            <a:extLst>
              <a:ext uri="{FF2B5EF4-FFF2-40B4-BE49-F238E27FC236}">
                <a16:creationId xmlns:a16="http://schemas.microsoft.com/office/drawing/2014/main" id="{16AA758D-56E0-FD77-2D0B-CF5B73DD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22" y="5167027"/>
            <a:ext cx="916080" cy="515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23A23E-C2DF-C6B7-AB47-79AD3C869774}"/>
              </a:ext>
            </a:extLst>
          </p:cNvPr>
          <p:cNvSpPr txBox="1"/>
          <p:nvPr/>
        </p:nvSpPr>
        <p:spPr>
          <a:xfrm>
            <a:off x="182240" y="2097219"/>
            <a:ext cx="81252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Quiero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colorada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DD37F5-78F6-0BBE-BC7C-9C062A89DABC}"/>
              </a:ext>
            </a:extLst>
          </p:cNvPr>
          <p:cNvSpPr txBox="1"/>
          <p:nvPr/>
        </p:nvSpPr>
        <p:spPr>
          <a:xfrm>
            <a:off x="136675" y="3120803"/>
            <a:ext cx="58659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A las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tres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de la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91A373-2ADE-6F1A-44D5-A314947D160F}"/>
              </a:ext>
            </a:extLst>
          </p:cNvPr>
          <p:cNvSpPr txBox="1"/>
          <p:nvPr/>
        </p:nvSpPr>
        <p:spPr>
          <a:xfrm>
            <a:off x="220126" y="4203316"/>
            <a:ext cx="64844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De un día de febrero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036A01-C67E-F079-E271-07710FFE20AA}"/>
              </a:ext>
            </a:extLst>
          </p:cNvPr>
          <p:cNvSpPr txBox="1"/>
          <p:nvPr/>
        </p:nvSpPr>
        <p:spPr>
          <a:xfrm>
            <a:off x="220126" y="5078597"/>
            <a:ext cx="54828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En un campo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verde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ABAD0B8E-B654-72F5-69A5-95358033CD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C4F867E-4E0F-9F91-D6EB-F7C2BFD650C7}"/>
              </a:ext>
            </a:extLst>
          </p:cNvPr>
          <p:cNvSpPr txBox="1"/>
          <p:nvPr/>
        </p:nvSpPr>
        <p:spPr>
          <a:xfrm>
            <a:off x="1147612" y="135741"/>
            <a:ext cx="4948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4DC9914-94AB-A936-24D0-FDBC09E024CF}"/>
              </a:ext>
            </a:extLst>
          </p:cNvPr>
          <p:cNvSpPr/>
          <p:nvPr/>
        </p:nvSpPr>
        <p:spPr>
          <a:xfrm>
            <a:off x="1085082" y="87615"/>
            <a:ext cx="4948388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826A50-EE89-6EB6-0E34-E53A859D0D76}"/>
              </a:ext>
            </a:extLst>
          </p:cNvPr>
          <p:cNvSpPr txBox="1"/>
          <p:nvPr/>
        </p:nvSpPr>
        <p:spPr>
          <a:xfrm>
            <a:off x="6122856" y="7113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084E9D-CDF2-D044-D81F-D42D212B91EB}"/>
              </a:ext>
            </a:extLst>
          </p:cNvPr>
          <p:cNvSpPr txBox="1"/>
          <p:nvPr/>
        </p:nvSpPr>
        <p:spPr>
          <a:xfrm>
            <a:off x="8836060" y="155616"/>
            <a:ext cx="1968941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168" y="886097"/>
            <a:ext cx="1208745" cy="430563"/>
          </a:xfrm>
          <a:solidFill>
            <a:srgbClr val="86CFE2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8456" y="4081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6401EC-943B-21A9-83DF-F475508D9B7D}"/>
              </a:ext>
            </a:extLst>
          </p:cNvPr>
          <p:cNvSpPr txBox="1"/>
          <p:nvPr/>
        </p:nvSpPr>
        <p:spPr>
          <a:xfrm>
            <a:off x="251087" y="1145623"/>
            <a:ext cx="8675048" cy="4861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2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Q______o</a:t>
            </a: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 v____   u___  v____  c____________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 l_____   t_____  d___ l____  t___________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D__   u___  d____   d____ f_____________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E___ u____  c__________  v_________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 a_______________ 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8" descr="Image result for see clipart">
            <a:extLst>
              <a:ext uri="{FF2B5EF4-FFF2-40B4-BE49-F238E27FC236}">
                <a16:creationId xmlns:a16="http://schemas.microsoft.com/office/drawing/2014/main" id="{68F68724-3D45-455E-396D-251DD45C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884" y="1353985"/>
            <a:ext cx="677466" cy="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51462F-C7F3-9ACD-8B0B-AB64C0DB4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275" y="1490687"/>
            <a:ext cx="787295" cy="5407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BAD9396-95C6-CBEB-EEFA-1DE83AB93B33}"/>
              </a:ext>
            </a:extLst>
          </p:cNvPr>
          <p:cNvGrpSpPr/>
          <p:nvPr/>
        </p:nvGrpSpPr>
        <p:grpSpPr>
          <a:xfrm>
            <a:off x="9168879" y="1490687"/>
            <a:ext cx="657080" cy="634678"/>
            <a:chOff x="4314506" y="40544"/>
            <a:chExt cx="515905" cy="478824"/>
          </a:xfrm>
        </p:grpSpPr>
        <p:pic>
          <p:nvPicPr>
            <p:cNvPr id="14" name="Picture 6" descr="Image result for heart clipart">
              <a:extLst>
                <a:ext uri="{FF2B5EF4-FFF2-40B4-BE49-F238E27FC236}">
                  <a16:creationId xmlns:a16="http://schemas.microsoft.com/office/drawing/2014/main" id="{E37AD5AD-8033-FA15-1622-185A8600B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key clipart">
              <a:extLst>
                <a:ext uri="{FF2B5EF4-FFF2-40B4-BE49-F238E27FC236}">
                  <a16:creationId xmlns:a16="http://schemas.microsoft.com/office/drawing/2014/main" id="{D9E27123-93F0-63E7-C0AC-3CBA445E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8" descr="Image result for day clipart">
            <a:extLst>
              <a:ext uri="{FF2B5EF4-FFF2-40B4-BE49-F238E27FC236}">
                <a16:creationId xmlns:a16="http://schemas.microsoft.com/office/drawing/2014/main" id="{5F09D391-F3F5-64D1-10FA-B84AC16C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8347303" y="3415093"/>
            <a:ext cx="752525" cy="7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5" descr="j0078839">
            <a:extLst>
              <a:ext uri="{FF2B5EF4-FFF2-40B4-BE49-F238E27FC236}">
                <a16:creationId xmlns:a16="http://schemas.microsoft.com/office/drawing/2014/main" id="{BD6CA468-F921-7065-E696-F0C17298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056" y="3344469"/>
            <a:ext cx="1168294" cy="86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Image result for green field clipart">
            <a:extLst>
              <a:ext uri="{FF2B5EF4-FFF2-40B4-BE49-F238E27FC236}">
                <a16:creationId xmlns:a16="http://schemas.microsoft.com/office/drawing/2014/main" id="{659C87C4-6BF3-A483-28ED-F655A8B4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68" y="4440771"/>
            <a:ext cx="916080" cy="515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Image result for yellow clipart">
            <a:extLst>
              <a:ext uri="{FF2B5EF4-FFF2-40B4-BE49-F238E27FC236}">
                <a16:creationId xmlns:a16="http://schemas.microsoft.com/office/drawing/2014/main" id="{39A553BA-9118-0B29-3C2E-720F8DE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11" y="5402178"/>
            <a:ext cx="655598" cy="6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E225C1-617E-3191-F401-3266DD203B68}"/>
              </a:ext>
            </a:extLst>
          </p:cNvPr>
          <p:cNvSpPr txBox="1"/>
          <p:nvPr/>
        </p:nvSpPr>
        <p:spPr>
          <a:xfrm>
            <a:off x="245658" y="1448453"/>
            <a:ext cx="86750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Quiero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colorada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685B67-E210-5520-888D-F4A2193D6FE6}"/>
              </a:ext>
            </a:extLst>
          </p:cNvPr>
          <p:cNvSpPr txBox="1"/>
          <p:nvPr/>
        </p:nvSpPr>
        <p:spPr>
          <a:xfrm>
            <a:off x="261129" y="2442685"/>
            <a:ext cx="7862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A las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tres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de la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5A20A3-9E6C-0CD4-3219-1C2CC088E013}"/>
              </a:ext>
            </a:extLst>
          </p:cNvPr>
          <p:cNvSpPr txBox="1"/>
          <p:nvPr/>
        </p:nvSpPr>
        <p:spPr>
          <a:xfrm>
            <a:off x="230619" y="3460643"/>
            <a:ext cx="77452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De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 de febrero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00307F-DD21-62FF-A7C0-BD32E19179AC}"/>
              </a:ext>
            </a:extLst>
          </p:cNvPr>
          <p:cNvSpPr txBox="1"/>
          <p:nvPr/>
        </p:nvSpPr>
        <p:spPr>
          <a:xfrm>
            <a:off x="230619" y="4421649"/>
            <a:ext cx="73754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En un campo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verde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316ACB-AE1F-BBC6-DD23-C602B276D867}"/>
              </a:ext>
            </a:extLst>
          </p:cNvPr>
          <p:cNvSpPr txBox="1"/>
          <p:nvPr/>
        </p:nvSpPr>
        <p:spPr>
          <a:xfrm>
            <a:off x="202109" y="5260510"/>
            <a:ext cx="38355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spc="300" dirty="0">
                <a:solidFill>
                  <a:srgbClr val="002060"/>
                </a:solidFill>
                <a:latin typeface="Century Gothic" panose="020B0502020202020204" pitchFamily="34" charset="0"/>
              </a:rPr>
              <a:t>O </a:t>
            </a:r>
            <a:r>
              <a:rPr lang="en-GB" sz="3600" spc="3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amarillo</a:t>
            </a:r>
            <a:endParaRPr lang="en-GB" sz="3600" spc="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Picture 16" descr="Image result for 3 o clock clipart">
            <a:extLst>
              <a:ext uri="{FF2B5EF4-FFF2-40B4-BE49-F238E27FC236}">
                <a16:creationId xmlns:a16="http://schemas.microsoft.com/office/drawing/2014/main" id="{130C721A-94CA-78DD-72EE-B2C48C6BD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50" y="2313980"/>
            <a:ext cx="802506" cy="8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raphic 42" descr="Teacher">
            <a:extLst>
              <a:ext uri="{FF2B5EF4-FFF2-40B4-BE49-F238E27FC236}">
                <a16:creationId xmlns:a16="http://schemas.microsoft.com/office/drawing/2014/main" id="{8B5D2327-7ED4-3011-041F-162BBB7F32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D934783-A84E-A657-260F-6664164CE291}"/>
              </a:ext>
            </a:extLst>
          </p:cNvPr>
          <p:cNvSpPr txBox="1"/>
          <p:nvPr/>
        </p:nvSpPr>
        <p:spPr>
          <a:xfrm>
            <a:off x="1147612" y="135741"/>
            <a:ext cx="4948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637B6CF0-32ED-04AE-B7F9-606436FA57F3}"/>
              </a:ext>
            </a:extLst>
          </p:cNvPr>
          <p:cNvSpPr/>
          <p:nvPr/>
        </p:nvSpPr>
        <p:spPr>
          <a:xfrm>
            <a:off x="1085082" y="87615"/>
            <a:ext cx="4948388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73D19D-62F3-B781-B754-988631EFDC6F}"/>
              </a:ext>
            </a:extLst>
          </p:cNvPr>
          <p:cNvSpPr txBox="1"/>
          <p:nvPr/>
        </p:nvSpPr>
        <p:spPr>
          <a:xfrm>
            <a:off x="6122856" y="7113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FCD086-3F6D-14CA-7048-AA6F6B364D90}"/>
              </a:ext>
            </a:extLst>
          </p:cNvPr>
          <p:cNvSpPr txBox="1"/>
          <p:nvPr/>
        </p:nvSpPr>
        <p:spPr>
          <a:xfrm>
            <a:off x="8836060" y="155616"/>
            <a:ext cx="1968941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168" y="886097"/>
            <a:ext cx="1208745" cy="430563"/>
          </a:xfrm>
          <a:solidFill>
            <a:srgbClr val="86CFE2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8456" y="4081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raphic 42" descr="Teacher">
            <a:extLst>
              <a:ext uri="{FF2B5EF4-FFF2-40B4-BE49-F238E27FC236}">
                <a16:creationId xmlns:a16="http://schemas.microsoft.com/office/drawing/2014/main" id="{8B5D2327-7ED4-3011-041F-162BBB7F3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D934783-A84E-A657-260F-6664164CE291}"/>
              </a:ext>
            </a:extLst>
          </p:cNvPr>
          <p:cNvSpPr txBox="1"/>
          <p:nvPr/>
        </p:nvSpPr>
        <p:spPr>
          <a:xfrm>
            <a:off x="1147612" y="135741"/>
            <a:ext cx="4948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637B6CF0-32ED-04AE-B7F9-606436FA57F3}"/>
              </a:ext>
            </a:extLst>
          </p:cNvPr>
          <p:cNvSpPr/>
          <p:nvPr/>
        </p:nvSpPr>
        <p:spPr>
          <a:xfrm>
            <a:off x="1085082" y="87615"/>
            <a:ext cx="4948388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4D7FA-C808-F761-5BCA-24121BF42F3E}"/>
              </a:ext>
            </a:extLst>
          </p:cNvPr>
          <p:cNvGrpSpPr/>
          <p:nvPr/>
        </p:nvGrpSpPr>
        <p:grpSpPr>
          <a:xfrm>
            <a:off x="1400077" y="1572019"/>
            <a:ext cx="597261" cy="457051"/>
            <a:chOff x="4314506" y="40544"/>
            <a:chExt cx="515905" cy="478824"/>
          </a:xfrm>
        </p:grpSpPr>
        <p:pic>
          <p:nvPicPr>
            <p:cNvPr id="26" name="Picture 6" descr="Image result for heart clipart">
              <a:extLst>
                <a:ext uri="{FF2B5EF4-FFF2-40B4-BE49-F238E27FC236}">
                  <a16:creationId xmlns:a16="http://schemas.microsoft.com/office/drawing/2014/main" id="{C8836932-DB32-9193-FC63-E0D997E4F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Image result for key clipart">
              <a:extLst>
                <a:ext uri="{FF2B5EF4-FFF2-40B4-BE49-F238E27FC236}">
                  <a16:creationId xmlns:a16="http://schemas.microsoft.com/office/drawing/2014/main" id="{6038CF18-88DC-3BF5-BC40-98DC3CD40F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Picture 8" descr="Image result for see clipart">
            <a:extLst>
              <a:ext uri="{FF2B5EF4-FFF2-40B4-BE49-F238E27FC236}">
                <a16:creationId xmlns:a16="http://schemas.microsoft.com/office/drawing/2014/main" id="{BDE91320-7853-79F6-3112-38F747F3D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71" y="1496400"/>
            <a:ext cx="570069" cy="5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http://www.clker.com/cliparts/a/0/e/1/1216139760278927551lemmling_Cartoon_cow.svg.hi.png">
            <a:extLst>
              <a:ext uri="{FF2B5EF4-FFF2-40B4-BE49-F238E27FC236}">
                <a16:creationId xmlns:a16="http://schemas.microsoft.com/office/drawing/2014/main" id="{8E05BDEA-36DE-6777-FDA4-5D51897E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35" y="1514767"/>
            <a:ext cx="461657" cy="5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Image result for day clipart">
            <a:extLst>
              <a:ext uri="{FF2B5EF4-FFF2-40B4-BE49-F238E27FC236}">
                <a16:creationId xmlns:a16="http://schemas.microsoft.com/office/drawing/2014/main" id="{3D7E5A1B-CC22-7E54-7BCC-83DC91E04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1408013" y="6064141"/>
            <a:ext cx="556977" cy="5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5" descr="j0078839">
            <a:extLst>
              <a:ext uri="{FF2B5EF4-FFF2-40B4-BE49-F238E27FC236}">
                <a16:creationId xmlns:a16="http://schemas.microsoft.com/office/drawing/2014/main" id="{61A38ACF-C29A-4F74-3AA4-AEDF8B09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2" y="5957230"/>
            <a:ext cx="857737" cy="6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6" descr="Image result for 3 o clock clipart">
            <a:extLst>
              <a:ext uri="{FF2B5EF4-FFF2-40B4-BE49-F238E27FC236}">
                <a16:creationId xmlns:a16="http://schemas.microsoft.com/office/drawing/2014/main" id="{E8DD826D-9301-E93B-1219-8B9BC8FA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18" y="3682993"/>
            <a:ext cx="580461" cy="6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0B9C342-1431-273E-E1C4-02C534CF09FC}"/>
              </a:ext>
            </a:extLst>
          </p:cNvPr>
          <p:cNvGrpSpPr/>
          <p:nvPr/>
        </p:nvGrpSpPr>
        <p:grpSpPr>
          <a:xfrm>
            <a:off x="1402146" y="2259181"/>
            <a:ext cx="597261" cy="457051"/>
            <a:chOff x="4314506" y="40544"/>
            <a:chExt cx="515905" cy="478824"/>
          </a:xfrm>
        </p:grpSpPr>
        <p:pic>
          <p:nvPicPr>
            <p:cNvPr id="35" name="Picture 6" descr="Image result for heart clipart">
              <a:extLst>
                <a:ext uri="{FF2B5EF4-FFF2-40B4-BE49-F238E27FC236}">
                  <a16:creationId xmlns:a16="http://schemas.microsoft.com/office/drawing/2014/main" id="{E09D6F82-E5A2-86F3-2C4E-D836A073F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Image result for key clipart">
              <a:extLst>
                <a:ext uri="{FF2B5EF4-FFF2-40B4-BE49-F238E27FC236}">
                  <a16:creationId xmlns:a16="http://schemas.microsoft.com/office/drawing/2014/main" id="{9DE8F54E-4AF7-9FF3-7F88-A4B4E3FAA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8" descr="Image result for see clipart">
            <a:extLst>
              <a:ext uri="{FF2B5EF4-FFF2-40B4-BE49-F238E27FC236}">
                <a16:creationId xmlns:a16="http://schemas.microsoft.com/office/drawing/2014/main" id="{BC11AB5E-2DF3-A5EF-7D95-DBCFCA5A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526" y="2153585"/>
            <a:ext cx="570069" cy="5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C88A4268-4049-CF28-1A20-EFEC817556E8}"/>
              </a:ext>
            </a:extLst>
          </p:cNvPr>
          <p:cNvGrpSpPr/>
          <p:nvPr/>
        </p:nvGrpSpPr>
        <p:grpSpPr>
          <a:xfrm>
            <a:off x="1378652" y="3012793"/>
            <a:ext cx="597261" cy="457051"/>
            <a:chOff x="4314506" y="40544"/>
            <a:chExt cx="515905" cy="478824"/>
          </a:xfrm>
        </p:grpSpPr>
        <p:pic>
          <p:nvPicPr>
            <p:cNvPr id="48" name="Picture 6" descr="Image result for heart clipart">
              <a:extLst>
                <a:ext uri="{FF2B5EF4-FFF2-40B4-BE49-F238E27FC236}">
                  <a16:creationId xmlns:a16="http://schemas.microsoft.com/office/drawing/2014/main" id="{CDD95A20-9283-665A-13BD-1E5FC38E4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mage result for key clipart">
              <a:extLst>
                <a:ext uri="{FF2B5EF4-FFF2-40B4-BE49-F238E27FC236}">
                  <a16:creationId xmlns:a16="http://schemas.microsoft.com/office/drawing/2014/main" id="{D15A5C89-503A-77FC-C31C-977D1F015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8" descr="Image result for see clipart">
            <a:extLst>
              <a:ext uri="{FF2B5EF4-FFF2-40B4-BE49-F238E27FC236}">
                <a16:creationId xmlns:a16="http://schemas.microsoft.com/office/drawing/2014/main" id="{581106C3-C6A1-7985-4B6F-FF0F4E13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32" y="2907197"/>
            <a:ext cx="570069" cy="5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Image result for 3 o clock clipart">
            <a:extLst>
              <a:ext uri="{FF2B5EF4-FFF2-40B4-BE49-F238E27FC236}">
                <a16:creationId xmlns:a16="http://schemas.microsoft.com/office/drawing/2014/main" id="{90DD14D7-73CA-DDE4-00F2-B852F9C8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89" y="5405902"/>
            <a:ext cx="580461" cy="6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9ED92-1728-92C3-B950-12D82933FB95}"/>
              </a:ext>
            </a:extLst>
          </p:cNvPr>
          <p:cNvGrpSpPr/>
          <p:nvPr/>
        </p:nvGrpSpPr>
        <p:grpSpPr>
          <a:xfrm>
            <a:off x="1421494" y="4758957"/>
            <a:ext cx="597261" cy="457051"/>
            <a:chOff x="4314506" y="40544"/>
            <a:chExt cx="515905" cy="478824"/>
          </a:xfrm>
        </p:grpSpPr>
        <p:pic>
          <p:nvPicPr>
            <p:cNvPr id="53" name="Picture 6" descr="Image result for heart clipart">
              <a:extLst>
                <a:ext uri="{FF2B5EF4-FFF2-40B4-BE49-F238E27FC236}">
                  <a16:creationId xmlns:a16="http://schemas.microsoft.com/office/drawing/2014/main" id="{6FCCD2E8-F181-7D42-3EB4-6D1CFF23E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key clipart">
              <a:extLst>
                <a:ext uri="{FF2B5EF4-FFF2-40B4-BE49-F238E27FC236}">
                  <a16:creationId xmlns:a16="http://schemas.microsoft.com/office/drawing/2014/main" id="{40324AC4-DCE6-A663-06AD-3ED14388F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Picture 8" descr="Image result for see clipart">
            <a:extLst>
              <a:ext uri="{FF2B5EF4-FFF2-40B4-BE49-F238E27FC236}">
                <a16:creationId xmlns:a16="http://schemas.microsoft.com/office/drawing/2014/main" id="{883D9BC2-D5E9-DBE4-36EF-04B3D803F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74" y="4653361"/>
            <a:ext cx="570069" cy="5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3F81009-4D74-B136-8C9A-10BA15DF28D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19" y="2373717"/>
            <a:ext cx="662487" cy="45503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AF3BAB5-5DE8-8BDF-1E48-0DF3434F46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06" y="3073583"/>
            <a:ext cx="662487" cy="4550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35B830-5D5A-9A74-81B4-535952CCCA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19" y="4819747"/>
            <a:ext cx="662487" cy="455038"/>
          </a:xfrm>
          <a:prstGeom prst="rect">
            <a:avLst/>
          </a:prstGeom>
        </p:spPr>
      </p:pic>
      <p:pic>
        <p:nvPicPr>
          <p:cNvPr id="81" name="Picture 18" descr="Image result for day clipart">
            <a:extLst>
              <a:ext uri="{FF2B5EF4-FFF2-40B4-BE49-F238E27FC236}">
                <a16:creationId xmlns:a16="http://schemas.microsoft.com/office/drawing/2014/main" id="{EE9538EA-1E1D-9CB7-D058-18B772E7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6803037" y="1571599"/>
            <a:ext cx="556977" cy="5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5" descr="j0078839">
            <a:extLst>
              <a:ext uri="{FF2B5EF4-FFF2-40B4-BE49-F238E27FC236}">
                <a16:creationId xmlns:a16="http://schemas.microsoft.com/office/drawing/2014/main" id="{ECA0F614-16E8-90BE-6728-D141E3CF5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36" y="1464688"/>
            <a:ext cx="857737" cy="6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16" descr="Image result for 3 o clock clipart">
            <a:extLst>
              <a:ext uri="{FF2B5EF4-FFF2-40B4-BE49-F238E27FC236}">
                <a16:creationId xmlns:a16="http://schemas.microsoft.com/office/drawing/2014/main" id="{FD155349-A6D9-FC60-C29B-C49DF1062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13" y="913360"/>
            <a:ext cx="580461" cy="6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2E38C39F-AD7A-98D6-40A2-767A7D7E2DC8}"/>
              </a:ext>
            </a:extLst>
          </p:cNvPr>
          <p:cNvGrpSpPr/>
          <p:nvPr/>
        </p:nvGrpSpPr>
        <p:grpSpPr>
          <a:xfrm>
            <a:off x="6816518" y="266415"/>
            <a:ext cx="597261" cy="457051"/>
            <a:chOff x="4314506" y="40544"/>
            <a:chExt cx="515905" cy="478824"/>
          </a:xfrm>
        </p:grpSpPr>
        <p:pic>
          <p:nvPicPr>
            <p:cNvPr id="85" name="Picture 6" descr="Image result for heart clipart">
              <a:extLst>
                <a:ext uri="{FF2B5EF4-FFF2-40B4-BE49-F238E27FC236}">
                  <a16:creationId xmlns:a16="http://schemas.microsoft.com/office/drawing/2014/main" id="{058C7147-92AD-FE7F-E5F3-8B6DB3892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Image result for key clipart">
              <a:extLst>
                <a:ext uri="{FF2B5EF4-FFF2-40B4-BE49-F238E27FC236}">
                  <a16:creationId xmlns:a16="http://schemas.microsoft.com/office/drawing/2014/main" id="{BCFFAE34-3ACC-CBCE-8D76-18A82BF32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7" name="Picture 8" descr="Image result for see clipart">
            <a:extLst>
              <a:ext uri="{FF2B5EF4-FFF2-40B4-BE49-F238E27FC236}">
                <a16:creationId xmlns:a16="http://schemas.microsoft.com/office/drawing/2014/main" id="{5DF19E0B-A797-6172-3919-DEAE2A36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98" y="160819"/>
            <a:ext cx="570069" cy="5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7BC493A-97BB-03AE-0B96-E0343616A1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43" y="327205"/>
            <a:ext cx="662487" cy="455038"/>
          </a:xfrm>
          <a:prstGeom prst="rect">
            <a:avLst/>
          </a:prstGeom>
        </p:spPr>
      </p:pic>
      <p:pic>
        <p:nvPicPr>
          <p:cNvPr id="89" name="Picture 20" descr="Image result for green field clipart">
            <a:extLst>
              <a:ext uri="{FF2B5EF4-FFF2-40B4-BE49-F238E27FC236}">
                <a16:creationId xmlns:a16="http://schemas.microsoft.com/office/drawing/2014/main" id="{0F6797F9-B9B5-FEA0-C0F4-6D0B6035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78" y="2351280"/>
            <a:ext cx="765948" cy="4308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8" descr="Image result for day clipart">
            <a:extLst>
              <a:ext uri="{FF2B5EF4-FFF2-40B4-BE49-F238E27FC236}">
                <a16:creationId xmlns:a16="http://schemas.microsoft.com/office/drawing/2014/main" id="{2EDA6C83-3107-79BD-D9B8-4433CBD8B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6803037" y="4770205"/>
            <a:ext cx="556977" cy="5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5" descr="j0078839">
            <a:extLst>
              <a:ext uri="{FF2B5EF4-FFF2-40B4-BE49-F238E27FC236}">
                <a16:creationId xmlns:a16="http://schemas.microsoft.com/office/drawing/2014/main" id="{1064FB9E-3848-42EC-F906-DDADB27B5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36" y="4663294"/>
            <a:ext cx="857737" cy="63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6" descr="Image result for 3 o clock clipart">
            <a:extLst>
              <a:ext uri="{FF2B5EF4-FFF2-40B4-BE49-F238E27FC236}">
                <a16:creationId xmlns:a16="http://schemas.microsoft.com/office/drawing/2014/main" id="{E1265D5B-DA52-BFB6-D2B0-F0A147612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13" y="4111966"/>
            <a:ext cx="580461" cy="60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882A0EFE-409F-74DB-E14B-ABBE8C5D7E6F}"/>
              </a:ext>
            </a:extLst>
          </p:cNvPr>
          <p:cNvGrpSpPr/>
          <p:nvPr/>
        </p:nvGrpSpPr>
        <p:grpSpPr>
          <a:xfrm>
            <a:off x="6816518" y="3465021"/>
            <a:ext cx="597261" cy="457051"/>
            <a:chOff x="4314506" y="40544"/>
            <a:chExt cx="515905" cy="478824"/>
          </a:xfrm>
        </p:grpSpPr>
        <p:pic>
          <p:nvPicPr>
            <p:cNvPr id="94" name="Picture 6" descr="Image result for heart clipart">
              <a:extLst>
                <a:ext uri="{FF2B5EF4-FFF2-40B4-BE49-F238E27FC236}">
                  <a16:creationId xmlns:a16="http://schemas.microsoft.com/office/drawing/2014/main" id="{522FDF7C-EBB1-3A68-A1F6-CE90CCCFF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Image result for key clipart">
              <a:extLst>
                <a:ext uri="{FF2B5EF4-FFF2-40B4-BE49-F238E27FC236}">
                  <a16:creationId xmlns:a16="http://schemas.microsoft.com/office/drawing/2014/main" id="{2BA045D8-A568-9FA2-9A39-0FB163B3C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6" name="Picture 8" descr="Image result for see clipart">
            <a:extLst>
              <a:ext uri="{FF2B5EF4-FFF2-40B4-BE49-F238E27FC236}">
                <a16:creationId xmlns:a16="http://schemas.microsoft.com/office/drawing/2014/main" id="{E4695119-16AD-D4A5-9103-5531B7CC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98" y="3359425"/>
            <a:ext cx="570069" cy="57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B826EC52-97E9-3282-4975-F2910DA5FB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43" y="3525811"/>
            <a:ext cx="662487" cy="455038"/>
          </a:xfrm>
          <a:prstGeom prst="rect">
            <a:avLst/>
          </a:prstGeom>
        </p:spPr>
      </p:pic>
      <p:pic>
        <p:nvPicPr>
          <p:cNvPr id="98" name="Picture 20" descr="Image result for green field clipart">
            <a:extLst>
              <a:ext uri="{FF2B5EF4-FFF2-40B4-BE49-F238E27FC236}">
                <a16:creationId xmlns:a16="http://schemas.microsoft.com/office/drawing/2014/main" id="{C4479736-87A6-5CA5-415D-C93ADA80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478" y="5549886"/>
            <a:ext cx="765948" cy="4308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2" descr="Image result for yellow clipart">
            <a:extLst>
              <a:ext uri="{FF2B5EF4-FFF2-40B4-BE49-F238E27FC236}">
                <a16:creationId xmlns:a16="http://schemas.microsoft.com/office/drawing/2014/main" id="{473462B2-D5E6-B86B-9CF4-F72B0115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49" y="6141041"/>
            <a:ext cx="655598" cy="6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31F734BC-B1F9-5B47-4FA6-3E5942B16AD7}"/>
              </a:ext>
            </a:extLst>
          </p:cNvPr>
          <p:cNvSpPr txBox="1"/>
          <p:nvPr/>
        </p:nvSpPr>
        <p:spPr>
          <a:xfrm>
            <a:off x="10223059" y="1775202"/>
            <a:ext cx="1968941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7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0" y="3510537"/>
            <a:ext cx="4350984" cy="84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fr-FR" sz="2500" b="1" dirty="0">
                <a:solidFill>
                  <a:schemeClr val="bg2"/>
                </a:solidFill>
                <a:latin typeface="Century Gothic"/>
              </a:rPr>
              <a:t>Un </a:t>
            </a:r>
            <a:r>
              <a:rPr lang="fr-FR" sz="2500" b="1" dirty="0" err="1">
                <a:solidFill>
                  <a:schemeClr val="bg2"/>
                </a:solidFill>
                <a:latin typeface="Century Gothic"/>
              </a:rPr>
              <a:t>poema</a:t>
            </a:r>
            <a:endParaRPr lang="fr-FR" sz="2500" b="1" dirty="0">
              <a:solidFill>
                <a:schemeClr val="bg2"/>
              </a:solidFill>
              <a:latin typeface="Century Gothic"/>
            </a:endParaRPr>
          </a:p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nb-NO" sz="2400" b="1" dirty="0">
                <a:solidFill>
                  <a:schemeClr val="bg2"/>
                </a:solidFill>
                <a:latin typeface="Century Gothic"/>
                <a:ea typeface="Calibri"/>
                <a:cs typeface="Calibri"/>
                <a:sym typeface="Century Gothic"/>
              </a:rPr>
              <a:t>SSC repaso </a:t>
            </a:r>
            <a:endParaRPr lang="nb-NO" sz="2400" b="1" dirty="0">
              <a:solidFill>
                <a:schemeClr val="bg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Quiero</a:t>
            </a: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ver</a:t>
            </a:r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 una </a:t>
            </a:r>
            <a:r>
              <a:rPr lang="en-GB" sz="3600" b="1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vaca</a:t>
            </a:r>
            <a:endParaRPr lang="en-GB" sz="3600" b="1" dirty="0">
              <a:solidFill>
                <a:schemeClr val="bg1">
                  <a:lumMod val="9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DAB4B1-46D4-49AF-584F-166DA6C51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91" y="4647732"/>
            <a:ext cx="3095386" cy="2126106"/>
          </a:xfrm>
          <a:prstGeom prst="rect">
            <a:avLst/>
          </a:prstGeom>
        </p:spPr>
      </p:pic>
      <p:pic>
        <p:nvPicPr>
          <p:cNvPr id="15" name="Picture 8" descr="Uruguay, Bandera, Mapa, Fronteras, País">
            <a:extLst>
              <a:ext uri="{FF2B5EF4-FFF2-40B4-BE49-F238E27FC236}">
                <a16:creationId xmlns:a16="http://schemas.microsoft.com/office/drawing/2014/main" id="{F381FA77-9AFF-018E-5F3B-0793E62A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8" y="5456004"/>
            <a:ext cx="1150603" cy="12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D98C24E0-32C7-4DF6-AE16-B43C54717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8C533B-38BD-2D89-87D4-C4EF870FA467}"/>
              </a:ext>
            </a:extLst>
          </p:cNvPr>
          <p:cNvSpPr txBox="1"/>
          <p:nvPr/>
        </p:nvSpPr>
        <p:spPr>
          <a:xfrm>
            <a:off x="1147611" y="122096"/>
            <a:ext cx="5908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Lee la</a:t>
            </a:r>
            <a:r>
              <a:rPr kumimoji="0" lang="en-GB" sz="27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Información sobre Uruguay.</a:t>
            </a:r>
            <a:endParaRPr kumimoji="0" lang="en-GB" sz="27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814B868-07C2-70AA-1025-7CEB156FF5DB}"/>
              </a:ext>
            </a:extLst>
          </p:cNvPr>
          <p:cNvSpPr/>
          <p:nvPr/>
        </p:nvSpPr>
        <p:spPr>
          <a:xfrm>
            <a:off x="1085082" y="135741"/>
            <a:ext cx="5971038" cy="519576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87D6094-6209-1D70-99BA-F63EF66D68D8}"/>
              </a:ext>
            </a:extLst>
          </p:cNvPr>
          <p:cNvSpPr/>
          <p:nvPr/>
        </p:nvSpPr>
        <p:spPr>
          <a:xfrm>
            <a:off x="6054440" y="810880"/>
            <a:ext cx="2354775" cy="519576"/>
          </a:xfrm>
          <a:prstGeom prst="wedgeRoundRectCallout">
            <a:avLst>
              <a:gd name="adj1" fmla="val 39230"/>
              <a:gd name="adj2" fmla="val -83331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mentira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16C80B2-8990-3ADB-510B-0D5E09F1D6FD}"/>
              </a:ext>
            </a:extLst>
          </p:cNvPr>
          <p:cNvSpPr/>
          <p:nvPr/>
        </p:nvSpPr>
        <p:spPr>
          <a:xfrm>
            <a:off x="3834129" y="810880"/>
            <a:ext cx="2046091" cy="519576"/>
          </a:xfrm>
          <a:prstGeom prst="wedgeRoundRectCallout">
            <a:avLst>
              <a:gd name="adj1" fmla="val -35861"/>
              <a:gd name="adj2" fmla="val -80398"/>
              <a:gd name="adj3" fmla="val 16667"/>
            </a:avLst>
          </a:prstGeom>
          <a:solidFill>
            <a:srgbClr val="FF75BA"/>
          </a:solidFill>
          <a:ln w="57150">
            <a:solidFill>
              <a:srgbClr val="FF7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verdad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5" name="Picture 2" descr="Uruguay, Bandera, Bandera Nacional">
            <a:extLst>
              <a:ext uri="{FF2B5EF4-FFF2-40B4-BE49-F238E27FC236}">
                <a16:creationId xmlns:a16="http://schemas.microsoft.com/office/drawing/2014/main" id="{874F2D31-4A2E-C502-B555-BD5DF394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239" y="2209285"/>
            <a:ext cx="948200" cy="5893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3969418-BF32-7339-1021-5258798571A9}"/>
              </a:ext>
            </a:extLst>
          </p:cNvPr>
          <p:cNvSpPr txBox="1"/>
          <p:nvPr/>
        </p:nvSpPr>
        <p:spPr>
          <a:xfrm>
            <a:off x="723852" y="2204618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Segoe Print" panose="02000600000000000000" pitchFamily="2" charset="0"/>
                <a:cs typeface="Dreaming Outloud Script Pro" panose="03050502040304050704" pitchFamily="66" charset="0"/>
              </a:rPr>
              <a:t>Uruguay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BBB60D-A20F-94C9-2869-22FA956716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262" y="1065869"/>
            <a:ext cx="5303224" cy="571310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74B782A-34D4-E333-1A8F-0DBC8B507264}"/>
              </a:ext>
            </a:extLst>
          </p:cNvPr>
          <p:cNvSpPr/>
          <p:nvPr/>
        </p:nvSpPr>
        <p:spPr>
          <a:xfrm>
            <a:off x="518784" y="2515591"/>
            <a:ext cx="389782" cy="3437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725714-6692-A38D-ED47-5B1120434963}"/>
              </a:ext>
            </a:extLst>
          </p:cNvPr>
          <p:cNvSpPr/>
          <p:nvPr/>
        </p:nvSpPr>
        <p:spPr>
          <a:xfrm>
            <a:off x="532346" y="3468991"/>
            <a:ext cx="389782" cy="3437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C237EF-CF39-A5CB-CA1D-51F1224F8CEB}"/>
              </a:ext>
            </a:extLst>
          </p:cNvPr>
          <p:cNvSpPr/>
          <p:nvPr/>
        </p:nvSpPr>
        <p:spPr>
          <a:xfrm>
            <a:off x="532346" y="3942599"/>
            <a:ext cx="389782" cy="3437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EEBBF7-EAA9-F3F6-60E1-FD26E430CB3A}"/>
              </a:ext>
            </a:extLst>
          </p:cNvPr>
          <p:cNvSpPr/>
          <p:nvPr/>
        </p:nvSpPr>
        <p:spPr>
          <a:xfrm>
            <a:off x="533241" y="4395012"/>
            <a:ext cx="389782" cy="3437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BC171B-F1C1-FFF9-8CCE-6EFEF3C9B8BE}"/>
              </a:ext>
            </a:extLst>
          </p:cNvPr>
          <p:cNvSpPr/>
          <p:nvPr/>
        </p:nvSpPr>
        <p:spPr>
          <a:xfrm>
            <a:off x="499903" y="5202512"/>
            <a:ext cx="389782" cy="3437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96A1C-0781-EDA1-62F4-E66B2908CE30}"/>
              </a:ext>
            </a:extLst>
          </p:cNvPr>
          <p:cNvSpPr/>
          <p:nvPr/>
        </p:nvSpPr>
        <p:spPr>
          <a:xfrm>
            <a:off x="472736" y="5968363"/>
            <a:ext cx="389782" cy="3437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A92503-895D-79D3-42DE-DA092BA4072C}"/>
              </a:ext>
            </a:extLst>
          </p:cNvPr>
          <p:cNvSpPr txBox="1"/>
          <p:nvPr/>
        </p:nvSpPr>
        <p:spPr>
          <a:xfrm>
            <a:off x="981827" y="3856142"/>
            <a:ext cx="31053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Lima es la capital.</a:t>
            </a: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486D22CF-FDA9-D934-A153-1B48378F9E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52" y="2989442"/>
            <a:ext cx="2787700" cy="3707138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193ED54-B8DE-4C87-FE3A-1BC9A81FB190}"/>
              </a:ext>
            </a:extLst>
          </p:cNvPr>
          <p:cNvCxnSpPr/>
          <p:nvPr/>
        </p:nvCxnSpPr>
        <p:spPr>
          <a:xfrm>
            <a:off x="9683106" y="5440127"/>
            <a:ext cx="883776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49BE7A-D4E4-3093-3F5A-B5F9A51B24EC}"/>
              </a:ext>
            </a:extLst>
          </p:cNvPr>
          <p:cNvSpPr txBox="1"/>
          <p:nvPr/>
        </p:nvSpPr>
        <p:spPr>
          <a:xfrm>
            <a:off x="1054698" y="2432654"/>
            <a:ext cx="2879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Está en Europa.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7C95B1-D156-986B-5137-18E1106D78E0}"/>
              </a:ext>
            </a:extLst>
          </p:cNvPr>
          <p:cNvSpPr txBox="1"/>
          <p:nvPr/>
        </p:nvSpPr>
        <p:spPr>
          <a:xfrm>
            <a:off x="909300" y="3373011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Hablan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español.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7ED929-9DA2-83B8-F2A5-0BB0F379959D}"/>
              </a:ext>
            </a:extLst>
          </p:cNvPr>
          <p:cNvSpPr txBox="1"/>
          <p:nvPr/>
        </p:nvSpPr>
        <p:spPr>
          <a:xfrm>
            <a:off x="954424" y="4295531"/>
            <a:ext cx="41278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El ‘Dulce de Leche es </a:t>
            </a:r>
            <a:r>
              <a:rPr lang="en-GB" sz="2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típico</a:t>
            </a:r>
            <a:r>
              <a:rPr lang="en-GB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9602AB-921A-C634-218A-969FE60D5D84}"/>
              </a:ext>
            </a:extLst>
          </p:cNvPr>
          <p:cNvSpPr txBox="1"/>
          <p:nvPr/>
        </p:nvSpPr>
        <p:spPr>
          <a:xfrm>
            <a:off x="922128" y="5093094"/>
            <a:ext cx="4454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El armadillo es un animal </a:t>
            </a:r>
            <a:r>
              <a:rPr lang="en-GB" sz="2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nativo</a:t>
            </a: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 del </a:t>
            </a:r>
            <a:r>
              <a:rPr lang="en-GB" sz="2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país</a:t>
            </a: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4389FE-E5C8-AA1A-F07E-179C20C842D4}"/>
              </a:ext>
            </a:extLst>
          </p:cNvPr>
          <p:cNvSpPr txBox="1"/>
          <p:nvPr/>
        </p:nvSpPr>
        <p:spPr>
          <a:xfrm>
            <a:off x="928991" y="5937677"/>
            <a:ext cx="44541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El rugby  es muy popular.</a:t>
            </a:r>
          </a:p>
        </p:txBody>
      </p:sp>
      <p:pic>
        <p:nvPicPr>
          <p:cNvPr id="46" name="Picture 2" descr="Check Mark, Checkbox, Check, Tick, Yes">
            <a:extLst>
              <a:ext uri="{FF2B5EF4-FFF2-40B4-BE49-F238E27FC236}">
                <a16:creationId xmlns:a16="http://schemas.microsoft.com/office/drawing/2014/main" id="{12981637-A71D-43A4-A7D0-BA2FEE22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4" y="3424232"/>
            <a:ext cx="375285" cy="3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Gráficos vectoriales gratis de Incorrecto">
            <a:extLst>
              <a:ext uri="{FF2B5EF4-FFF2-40B4-BE49-F238E27FC236}">
                <a16:creationId xmlns:a16="http://schemas.microsoft.com/office/drawing/2014/main" id="{7A04F3A3-F35E-1B23-AD4E-00E68219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" y="2452915"/>
            <a:ext cx="503472" cy="4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0897B66-1409-0E8C-7EE5-AAE909A32A8D}"/>
              </a:ext>
            </a:extLst>
          </p:cNvPr>
          <p:cNvSpPr txBox="1"/>
          <p:nvPr/>
        </p:nvSpPr>
        <p:spPr>
          <a:xfrm>
            <a:off x="2433114" y="2440313"/>
            <a:ext cx="230063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Sudamérica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4" descr="Gráficos vectoriales gratis de Incorrecto">
            <a:extLst>
              <a:ext uri="{FF2B5EF4-FFF2-40B4-BE49-F238E27FC236}">
                <a16:creationId xmlns:a16="http://schemas.microsoft.com/office/drawing/2014/main" id="{B607DD2E-E8D3-15A3-AE50-C81F811DE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3" y="3882225"/>
            <a:ext cx="503472" cy="4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7995237-09DC-9765-88A2-10F65FEF90FD}"/>
              </a:ext>
            </a:extLst>
          </p:cNvPr>
          <p:cNvSpPr txBox="1"/>
          <p:nvPr/>
        </p:nvSpPr>
        <p:spPr>
          <a:xfrm>
            <a:off x="948984" y="3887636"/>
            <a:ext cx="4153701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Montevideo es la capital.</a:t>
            </a:r>
          </a:p>
        </p:txBody>
      </p:sp>
      <p:pic>
        <p:nvPicPr>
          <p:cNvPr id="52" name="Picture 2" descr="Check Mark, Checkbox, Check, Tick, Yes">
            <a:extLst>
              <a:ext uri="{FF2B5EF4-FFF2-40B4-BE49-F238E27FC236}">
                <a16:creationId xmlns:a16="http://schemas.microsoft.com/office/drawing/2014/main" id="{5573AE97-D812-A80F-D486-51DCCD9D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8" y="4359457"/>
            <a:ext cx="375285" cy="3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heck Mark, Checkbox, Check, Tick, Yes">
            <a:extLst>
              <a:ext uri="{FF2B5EF4-FFF2-40B4-BE49-F238E27FC236}">
                <a16:creationId xmlns:a16="http://schemas.microsoft.com/office/drawing/2014/main" id="{E5D064B3-7523-FEDC-3A3D-E684EC4A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0" y="5118185"/>
            <a:ext cx="375285" cy="3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2101B55-80A7-EC6C-AE7C-785EF1AFFD68}"/>
              </a:ext>
            </a:extLst>
          </p:cNvPr>
          <p:cNvSpPr/>
          <p:nvPr/>
        </p:nvSpPr>
        <p:spPr>
          <a:xfrm>
            <a:off x="539092" y="3071818"/>
            <a:ext cx="389782" cy="343739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3618AB-72EE-3D61-67AA-64DD0C52860F}"/>
              </a:ext>
            </a:extLst>
          </p:cNvPr>
          <p:cNvSpPr txBox="1"/>
          <p:nvPr/>
        </p:nvSpPr>
        <p:spPr>
          <a:xfrm>
            <a:off x="924864" y="2961230"/>
            <a:ext cx="42306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Está </a:t>
            </a:r>
            <a:r>
              <a:rPr lang="en-GB" sz="2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cerca</a:t>
            </a:r>
            <a:r>
              <a:rPr lang="en-GB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de Argentina.</a:t>
            </a:r>
          </a:p>
        </p:txBody>
      </p:sp>
      <p:pic>
        <p:nvPicPr>
          <p:cNvPr id="57" name="Picture 2" descr="Check Mark, Checkbox, Check, Tick, Yes">
            <a:extLst>
              <a:ext uri="{FF2B5EF4-FFF2-40B4-BE49-F238E27FC236}">
                <a16:creationId xmlns:a16="http://schemas.microsoft.com/office/drawing/2014/main" id="{EB6187B2-CDEC-D19F-3165-C44ED888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8" y="3023332"/>
            <a:ext cx="375285" cy="34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Gráficos vectoriales gratis de Incorrecto">
            <a:extLst>
              <a:ext uri="{FF2B5EF4-FFF2-40B4-BE49-F238E27FC236}">
                <a16:creationId xmlns:a16="http://schemas.microsoft.com/office/drawing/2014/main" id="{2B9A6117-2FAA-31E6-4AB2-20E53870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2" y="5912076"/>
            <a:ext cx="503472" cy="4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2EF4344-CEE4-5F69-2D99-AC1E83C1AD91}"/>
              </a:ext>
            </a:extLst>
          </p:cNvPr>
          <p:cNvSpPr txBox="1"/>
          <p:nvPr/>
        </p:nvSpPr>
        <p:spPr>
          <a:xfrm>
            <a:off x="975051" y="5906458"/>
            <a:ext cx="1406154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25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fútbol</a:t>
            </a:r>
            <a:endParaRPr lang="en-GB" sz="25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A37AB5E-85DB-680E-AC42-CA2590266838}"/>
              </a:ext>
            </a:extLst>
          </p:cNvPr>
          <p:cNvSpPr txBox="1"/>
          <p:nvPr/>
        </p:nvSpPr>
        <p:spPr>
          <a:xfrm>
            <a:off x="906294" y="1869408"/>
            <a:ext cx="2143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Uruguay</a:t>
            </a:r>
          </a:p>
        </p:txBody>
      </p:sp>
      <p:pic>
        <p:nvPicPr>
          <p:cNvPr id="62" name="Picture 8" descr="Uruguay, Bandera, Mapa, Fronteras, País">
            <a:extLst>
              <a:ext uri="{FF2B5EF4-FFF2-40B4-BE49-F238E27FC236}">
                <a16:creationId xmlns:a16="http://schemas.microsoft.com/office/drawing/2014/main" id="{A937025F-8AD3-68BC-5452-4523D11B7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63" y="1523014"/>
            <a:ext cx="878423" cy="9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83B5842-15E3-EE42-81DB-54D81E3FA6EA}"/>
              </a:ext>
            </a:extLst>
          </p:cNvPr>
          <p:cNvSpPr txBox="1"/>
          <p:nvPr/>
        </p:nvSpPr>
        <p:spPr>
          <a:xfrm>
            <a:off x="7589200" y="5086168"/>
            <a:ext cx="2143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Uruguay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CAA0F55-7AD1-6B27-5771-08831CA52E5D}"/>
              </a:ext>
            </a:extLst>
          </p:cNvPr>
          <p:cNvCxnSpPr>
            <a:cxnSpLocks/>
          </p:cNvCxnSpPr>
          <p:nvPr/>
        </p:nvCxnSpPr>
        <p:spPr>
          <a:xfrm flipV="1">
            <a:off x="9324142" y="5638081"/>
            <a:ext cx="1001284" cy="24071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457BDC-8563-8FF2-3784-A573A2D70D6A}"/>
              </a:ext>
            </a:extLst>
          </p:cNvPr>
          <p:cNvSpPr txBox="1"/>
          <p:nvPr/>
        </p:nvSpPr>
        <p:spPr>
          <a:xfrm>
            <a:off x="6637549" y="5524835"/>
            <a:ext cx="273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Argentina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33C020-04D0-4A2A-B53C-EBC5485B763B}"/>
              </a:ext>
            </a:extLst>
          </p:cNvPr>
          <p:cNvGrpSpPr/>
          <p:nvPr/>
        </p:nvGrpSpPr>
        <p:grpSpPr>
          <a:xfrm>
            <a:off x="11068788" y="2625192"/>
            <a:ext cx="1063995" cy="973104"/>
            <a:chOff x="6210543" y="3764108"/>
            <a:chExt cx="801046" cy="77526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F7D5E0D-D71E-F1AA-7959-1EFFBE259583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6C4537E-625B-5A42-068E-5CBB021C9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72" name="Picture 71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C0CA6336-A26D-5C03-EEC3-0A727B2C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pic>
        <p:nvPicPr>
          <p:cNvPr id="75" name="Picture 74" descr="A picture containing cup, coffee, table, food&#10;&#10;Description automatically generated">
            <a:extLst>
              <a:ext uri="{FF2B5EF4-FFF2-40B4-BE49-F238E27FC236}">
                <a16:creationId xmlns:a16="http://schemas.microsoft.com/office/drawing/2014/main" id="{855EA601-800D-FF82-5B7B-D00CE9C323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15" y="2859330"/>
            <a:ext cx="1175042" cy="1566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" name="Picture 10" descr="Armadillo, Mamífero, Animal, Naturaleza">
            <a:extLst>
              <a:ext uri="{FF2B5EF4-FFF2-40B4-BE49-F238E27FC236}">
                <a16:creationId xmlns:a16="http://schemas.microsoft.com/office/drawing/2014/main" id="{CAF31B41-85D6-B1A5-3ED7-8159A7017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921" y="2855055"/>
            <a:ext cx="2496318" cy="12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BA03E25-567C-55B2-B4FF-9F1EF2AAB868}"/>
              </a:ext>
            </a:extLst>
          </p:cNvPr>
          <p:cNvSpPr txBox="1"/>
          <p:nvPr/>
        </p:nvSpPr>
        <p:spPr>
          <a:xfrm>
            <a:off x="10187277" y="1548581"/>
            <a:ext cx="2612014" cy="353943"/>
          </a:xfrm>
          <a:prstGeom prst="rect">
            <a:avLst/>
          </a:prstGeom>
          <a:solidFill>
            <a:srgbClr val="E2F0D9"/>
          </a:solidFill>
        </p:spPr>
        <p:txBody>
          <a:bodyPr wrap="square">
            <a:spAutoFit/>
          </a:bodyPr>
          <a:lstStyle/>
          <a:p>
            <a:r>
              <a:rPr lang="en-GB" sz="1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cerca</a:t>
            </a:r>
            <a:r>
              <a:rPr lang="en-GB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– near (to)</a:t>
            </a:r>
          </a:p>
        </p:txBody>
      </p:sp>
    </p:spTree>
    <p:extLst>
      <p:ext uri="{BB962C8B-B14F-4D97-AF65-F5344CB8AC3E}">
        <p14:creationId xmlns:p14="http://schemas.microsoft.com/office/powerpoint/2010/main" val="146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60" grpId="0" animBg="1"/>
      <p:bldP spid="66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62103A5-97F1-3962-C04F-0890794C18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7" y="4900449"/>
            <a:ext cx="1850030" cy="12707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A0D745-CA33-1BF9-9CC0-B91F9CAB4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62" y="5638081"/>
            <a:ext cx="1251230" cy="859423"/>
          </a:xfrm>
          <a:prstGeom prst="rect">
            <a:avLst/>
          </a:prstGeom>
        </p:spPr>
      </p:pic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D98C24E0-32C7-4DF6-AE16-B43C54717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8C533B-38BD-2D89-87D4-C4EF870FA467}"/>
              </a:ext>
            </a:extLst>
          </p:cNvPr>
          <p:cNvSpPr txBox="1"/>
          <p:nvPr/>
        </p:nvSpPr>
        <p:spPr>
          <a:xfrm>
            <a:off x="1147612" y="122096"/>
            <a:ext cx="5731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Lee 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la Información </a:t>
            </a:r>
            <a:r>
              <a:rPr kumimoji="0" lang="en-GB" sz="27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interesante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814B868-07C2-70AA-1025-7CEB156FF5DB}"/>
              </a:ext>
            </a:extLst>
          </p:cNvPr>
          <p:cNvSpPr/>
          <p:nvPr/>
        </p:nvSpPr>
        <p:spPr>
          <a:xfrm>
            <a:off x="1085082" y="135741"/>
            <a:ext cx="5414208" cy="519576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486D22CF-FDA9-D934-A153-1B48378F9E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52" y="2989442"/>
            <a:ext cx="2787700" cy="3707138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193ED54-B8DE-4C87-FE3A-1BC9A81FB190}"/>
              </a:ext>
            </a:extLst>
          </p:cNvPr>
          <p:cNvCxnSpPr/>
          <p:nvPr/>
        </p:nvCxnSpPr>
        <p:spPr>
          <a:xfrm>
            <a:off x="9683106" y="5440127"/>
            <a:ext cx="883776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83B5842-15E3-EE42-81DB-54D81E3FA6EA}"/>
              </a:ext>
            </a:extLst>
          </p:cNvPr>
          <p:cNvSpPr txBox="1"/>
          <p:nvPr/>
        </p:nvSpPr>
        <p:spPr>
          <a:xfrm>
            <a:off x="7589200" y="5086168"/>
            <a:ext cx="2143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Uruguay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CAA0F55-7AD1-6B27-5771-08831CA52E5D}"/>
              </a:ext>
            </a:extLst>
          </p:cNvPr>
          <p:cNvCxnSpPr>
            <a:cxnSpLocks/>
          </p:cNvCxnSpPr>
          <p:nvPr/>
        </p:nvCxnSpPr>
        <p:spPr>
          <a:xfrm flipV="1">
            <a:off x="9324142" y="5638081"/>
            <a:ext cx="1001284" cy="24071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457BDC-8563-8FF2-3784-A573A2D70D6A}"/>
              </a:ext>
            </a:extLst>
          </p:cNvPr>
          <p:cNvSpPr txBox="1"/>
          <p:nvPr/>
        </p:nvSpPr>
        <p:spPr>
          <a:xfrm>
            <a:off x="6637549" y="5524835"/>
            <a:ext cx="273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Argentina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33C020-04D0-4A2A-B53C-EBC5485B763B}"/>
              </a:ext>
            </a:extLst>
          </p:cNvPr>
          <p:cNvGrpSpPr/>
          <p:nvPr/>
        </p:nvGrpSpPr>
        <p:grpSpPr>
          <a:xfrm>
            <a:off x="11068788" y="2625192"/>
            <a:ext cx="1063995" cy="973104"/>
            <a:chOff x="6210543" y="3764108"/>
            <a:chExt cx="801046" cy="77526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F7D5E0D-D71E-F1AA-7959-1EFFBE259583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6C4537E-625B-5A42-068E-5CBB021C9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72" name="Picture 71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C0CA6336-A26D-5C03-EEC3-0A727B2C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58A83B6-3169-A4F7-871A-5E61476643F9}"/>
              </a:ext>
            </a:extLst>
          </p:cNvPr>
          <p:cNvSpPr/>
          <p:nvPr/>
        </p:nvSpPr>
        <p:spPr>
          <a:xfrm>
            <a:off x="457199" y="1661444"/>
            <a:ext cx="8104910" cy="17104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En Uruguay hay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muchas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Hay cuatro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vacas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por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cada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 persona.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629F1C8-3CF7-AC06-071F-139503366A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7" y="4461782"/>
            <a:ext cx="3095386" cy="21261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6EB205-5C17-46F5-DAA5-277596C2D2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33" y="5409596"/>
            <a:ext cx="1850030" cy="12707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7C15CC8-79ED-FEBD-B0DF-E13A458C49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434" y="5778386"/>
            <a:ext cx="1251230" cy="8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D98C24E0-32C7-4DF6-AE16-B43C54717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8C533B-38BD-2D89-87D4-C4EF870FA467}"/>
              </a:ext>
            </a:extLst>
          </p:cNvPr>
          <p:cNvSpPr txBox="1"/>
          <p:nvPr/>
        </p:nvSpPr>
        <p:spPr>
          <a:xfrm>
            <a:off x="1147612" y="122096"/>
            <a:ext cx="790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Vamos a leer y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aprender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un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poema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814B868-07C2-70AA-1025-7CEB156FF5DB}"/>
              </a:ext>
            </a:extLst>
          </p:cNvPr>
          <p:cNvSpPr/>
          <p:nvPr/>
        </p:nvSpPr>
        <p:spPr>
          <a:xfrm>
            <a:off x="1085082" y="135741"/>
            <a:ext cx="6504118" cy="519576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486D22CF-FDA9-D934-A153-1B48378F9E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952" y="2989442"/>
            <a:ext cx="2787700" cy="3707138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193ED54-B8DE-4C87-FE3A-1BC9A81FB190}"/>
              </a:ext>
            </a:extLst>
          </p:cNvPr>
          <p:cNvCxnSpPr/>
          <p:nvPr/>
        </p:nvCxnSpPr>
        <p:spPr>
          <a:xfrm>
            <a:off x="9683106" y="5440127"/>
            <a:ext cx="883776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83B5842-15E3-EE42-81DB-54D81E3FA6EA}"/>
              </a:ext>
            </a:extLst>
          </p:cNvPr>
          <p:cNvSpPr txBox="1"/>
          <p:nvPr/>
        </p:nvSpPr>
        <p:spPr>
          <a:xfrm>
            <a:off x="7589200" y="5086168"/>
            <a:ext cx="2143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Uruguay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CAA0F55-7AD1-6B27-5771-08831CA52E5D}"/>
              </a:ext>
            </a:extLst>
          </p:cNvPr>
          <p:cNvCxnSpPr>
            <a:cxnSpLocks/>
          </p:cNvCxnSpPr>
          <p:nvPr/>
        </p:nvCxnSpPr>
        <p:spPr>
          <a:xfrm flipV="1">
            <a:off x="9324142" y="5638081"/>
            <a:ext cx="1001284" cy="24071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D457BDC-8563-8FF2-3784-A573A2D70D6A}"/>
              </a:ext>
            </a:extLst>
          </p:cNvPr>
          <p:cNvSpPr txBox="1"/>
          <p:nvPr/>
        </p:nvSpPr>
        <p:spPr>
          <a:xfrm>
            <a:off x="6637549" y="5524835"/>
            <a:ext cx="273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Segoe Print" panose="02000600000000000000" pitchFamily="2" charset="0"/>
              </a:rPr>
              <a:t>Argentina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D33C020-04D0-4A2A-B53C-EBC5485B763B}"/>
              </a:ext>
            </a:extLst>
          </p:cNvPr>
          <p:cNvGrpSpPr/>
          <p:nvPr/>
        </p:nvGrpSpPr>
        <p:grpSpPr>
          <a:xfrm>
            <a:off x="11068788" y="2625192"/>
            <a:ext cx="1063995" cy="973104"/>
            <a:chOff x="6210543" y="3764108"/>
            <a:chExt cx="801046" cy="77526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F7D5E0D-D71E-F1AA-7959-1EFFBE259583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66C4537E-625B-5A42-068E-5CBB021C9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72" name="Picture 71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C0CA6336-A26D-5C03-EEC3-0A727B2C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A415486-642F-721E-E7E3-0091B9346D8B}"/>
              </a:ext>
            </a:extLst>
          </p:cNvPr>
          <p:cNvSpPr/>
          <p:nvPr/>
        </p:nvSpPr>
        <p:spPr>
          <a:xfrm>
            <a:off x="251087" y="1316660"/>
            <a:ext cx="933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El nombre del poema es ‘</a:t>
            </a:r>
            <a:r>
              <a:rPr lang="es-ES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Quiero ver una vaca</a:t>
            </a: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</a:p>
          <a:p>
            <a:endParaRPr lang="es-E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El autor es Enrique Fierro (1942- presente).</a:t>
            </a:r>
          </a:p>
          <a:p>
            <a:endParaRPr lang="es-ES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Es un poeta de Uruguay. </a:t>
            </a:r>
          </a:p>
        </p:txBody>
      </p:sp>
      <p:pic>
        <p:nvPicPr>
          <p:cNvPr id="4" name="Picture 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711D2F71-3F17-6724-15EA-A287C35162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94211"/>
            <a:ext cx="2872205" cy="1902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8" descr="Uruguay, Bandera, Mapa, Fronteras, País">
            <a:extLst>
              <a:ext uri="{FF2B5EF4-FFF2-40B4-BE49-F238E27FC236}">
                <a16:creationId xmlns:a16="http://schemas.microsoft.com/office/drawing/2014/main" id="{6D559A0D-4EF5-790A-5EE9-58A1058F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737" y="1271814"/>
            <a:ext cx="1507903" cy="16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401EC-943B-21A9-83DF-F475508D9B7D}"/>
              </a:ext>
            </a:extLst>
          </p:cNvPr>
          <p:cNvSpPr txBox="1"/>
          <p:nvPr/>
        </p:nvSpPr>
        <p:spPr>
          <a:xfrm>
            <a:off x="278296" y="1793811"/>
            <a:ext cx="8001582" cy="387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Quiero ver una vaca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Quiero ver una vaca colorada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Quiero ver una vaca colorada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A las tres de la tarde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501780-A237-646C-09FB-C03BFDB34E6E}"/>
              </a:ext>
            </a:extLst>
          </p:cNvPr>
          <p:cNvGrpSpPr/>
          <p:nvPr/>
        </p:nvGrpSpPr>
        <p:grpSpPr>
          <a:xfrm>
            <a:off x="4836568" y="2232653"/>
            <a:ext cx="515905" cy="478824"/>
            <a:chOff x="4314506" y="40544"/>
            <a:chExt cx="515905" cy="478824"/>
          </a:xfrm>
        </p:grpSpPr>
        <p:pic>
          <p:nvPicPr>
            <p:cNvPr id="12" name="Picture 6" descr="Image result for heart clipart">
              <a:extLst>
                <a:ext uri="{FF2B5EF4-FFF2-40B4-BE49-F238E27FC236}">
                  <a16:creationId xmlns:a16="http://schemas.microsoft.com/office/drawing/2014/main" id="{A31C7443-535C-5BA7-DD1A-ED1406D70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 result for key clipart">
              <a:extLst>
                <a:ext uri="{FF2B5EF4-FFF2-40B4-BE49-F238E27FC236}">
                  <a16:creationId xmlns:a16="http://schemas.microsoft.com/office/drawing/2014/main" id="{D9966155-A541-C79D-0919-BFF104616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8" descr="Image result for see clipart">
            <a:extLst>
              <a:ext uri="{FF2B5EF4-FFF2-40B4-BE49-F238E27FC236}">
                <a16:creationId xmlns:a16="http://schemas.microsoft.com/office/drawing/2014/main" id="{38F277CE-917D-62D2-FB45-66204959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70" y="2133262"/>
            <a:ext cx="593124" cy="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www.clker.com/cliparts/a/0/e/1/1216139760278927551lemmling_Cartoon_cow.svg.hi.png">
            <a:extLst>
              <a:ext uri="{FF2B5EF4-FFF2-40B4-BE49-F238E27FC236}">
                <a16:creationId xmlns:a16="http://schemas.microsoft.com/office/drawing/2014/main" id="{AFE96A11-66C2-070A-2EED-7FF763CB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39" y="2232653"/>
            <a:ext cx="407658" cy="4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5AE8BD0-6E6D-85D8-2545-BB29A37C7D24}"/>
              </a:ext>
            </a:extLst>
          </p:cNvPr>
          <p:cNvGrpSpPr/>
          <p:nvPr/>
        </p:nvGrpSpPr>
        <p:grpSpPr>
          <a:xfrm>
            <a:off x="6793497" y="3111661"/>
            <a:ext cx="657080" cy="634678"/>
            <a:chOff x="4314506" y="40544"/>
            <a:chExt cx="515905" cy="478824"/>
          </a:xfrm>
        </p:grpSpPr>
        <p:pic>
          <p:nvPicPr>
            <p:cNvPr id="26" name="Picture 6" descr="Image result for heart clipart">
              <a:extLst>
                <a:ext uri="{FF2B5EF4-FFF2-40B4-BE49-F238E27FC236}">
                  <a16:creationId xmlns:a16="http://schemas.microsoft.com/office/drawing/2014/main" id="{DE5E87B0-0B4E-DC6C-0E09-D240CC68C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Image result for key clipart">
              <a:extLst>
                <a:ext uri="{FF2B5EF4-FFF2-40B4-BE49-F238E27FC236}">
                  <a16:creationId xmlns:a16="http://schemas.microsoft.com/office/drawing/2014/main" id="{69A21168-FA99-5C01-BA3E-49C1C0939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8" descr="Image result for see clipart">
            <a:extLst>
              <a:ext uri="{FF2B5EF4-FFF2-40B4-BE49-F238E27FC236}">
                <a16:creationId xmlns:a16="http://schemas.microsoft.com/office/drawing/2014/main" id="{09D7CFED-A9E7-1008-6E2F-48739360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56" y="3018670"/>
            <a:ext cx="677466" cy="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613EFB-F598-06B4-CF74-A36B168C02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05" y="3198530"/>
            <a:ext cx="787295" cy="54076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251EE7E-B27B-9606-1178-0239D450EF11}"/>
              </a:ext>
            </a:extLst>
          </p:cNvPr>
          <p:cNvGrpSpPr/>
          <p:nvPr/>
        </p:nvGrpSpPr>
        <p:grpSpPr>
          <a:xfrm>
            <a:off x="6788069" y="4019375"/>
            <a:ext cx="657080" cy="634678"/>
            <a:chOff x="4314506" y="40544"/>
            <a:chExt cx="515905" cy="478824"/>
          </a:xfrm>
        </p:grpSpPr>
        <p:pic>
          <p:nvPicPr>
            <p:cNvPr id="31" name="Picture 6" descr="Image result for heart clipart">
              <a:extLst>
                <a:ext uri="{FF2B5EF4-FFF2-40B4-BE49-F238E27FC236}">
                  <a16:creationId xmlns:a16="http://schemas.microsoft.com/office/drawing/2014/main" id="{9A73E44D-05AE-5A3D-F099-0DAE3732C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key clipart">
              <a:extLst>
                <a:ext uri="{FF2B5EF4-FFF2-40B4-BE49-F238E27FC236}">
                  <a16:creationId xmlns:a16="http://schemas.microsoft.com/office/drawing/2014/main" id="{9FFB53D0-B8D7-D3FB-E939-E5D286951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8" descr="Image result for see clipart">
            <a:extLst>
              <a:ext uri="{FF2B5EF4-FFF2-40B4-BE49-F238E27FC236}">
                <a16:creationId xmlns:a16="http://schemas.microsoft.com/office/drawing/2014/main" id="{F135945E-8CBD-A8B2-D80C-20970C452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28" y="3926384"/>
            <a:ext cx="677466" cy="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9EB390-ED39-A07C-0408-5C51CC57140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77" y="4106244"/>
            <a:ext cx="787295" cy="540764"/>
          </a:xfrm>
          <a:prstGeom prst="rect">
            <a:avLst/>
          </a:prstGeom>
        </p:spPr>
      </p:pic>
      <p:pic>
        <p:nvPicPr>
          <p:cNvPr id="35" name="Picture 16" descr="Image result for 3 o clock clipart">
            <a:extLst>
              <a:ext uri="{FF2B5EF4-FFF2-40B4-BE49-F238E27FC236}">
                <a16:creationId xmlns:a16="http://schemas.microsoft.com/office/drawing/2014/main" id="{A86D2FBD-EDDB-1760-C039-4A4DB4625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77" y="5048564"/>
            <a:ext cx="593124" cy="6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4D4421-0A8C-F541-491F-D262A760A74D}"/>
              </a:ext>
            </a:extLst>
          </p:cNvPr>
          <p:cNvSpPr txBox="1"/>
          <p:nvPr/>
        </p:nvSpPr>
        <p:spPr>
          <a:xfrm>
            <a:off x="6170430" y="71412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40" name="Graphic 39" descr="Teacher">
            <a:extLst>
              <a:ext uri="{FF2B5EF4-FFF2-40B4-BE49-F238E27FC236}">
                <a16:creationId xmlns:a16="http://schemas.microsoft.com/office/drawing/2014/main" id="{6C5DE9AC-97FE-296F-65DA-BFADB0D6DF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01A2A41-4D0D-314C-FE12-CD0EE628A162}"/>
              </a:ext>
            </a:extLst>
          </p:cNvPr>
          <p:cNvSpPr txBox="1"/>
          <p:nvPr/>
        </p:nvSpPr>
        <p:spPr>
          <a:xfrm>
            <a:off x="1147612" y="135741"/>
            <a:ext cx="4948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C070E2AF-C08A-A7E4-4B02-D351F79D0DFD}"/>
              </a:ext>
            </a:extLst>
          </p:cNvPr>
          <p:cNvSpPr/>
          <p:nvPr/>
        </p:nvSpPr>
        <p:spPr>
          <a:xfrm>
            <a:off x="1085082" y="87615"/>
            <a:ext cx="4948388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C1B99F-5D37-A49F-217C-6373AE3478AB}"/>
              </a:ext>
            </a:extLst>
          </p:cNvPr>
          <p:cNvSpPr txBox="1"/>
          <p:nvPr/>
        </p:nvSpPr>
        <p:spPr>
          <a:xfrm>
            <a:off x="7295407" y="225708"/>
            <a:ext cx="1968941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4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401EC-943B-21A9-83DF-F475508D9B7D}"/>
              </a:ext>
            </a:extLst>
          </p:cNvPr>
          <p:cNvSpPr txBox="1"/>
          <p:nvPr/>
        </p:nvSpPr>
        <p:spPr>
          <a:xfrm>
            <a:off x="278296" y="1833567"/>
            <a:ext cx="8001582" cy="2891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Quiero ver una vaca colorada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 las tres de la tarde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 un día de febrero</a:t>
            </a:r>
          </a:p>
        </p:txBody>
      </p:sp>
      <p:pic>
        <p:nvPicPr>
          <p:cNvPr id="71" name="Picture 8" descr="Image result for see clipart">
            <a:extLst>
              <a:ext uri="{FF2B5EF4-FFF2-40B4-BE49-F238E27FC236}">
                <a16:creationId xmlns:a16="http://schemas.microsoft.com/office/drawing/2014/main" id="{15DE913A-63F5-0835-7941-5265CC2FF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68" y="2126879"/>
            <a:ext cx="677466" cy="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EFD85FD-B88E-50D7-440A-3C3D6464A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17" y="2306739"/>
            <a:ext cx="787295" cy="540764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663372B1-6A3F-D351-D7F9-865858AA22BB}"/>
              </a:ext>
            </a:extLst>
          </p:cNvPr>
          <p:cNvGrpSpPr/>
          <p:nvPr/>
        </p:nvGrpSpPr>
        <p:grpSpPr>
          <a:xfrm>
            <a:off x="6889305" y="2226610"/>
            <a:ext cx="657080" cy="634678"/>
            <a:chOff x="4314506" y="40544"/>
            <a:chExt cx="515905" cy="478824"/>
          </a:xfrm>
        </p:grpSpPr>
        <p:pic>
          <p:nvPicPr>
            <p:cNvPr id="74" name="Picture 6" descr="Image result for heart clipart">
              <a:extLst>
                <a:ext uri="{FF2B5EF4-FFF2-40B4-BE49-F238E27FC236}">
                  <a16:creationId xmlns:a16="http://schemas.microsoft.com/office/drawing/2014/main" id="{3D330B67-C1AD-7575-96AB-8645DEF95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Image result for key clipart">
              <a:extLst>
                <a:ext uri="{FF2B5EF4-FFF2-40B4-BE49-F238E27FC236}">
                  <a16:creationId xmlns:a16="http://schemas.microsoft.com/office/drawing/2014/main" id="{1A737D7D-A7CF-3A57-5658-8771A8852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8" name="Picture 16" descr="Image result for 3 o clock clipart">
            <a:extLst>
              <a:ext uri="{FF2B5EF4-FFF2-40B4-BE49-F238E27FC236}">
                <a16:creationId xmlns:a16="http://schemas.microsoft.com/office/drawing/2014/main" id="{E265B891-A398-08D7-1023-B7AFD18A5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8" y="3118057"/>
            <a:ext cx="593124" cy="6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Image result for day clipart">
            <a:extLst>
              <a:ext uri="{FF2B5EF4-FFF2-40B4-BE49-F238E27FC236}">
                <a16:creationId xmlns:a16="http://schemas.microsoft.com/office/drawing/2014/main" id="{5C193AFA-71F4-DF31-94E8-5D34FC639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5011270" y="4151580"/>
            <a:ext cx="544444" cy="54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5" descr="j0078839">
            <a:extLst>
              <a:ext uri="{FF2B5EF4-FFF2-40B4-BE49-F238E27FC236}">
                <a16:creationId xmlns:a16="http://schemas.microsoft.com/office/drawing/2014/main" id="{4AB20A7D-67E7-77BE-6862-F17835CA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43" y="4177466"/>
            <a:ext cx="741113" cy="54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76CE809-EC9B-56B5-1CAD-EB174CEC7BF7}"/>
              </a:ext>
            </a:extLst>
          </p:cNvPr>
          <p:cNvSpPr txBox="1"/>
          <p:nvPr/>
        </p:nvSpPr>
        <p:spPr>
          <a:xfrm>
            <a:off x="6033470" y="70189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7E5CDB59-4894-690C-B965-4ECCDBB2AB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343AD5-02F8-0A6D-3025-974C0BCEE1A5}"/>
              </a:ext>
            </a:extLst>
          </p:cNvPr>
          <p:cNvSpPr txBox="1"/>
          <p:nvPr/>
        </p:nvSpPr>
        <p:spPr>
          <a:xfrm>
            <a:off x="1147612" y="135741"/>
            <a:ext cx="4948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2F0A94F-FF59-9ED3-B7AD-EAAC5D041829}"/>
              </a:ext>
            </a:extLst>
          </p:cNvPr>
          <p:cNvSpPr/>
          <p:nvPr/>
        </p:nvSpPr>
        <p:spPr>
          <a:xfrm>
            <a:off x="1085082" y="87615"/>
            <a:ext cx="4948388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1E7F7A-91F9-E22A-078A-A750E6CB7EA4}"/>
              </a:ext>
            </a:extLst>
          </p:cNvPr>
          <p:cNvSpPr txBox="1"/>
          <p:nvPr/>
        </p:nvSpPr>
        <p:spPr>
          <a:xfrm>
            <a:off x="7217845" y="224485"/>
            <a:ext cx="1968941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5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401EC-943B-21A9-83DF-F475508D9B7D}"/>
              </a:ext>
            </a:extLst>
          </p:cNvPr>
          <p:cNvSpPr txBox="1"/>
          <p:nvPr/>
        </p:nvSpPr>
        <p:spPr>
          <a:xfrm>
            <a:off x="318052" y="1853446"/>
            <a:ext cx="8001582" cy="387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Quiero ver una vaca colorada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 las tres de la tarde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 un día de febrero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En un campo verde</a:t>
            </a:r>
          </a:p>
        </p:txBody>
      </p:sp>
      <p:pic>
        <p:nvPicPr>
          <p:cNvPr id="10" name="Picture 8" descr="Image result for see clipart">
            <a:extLst>
              <a:ext uri="{FF2B5EF4-FFF2-40B4-BE49-F238E27FC236}">
                <a16:creationId xmlns:a16="http://schemas.microsoft.com/office/drawing/2014/main" id="{BD3BBBCC-339A-2D3A-1310-0AF122FD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68" y="2126879"/>
            <a:ext cx="677466" cy="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6463DE-7196-E609-0E50-5C61FECF0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17" y="2306739"/>
            <a:ext cx="787295" cy="5407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818520-AF8A-D23F-40FE-268BB9E0FAED}"/>
              </a:ext>
            </a:extLst>
          </p:cNvPr>
          <p:cNvGrpSpPr/>
          <p:nvPr/>
        </p:nvGrpSpPr>
        <p:grpSpPr>
          <a:xfrm>
            <a:off x="6889305" y="2226610"/>
            <a:ext cx="657080" cy="634678"/>
            <a:chOff x="4314506" y="40544"/>
            <a:chExt cx="515905" cy="478824"/>
          </a:xfrm>
        </p:grpSpPr>
        <p:pic>
          <p:nvPicPr>
            <p:cNvPr id="14" name="Picture 6" descr="Image result for heart clipart">
              <a:extLst>
                <a:ext uri="{FF2B5EF4-FFF2-40B4-BE49-F238E27FC236}">
                  <a16:creationId xmlns:a16="http://schemas.microsoft.com/office/drawing/2014/main" id="{950F79FF-084E-6125-6F49-63E79C4BD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key clipart">
              <a:extLst>
                <a:ext uri="{FF2B5EF4-FFF2-40B4-BE49-F238E27FC236}">
                  <a16:creationId xmlns:a16="http://schemas.microsoft.com/office/drawing/2014/main" id="{5BD1D3A4-6E28-E05F-BC72-47CB0C1DF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6" descr="Image result for 3 o clock clipart">
            <a:extLst>
              <a:ext uri="{FF2B5EF4-FFF2-40B4-BE49-F238E27FC236}">
                <a16:creationId xmlns:a16="http://schemas.microsoft.com/office/drawing/2014/main" id="{6E33A620-17A8-FB6E-5C21-7245ED3C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8" y="3118057"/>
            <a:ext cx="593124" cy="6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Image result for day clipart">
            <a:extLst>
              <a:ext uri="{FF2B5EF4-FFF2-40B4-BE49-F238E27FC236}">
                <a16:creationId xmlns:a16="http://schemas.microsoft.com/office/drawing/2014/main" id="{D5B9169B-24E7-7469-D42E-675CF41E8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4998712" y="3932301"/>
            <a:ext cx="752525" cy="7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5" descr="j0078839">
            <a:extLst>
              <a:ext uri="{FF2B5EF4-FFF2-40B4-BE49-F238E27FC236}">
                <a16:creationId xmlns:a16="http://schemas.microsoft.com/office/drawing/2014/main" id="{CFE57CFB-B56E-E2E2-71E2-98D5C9FC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58" y="3910309"/>
            <a:ext cx="1168294" cy="86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Image result for green field clipart">
            <a:extLst>
              <a:ext uri="{FF2B5EF4-FFF2-40B4-BE49-F238E27FC236}">
                <a16:creationId xmlns:a16="http://schemas.microsoft.com/office/drawing/2014/main" id="{25F892F5-6D0E-B8F3-1E83-A9F99F76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8" y="5107661"/>
            <a:ext cx="916080" cy="515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48F35A-4637-E9B4-4F56-877E027B7F06}"/>
              </a:ext>
            </a:extLst>
          </p:cNvPr>
          <p:cNvSpPr txBox="1"/>
          <p:nvPr/>
        </p:nvSpPr>
        <p:spPr>
          <a:xfrm>
            <a:off x="6150500" y="19226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pic>
        <p:nvPicPr>
          <p:cNvPr id="25" name="Graphic 24" descr="Teacher">
            <a:extLst>
              <a:ext uri="{FF2B5EF4-FFF2-40B4-BE49-F238E27FC236}">
                <a16:creationId xmlns:a16="http://schemas.microsoft.com/office/drawing/2014/main" id="{0D23671A-2562-696A-5379-91EBCDD2F6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6D69A90-8265-7411-B407-4EA30B715ED3}"/>
              </a:ext>
            </a:extLst>
          </p:cNvPr>
          <p:cNvSpPr txBox="1"/>
          <p:nvPr/>
        </p:nvSpPr>
        <p:spPr>
          <a:xfrm>
            <a:off x="1147612" y="135741"/>
            <a:ext cx="4948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5391453E-A260-8339-AD56-76F82D7A4AFB}"/>
              </a:ext>
            </a:extLst>
          </p:cNvPr>
          <p:cNvSpPr/>
          <p:nvPr/>
        </p:nvSpPr>
        <p:spPr>
          <a:xfrm>
            <a:off x="1085082" y="87615"/>
            <a:ext cx="4948388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156072-BC35-A628-3CE4-0689448F531E}"/>
              </a:ext>
            </a:extLst>
          </p:cNvPr>
          <p:cNvSpPr txBox="1"/>
          <p:nvPr/>
        </p:nvSpPr>
        <p:spPr>
          <a:xfrm>
            <a:off x="7354391" y="160582"/>
            <a:ext cx="1968941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90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3833" y="916550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D98C24E0-32C7-4DF6-AE16-B43C54717F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8303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8C533B-38BD-2D89-87D4-C4EF870FA467}"/>
              </a:ext>
            </a:extLst>
          </p:cNvPr>
          <p:cNvSpPr txBox="1"/>
          <p:nvPr/>
        </p:nvSpPr>
        <p:spPr>
          <a:xfrm>
            <a:off x="1147612" y="135741"/>
            <a:ext cx="4948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7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814B868-07C2-70AA-1025-7CEB156FF5DB}"/>
              </a:ext>
            </a:extLst>
          </p:cNvPr>
          <p:cNvSpPr/>
          <p:nvPr/>
        </p:nvSpPr>
        <p:spPr>
          <a:xfrm>
            <a:off x="1085082" y="87615"/>
            <a:ext cx="4948388" cy="627542"/>
          </a:xfrm>
          <a:prstGeom prst="wedgeRoundRectCallout">
            <a:avLst>
              <a:gd name="adj1" fmla="val -54176"/>
              <a:gd name="adj2" fmla="val -706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401EC-943B-21A9-83DF-F475508D9B7D}"/>
              </a:ext>
            </a:extLst>
          </p:cNvPr>
          <p:cNvSpPr txBox="1"/>
          <p:nvPr/>
        </p:nvSpPr>
        <p:spPr>
          <a:xfrm>
            <a:off x="251087" y="1145623"/>
            <a:ext cx="8001582" cy="4861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Quiero ver una vaca colorada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 las tres de la tarde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 un día de febrero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En un campo verde</a:t>
            </a:r>
          </a:p>
          <a:p>
            <a:pPr>
              <a:lnSpc>
                <a:spcPct val="200000"/>
              </a:lnSpc>
            </a:pPr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 amarillo 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8" descr="Image result for see clipart">
            <a:extLst>
              <a:ext uri="{FF2B5EF4-FFF2-40B4-BE49-F238E27FC236}">
                <a16:creationId xmlns:a16="http://schemas.microsoft.com/office/drawing/2014/main" id="{68F68724-3D45-455E-396D-251DD45C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18" y="1351442"/>
            <a:ext cx="677466" cy="6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51462F-C7F3-9ACD-8B0B-AB64C0DB46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09" y="1488144"/>
            <a:ext cx="787295" cy="5407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BAD9396-95C6-CBEB-EEFA-1DE83AB93B33}"/>
              </a:ext>
            </a:extLst>
          </p:cNvPr>
          <p:cNvGrpSpPr/>
          <p:nvPr/>
        </p:nvGrpSpPr>
        <p:grpSpPr>
          <a:xfrm>
            <a:off x="6680713" y="1488144"/>
            <a:ext cx="657080" cy="634678"/>
            <a:chOff x="4314506" y="40544"/>
            <a:chExt cx="515905" cy="478824"/>
          </a:xfrm>
        </p:grpSpPr>
        <p:pic>
          <p:nvPicPr>
            <p:cNvPr id="14" name="Picture 6" descr="Image result for heart clipart">
              <a:extLst>
                <a:ext uri="{FF2B5EF4-FFF2-40B4-BE49-F238E27FC236}">
                  <a16:creationId xmlns:a16="http://schemas.microsoft.com/office/drawing/2014/main" id="{E37AD5AD-8033-FA15-1622-185A8600B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506" y="40544"/>
              <a:ext cx="515905" cy="478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key clipart">
              <a:extLst>
                <a:ext uri="{FF2B5EF4-FFF2-40B4-BE49-F238E27FC236}">
                  <a16:creationId xmlns:a16="http://schemas.microsoft.com/office/drawing/2014/main" id="{D9E27123-93F0-63E7-C0AC-3CBA445E61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777" y="107290"/>
              <a:ext cx="465372" cy="225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6" descr="Image result for 3 o clock clipart">
            <a:extLst>
              <a:ext uri="{FF2B5EF4-FFF2-40B4-BE49-F238E27FC236}">
                <a16:creationId xmlns:a16="http://schemas.microsoft.com/office/drawing/2014/main" id="{17681E60-AAF6-6832-8600-61EEF7CF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4" y="2326701"/>
            <a:ext cx="593124" cy="62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Image result for day clipart">
            <a:extLst>
              <a:ext uri="{FF2B5EF4-FFF2-40B4-BE49-F238E27FC236}">
                <a16:creationId xmlns:a16="http://schemas.microsoft.com/office/drawing/2014/main" id="{5F09D391-F3F5-64D1-10FA-B84AC16CF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86">
            <a:off x="4790120" y="3193835"/>
            <a:ext cx="752525" cy="7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5" descr="j0078839">
            <a:extLst>
              <a:ext uri="{FF2B5EF4-FFF2-40B4-BE49-F238E27FC236}">
                <a16:creationId xmlns:a16="http://schemas.microsoft.com/office/drawing/2014/main" id="{BD6CA468-F921-7065-E696-F0C172988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66" y="3171843"/>
            <a:ext cx="1168294" cy="86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Image result for green field clipart">
            <a:extLst>
              <a:ext uri="{FF2B5EF4-FFF2-40B4-BE49-F238E27FC236}">
                <a16:creationId xmlns:a16="http://schemas.microsoft.com/office/drawing/2014/main" id="{659C87C4-6BF3-A483-28ED-F655A8B45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76" y="4369195"/>
            <a:ext cx="916080" cy="515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Image result for yellow clipart">
            <a:extLst>
              <a:ext uri="{FF2B5EF4-FFF2-40B4-BE49-F238E27FC236}">
                <a16:creationId xmlns:a16="http://schemas.microsoft.com/office/drawing/2014/main" id="{39A553BA-9118-0B29-3C2E-720F8DE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66" y="5386749"/>
            <a:ext cx="655598" cy="6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FBA572C-6F42-AE5A-8DF2-49A84A077BF9}"/>
              </a:ext>
            </a:extLst>
          </p:cNvPr>
          <p:cNvSpPr txBox="1"/>
          <p:nvPr/>
        </p:nvSpPr>
        <p:spPr>
          <a:xfrm>
            <a:off x="6122856" y="71131"/>
            <a:ext cx="6328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3E16CC-A6D4-2F51-18D1-9EF0DC3D2478}"/>
              </a:ext>
            </a:extLst>
          </p:cNvPr>
          <p:cNvSpPr txBox="1"/>
          <p:nvPr/>
        </p:nvSpPr>
        <p:spPr>
          <a:xfrm>
            <a:off x="7332365" y="178852"/>
            <a:ext cx="1968941" cy="369332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= repeat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5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12415</TotalTime>
  <Words>2261</Words>
  <Application>Microsoft Office PowerPoint</Application>
  <PresentationFormat>Widescreen</PresentationFormat>
  <Paragraphs>320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español, con Quique</vt:lpstr>
      <vt:lpstr>Quiero ver una vaca</vt:lpstr>
      <vt:lpstr>leer</vt:lpstr>
      <vt:lpstr>leer</vt:lpstr>
      <vt:lpstr>leer</vt:lpstr>
      <vt:lpstr>leer</vt:lpstr>
      <vt:lpstr>leer</vt:lpstr>
      <vt:lpstr>leer</vt:lpstr>
      <vt:lpstr>leer</vt:lpstr>
      <vt:lpstr>leer</vt:lpstr>
      <vt:lpstr>leer</vt:lpstr>
      <vt:lpstr>hablar</vt:lpstr>
      <vt:lpstr>hablar</vt:lpstr>
      <vt:lpstr>hablar</vt:lpstr>
      <vt:lpstr>hablar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Tom Dawes</cp:lastModifiedBy>
  <cp:revision>132</cp:revision>
  <dcterms:created xsi:type="dcterms:W3CDTF">2022-01-14T09:06:54Z</dcterms:created>
  <dcterms:modified xsi:type="dcterms:W3CDTF">2023-07-05T14:43:21Z</dcterms:modified>
</cp:coreProperties>
</file>