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486" r:id="rId3"/>
    <p:sldId id="477" r:id="rId4"/>
    <p:sldId id="580" r:id="rId5"/>
    <p:sldId id="581" r:id="rId6"/>
    <p:sldId id="582" r:id="rId7"/>
    <p:sldId id="583" r:id="rId8"/>
    <p:sldId id="584" r:id="rId9"/>
    <p:sldId id="573" r:id="rId10"/>
    <p:sldId id="574" r:id="rId11"/>
    <p:sldId id="586" r:id="rId12"/>
    <p:sldId id="587" r:id="rId13"/>
    <p:sldId id="576" r:id="rId14"/>
    <p:sldId id="588" r:id="rId15"/>
    <p:sldId id="578" r:id="rId16"/>
    <p:sldId id="276" r:id="rId17"/>
    <p:sldId id="589" r:id="rId18"/>
    <p:sldId id="590" r:id="rId19"/>
    <p:sldId id="591" r:id="rId20"/>
    <p:sldId id="592" r:id="rId21"/>
    <p:sldId id="593" r:id="rId22"/>
    <p:sldId id="594" r:id="rId23"/>
    <p:sldId id="595" r:id="rId24"/>
    <p:sldId id="596" r:id="rId25"/>
    <p:sldId id="597" r:id="rId26"/>
    <p:sldId id="598" r:id="rId27"/>
    <p:sldId id="599" r:id="rId28"/>
    <p:sldId id="6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EEAF6"/>
    <a:srgbClr val="FEB4B4"/>
    <a:srgbClr val="FE7E7E"/>
    <a:srgbClr val="FF99FF"/>
    <a:srgbClr val="65A270"/>
    <a:srgbClr val="79DD79"/>
    <a:srgbClr val="91EAD2"/>
    <a:srgbClr val="C1EF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BEBF0C-74FA-47D6-B505-91D1B43795FC}" v="22" dt="2023-06-28T15:53:59.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71260" autoAdjust="0"/>
  </p:normalViewPr>
  <p:slideViewPr>
    <p:cSldViewPr snapToGrid="0">
      <p:cViewPr varScale="1">
        <p:scale>
          <a:sx n="54" d="100"/>
          <a:sy n="54" d="100"/>
        </p:scale>
        <p:origin x="96" y="154"/>
      </p:cViewPr>
      <p:guideLst/>
    </p:cSldViewPr>
  </p:slideViewPr>
  <p:outlineViewPr>
    <p:cViewPr>
      <p:scale>
        <a:sx n="33" d="100"/>
        <a:sy n="33" d="100"/>
      </p:scale>
      <p:origin x="0" y="-660"/>
    </p:cViewPr>
  </p:outlineViewPr>
  <p:notesTextViewPr>
    <p:cViewPr>
      <p:scale>
        <a:sx n="1" d="1"/>
        <a:sy n="1" d="1"/>
      </p:scale>
      <p:origin x="0" y="-518"/>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28/06/2023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2000" b="0" strike="noStrike" spc="-1" dirty="0">
                <a:solidFill>
                  <a:srgbClr val="000000"/>
                </a:solidFill>
                <a:latin typeface="+mn-lt"/>
                <a:ea typeface="Calibri"/>
              </a:rPr>
              <a:t>Artwork by Steve Clarke. Pronoun pictures from NCELP (www.ncelp.org). All additional pictures selected from </a:t>
            </a:r>
            <a:r>
              <a:rPr lang="en-GB" sz="2000" b="0" strike="noStrike" spc="-1" dirty="0" err="1">
                <a:solidFill>
                  <a:srgbClr val="000000"/>
                </a:solidFill>
                <a:latin typeface="+mn-lt"/>
                <a:ea typeface="Calibri"/>
              </a:rPr>
              <a:t>Pixabay</a:t>
            </a:r>
            <a:r>
              <a:rPr lang="en-GB" sz="2000" b="0" strike="noStrike" spc="-1" dirty="0">
                <a:solidFill>
                  <a:srgbClr val="000000"/>
                </a:solidFill>
                <a:latin typeface="+mn-lt"/>
                <a:ea typeface="Calibri"/>
              </a:rPr>
              <a:t> and are</a:t>
            </a:r>
          </a:p>
          <a:p>
            <a:pPr marL="0" indent="-216000">
              <a:lnSpc>
                <a:spcPct val="100000"/>
              </a:lnSpc>
            </a:pPr>
            <a:r>
              <a:rPr lang="en-GB" sz="2000" b="0" strike="noStrike" spc="-1" dirty="0">
                <a:solidFill>
                  <a:srgbClr val="000000"/>
                </a:solidFill>
                <a:latin typeface="+mn-lt"/>
                <a:ea typeface="Calibri"/>
              </a:rPr>
              <a:t>available under a Creative Commons license, no attribution required.</a:t>
            </a:r>
            <a:endParaRPr lang="en-GB" sz="2000" b="0" strike="noStrike" spc="-1" dirty="0">
              <a:latin typeface="Arial"/>
            </a:endParaRPr>
          </a:p>
          <a:p>
            <a:pPr marL="0" indent="-216000">
              <a:lnSpc>
                <a:spcPct val="100000"/>
              </a:lnSpc>
            </a:pPr>
            <a:endParaRPr lang="en-GB" sz="1800" b="0" strike="noStrike" spc="-1" dirty="0">
              <a:latin typeface="Arial"/>
            </a:endParaRPr>
          </a:p>
          <a:p>
            <a:r>
              <a:rPr lang="en-GB" sz="1800" b="0" strike="noStrike" spc="-1" dirty="0">
                <a:latin typeface="Arial"/>
              </a:rPr>
              <a:t>This lesson contains vocabulary and grammar assessments to check progress in the words and structures introduced and practised in this year’s course, as well as those from the previous two years. </a:t>
            </a:r>
            <a:br>
              <a:rPr lang="en-GB" sz="1800" b="0" strike="noStrike" spc="-1" dirty="0">
                <a:latin typeface="Arial"/>
              </a:rPr>
            </a:br>
            <a:endParaRPr lang="en-GB" sz="1800" b="0" strike="noStrike" spc="-1" dirty="0">
              <a:latin typeface="Arial"/>
            </a:endParaRPr>
          </a:p>
          <a:p>
            <a:r>
              <a:rPr lang="en-US" sz="1800" b="1" dirty="0">
                <a:effectLst/>
                <a:latin typeface="Century Gothic" panose="020B0502020202020204" pitchFamily="34" charset="0"/>
                <a:ea typeface="+mn-ea"/>
                <a:cs typeface="+mn-cs"/>
              </a:rPr>
              <a:t>Sampling: Azul </a:t>
            </a:r>
            <a:r>
              <a:rPr lang="en-US" sz="1800" b="1" baseline="0" dirty="0">
                <a:effectLst/>
                <a:latin typeface="Century Gothic" panose="020B0502020202020204" pitchFamily="34" charset="0"/>
                <a:ea typeface="+mn-ea"/>
                <a:cs typeface="+mn-cs"/>
              </a:rPr>
              <a:t>Term 3 quiz</a:t>
            </a:r>
            <a:r>
              <a:rPr lang="en-US" sz="1800" b="0" dirty="0">
                <a:effectLst/>
                <a:latin typeface="Century Gothic" panose="020B0502020202020204" pitchFamily="34" charset="0"/>
                <a:ea typeface="+mn-ea"/>
                <a:cs typeface="+mn-cs"/>
              </a:rPr>
              <a:t> assesses</a:t>
            </a:r>
            <a:r>
              <a:rPr lang="en-US" sz="1800" b="0" baseline="0" dirty="0">
                <a:effectLst/>
                <a:latin typeface="Century Gothic" panose="020B0502020202020204" pitchFamily="34" charset="0"/>
                <a:ea typeface="+mn-ea"/>
                <a:cs typeface="+mn-cs"/>
              </a:rPr>
              <a:t> a sample of language with this r</a:t>
            </a:r>
            <a:r>
              <a:rPr lang="en-GB" sz="1800" dirty="0" err="1">
                <a:effectLst/>
                <a:latin typeface="Century Gothic" panose="020B0502020202020204" pitchFamily="34" charset="0"/>
                <a:ea typeface="+mn-ea"/>
                <a:cs typeface="+mn-cs"/>
              </a:rPr>
              <a:t>atio</a:t>
            </a:r>
            <a:r>
              <a:rPr lang="en-GB" sz="1800" dirty="0">
                <a:effectLst/>
                <a:latin typeface="Century Gothic" panose="020B0502020202020204" pitchFamily="34" charset="0"/>
                <a:ea typeface="+mn-ea"/>
                <a:cs typeface="+mn-cs"/>
              </a:rPr>
              <a:t>:</a:t>
            </a:r>
            <a:r>
              <a:rPr lang="en-GB" sz="1800" baseline="0" dirty="0">
                <a:effectLst/>
                <a:latin typeface="Century Gothic" panose="020B0502020202020204" pitchFamily="34" charset="0"/>
                <a:ea typeface="+mn-ea"/>
                <a:cs typeface="+mn-cs"/>
              </a:rPr>
              <a:t> </a:t>
            </a:r>
            <a:br>
              <a:rPr lang="en-GB" sz="1800" baseline="0" dirty="0">
                <a:effectLst/>
                <a:latin typeface="Century Gothic" panose="020B0502020202020204" pitchFamily="34" charset="0"/>
                <a:ea typeface="+mn-ea"/>
                <a:cs typeface="+mn-cs"/>
              </a:rPr>
            </a:br>
            <a:r>
              <a:rPr lang="en-GB" sz="1800" baseline="0" dirty="0">
                <a:solidFill>
                  <a:schemeClr val="tx1"/>
                </a:solidFill>
                <a:effectLst/>
                <a:latin typeface="Century Gothic" panose="020B0502020202020204" pitchFamily="34" charset="0"/>
                <a:ea typeface="+mn-ea"/>
                <a:cs typeface="+mn-cs"/>
              </a:rPr>
              <a:t>Azul (Summer) – 41 words (51%)</a:t>
            </a:r>
            <a:br>
              <a:rPr lang="en-GB" sz="1800" baseline="0" dirty="0">
                <a:solidFill>
                  <a:schemeClr val="tx1"/>
                </a:solidFill>
                <a:effectLst/>
                <a:latin typeface="Century Gothic" panose="020B0502020202020204" pitchFamily="34" charset="0"/>
                <a:ea typeface="+mn-ea"/>
                <a:cs typeface="+mn-cs"/>
              </a:rPr>
            </a:br>
            <a:r>
              <a:rPr lang="en-GB" sz="1800" baseline="0" dirty="0">
                <a:solidFill>
                  <a:schemeClr val="tx1"/>
                </a:solidFill>
                <a:effectLst/>
                <a:latin typeface="Century Gothic" panose="020B0502020202020204" pitchFamily="34" charset="0"/>
                <a:ea typeface="+mn-ea"/>
                <a:cs typeface="+mn-cs"/>
              </a:rPr>
              <a:t>Azul  (</a:t>
            </a:r>
            <a:r>
              <a:rPr lang="en-GB" sz="1800" b="0" baseline="0" dirty="0">
                <a:solidFill>
                  <a:schemeClr val="tx1"/>
                </a:solidFill>
                <a:effectLst/>
                <a:latin typeface="Century Gothic" panose="020B0502020202020204" pitchFamily="34" charset="0"/>
                <a:ea typeface="+mn-ea"/>
                <a:cs typeface="+mn-cs"/>
              </a:rPr>
              <a:t>Autumn + Spring) </a:t>
            </a:r>
            <a:r>
              <a:rPr lang="en-GB" sz="1800" baseline="0" dirty="0">
                <a:solidFill>
                  <a:schemeClr val="tx1"/>
                </a:solidFill>
                <a:effectLst/>
                <a:latin typeface="Century Gothic" panose="020B0502020202020204" pitchFamily="34" charset="0"/>
                <a:ea typeface="+mn-ea"/>
                <a:cs typeface="+mn-cs"/>
              </a:rPr>
              <a:t>– 12 words (15%)</a:t>
            </a:r>
            <a:br>
              <a:rPr lang="en-GB" sz="1800" baseline="0" dirty="0">
                <a:solidFill>
                  <a:schemeClr val="tx1"/>
                </a:solidFill>
                <a:effectLst/>
                <a:latin typeface="Century Gothic" panose="020B0502020202020204" pitchFamily="34" charset="0"/>
                <a:ea typeface="+mn-ea"/>
                <a:cs typeface="+mn-cs"/>
              </a:rPr>
            </a:br>
            <a:r>
              <a:rPr lang="en-GB" sz="1800" baseline="0" dirty="0" err="1">
                <a:solidFill>
                  <a:schemeClr val="tx1"/>
                </a:solidFill>
                <a:effectLst/>
                <a:latin typeface="Century Gothic" panose="020B0502020202020204" pitchFamily="34" charset="0"/>
                <a:ea typeface="+mn-ea"/>
                <a:cs typeface="+mn-cs"/>
              </a:rPr>
              <a:t>Rojo</a:t>
            </a:r>
            <a:r>
              <a:rPr lang="en-GB" sz="1800" baseline="0" dirty="0">
                <a:solidFill>
                  <a:schemeClr val="tx1"/>
                </a:solidFill>
                <a:effectLst/>
                <a:latin typeface="Century Gothic" panose="020B0502020202020204" pitchFamily="34" charset="0"/>
                <a:ea typeface="+mn-ea"/>
                <a:cs typeface="+mn-cs"/>
              </a:rPr>
              <a:t>/Amarillo vocabulary – 28 words (35 %)</a:t>
            </a:r>
          </a:p>
          <a:p>
            <a:endParaRPr lang="en-GB" sz="1800" baseline="0" dirty="0">
              <a:solidFill>
                <a:schemeClr val="tx1"/>
              </a:solidFill>
              <a:effectLst/>
              <a:latin typeface="Century Gothic" panose="020B0502020202020204" pitchFamily="34" charset="0"/>
              <a:ea typeface="+mn-ea"/>
              <a:cs typeface="+mn-cs"/>
            </a:endParaRPr>
          </a:p>
          <a:p>
            <a:r>
              <a:rPr lang="en-GB" sz="1800" baseline="0" dirty="0">
                <a:solidFill>
                  <a:schemeClr val="tx1"/>
                </a:solidFill>
                <a:effectLst/>
                <a:latin typeface="Century Gothic" panose="020B0502020202020204" pitchFamily="34" charset="0"/>
                <a:ea typeface="+mn-ea"/>
                <a:cs typeface="+mn-cs"/>
              </a:rPr>
              <a:t>Note: the total marks available = 50 (vocabulary), 36 (grammar). The number of items in the assessment is 72.</a:t>
            </a:r>
            <a:endParaRPr lang="en-GB" sz="1600" dirty="0">
              <a:solidFill>
                <a:schemeClr val="tx1"/>
              </a:solidFill>
              <a:effectLst/>
              <a:latin typeface="Century Gothic" panose="020B0502020202020204" pitchFamily="34" charset="0"/>
            </a:endParaRPr>
          </a:p>
          <a:p>
            <a:pPr marL="0" lvl="0" indent="0" algn="l" rtl="0">
              <a:spcBef>
                <a:spcPts val="0"/>
              </a:spcBef>
              <a:spcAft>
                <a:spcPts val="0"/>
              </a:spcAft>
              <a:buNone/>
            </a:pPr>
            <a:endParaRPr lang="en-GB" sz="1800" b="1" i="0" u="none" strike="noStrike" dirty="0">
              <a:solidFill>
                <a:srgbClr val="002060"/>
              </a:solidFill>
              <a:effectLst/>
              <a:latin typeface="docs-Century Gothic"/>
            </a:endParaRP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5507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9249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5778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7122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vocabulary taught in the course so far (66% items from Azul, 34% from </a:t>
            </a:r>
            <a:r>
              <a:rPr lang="en-GB" sz="1200" b="0" strike="noStrike" spc="-1" dirty="0" err="1">
                <a:solidFill>
                  <a:srgbClr val="000000"/>
                </a:solidFill>
                <a:latin typeface="+mn-lt"/>
                <a:ea typeface="Calibri"/>
              </a:rPr>
              <a:t>Rojo</a:t>
            </a:r>
            <a:r>
              <a:rPr lang="en-GB" sz="1200" b="0" strike="noStrike" spc="-1" dirty="0">
                <a:solidFill>
                  <a:srgbClr val="000000"/>
                </a:solidFill>
                <a:latin typeface="+mn-lt"/>
                <a:ea typeface="Calibri"/>
              </a:rPr>
              <a:t>/Amarillo).</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After items 1-4, continue to the next slide to complete the remainder of the task.</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ordenar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ordenar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este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este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probar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probar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dentro…..dentro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boca…..boca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vender…..vender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00348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ordenar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ordenar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este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probar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probar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dentro…..dentro</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boca…..boca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vender…..vender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7088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mercado…..mercado</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jardinería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jardinería</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invierno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invierno</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bandera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bandera</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puerto</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puerto</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pan…..pan</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avión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avión</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nariz</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nariz</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987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mercado…..mercado</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jardinería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jardinería</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invierno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invierno</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bandera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bandera</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puerto</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pan…..pan</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avión</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avión</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nariz</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nariz</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83771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Compras un sombrero.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a:solidFill>
                  <a:schemeClr val="tx1"/>
                </a:solidFill>
                <a:effectLst/>
                <a:latin typeface="+mn-lt"/>
                <a:ea typeface="+mn-ea"/>
                <a:cs typeface="+mn-cs"/>
              </a:rPr>
              <a:t>Toco la guitarra en el recreo.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a:solidFill>
                  <a:schemeClr val="tx1"/>
                </a:solidFill>
                <a:effectLst/>
                <a:latin typeface="+mn-lt"/>
                <a:ea typeface="+mn-ea"/>
                <a:cs typeface="+mn-cs"/>
              </a:rPr>
              <a:t>Comprendemos </a:t>
            </a:r>
            <a:r>
              <a:rPr lang="es-ES" sz="1200" kern="1200" dirty="0">
                <a:solidFill>
                  <a:schemeClr val="tx1"/>
                </a:solidFill>
                <a:effectLst/>
                <a:latin typeface="+mn-lt"/>
                <a:ea typeface="+mn-ea"/>
                <a:cs typeface="+mn-cs"/>
              </a:rPr>
              <a:t>todo en clase.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Montan en bicicleta.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Lee un libro.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Son unas personas importantes.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9922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vocabulary taught in the course so far (66% items from Azul, 34% from </a:t>
            </a:r>
            <a:r>
              <a:rPr lang="en-GB" sz="1200" b="0" strike="noStrike" spc="-1" dirty="0" err="1">
                <a:solidFill>
                  <a:srgbClr val="000000"/>
                </a:solidFill>
                <a:latin typeface="+mn-lt"/>
                <a:ea typeface="Calibri"/>
              </a:rPr>
              <a:t>Rojo</a:t>
            </a:r>
            <a:r>
              <a:rPr lang="en-GB" sz="1200" b="0" strike="noStrike" spc="-1" dirty="0">
                <a:solidFill>
                  <a:srgbClr val="000000"/>
                </a:solidFill>
                <a:latin typeface="+mn-lt"/>
                <a:ea typeface="Calibri"/>
              </a:rPr>
              <a:t>/Amarillo).</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After items 1-4, continue to the next slide to complete the remainder of the task.</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ordenar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ordenar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este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este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probar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probar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dentro…..dentro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boca…..boca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vender…..vender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5034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0470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559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1770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0119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9681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0813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749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carrera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ordenar</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ordenar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este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probar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probar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dentro…..dentro</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boca…..boca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vender…..vender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253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mercado…..mercado</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jardinería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jardinería</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invierno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invierno</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bandera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bandera</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puerto</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puerto</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pan…..pan</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avión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avión</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nariz</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nariz</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796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mercado…..mercado</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jardinería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jardinería</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invierno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invierno</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bandera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bandera</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puerto</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pan…..pan</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avión</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avión</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nariz</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nariz</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157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Compras un sombrero.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Toco la guitarra en el recreo.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Comprendemos todo en clase.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Montan en bicicleta.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Lee un libro.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Son unas personas importantes.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997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7391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7267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46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28/06/2023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28/06/2023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28/06/2023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9550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0661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51147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0201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6805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9573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32246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39789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28/06/2023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06469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45937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5183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48424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28/06/2023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28/06/2023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28/06/2023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28/06/2023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28/06/2023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28/06/2023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28/06/2023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28/06/2023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02846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8.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16.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8.png"/><Relationship Id="rId7" Type="http://schemas.openxmlformats.org/officeDocument/2006/relationships/audio" Target="../media/audio20.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 Id="rId9" Type="http://schemas.openxmlformats.org/officeDocument/2006/relationships/audio" Target="../media/audio22.wav"/></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6095999" y="1195554"/>
            <a:ext cx="6040253" cy="5179333"/>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10;&#10;Description automatically generated">
            <a:extLst>
              <a:ext uri="{FF2B5EF4-FFF2-40B4-BE49-F238E27FC236}">
                <a16:creationId xmlns:a16="http://schemas.microsoft.com/office/drawing/2014/main" id="{007BAD55-AF3E-4DB2-B919-E4AD07517751}"/>
              </a:ext>
            </a:extLst>
          </p:cNvPr>
          <p:cNvPicPr>
            <a:picLocks noChangeAspect="1"/>
          </p:cNvPicPr>
          <p:nvPr/>
        </p:nvPicPr>
        <p:blipFill>
          <a:blip r:embed="rId3"/>
          <a:stretch>
            <a:fillRect/>
          </a:stretch>
        </p:blipFill>
        <p:spPr>
          <a:xfrm>
            <a:off x="653021" y="2724682"/>
            <a:ext cx="2527059" cy="4106473"/>
          </a:xfrm>
          <a:prstGeom prst="rect">
            <a:avLst/>
          </a:prstGeom>
        </p:spPr>
      </p:pic>
      <p:sp>
        <p:nvSpPr>
          <p:cNvPr id="11" name="TextBox 10">
            <a:extLst>
              <a:ext uri="{FF2B5EF4-FFF2-40B4-BE49-F238E27FC236}">
                <a16:creationId xmlns:a16="http://schemas.microsoft.com/office/drawing/2014/main" id="{18DFA80D-94C9-4A0E-9D6F-298059D2D519}"/>
              </a:ext>
            </a:extLst>
          </p:cNvPr>
          <p:cNvSpPr txBox="1"/>
          <p:nvPr/>
        </p:nvSpPr>
        <p:spPr>
          <a:xfrm rot="21412844">
            <a:off x="9331556" y="3185740"/>
            <a:ext cx="2277504" cy="1077218"/>
          </a:xfrm>
          <a:prstGeom prst="rect">
            <a:avLst/>
          </a:prstGeom>
          <a:solidFill>
            <a:schemeClr val="bg1"/>
          </a:solidFill>
        </p:spPr>
        <p:txBody>
          <a:bodyPr wrap="square" rtlCol="0">
            <a:spAutoFit/>
          </a:bodyPr>
          <a:lstStyle/>
          <a:p>
            <a:pPr algn="ctr"/>
            <a:r>
              <a:rPr lang="en-GB" sz="3200" b="1" dirty="0">
                <a:solidFill>
                  <a:srgbClr val="002060"/>
                </a:solidFill>
                <a:latin typeface="Segoe Print" panose="02000600000000000000" pitchFamily="2" charset="0"/>
              </a:rPr>
              <a:t>¡</a:t>
            </a:r>
            <a:r>
              <a:rPr lang="en-GB" sz="3200" b="1" dirty="0" err="1">
                <a:solidFill>
                  <a:srgbClr val="002060"/>
                </a:solidFill>
                <a:latin typeface="Segoe Print" panose="02000600000000000000" pitchFamily="2" charset="0"/>
              </a:rPr>
              <a:t>Feliz</a:t>
            </a:r>
            <a:r>
              <a:rPr lang="en-GB" sz="3200" b="1" dirty="0">
                <a:solidFill>
                  <a:srgbClr val="002060"/>
                </a:solidFill>
                <a:latin typeface="Segoe Print" panose="02000600000000000000" pitchFamily="2" charset="0"/>
              </a:rPr>
              <a:t> Navidad!</a:t>
            </a: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78057" y="932449"/>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943"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0" y="-2657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8" name="Table 7">
            <a:extLst>
              <a:ext uri="{FF2B5EF4-FFF2-40B4-BE49-F238E27FC236}">
                <a16:creationId xmlns:a16="http://schemas.microsoft.com/office/drawing/2014/main" id="{D79A1EE8-BA10-4DC4-9DE2-7A0951A2FACA}"/>
              </a:ext>
            </a:extLst>
          </p:cNvPr>
          <p:cNvGraphicFramePr>
            <a:graphicFrameLocks noGrp="1"/>
          </p:cNvGraphicFramePr>
          <p:nvPr>
            <p:extLst>
              <p:ext uri="{D42A27DB-BD31-4B8C-83A1-F6EECF244321}">
                <p14:modId xmlns:p14="http://schemas.microsoft.com/office/powerpoint/2010/main" val="3091545016"/>
              </p:ext>
            </p:extLst>
          </p:nvPr>
        </p:nvGraphicFramePr>
        <p:xfrm>
          <a:off x="166085" y="1377834"/>
          <a:ext cx="11859829" cy="5073768"/>
        </p:xfrm>
        <a:graphic>
          <a:graphicData uri="http://schemas.openxmlformats.org/drawingml/2006/table">
            <a:tbl>
              <a:tblPr firstRow="1" firstCol="1" bandRow="1"/>
              <a:tblGrid>
                <a:gridCol w="663403">
                  <a:extLst>
                    <a:ext uri="{9D8B030D-6E8A-4147-A177-3AD203B41FA5}">
                      <a16:colId xmlns:a16="http://schemas.microsoft.com/office/drawing/2014/main" val="1061103924"/>
                    </a:ext>
                  </a:extLst>
                </a:gridCol>
                <a:gridCol w="5588000">
                  <a:extLst>
                    <a:ext uri="{9D8B030D-6E8A-4147-A177-3AD203B41FA5}">
                      <a16:colId xmlns:a16="http://schemas.microsoft.com/office/drawing/2014/main" val="2833441794"/>
                    </a:ext>
                  </a:extLst>
                </a:gridCol>
                <a:gridCol w="1117600">
                  <a:extLst>
                    <a:ext uri="{9D8B030D-6E8A-4147-A177-3AD203B41FA5}">
                      <a16:colId xmlns:a16="http://schemas.microsoft.com/office/drawing/2014/main" val="1981576122"/>
                    </a:ext>
                  </a:extLst>
                </a:gridCol>
                <a:gridCol w="1016000">
                  <a:extLst>
                    <a:ext uri="{9D8B030D-6E8A-4147-A177-3AD203B41FA5}">
                      <a16:colId xmlns:a16="http://schemas.microsoft.com/office/drawing/2014/main" val="4264834723"/>
                    </a:ext>
                  </a:extLst>
                </a:gridCol>
                <a:gridCol w="1054100">
                  <a:extLst>
                    <a:ext uri="{9D8B030D-6E8A-4147-A177-3AD203B41FA5}">
                      <a16:colId xmlns:a16="http://schemas.microsoft.com/office/drawing/2014/main" val="90383043"/>
                    </a:ext>
                  </a:extLst>
                </a:gridCol>
                <a:gridCol w="1206500">
                  <a:extLst>
                    <a:ext uri="{9D8B030D-6E8A-4147-A177-3AD203B41FA5}">
                      <a16:colId xmlns:a16="http://schemas.microsoft.com/office/drawing/2014/main" val="2994354806"/>
                    </a:ext>
                  </a:extLst>
                </a:gridCol>
                <a:gridCol w="1214226">
                  <a:extLst>
                    <a:ext uri="{9D8B030D-6E8A-4147-A177-3AD203B41FA5}">
                      <a16:colId xmlns:a16="http://schemas.microsoft.com/office/drawing/2014/main" val="3424972028"/>
                    </a:ext>
                  </a:extLst>
                </a:gridCol>
              </a:tblGrid>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Hoy _________ lunes.</a:t>
                      </a:r>
                      <a:b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b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Today </a:t>
                      </a:r>
                      <a:r>
                        <a:rPr lang="fr-FR" sz="2200" u="sng"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 Monday.</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Dónde</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juguete</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Where </a:t>
                      </a:r>
                      <a:r>
                        <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 toy?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563455"/>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dieciocho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años</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a:t>
                      </a:r>
                      <a:r>
                        <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eighteen years old.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4606203"/>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 calor aquí en verano.</a:t>
                      </a:r>
                      <a:br>
                        <a:rPr lang="fr-FR"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fr-FR"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 is </a:t>
                      </a:r>
                      <a:r>
                        <a:rPr lang="fr-FR"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hot here in summer.</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9558858"/>
                  </a:ext>
                </a:extLst>
              </a:tr>
            </a:tbl>
          </a:graphicData>
        </a:graphic>
      </p:graphicFrame>
      <p:pic>
        <p:nvPicPr>
          <p:cNvPr id="6145" name="Picture 3" descr="Icon&#10;&#10;Description automatically generated">
            <a:extLst>
              <a:ext uri="{FF2B5EF4-FFF2-40B4-BE49-F238E27FC236}">
                <a16:creationId xmlns:a16="http://schemas.microsoft.com/office/drawing/2014/main" id="{B35284CD-DE8A-4FEE-8AFE-B5F057A0B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085" y="442673"/>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id="{BA1EB90B-3BAA-4D8C-8510-976A43F7C0DF}"/>
              </a:ext>
            </a:extLst>
          </p:cNvPr>
          <p:cNvSpPr>
            <a:spLocks noChangeArrowheads="1"/>
          </p:cNvSpPr>
          <p:nvPr/>
        </p:nvSpPr>
        <p:spPr bwMode="auto">
          <a:xfrm>
            <a:off x="1450188" y="747040"/>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2624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5334" y="971490"/>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4864" y="112892"/>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0" y="-2657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6145" name="Picture 3" descr="Icon&#10;&#10;Description automatically generated">
            <a:extLst>
              <a:ext uri="{FF2B5EF4-FFF2-40B4-BE49-F238E27FC236}">
                <a16:creationId xmlns:a16="http://schemas.microsoft.com/office/drawing/2014/main" id="{B35284CD-DE8A-4FEE-8AFE-B5F057A0B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57" y="428567"/>
            <a:ext cx="1146608" cy="11559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D79A1EE8-BA10-4DC4-9DE2-7A0951A2FACA}"/>
              </a:ext>
            </a:extLst>
          </p:cNvPr>
          <p:cNvGraphicFramePr>
            <a:graphicFrameLocks noGrp="1"/>
          </p:cNvGraphicFramePr>
          <p:nvPr>
            <p:extLst>
              <p:ext uri="{D42A27DB-BD31-4B8C-83A1-F6EECF244321}">
                <p14:modId xmlns:p14="http://schemas.microsoft.com/office/powerpoint/2010/main" val="3743117898"/>
              </p:ext>
            </p:extLst>
          </p:nvPr>
        </p:nvGraphicFramePr>
        <p:xfrm>
          <a:off x="152514" y="1593544"/>
          <a:ext cx="11859829" cy="4914896"/>
        </p:xfrm>
        <a:graphic>
          <a:graphicData uri="http://schemas.openxmlformats.org/drawingml/2006/table">
            <a:tbl>
              <a:tblPr firstRow="1" firstCol="1" bandRow="1"/>
              <a:tblGrid>
                <a:gridCol w="523399">
                  <a:extLst>
                    <a:ext uri="{9D8B030D-6E8A-4147-A177-3AD203B41FA5}">
                      <a16:colId xmlns:a16="http://schemas.microsoft.com/office/drawing/2014/main" val="1061103924"/>
                    </a:ext>
                  </a:extLst>
                </a:gridCol>
                <a:gridCol w="5728004">
                  <a:extLst>
                    <a:ext uri="{9D8B030D-6E8A-4147-A177-3AD203B41FA5}">
                      <a16:colId xmlns:a16="http://schemas.microsoft.com/office/drawing/2014/main" val="2833441794"/>
                    </a:ext>
                  </a:extLst>
                </a:gridCol>
                <a:gridCol w="1117600">
                  <a:extLst>
                    <a:ext uri="{9D8B030D-6E8A-4147-A177-3AD203B41FA5}">
                      <a16:colId xmlns:a16="http://schemas.microsoft.com/office/drawing/2014/main" val="1981576122"/>
                    </a:ext>
                  </a:extLst>
                </a:gridCol>
                <a:gridCol w="1016000">
                  <a:extLst>
                    <a:ext uri="{9D8B030D-6E8A-4147-A177-3AD203B41FA5}">
                      <a16:colId xmlns:a16="http://schemas.microsoft.com/office/drawing/2014/main" val="4264834723"/>
                    </a:ext>
                  </a:extLst>
                </a:gridCol>
                <a:gridCol w="1054100">
                  <a:extLst>
                    <a:ext uri="{9D8B030D-6E8A-4147-A177-3AD203B41FA5}">
                      <a16:colId xmlns:a16="http://schemas.microsoft.com/office/drawing/2014/main" val="90383043"/>
                    </a:ext>
                  </a:extLst>
                </a:gridCol>
                <a:gridCol w="1206500">
                  <a:extLst>
                    <a:ext uri="{9D8B030D-6E8A-4147-A177-3AD203B41FA5}">
                      <a16:colId xmlns:a16="http://schemas.microsoft.com/office/drawing/2014/main" val="2994354806"/>
                    </a:ext>
                  </a:extLst>
                </a:gridCol>
                <a:gridCol w="1214226">
                  <a:extLst>
                    <a:ext uri="{9D8B030D-6E8A-4147-A177-3AD203B41FA5}">
                      <a16:colId xmlns:a16="http://schemas.microsoft.com/office/drawing/2014/main" val="3424972028"/>
                    </a:ext>
                  </a:extLst>
                </a:gridCol>
              </a:tblGrid>
              <a:tr h="12287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¡_________ hambre!</a:t>
                      </a:r>
                      <a:b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b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He </a:t>
                      </a:r>
                      <a:r>
                        <a:rPr lang="fr-FR" sz="2200" u="sng"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 hungry!</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12287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 una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cama</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azul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la casa?</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 there</a:t>
                      </a:r>
                      <a:r>
                        <a:rPr lang="en-GB" sz="220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 blue bed in the house?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234241"/>
                  </a:ext>
                </a:extLst>
              </a:tr>
              <a:tr h="1228724">
                <a:tc>
                  <a:txBody>
                    <a:body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chica</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muy</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fuerte</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hoy.</a:t>
                      </a:r>
                      <a:b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b="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 girl </a:t>
                      </a:r>
                      <a:r>
                        <a:rPr lang="en-GB" sz="2200" b="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b="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very strong today.</a:t>
                      </a:r>
                      <a:endPar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0497"/>
                  </a:ext>
                </a:extLst>
              </a:tr>
              <a:tr h="1228724">
                <a:tc>
                  <a:txBody>
                    <a:body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Mi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color</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favorito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amarillo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b="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My favourite colour </a:t>
                      </a:r>
                      <a:r>
                        <a:rPr lang="en-GB" sz="2200" b="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b="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yellow.</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816043"/>
                  </a:ext>
                </a:extLst>
              </a:tr>
            </a:tbl>
          </a:graphicData>
        </a:graphic>
      </p:graphicFrame>
      <p:sp>
        <p:nvSpPr>
          <p:cNvPr id="15" name="Rectangle 1">
            <a:extLst>
              <a:ext uri="{FF2B5EF4-FFF2-40B4-BE49-F238E27FC236}">
                <a16:creationId xmlns:a16="http://schemas.microsoft.com/office/drawing/2014/main" id="{D5AC0F9A-B65E-4B89-9EAC-D4D9786B0C7E}"/>
              </a:ext>
            </a:extLst>
          </p:cNvPr>
          <p:cNvSpPr>
            <a:spLocks noChangeArrowheads="1"/>
          </p:cNvSpPr>
          <p:nvPr/>
        </p:nvSpPr>
        <p:spPr bwMode="auto">
          <a:xfrm>
            <a:off x="1450188" y="562374"/>
            <a:ext cx="96340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[cont’d.]</a:t>
            </a:r>
            <a:b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03429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5665" y="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10" name="Rectangle 9">
            <a:extLst>
              <a:ext uri="{FF2B5EF4-FFF2-40B4-BE49-F238E27FC236}">
                <a16:creationId xmlns:a16="http://schemas.microsoft.com/office/drawing/2014/main" id="{9CD5F834-EE22-4D85-A1FF-DECB400CA362}"/>
              </a:ext>
            </a:extLst>
          </p:cNvPr>
          <p:cNvSpPr/>
          <p:nvPr/>
        </p:nvSpPr>
        <p:spPr>
          <a:xfrm>
            <a:off x="1893484" y="723252"/>
            <a:ext cx="10843653" cy="46698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B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a:t>
            </a:r>
            <a:r>
              <a:rPr lang="en-US" sz="2400" dirty="0">
                <a:solidFill>
                  <a:srgbClr val="002060"/>
                </a:solidFill>
                <a:latin typeface="Century Gothic" panose="020B0502020202020204" pitchFamily="34" charset="0"/>
                <a:ea typeface="SimSun" panose="02010600030101010101" pitchFamily="2" charset="-122"/>
                <a:cs typeface="Helvetica" panose="020B0604020202020204" pitchFamily="34" charset="0"/>
              </a:rPr>
              <a:t>.</a:t>
            </a: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pic>
        <p:nvPicPr>
          <p:cNvPr id="12" name="Picture 3" descr="Icon&#10;&#10;Description automatically generated">
            <a:extLst>
              <a:ext uri="{FF2B5EF4-FFF2-40B4-BE49-F238E27FC236}">
                <a16:creationId xmlns:a16="http://schemas.microsoft.com/office/drawing/2014/main" id="{5073F9FE-C912-40BC-8E40-56C2A9578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91" y="481118"/>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CFA2B928-ADCD-4DB5-BC3A-D4C6EE83AAB7}"/>
              </a:ext>
            </a:extLst>
          </p:cNvPr>
          <p:cNvSpPr>
            <a:spLocks noChangeArrowheads="1"/>
          </p:cNvSpPr>
          <p:nvPr/>
        </p:nvSpPr>
        <p:spPr bwMode="auto">
          <a:xfrm>
            <a:off x="367747" y="195008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US" altLang="zh-CN" sz="2000" b="0" i="0" u="none" strike="noStrike" cap="none" normalizeH="0" baseline="0">
              <a:ln>
                <a:noFill/>
              </a:ln>
              <a:solidFill>
                <a:schemeClr val="tx1"/>
              </a:solidFill>
              <a:effectLst/>
              <a:latin typeface="Arial" panose="020B0604020202020204" pitchFamily="34" charset="0"/>
            </a:endParaRPr>
          </a:p>
        </p:txBody>
      </p:sp>
      <p:graphicFrame>
        <p:nvGraphicFramePr>
          <p:cNvPr id="17" name="Table 16">
            <a:extLst>
              <a:ext uri="{FF2B5EF4-FFF2-40B4-BE49-F238E27FC236}">
                <a16:creationId xmlns:a16="http://schemas.microsoft.com/office/drawing/2014/main" id="{AF64C1E4-ADC1-4B02-B79D-3AA2E4F1404C}"/>
              </a:ext>
            </a:extLst>
          </p:cNvPr>
          <p:cNvGraphicFramePr>
            <a:graphicFrameLocks noGrp="1"/>
          </p:cNvGraphicFramePr>
          <p:nvPr>
            <p:extLst>
              <p:ext uri="{D42A27DB-BD31-4B8C-83A1-F6EECF244321}">
                <p14:modId xmlns:p14="http://schemas.microsoft.com/office/powerpoint/2010/main" val="4250726597"/>
              </p:ext>
            </p:extLst>
          </p:nvPr>
        </p:nvGraphicFramePr>
        <p:xfrm>
          <a:off x="367747" y="1734319"/>
          <a:ext cx="10596027" cy="2986532"/>
        </p:xfrm>
        <a:graphic>
          <a:graphicData uri="http://schemas.openxmlformats.org/drawingml/2006/table">
            <a:tbl>
              <a:tblPr firstRow="1" firstCol="1" bandRow="1"/>
              <a:tblGrid>
                <a:gridCol w="510188">
                  <a:extLst>
                    <a:ext uri="{9D8B030D-6E8A-4147-A177-3AD203B41FA5}">
                      <a16:colId xmlns:a16="http://schemas.microsoft.com/office/drawing/2014/main" val="446294625"/>
                    </a:ext>
                  </a:extLst>
                </a:gridCol>
                <a:gridCol w="2247092">
                  <a:extLst>
                    <a:ext uri="{9D8B030D-6E8A-4147-A177-3AD203B41FA5}">
                      <a16:colId xmlns:a16="http://schemas.microsoft.com/office/drawing/2014/main" val="4208043007"/>
                    </a:ext>
                  </a:extLst>
                </a:gridCol>
                <a:gridCol w="7838747">
                  <a:extLst>
                    <a:ext uri="{9D8B030D-6E8A-4147-A177-3AD203B41FA5}">
                      <a16:colId xmlns:a16="http://schemas.microsoft.com/office/drawing/2014/main" val="25794870"/>
                    </a:ext>
                  </a:extLst>
                </a:gridCol>
              </a:tblGrid>
              <a:tr h="62611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terribles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unos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ordenadores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739917"/>
                  </a:ext>
                </a:extLst>
              </a:tr>
              <a:tr h="61722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playa</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larga</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320915"/>
                  </a:ext>
                </a:extLst>
              </a:tr>
              <a:tr h="61722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primaveras</a:t>
                      </a: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bonitas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032894"/>
                  </a:ext>
                </a:extLst>
              </a:tr>
            </a:tbl>
          </a:graphicData>
        </a:graphic>
      </p:graphicFrame>
      <p:sp>
        <p:nvSpPr>
          <p:cNvPr id="18" name="Rectangle 17">
            <a:extLst>
              <a:ext uri="{FF2B5EF4-FFF2-40B4-BE49-F238E27FC236}">
                <a16:creationId xmlns:a16="http://schemas.microsoft.com/office/drawing/2014/main" id="{CA6AF518-EE30-46F2-96F7-EA07585EE3D6}"/>
              </a:ext>
            </a:extLst>
          </p:cNvPr>
          <p:cNvSpPr/>
          <p:nvPr/>
        </p:nvSpPr>
        <p:spPr>
          <a:xfrm>
            <a:off x="243933" y="4897922"/>
            <a:ext cx="10843653" cy="46698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 </a:t>
            </a:r>
            <a:r>
              <a:rPr kumimoji="0" lang="en-GB"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Put a cross (x) </a:t>
            </a:r>
            <a:r>
              <a:rPr kumimoji="0" lang="en-GB" sz="24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next to the correct English meaning.</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9" name="Table 18">
            <a:extLst>
              <a:ext uri="{FF2B5EF4-FFF2-40B4-BE49-F238E27FC236}">
                <a16:creationId xmlns:a16="http://schemas.microsoft.com/office/drawing/2014/main" id="{BD845FDF-13E1-4D77-BB62-962F717FAC57}"/>
              </a:ext>
            </a:extLst>
          </p:cNvPr>
          <p:cNvGraphicFramePr>
            <a:graphicFrameLocks noGrp="1"/>
          </p:cNvGraphicFramePr>
          <p:nvPr>
            <p:extLst>
              <p:ext uri="{D42A27DB-BD31-4B8C-83A1-F6EECF244321}">
                <p14:modId xmlns:p14="http://schemas.microsoft.com/office/powerpoint/2010/main" val="982935222"/>
              </p:ext>
            </p:extLst>
          </p:nvPr>
        </p:nvGraphicFramePr>
        <p:xfrm>
          <a:off x="291091" y="5437416"/>
          <a:ext cx="11590109" cy="928116"/>
        </p:xfrm>
        <a:graphic>
          <a:graphicData uri="http://schemas.openxmlformats.org/drawingml/2006/table">
            <a:tbl>
              <a:tblPr firstRow="1" firstCol="1" bandRow="1"/>
              <a:tblGrid>
                <a:gridCol w="3331160">
                  <a:extLst>
                    <a:ext uri="{9D8B030D-6E8A-4147-A177-3AD203B41FA5}">
                      <a16:colId xmlns:a16="http://schemas.microsoft.com/office/drawing/2014/main" val="1586311863"/>
                    </a:ext>
                  </a:extLst>
                </a:gridCol>
                <a:gridCol w="3913424">
                  <a:extLst>
                    <a:ext uri="{9D8B030D-6E8A-4147-A177-3AD203B41FA5}">
                      <a16:colId xmlns:a16="http://schemas.microsoft.com/office/drawing/2014/main" val="416966337"/>
                    </a:ext>
                  </a:extLst>
                </a:gridCol>
                <a:gridCol w="4345525">
                  <a:extLst>
                    <a:ext uri="{9D8B030D-6E8A-4147-A177-3AD203B41FA5}">
                      <a16:colId xmlns:a16="http://schemas.microsoft.com/office/drawing/2014/main" val="3166547533"/>
                    </a:ext>
                  </a:extLst>
                </a:gridCol>
              </a:tblGrid>
              <a:tr h="272415">
                <a:tc>
                  <a:txBody>
                    <a:bodyPr/>
                    <a:lstStyle/>
                    <a:p>
                      <a:pPr>
                        <a:lnSpc>
                          <a:spcPct val="107000"/>
                        </a:lnSpc>
                        <a:spcAft>
                          <a:spcPts val="800"/>
                        </a:spcAft>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GB" sz="2000" dirty="0" err="1">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Enseñas</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err="1">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música</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You don’t teach music.</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You teach music.</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140604703"/>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No descansan hoy.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They are not resting today.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They are resting today.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478582526"/>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 No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visita</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 la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abuela</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She visits grandma.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She doesn’t visit grandma.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799535077"/>
                  </a:ext>
                </a:extLst>
              </a:tr>
            </a:tbl>
          </a:graphicData>
        </a:graphic>
      </p:graphicFrame>
    </p:spTree>
    <p:extLst>
      <p:ext uri="{BB962C8B-B14F-4D97-AF65-F5344CB8AC3E}">
        <p14:creationId xmlns:p14="http://schemas.microsoft.com/office/powerpoint/2010/main" val="304253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1">
            <a:extLst>
              <a:ext uri="{FF2B5EF4-FFF2-40B4-BE49-F238E27FC236}">
                <a16:creationId xmlns:a16="http://schemas.microsoft.com/office/drawing/2014/main" id="{CFA2B928-ADCD-4DB5-BC3A-D4C6EE83AAB7}"/>
              </a:ext>
            </a:extLst>
          </p:cNvPr>
          <p:cNvSpPr>
            <a:spLocks noChangeArrowheads="1"/>
          </p:cNvSpPr>
          <p:nvPr/>
        </p:nvSpPr>
        <p:spPr bwMode="auto">
          <a:xfrm>
            <a:off x="367747" y="195008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US" altLang="zh-CN" sz="2000" b="0" i="0" u="none" strike="noStrike" cap="none" normalizeH="0" baseline="0">
              <a:ln>
                <a:noFill/>
              </a:ln>
              <a:solidFill>
                <a:schemeClr val="tx1"/>
              </a:solidFill>
              <a:effectLst/>
              <a:latin typeface="Arial" panose="020B0604020202020204" pitchFamily="34" charset="0"/>
            </a:endParaRPr>
          </a:p>
        </p:txBody>
      </p:sp>
      <p:graphicFrame>
        <p:nvGraphicFramePr>
          <p:cNvPr id="17" name="Table 16">
            <a:extLst>
              <a:ext uri="{FF2B5EF4-FFF2-40B4-BE49-F238E27FC236}">
                <a16:creationId xmlns:a16="http://schemas.microsoft.com/office/drawing/2014/main" id="{B109882C-6626-4CCF-A448-33D0CF8DB812}"/>
              </a:ext>
            </a:extLst>
          </p:cNvPr>
          <p:cNvGraphicFramePr>
            <a:graphicFrameLocks noGrp="1"/>
          </p:cNvGraphicFramePr>
          <p:nvPr>
            <p:extLst>
              <p:ext uri="{D42A27DB-BD31-4B8C-83A1-F6EECF244321}">
                <p14:modId xmlns:p14="http://schemas.microsoft.com/office/powerpoint/2010/main" val="3461841604"/>
              </p:ext>
            </p:extLst>
          </p:nvPr>
        </p:nvGraphicFramePr>
        <p:xfrm>
          <a:off x="198323" y="1349439"/>
          <a:ext cx="11759215" cy="1587915"/>
        </p:xfrm>
        <a:graphic>
          <a:graphicData uri="http://schemas.openxmlformats.org/drawingml/2006/table">
            <a:tbl>
              <a:tblPr firstRow="1" firstCol="1" bandRow="1"/>
              <a:tblGrid>
                <a:gridCol w="663403">
                  <a:extLst>
                    <a:ext uri="{9D8B030D-6E8A-4147-A177-3AD203B41FA5}">
                      <a16:colId xmlns:a16="http://schemas.microsoft.com/office/drawing/2014/main" val="1061103924"/>
                    </a:ext>
                  </a:extLst>
                </a:gridCol>
                <a:gridCol w="5088712">
                  <a:extLst>
                    <a:ext uri="{9D8B030D-6E8A-4147-A177-3AD203B41FA5}">
                      <a16:colId xmlns:a16="http://schemas.microsoft.com/office/drawing/2014/main" val="2833441794"/>
                    </a:ext>
                  </a:extLst>
                </a:gridCol>
                <a:gridCol w="1460500">
                  <a:extLst>
                    <a:ext uri="{9D8B030D-6E8A-4147-A177-3AD203B41FA5}">
                      <a16:colId xmlns:a16="http://schemas.microsoft.com/office/drawing/2014/main" val="1981576122"/>
                    </a:ext>
                  </a:extLst>
                </a:gridCol>
                <a:gridCol w="1447800">
                  <a:extLst>
                    <a:ext uri="{9D8B030D-6E8A-4147-A177-3AD203B41FA5}">
                      <a16:colId xmlns:a16="http://schemas.microsoft.com/office/drawing/2014/main" val="4264834723"/>
                    </a:ext>
                  </a:extLst>
                </a:gridCol>
                <a:gridCol w="1524000">
                  <a:extLst>
                    <a:ext uri="{9D8B030D-6E8A-4147-A177-3AD203B41FA5}">
                      <a16:colId xmlns:a16="http://schemas.microsoft.com/office/drawing/2014/main" val="90383043"/>
                    </a:ext>
                  </a:extLst>
                </a:gridCol>
                <a:gridCol w="1574800">
                  <a:extLst>
                    <a:ext uri="{9D8B030D-6E8A-4147-A177-3AD203B41FA5}">
                      <a16:colId xmlns:a16="http://schemas.microsoft.com/office/drawing/2014/main" val="2994354806"/>
                    </a:ext>
                  </a:extLst>
                </a:gridCol>
              </a:tblGrid>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Veo _________ la gente (f)</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todo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durante</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 horas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fpl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mucho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563455"/>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tirar</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tomates</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mpl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mucho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4606203"/>
                  </a:ext>
                </a:extLst>
              </a:tr>
            </a:tbl>
          </a:graphicData>
        </a:graphic>
      </p:graphicFrame>
      <p:sp>
        <p:nvSpPr>
          <p:cNvPr id="18" name="Rectangle 1">
            <a:extLst>
              <a:ext uri="{FF2B5EF4-FFF2-40B4-BE49-F238E27FC236}">
                <a16:creationId xmlns:a16="http://schemas.microsoft.com/office/drawing/2014/main" id="{387950C0-570E-4537-85AE-0EDBB487D468}"/>
              </a:ext>
            </a:extLst>
          </p:cNvPr>
          <p:cNvSpPr>
            <a:spLocks noChangeArrowheads="1"/>
          </p:cNvSpPr>
          <p:nvPr/>
        </p:nvSpPr>
        <p:spPr bwMode="auto">
          <a:xfrm>
            <a:off x="234462" y="599755"/>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D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word(s)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22" name="Picture 2" descr="Pen, Write, Pencil, Writing Tool, Work, Message, Blue">
            <a:extLst>
              <a:ext uri="{FF2B5EF4-FFF2-40B4-BE49-F238E27FC236}">
                <a16:creationId xmlns:a16="http://schemas.microsoft.com/office/drawing/2014/main" id="{134D85C7-8F25-495E-97D9-FEF03AD70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3709" y="2961468"/>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3">
            <a:extLst>
              <a:ext uri="{FF2B5EF4-FFF2-40B4-BE49-F238E27FC236}">
                <a16:creationId xmlns:a16="http://schemas.microsoft.com/office/drawing/2014/main" id="{95DEE0E7-41D8-48BD-A71D-23A7F74C1700}"/>
              </a:ext>
            </a:extLst>
          </p:cNvPr>
          <p:cNvSpPr txBox="1">
            <a:spLocks/>
          </p:cNvSpPr>
          <p:nvPr/>
        </p:nvSpPr>
        <p:spPr>
          <a:xfrm>
            <a:off x="10931719" y="3887016"/>
            <a:ext cx="1260281" cy="461665"/>
          </a:xfrm>
          <a:prstGeom prst="rect">
            <a:avLst/>
          </a:prstGeom>
          <a:solidFill>
            <a:srgbClr val="92D05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4" name="Rectangle 23">
            <a:extLst>
              <a:ext uri="{FF2B5EF4-FFF2-40B4-BE49-F238E27FC236}">
                <a16:creationId xmlns:a16="http://schemas.microsoft.com/office/drawing/2014/main" id="{631C796B-D0D7-4E7E-8C64-959EE364A1F4}"/>
              </a:ext>
            </a:extLst>
          </p:cNvPr>
          <p:cNvSpPr/>
          <p:nvPr/>
        </p:nvSpPr>
        <p:spPr>
          <a:xfrm>
            <a:off x="234462" y="3289121"/>
            <a:ext cx="10817385" cy="435825"/>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E </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Write the Spanish for the English given in brackets. </a:t>
            </a:r>
            <a:r>
              <a:rPr kumimoji="0" lang="en-US" sz="2200" b="0" i="0" u="sng"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Use the clues to help you</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2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25" name="Table 24">
            <a:extLst>
              <a:ext uri="{FF2B5EF4-FFF2-40B4-BE49-F238E27FC236}">
                <a16:creationId xmlns:a16="http://schemas.microsoft.com/office/drawing/2014/main" id="{A1913DC0-0587-4EC1-AD59-2AF54AAC6A96}"/>
              </a:ext>
            </a:extLst>
          </p:cNvPr>
          <p:cNvGraphicFramePr>
            <a:graphicFrameLocks noGrp="1"/>
          </p:cNvGraphicFramePr>
          <p:nvPr>
            <p:extLst>
              <p:ext uri="{D42A27DB-BD31-4B8C-83A1-F6EECF244321}">
                <p14:modId xmlns:p14="http://schemas.microsoft.com/office/powerpoint/2010/main" val="1474344950"/>
              </p:ext>
            </p:extLst>
          </p:nvPr>
        </p:nvGraphicFramePr>
        <p:xfrm>
          <a:off x="367747" y="3837768"/>
          <a:ext cx="10563972" cy="2397760"/>
        </p:xfrm>
        <a:graphic>
          <a:graphicData uri="http://schemas.openxmlformats.org/drawingml/2006/table">
            <a:tbl>
              <a:tblPr firstRow="1" firstCol="1" bandRow="1"/>
              <a:tblGrid>
                <a:gridCol w="412119">
                  <a:extLst>
                    <a:ext uri="{9D8B030D-6E8A-4147-A177-3AD203B41FA5}">
                      <a16:colId xmlns:a16="http://schemas.microsoft.com/office/drawing/2014/main" val="369884004"/>
                    </a:ext>
                  </a:extLst>
                </a:gridCol>
                <a:gridCol w="7043334">
                  <a:extLst>
                    <a:ext uri="{9D8B030D-6E8A-4147-A177-3AD203B41FA5}">
                      <a16:colId xmlns:a16="http://schemas.microsoft.com/office/drawing/2014/main" val="502208061"/>
                    </a:ext>
                  </a:extLst>
                </a:gridCol>
                <a:gridCol w="3108519">
                  <a:extLst>
                    <a:ext uri="{9D8B030D-6E8A-4147-A177-3AD203B41FA5}">
                      <a16:colId xmlns:a16="http://schemas.microsoft.com/office/drawing/2014/main" val="65107082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Clues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4933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español. (s/he speaks)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speak</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hablar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20196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a la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pregunta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(you reply)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reply</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responder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5691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 un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estuche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 need)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need</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necesitar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628449"/>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_______________ al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perro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(they look after)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look after</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cuidar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076853"/>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 un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gato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wants)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281434"/>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 un regalo. (I create)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create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crear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591457"/>
                  </a:ext>
                </a:extLst>
              </a:tr>
            </a:tbl>
          </a:graphicData>
        </a:graphic>
      </p:graphicFrame>
    </p:spTree>
    <p:extLst>
      <p:ext uri="{BB962C8B-B14F-4D97-AF65-F5344CB8AC3E}">
        <p14:creationId xmlns:p14="http://schemas.microsoft.com/office/powerpoint/2010/main" val="2203163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8" name="Rectangle 1">
            <a:extLst>
              <a:ext uri="{FF2B5EF4-FFF2-40B4-BE49-F238E27FC236}">
                <a16:creationId xmlns:a16="http://schemas.microsoft.com/office/drawing/2014/main" id="{8AB641FB-C5F4-40B7-8104-F9E83D9C6508}"/>
              </a:ext>
            </a:extLst>
          </p:cNvPr>
          <p:cNvSpPr>
            <a:spLocks noChangeArrowheads="1"/>
          </p:cNvSpPr>
          <p:nvPr/>
        </p:nvSpPr>
        <p:spPr bwMode="auto">
          <a:xfrm>
            <a:off x="234462" y="494165"/>
            <a:ext cx="9283311" cy="40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 </a:t>
            </a:r>
            <a:r>
              <a:rPr kumimoji="0" lang="en-US" sz="200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Complete the sentence with the correct spelling of the adjective given.</a:t>
            </a:r>
            <a:endParaRPr kumimoji="0" lang="en-GB" sz="200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7" name="Rectangle 6">
            <a:extLst>
              <a:ext uri="{FF2B5EF4-FFF2-40B4-BE49-F238E27FC236}">
                <a16:creationId xmlns:a16="http://schemas.microsoft.com/office/drawing/2014/main" id="{87A548F0-FDF8-4B89-9CCB-70A78F8067C2}"/>
              </a:ext>
            </a:extLst>
          </p:cNvPr>
          <p:cNvSpPr/>
          <p:nvPr/>
        </p:nvSpPr>
        <p:spPr>
          <a:xfrm>
            <a:off x="234462" y="3124021"/>
            <a:ext cx="10620215"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Complete the sentence with the correct Spanish verbs. </a:t>
            </a:r>
            <a:r>
              <a:rPr kumimoji="0" lang="en-US" sz="2000" b="0" i="0" u="sng"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Use the clues to help you</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B9836F77-C472-4951-8E16-EF5DC2FEBA38}"/>
              </a:ext>
            </a:extLst>
          </p:cNvPr>
          <p:cNvGraphicFramePr>
            <a:graphicFrameLocks noGrp="1"/>
          </p:cNvGraphicFramePr>
          <p:nvPr>
            <p:extLst>
              <p:ext uri="{D42A27DB-BD31-4B8C-83A1-F6EECF244321}">
                <p14:modId xmlns:p14="http://schemas.microsoft.com/office/powerpoint/2010/main" val="3214911868"/>
              </p:ext>
            </p:extLst>
          </p:nvPr>
        </p:nvGraphicFramePr>
        <p:xfrm>
          <a:off x="339115" y="3439214"/>
          <a:ext cx="11513770" cy="2884297"/>
        </p:xfrm>
        <a:graphic>
          <a:graphicData uri="http://schemas.openxmlformats.org/drawingml/2006/table">
            <a:tbl>
              <a:tblPr firstRow="1" firstCol="1" bandRow="1"/>
              <a:tblGrid>
                <a:gridCol w="397123">
                  <a:extLst>
                    <a:ext uri="{9D8B030D-6E8A-4147-A177-3AD203B41FA5}">
                      <a16:colId xmlns:a16="http://schemas.microsoft.com/office/drawing/2014/main" val="369884004"/>
                    </a:ext>
                  </a:extLst>
                </a:gridCol>
                <a:gridCol w="5769947">
                  <a:extLst>
                    <a:ext uri="{9D8B030D-6E8A-4147-A177-3AD203B41FA5}">
                      <a16:colId xmlns:a16="http://schemas.microsoft.com/office/drawing/2014/main" val="502208061"/>
                    </a:ext>
                  </a:extLst>
                </a:gridCol>
                <a:gridCol w="5346700">
                  <a:extLst>
                    <a:ext uri="{9D8B030D-6E8A-4147-A177-3AD203B41FA5}">
                      <a16:colId xmlns:a16="http://schemas.microsoft.com/office/drawing/2014/main" val="65107082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Clues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49333"/>
                  </a:ext>
                </a:extLst>
              </a:tr>
              <a:tr h="37883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___________ el suelo.</a:t>
                      </a:r>
                      <a:b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 want to wash the floor.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wash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lavar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20196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_______________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juego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S/he must participate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must</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deber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participate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participar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5691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 ______________ por la ciudad. </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 have to walk around the town.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 to, must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deber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walk, stroll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pasear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628449"/>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_____________ ____________ un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bocadillo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want to eat a sandwich.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eat </a:t>
                      </a:r>
                      <a:r>
                        <a:rPr lang="en-GB" sz="2000" b="0"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b="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comer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076853"/>
                  </a:ext>
                </a:extLst>
              </a:tr>
            </a:tbl>
          </a:graphicData>
        </a:graphic>
      </p:graphicFrame>
      <p:pic>
        <p:nvPicPr>
          <p:cNvPr id="15" name="Picture 2" descr="Pen, Write, Pencil, Writing Tool, Work, Message, Blue">
            <a:extLst>
              <a:ext uri="{FF2B5EF4-FFF2-40B4-BE49-F238E27FC236}">
                <a16:creationId xmlns:a16="http://schemas.microsoft.com/office/drawing/2014/main" id="{7E07BB94-9887-49C3-B69C-0788CFC2E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3709" y="1624388"/>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3">
            <a:extLst>
              <a:ext uri="{FF2B5EF4-FFF2-40B4-BE49-F238E27FC236}">
                <a16:creationId xmlns:a16="http://schemas.microsoft.com/office/drawing/2014/main" id="{0364CEA9-2B06-4B01-8058-9FC3989F439A}"/>
              </a:ext>
            </a:extLst>
          </p:cNvPr>
          <p:cNvSpPr txBox="1">
            <a:spLocks/>
          </p:cNvSpPr>
          <p:nvPr/>
        </p:nvSpPr>
        <p:spPr>
          <a:xfrm>
            <a:off x="10931719" y="2549936"/>
            <a:ext cx="1260281" cy="461665"/>
          </a:xfrm>
          <a:prstGeom prst="rect">
            <a:avLst/>
          </a:prstGeom>
          <a:solidFill>
            <a:srgbClr val="92D05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aphicFrame>
        <p:nvGraphicFramePr>
          <p:cNvPr id="4" name="Table 3">
            <a:extLst>
              <a:ext uri="{FF2B5EF4-FFF2-40B4-BE49-F238E27FC236}">
                <a16:creationId xmlns:a16="http://schemas.microsoft.com/office/drawing/2014/main" id="{15C5D80E-6BCA-407A-A0CD-A3F5FEA145F1}"/>
              </a:ext>
            </a:extLst>
          </p:cNvPr>
          <p:cNvGraphicFramePr>
            <a:graphicFrameLocks noGrp="1"/>
          </p:cNvGraphicFramePr>
          <p:nvPr>
            <p:extLst>
              <p:ext uri="{D42A27DB-BD31-4B8C-83A1-F6EECF244321}">
                <p14:modId xmlns:p14="http://schemas.microsoft.com/office/powerpoint/2010/main" val="480705820"/>
              </p:ext>
            </p:extLst>
          </p:nvPr>
        </p:nvGraphicFramePr>
        <p:xfrm>
          <a:off x="469854" y="1054803"/>
          <a:ext cx="9701944" cy="1860550"/>
        </p:xfrm>
        <a:graphic>
          <a:graphicData uri="http://schemas.openxmlformats.org/drawingml/2006/table">
            <a:tbl>
              <a:tblPr firstRow="1" firstCol="1" bandRow="1"/>
              <a:tblGrid>
                <a:gridCol w="627454">
                  <a:extLst>
                    <a:ext uri="{9D8B030D-6E8A-4147-A177-3AD203B41FA5}">
                      <a16:colId xmlns:a16="http://schemas.microsoft.com/office/drawing/2014/main" val="2764114682"/>
                    </a:ext>
                  </a:extLst>
                </a:gridCol>
                <a:gridCol w="5786092">
                  <a:extLst>
                    <a:ext uri="{9D8B030D-6E8A-4147-A177-3AD203B41FA5}">
                      <a16:colId xmlns:a16="http://schemas.microsoft.com/office/drawing/2014/main" val="3651474764"/>
                    </a:ext>
                  </a:extLst>
                </a:gridCol>
                <a:gridCol w="3288398">
                  <a:extLst>
                    <a:ext uri="{9D8B030D-6E8A-4147-A177-3AD203B41FA5}">
                      <a16:colId xmlns:a16="http://schemas.microsoft.com/office/drawing/2014/main" val="2616989251"/>
                    </a:ext>
                  </a:extLst>
                </a:gridCol>
              </a:tblGrid>
              <a:tr h="626110">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 una revista 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aburrido</a:t>
                      </a:r>
                      <a:endPar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717254"/>
                  </a:ext>
                </a:extLst>
              </a:tr>
              <a:tr h="617220">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2.</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Son unas fechas 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difícil</a:t>
                      </a:r>
                      <a:endPar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1585233"/>
                  </a:ext>
                </a:extLst>
              </a:tr>
              <a:tr h="617220">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Tengo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unos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teléfonos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_______________.</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nuevo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0642515"/>
                  </a:ext>
                </a:extLst>
              </a:tr>
            </a:tbl>
          </a:graphicData>
        </a:graphic>
      </p:graphicFrame>
      <p:sp>
        <p:nvSpPr>
          <p:cNvPr id="11" name="Rectangle 1">
            <a:extLst>
              <a:ext uri="{FF2B5EF4-FFF2-40B4-BE49-F238E27FC236}">
                <a16:creationId xmlns:a16="http://schemas.microsoft.com/office/drawing/2014/main" id="{4FD2BB3B-9258-4B13-A24F-2F071AA2463E}"/>
              </a:ext>
            </a:extLst>
          </p:cNvPr>
          <p:cNvSpPr>
            <a:spLocks noChangeArrowheads="1"/>
          </p:cNvSpPr>
          <p:nvPr/>
        </p:nvSpPr>
        <p:spPr bwMode="auto">
          <a:xfrm>
            <a:off x="7918073" y="6452050"/>
            <a:ext cx="4273927" cy="37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a:lnSpc>
                <a:spcPct val="107000"/>
              </a:lnSpc>
              <a:spcAft>
                <a:spcPts val="800"/>
              </a:spcAft>
            </a:pPr>
            <a:r>
              <a:rPr lang="en-US" sz="18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Total marks available (Grammar): 36</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11344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05868" y="2766217"/>
            <a:ext cx="3976907" cy="1325563"/>
          </a:xfrm>
        </p:spPr>
        <p:txBody>
          <a:bodyPr>
            <a:noAutofit/>
          </a:bodyPr>
          <a:lstStyle/>
          <a:p>
            <a:pPr lvl="0" algn="ctr">
              <a:lnSpc>
                <a:spcPct val="100000"/>
              </a:lnSpc>
            </a:pPr>
            <a:r>
              <a:rPr lang="en-GB" sz="6000" b="1" dirty="0">
                <a:solidFill>
                  <a:srgbClr val="FFFFFF"/>
                </a:solidFill>
                <a:latin typeface="Segoe Print" panose="02000600000000000000" pitchFamily="2" charset="0"/>
                <a:cs typeface="Arial" panose="020B0604020202020204" pitchFamily="34" charset="0"/>
                <a:sym typeface="Arial"/>
              </a:rPr>
              <a:t>¡</a:t>
            </a:r>
            <a:r>
              <a:rPr lang="en-GB" sz="6000" b="1" dirty="0" err="1">
                <a:solidFill>
                  <a:srgbClr val="FFFFFF"/>
                </a:solidFill>
                <a:latin typeface="Segoe Print" panose="02000600000000000000" pitchFamily="2" charset="0"/>
                <a:cs typeface="Arial" panose="020B0604020202020204" pitchFamily="34" charset="0"/>
                <a:sym typeface="Arial"/>
              </a:rPr>
              <a:t>Felices</a:t>
            </a:r>
            <a:br>
              <a:rPr lang="en-GB" sz="6000" b="1" dirty="0">
                <a:solidFill>
                  <a:srgbClr val="FFFFFF"/>
                </a:solidFill>
                <a:latin typeface="Segoe Print" panose="02000600000000000000" pitchFamily="2" charset="0"/>
                <a:cs typeface="Arial" panose="020B0604020202020204" pitchFamily="34" charset="0"/>
                <a:sym typeface="Arial"/>
              </a:rPr>
            </a:br>
            <a:r>
              <a:rPr lang="en-GB" sz="6000" b="1" dirty="0">
                <a:solidFill>
                  <a:srgbClr val="FFFFFF"/>
                </a:solidFill>
                <a:latin typeface="Segoe Print" panose="02000600000000000000" pitchFamily="2" charset="0"/>
                <a:cs typeface="Arial" panose="020B0604020202020204" pitchFamily="34" charset="0"/>
                <a:sym typeface="Arial"/>
              </a:rPr>
              <a:t>fiestas!</a:t>
            </a:r>
            <a:endParaRPr lang="en-GB" sz="3200"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pic>
        <p:nvPicPr>
          <p:cNvPr id="26" name="Picture 25" descr="A picture containing yellow, circle, design, illustration&#10;&#10;Description automatically generated">
            <a:extLst>
              <a:ext uri="{FF2B5EF4-FFF2-40B4-BE49-F238E27FC236}">
                <a16:creationId xmlns:a16="http://schemas.microsoft.com/office/drawing/2014/main" id="{7D087695-6A71-4C2C-9D6F-5DA546E02A0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1867" y="642514"/>
            <a:ext cx="2018661" cy="201866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2049" name="Picture 1">
            <a:extLst>
              <a:ext uri="{FF2B5EF4-FFF2-40B4-BE49-F238E27FC236}">
                <a16:creationId xmlns:a16="http://schemas.microsoft.com/office/drawing/2014/main" id="{5EE30E75-D477-44F0-9375-8600CD97D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86" y="546058"/>
            <a:ext cx="1250321" cy="12604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7BDF996-8870-4063-9E57-6193D88A767D}"/>
              </a:ext>
            </a:extLst>
          </p:cNvPr>
          <p:cNvSpPr>
            <a:spLocks noChangeArrowheads="1"/>
          </p:cNvSpPr>
          <p:nvPr/>
        </p:nvSpPr>
        <p:spPr bwMode="auto">
          <a:xfrm>
            <a:off x="1490869" y="790855"/>
            <a:ext cx="93137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home,</a:t>
            </a: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Nina</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speaks Aymara, a language spoken by Aymara people of Peru and Bolivia. She is learning Spanish at school, like you.  </a:t>
            </a:r>
            <a:r>
              <a:rPr kumimoji="0" lang="en-GB"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Nina by answering the questions in this quiz. </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nvGraphicFramePr>
        <p:xfrm>
          <a:off x="549965" y="2748028"/>
          <a:ext cx="11092069" cy="3312542"/>
        </p:xfrm>
        <a:graphic>
          <a:graphicData uri="http://schemas.openxmlformats.org/drawingml/2006/table">
            <a:tbl>
              <a:tblPr firstRow="1" firstCol="1" bandRow="1"/>
              <a:tblGrid>
                <a:gridCol w="1692234">
                  <a:extLst>
                    <a:ext uri="{9D8B030D-6E8A-4147-A177-3AD203B41FA5}">
                      <a16:colId xmlns:a16="http://schemas.microsoft.com/office/drawing/2014/main" val="3187160654"/>
                    </a:ext>
                  </a:extLst>
                </a:gridCol>
                <a:gridCol w="2637106">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197485">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197485">
                <a:tc rowSpan="2">
                  <a:txBody>
                    <a:bodyPr/>
                    <a:lstStyle/>
                    <a:p>
                      <a:pPr algn="l">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race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journey</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right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parade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48093714"/>
                  </a:ext>
                </a:extLst>
              </a:tr>
              <a:tr h="0">
                <a:tc vMerge="1">
                  <a:txBody>
                    <a:bodyPr/>
                    <a:lstStyle/>
                    <a:p>
                      <a:endParaRPr lang="en-GB"/>
                    </a:p>
                  </a:txBody>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767488"/>
                  </a:ext>
                </a:extLst>
              </a:tr>
              <a:tr h="197485">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tidy</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organise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present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prepare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34554256"/>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485202"/>
                  </a:ext>
                </a:extLst>
              </a:tr>
              <a:tr h="197485">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early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during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all (of)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91161622"/>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781579"/>
                  </a:ext>
                </a:extLst>
              </a:tr>
              <a:tr h="197485">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jumper</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appartment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east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 am</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578788903"/>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573799"/>
                  </a:ext>
                </a:extLst>
              </a:tr>
            </a:tbl>
          </a:graphicData>
        </a:graphic>
      </p:graphicFrame>
      <p:sp>
        <p:nvSpPr>
          <p:cNvPr id="7" name="Rectangle 6">
            <a:extLst>
              <a:ext uri="{FF2B5EF4-FFF2-40B4-BE49-F238E27FC236}">
                <a16:creationId xmlns:a16="http://schemas.microsoft.com/office/drawing/2014/main" id="{5064AD82-C920-4696-B0E2-374B002B45AD}"/>
              </a:ext>
            </a:extLst>
          </p:cNvPr>
          <p:cNvSpPr/>
          <p:nvPr/>
        </p:nvSpPr>
        <p:spPr>
          <a:xfrm>
            <a:off x="221286" y="1991184"/>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25" name="Rectangle 24">
            <a:extLst>
              <a:ext uri="{FF2B5EF4-FFF2-40B4-BE49-F238E27FC236}">
                <a16:creationId xmlns:a16="http://schemas.microsoft.com/office/drawing/2014/main" id="{7CF744EA-E14F-47FB-87E0-CB3516B2AB46}"/>
              </a:ext>
            </a:extLst>
          </p:cNvPr>
          <p:cNvSpPr/>
          <p:nvPr/>
        </p:nvSpPr>
        <p:spPr>
          <a:xfrm>
            <a:off x="1084722" y="3992157"/>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6" name="Rectangle 25">
            <a:extLst>
              <a:ext uri="{FF2B5EF4-FFF2-40B4-BE49-F238E27FC236}">
                <a16:creationId xmlns:a16="http://schemas.microsoft.com/office/drawing/2014/main" id="{6C501E43-1ED9-43FC-8DA3-D2FA59389E80}"/>
              </a:ext>
            </a:extLst>
          </p:cNvPr>
          <p:cNvSpPr/>
          <p:nvPr/>
        </p:nvSpPr>
        <p:spPr>
          <a:xfrm>
            <a:off x="1084721" y="470052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27" name="Rectangle 26">
            <a:extLst>
              <a:ext uri="{FF2B5EF4-FFF2-40B4-BE49-F238E27FC236}">
                <a16:creationId xmlns:a16="http://schemas.microsoft.com/office/drawing/2014/main" id="{AB289FE0-3CBB-47AA-8EA9-6C40541C3370}"/>
              </a:ext>
            </a:extLst>
          </p:cNvPr>
          <p:cNvSpPr/>
          <p:nvPr/>
        </p:nvSpPr>
        <p:spPr>
          <a:xfrm>
            <a:off x="1084720" y="5501444"/>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31" name="Rectangle 30">
            <a:extLst>
              <a:ext uri="{FF2B5EF4-FFF2-40B4-BE49-F238E27FC236}">
                <a16:creationId xmlns:a16="http://schemas.microsoft.com/office/drawing/2014/main" id="{300E9D9A-80FD-4E4A-8C12-9E4E6BA1DC43}"/>
              </a:ext>
            </a:extLst>
          </p:cNvPr>
          <p:cNvSpPr/>
          <p:nvPr/>
        </p:nvSpPr>
        <p:spPr>
          <a:xfrm>
            <a:off x="1083756" y="3237514"/>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pic>
        <p:nvPicPr>
          <p:cNvPr id="13" name="Graphic 12" descr="Close">
            <a:extLst>
              <a:ext uri="{FF2B5EF4-FFF2-40B4-BE49-F238E27FC236}">
                <a16:creationId xmlns:a16="http://schemas.microsoft.com/office/drawing/2014/main" id="{78338E84-C044-4198-904B-5E2E441C0D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99319" y="3514919"/>
            <a:ext cx="282416" cy="282416"/>
          </a:xfrm>
          <a:prstGeom prst="rect">
            <a:avLst/>
          </a:prstGeom>
        </p:spPr>
      </p:pic>
      <p:pic>
        <p:nvPicPr>
          <p:cNvPr id="14" name="Graphic 13" descr="Close">
            <a:extLst>
              <a:ext uri="{FF2B5EF4-FFF2-40B4-BE49-F238E27FC236}">
                <a16:creationId xmlns:a16="http://schemas.microsoft.com/office/drawing/2014/main" id="{FE663265-A599-4EC7-B7CA-EA4C9A5B14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99319" y="4281810"/>
            <a:ext cx="282416" cy="282416"/>
          </a:xfrm>
          <a:prstGeom prst="rect">
            <a:avLst/>
          </a:prstGeom>
        </p:spPr>
      </p:pic>
      <p:pic>
        <p:nvPicPr>
          <p:cNvPr id="15" name="Graphic 14" descr="Close">
            <a:extLst>
              <a:ext uri="{FF2B5EF4-FFF2-40B4-BE49-F238E27FC236}">
                <a16:creationId xmlns:a16="http://schemas.microsoft.com/office/drawing/2014/main" id="{C71F2C77-EB26-4567-83F4-0DFD222007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9185" y="4995856"/>
            <a:ext cx="282416" cy="282416"/>
          </a:xfrm>
          <a:prstGeom prst="rect">
            <a:avLst/>
          </a:prstGeom>
        </p:spPr>
      </p:pic>
      <p:pic>
        <p:nvPicPr>
          <p:cNvPr id="16" name="Graphic 15" descr="Close">
            <a:extLst>
              <a:ext uri="{FF2B5EF4-FFF2-40B4-BE49-F238E27FC236}">
                <a16:creationId xmlns:a16="http://schemas.microsoft.com/office/drawing/2014/main" id="{F790A815-632D-499B-B408-6AFA2160CC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9185" y="5739464"/>
            <a:ext cx="282416" cy="282416"/>
          </a:xfrm>
          <a:prstGeom prst="rect">
            <a:avLst/>
          </a:prstGeom>
        </p:spPr>
      </p:pic>
    </p:spTree>
    <p:extLst>
      <p:ext uri="{BB962C8B-B14F-4D97-AF65-F5344CB8AC3E}">
        <p14:creationId xmlns:p14="http://schemas.microsoft.com/office/powerpoint/2010/main" val="414113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nvGraphicFramePr>
        <p:xfrm>
          <a:off x="549965" y="1789308"/>
          <a:ext cx="11092069" cy="4882473"/>
        </p:xfrm>
        <a:graphic>
          <a:graphicData uri="http://schemas.openxmlformats.org/drawingml/2006/table">
            <a:tbl>
              <a:tblPr firstRow="1" firstCol="1" bandRow="1"/>
              <a:tblGrid>
                <a:gridCol w="2164670">
                  <a:extLst>
                    <a:ext uri="{9D8B030D-6E8A-4147-A177-3AD203B41FA5}">
                      <a16:colId xmlns:a16="http://schemas.microsoft.com/office/drawing/2014/main" val="3187160654"/>
                    </a:ext>
                  </a:extLst>
                </a:gridCol>
                <a:gridCol w="2164670">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518372">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518372">
                <a:tc rowSpan="2">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eat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buy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take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try (out)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94491986"/>
                  </a:ext>
                </a:extLst>
              </a:tr>
              <a:tr h="561797">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614602"/>
                  </a:ext>
                </a:extLst>
              </a:tr>
              <a:tr h="518372">
                <a:tc rowSpan="2">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inside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outside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twenty</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who?</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396004296"/>
                  </a:ext>
                </a:extLst>
              </a:tr>
              <a:tr h="561797">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695266"/>
                  </a:ext>
                </a:extLst>
              </a:tr>
              <a:tr h="518372">
                <a:tc rowSpan="2">
                  <a:txBody>
                    <a:bodyPr/>
                    <a:lstStyle/>
                    <a:p>
                      <a:pPr algn="l">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6.</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sandwich</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mouth</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bag</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cow</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5075424"/>
                  </a:ext>
                </a:extLst>
              </a:tr>
              <a:tr h="561797">
                <a:tc vMerge="1">
                  <a:txBody>
                    <a:bodyPr/>
                    <a:lstStyle/>
                    <a:p>
                      <a:endParaRPr lang="en-GB"/>
                    </a:p>
                  </a:txBody>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016009"/>
                  </a:ext>
                </a:extLst>
              </a:tr>
              <a:tr h="561797">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overcome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see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sell</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drink</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882543852"/>
                  </a:ext>
                </a:extLst>
              </a:tr>
              <a:tr h="561797">
                <a:tc vMerge="1">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104108"/>
                  </a:ext>
                </a:extLst>
              </a:tr>
            </a:tbl>
          </a:graphicData>
        </a:graphic>
      </p:graphicFrame>
      <p:sp>
        <p:nvSpPr>
          <p:cNvPr id="8" name="Rectangle 7">
            <a:extLst>
              <a:ext uri="{FF2B5EF4-FFF2-40B4-BE49-F238E27FC236}">
                <a16:creationId xmlns:a16="http://schemas.microsoft.com/office/drawing/2014/main" id="{065BDAF5-74DD-4440-8681-CF52DFECEC81}"/>
              </a:ext>
            </a:extLst>
          </p:cNvPr>
          <p:cNvSpPr/>
          <p:nvPr/>
        </p:nvSpPr>
        <p:spPr>
          <a:xfrm>
            <a:off x="221286" y="1063981"/>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extLst>
              <a:ext uri="{FF2B5EF4-FFF2-40B4-BE49-F238E27FC236}">
                <a16:creationId xmlns:a16="http://schemas.microsoft.com/office/drawing/2014/main" id="{F4AB4C7B-3669-4704-A145-5FB93E424FBB}"/>
              </a:ext>
            </a:extLst>
          </p:cNvPr>
          <p:cNvSpPr/>
          <p:nvPr/>
        </p:nvSpPr>
        <p:spPr>
          <a:xfrm>
            <a:off x="1337136" y="2720670"/>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0" name="Rectangle 9">
            <a:extLst>
              <a:ext uri="{FF2B5EF4-FFF2-40B4-BE49-F238E27FC236}">
                <a16:creationId xmlns:a16="http://schemas.microsoft.com/office/drawing/2014/main" id="{1506FE46-3464-4A18-905B-44CFB5C87AA4}"/>
              </a:ext>
            </a:extLst>
          </p:cNvPr>
          <p:cNvSpPr/>
          <p:nvPr/>
        </p:nvSpPr>
        <p:spPr>
          <a:xfrm>
            <a:off x="1337135" y="3726269"/>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1" name="Rectangle 10">
            <a:extLst>
              <a:ext uri="{FF2B5EF4-FFF2-40B4-BE49-F238E27FC236}">
                <a16:creationId xmlns:a16="http://schemas.microsoft.com/office/drawing/2014/main" id="{A5096ADA-87DF-4DC8-8CCD-B3C9ED27E42C}"/>
              </a:ext>
            </a:extLst>
          </p:cNvPr>
          <p:cNvSpPr/>
          <p:nvPr/>
        </p:nvSpPr>
        <p:spPr>
          <a:xfrm>
            <a:off x="1337134" y="4731868"/>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3" name="Rectangle 12">
            <a:extLst>
              <a:ext uri="{FF2B5EF4-FFF2-40B4-BE49-F238E27FC236}">
                <a16:creationId xmlns:a16="http://schemas.microsoft.com/office/drawing/2014/main" id="{DDCDA99A-365B-46E5-8510-5A9CEBAB3494}"/>
              </a:ext>
            </a:extLst>
          </p:cNvPr>
          <p:cNvSpPr/>
          <p:nvPr/>
        </p:nvSpPr>
        <p:spPr>
          <a:xfrm>
            <a:off x="1337134" y="5803854"/>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4" name="Graphic 13" descr="Close">
            <a:extLst>
              <a:ext uri="{FF2B5EF4-FFF2-40B4-BE49-F238E27FC236}">
                <a16:creationId xmlns:a16="http://schemas.microsoft.com/office/drawing/2014/main" id="{4AC8ECC9-CBB7-4F57-A9F6-E451729B77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91965" y="2984559"/>
            <a:ext cx="282416" cy="282416"/>
          </a:xfrm>
          <a:prstGeom prst="rect">
            <a:avLst/>
          </a:prstGeom>
        </p:spPr>
      </p:pic>
      <p:pic>
        <p:nvPicPr>
          <p:cNvPr id="15" name="Graphic 14" descr="Close">
            <a:extLst>
              <a:ext uri="{FF2B5EF4-FFF2-40B4-BE49-F238E27FC236}">
                <a16:creationId xmlns:a16="http://schemas.microsoft.com/office/drawing/2014/main" id="{DC3DF9B9-8107-4662-84E7-D8A3111AEE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0619" y="4041123"/>
            <a:ext cx="282416" cy="282416"/>
          </a:xfrm>
          <a:prstGeom prst="rect">
            <a:avLst/>
          </a:prstGeom>
        </p:spPr>
      </p:pic>
      <p:pic>
        <p:nvPicPr>
          <p:cNvPr id="16" name="Graphic 15" descr="Close">
            <a:extLst>
              <a:ext uri="{FF2B5EF4-FFF2-40B4-BE49-F238E27FC236}">
                <a16:creationId xmlns:a16="http://schemas.microsoft.com/office/drawing/2014/main" id="{2803760D-0AAE-4A10-95AC-E672CB03E0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1512" y="5115933"/>
            <a:ext cx="282416" cy="282416"/>
          </a:xfrm>
          <a:prstGeom prst="rect">
            <a:avLst/>
          </a:prstGeom>
        </p:spPr>
      </p:pic>
      <p:pic>
        <p:nvPicPr>
          <p:cNvPr id="17" name="Graphic 16" descr="Close">
            <a:extLst>
              <a:ext uri="{FF2B5EF4-FFF2-40B4-BE49-F238E27FC236}">
                <a16:creationId xmlns:a16="http://schemas.microsoft.com/office/drawing/2014/main" id="{E0D96CF6-9EA7-4868-9B1C-B78F618DEB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7113" y="6271297"/>
            <a:ext cx="282416" cy="282416"/>
          </a:xfrm>
          <a:prstGeom prst="rect">
            <a:avLst/>
          </a:prstGeom>
        </p:spPr>
      </p:pic>
    </p:spTree>
    <p:extLst>
      <p:ext uri="{BB962C8B-B14F-4D97-AF65-F5344CB8AC3E}">
        <p14:creationId xmlns:p14="http://schemas.microsoft.com/office/powerpoint/2010/main" val="118064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3" name="Table 2">
            <a:extLst>
              <a:ext uri="{FF2B5EF4-FFF2-40B4-BE49-F238E27FC236}">
                <a16:creationId xmlns:a16="http://schemas.microsoft.com/office/drawing/2014/main" id="{5F8DA0CB-D765-4F22-A48D-1DF5D2142277}"/>
              </a:ext>
            </a:extLst>
          </p:cNvPr>
          <p:cNvGraphicFramePr>
            <a:graphicFrameLocks noGrp="1"/>
          </p:cNvGraphicFramePr>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season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b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season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extLst>
              <a:ext uri="{FF2B5EF4-FFF2-40B4-BE49-F238E27FC236}">
                <a16:creationId xmlns:a16="http://schemas.microsoft.com/office/drawing/2014/main" id="{58B64526-C5A3-4EE9-9052-D36EEC8E709B}"/>
              </a:ext>
            </a:extLst>
          </p:cNvPr>
          <p:cNvSpPr/>
          <p:nvPr/>
        </p:nvSpPr>
        <p:spPr>
          <a:xfrm>
            <a:off x="308251" y="3429000"/>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extLst>
              <a:ext uri="{FF2B5EF4-FFF2-40B4-BE49-F238E27FC236}">
                <a16:creationId xmlns:a16="http://schemas.microsoft.com/office/drawing/2014/main" id="{AB760A95-843A-42FB-BB9B-1226926F009B}"/>
              </a:ext>
            </a:extLst>
          </p:cNvPr>
          <p:cNvSpPr/>
          <p:nvPr/>
        </p:nvSpPr>
        <p:spPr>
          <a:xfrm>
            <a:off x="308251" y="4320375"/>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extLst>
              <a:ext uri="{FF2B5EF4-FFF2-40B4-BE49-F238E27FC236}">
                <a16:creationId xmlns:a16="http://schemas.microsoft.com/office/drawing/2014/main" id="{EA2C1D43-D6D6-41E6-AC4E-586F134938C4}"/>
              </a:ext>
            </a:extLst>
          </p:cNvPr>
          <p:cNvSpPr/>
          <p:nvPr/>
        </p:nvSpPr>
        <p:spPr>
          <a:xfrm>
            <a:off x="308252" y="516871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extLst>
              <a:ext uri="{FF2B5EF4-FFF2-40B4-BE49-F238E27FC236}">
                <a16:creationId xmlns:a16="http://schemas.microsoft.com/office/drawing/2014/main" id="{2ED0203D-AF69-4B88-8F46-F307BF6C0BAF}"/>
              </a:ext>
            </a:extLst>
          </p:cNvPr>
          <p:cNvSpPr/>
          <p:nvPr/>
        </p:nvSpPr>
        <p:spPr>
          <a:xfrm>
            <a:off x="308251" y="2682395"/>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pic>
        <p:nvPicPr>
          <p:cNvPr id="14" name="Graphic 13" descr="Close">
            <a:extLst>
              <a:ext uri="{FF2B5EF4-FFF2-40B4-BE49-F238E27FC236}">
                <a16:creationId xmlns:a16="http://schemas.microsoft.com/office/drawing/2014/main" id="{057CA21C-D56C-47B3-92CD-196F039639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64384" y="2941871"/>
            <a:ext cx="282416" cy="282416"/>
          </a:xfrm>
          <a:prstGeom prst="rect">
            <a:avLst/>
          </a:prstGeom>
        </p:spPr>
      </p:pic>
      <p:pic>
        <p:nvPicPr>
          <p:cNvPr id="15" name="Graphic 14" descr="Close">
            <a:extLst>
              <a:ext uri="{FF2B5EF4-FFF2-40B4-BE49-F238E27FC236}">
                <a16:creationId xmlns:a16="http://schemas.microsoft.com/office/drawing/2014/main" id="{5B4E29D5-52BA-4781-9CA9-B6B7D63E80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0571" y="3733189"/>
            <a:ext cx="282416" cy="282416"/>
          </a:xfrm>
          <a:prstGeom prst="rect">
            <a:avLst/>
          </a:prstGeom>
        </p:spPr>
      </p:pic>
      <p:pic>
        <p:nvPicPr>
          <p:cNvPr id="16" name="Graphic 15" descr="Close">
            <a:extLst>
              <a:ext uri="{FF2B5EF4-FFF2-40B4-BE49-F238E27FC236}">
                <a16:creationId xmlns:a16="http://schemas.microsoft.com/office/drawing/2014/main" id="{34D69B86-4424-4C19-AA4E-3BFEC01CBA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6455" y="4547610"/>
            <a:ext cx="282416" cy="282416"/>
          </a:xfrm>
          <a:prstGeom prst="rect">
            <a:avLst/>
          </a:prstGeom>
        </p:spPr>
      </p:pic>
      <p:pic>
        <p:nvPicPr>
          <p:cNvPr id="17" name="Graphic 16" descr="Close">
            <a:extLst>
              <a:ext uri="{FF2B5EF4-FFF2-40B4-BE49-F238E27FC236}">
                <a16:creationId xmlns:a16="http://schemas.microsoft.com/office/drawing/2014/main" id="{C7C41B02-4E44-4D7D-AE87-D237F51AC6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67396" y="5318575"/>
            <a:ext cx="282416" cy="282416"/>
          </a:xfrm>
          <a:prstGeom prst="rect">
            <a:avLst/>
          </a:prstGeom>
        </p:spPr>
      </p:pic>
    </p:spTree>
    <p:extLst>
      <p:ext uri="{BB962C8B-B14F-4D97-AF65-F5344CB8AC3E}">
        <p14:creationId xmlns:p14="http://schemas.microsoft.com/office/powerpoint/2010/main" val="271125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graphicFrame>
        <p:nvGraphicFramePr>
          <p:cNvPr id="15" name="Table 14">
            <a:extLst>
              <a:ext uri="{FF2B5EF4-FFF2-40B4-BE49-F238E27FC236}">
                <a16:creationId xmlns:a16="http://schemas.microsoft.com/office/drawing/2014/main" id="{BA8A7714-160C-4211-A917-7041D44F99E5}"/>
              </a:ext>
            </a:extLst>
          </p:cNvPr>
          <p:cNvGraphicFramePr>
            <a:graphicFrameLocks noGrp="1"/>
          </p:cNvGraphicFramePr>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sp>
        <p:nvSpPr>
          <p:cNvPr id="16" name="Rectangle 15">
            <a:extLst>
              <a:ext uri="{FF2B5EF4-FFF2-40B4-BE49-F238E27FC236}">
                <a16:creationId xmlns:a16="http://schemas.microsoft.com/office/drawing/2014/main" id="{451E031E-0961-4787-A043-BDEA8271FF06}"/>
              </a:ext>
            </a:extLst>
          </p:cNvPr>
          <p:cNvSpPr/>
          <p:nvPr/>
        </p:nvSpPr>
        <p:spPr>
          <a:xfrm>
            <a:off x="308251" y="3587615"/>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7" name="Rectangle 16">
            <a:extLst>
              <a:ext uri="{FF2B5EF4-FFF2-40B4-BE49-F238E27FC236}">
                <a16:creationId xmlns:a16="http://schemas.microsoft.com/office/drawing/2014/main" id="{31976673-2EC2-4051-852A-C321FDCA63F3}"/>
              </a:ext>
            </a:extLst>
          </p:cNvPr>
          <p:cNvSpPr/>
          <p:nvPr/>
        </p:nvSpPr>
        <p:spPr>
          <a:xfrm>
            <a:off x="308250" y="4308526"/>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8" name="Rectangle 17">
            <a:extLst>
              <a:ext uri="{FF2B5EF4-FFF2-40B4-BE49-F238E27FC236}">
                <a16:creationId xmlns:a16="http://schemas.microsoft.com/office/drawing/2014/main" id="{21826E2D-7784-43D0-9EAC-4A8A1700B0A1}"/>
              </a:ext>
            </a:extLst>
          </p:cNvPr>
          <p:cNvSpPr/>
          <p:nvPr/>
        </p:nvSpPr>
        <p:spPr>
          <a:xfrm>
            <a:off x="308250" y="5149418"/>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
        <p:nvSpPr>
          <p:cNvPr id="19" name="Rectangle 18">
            <a:extLst>
              <a:ext uri="{FF2B5EF4-FFF2-40B4-BE49-F238E27FC236}">
                <a16:creationId xmlns:a16="http://schemas.microsoft.com/office/drawing/2014/main" id="{9E86BFAC-03B5-4F0D-8C63-F17B411DA558}"/>
              </a:ext>
            </a:extLst>
          </p:cNvPr>
          <p:cNvSpPr/>
          <p:nvPr/>
        </p:nvSpPr>
        <p:spPr>
          <a:xfrm>
            <a:off x="308250" y="2717167"/>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pic>
        <p:nvPicPr>
          <p:cNvPr id="11" name="Graphic 10" descr="Close">
            <a:extLst>
              <a:ext uri="{FF2B5EF4-FFF2-40B4-BE49-F238E27FC236}">
                <a16:creationId xmlns:a16="http://schemas.microsoft.com/office/drawing/2014/main" id="{8E5301D8-C2A6-4781-8D57-71E2AF2375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67395" y="2964617"/>
            <a:ext cx="282416" cy="282416"/>
          </a:xfrm>
          <a:prstGeom prst="rect">
            <a:avLst/>
          </a:prstGeom>
        </p:spPr>
      </p:pic>
      <p:pic>
        <p:nvPicPr>
          <p:cNvPr id="13" name="Graphic 12" descr="Close">
            <a:extLst>
              <a:ext uri="{FF2B5EF4-FFF2-40B4-BE49-F238E27FC236}">
                <a16:creationId xmlns:a16="http://schemas.microsoft.com/office/drawing/2014/main" id="{23641E12-9700-446E-96CA-E9AD6555D4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0571" y="3741741"/>
            <a:ext cx="282416" cy="282416"/>
          </a:xfrm>
          <a:prstGeom prst="rect">
            <a:avLst/>
          </a:prstGeom>
        </p:spPr>
      </p:pic>
      <p:pic>
        <p:nvPicPr>
          <p:cNvPr id="14" name="Graphic 13" descr="Close">
            <a:extLst>
              <a:ext uri="{FF2B5EF4-FFF2-40B4-BE49-F238E27FC236}">
                <a16:creationId xmlns:a16="http://schemas.microsoft.com/office/drawing/2014/main" id="{F0846B9E-4BD8-4018-99AA-AF79053C24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51102" y="4535761"/>
            <a:ext cx="282416" cy="282416"/>
          </a:xfrm>
          <a:prstGeom prst="rect">
            <a:avLst/>
          </a:prstGeom>
        </p:spPr>
      </p:pic>
      <p:pic>
        <p:nvPicPr>
          <p:cNvPr id="20" name="Graphic 19" descr="Close">
            <a:extLst>
              <a:ext uri="{FF2B5EF4-FFF2-40B4-BE49-F238E27FC236}">
                <a16:creationId xmlns:a16="http://schemas.microsoft.com/office/drawing/2014/main" id="{303DCDBA-E333-4BB7-B580-11E2E238CA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6454" y="5335960"/>
            <a:ext cx="282416" cy="282416"/>
          </a:xfrm>
          <a:prstGeom prst="rect">
            <a:avLst/>
          </a:prstGeom>
        </p:spPr>
      </p:pic>
    </p:spTree>
    <p:extLst>
      <p:ext uri="{BB962C8B-B14F-4D97-AF65-F5344CB8AC3E}">
        <p14:creationId xmlns:p14="http://schemas.microsoft.com/office/powerpoint/2010/main" val="55999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88157" y="5578250"/>
            <a:ext cx="4174670" cy="120028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Vocabulary and grammar quiz</a:t>
            </a:r>
          </a:p>
          <a:p>
            <a:pPr marR="0" lvl="0" algn="l" rtl="0">
              <a:lnSpc>
                <a:spcPct val="100000"/>
              </a:lnSpc>
              <a:spcBef>
                <a:spcPts val="0"/>
              </a:spcBef>
              <a:spcAft>
                <a:spcPts val="0"/>
              </a:spcAft>
              <a:buClr>
                <a:srgbClr val="FFFFFF"/>
              </a:buClr>
              <a:buSzPts val="2800"/>
            </a:pPr>
            <a:endParaRPr lang="es-ES" sz="24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0"/>
            <a:ext cx="4350984" cy="1325563"/>
          </a:xfrm>
        </p:spPr>
        <p:txBody>
          <a:bodyPr>
            <a:normAutofit/>
          </a:bodyPr>
          <a:lstStyle/>
          <a:p>
            <a:pPr algn="ctr" rtl="0" fontAlgn="ctr"/>
            <a:r>
              <a:rPr lang="en-GB" b="1" dirty="0">
                <a:solidFill>
                  <a:schemeClr val="bg1">
                    <a:lumMod val="95000"/>
                  </a:schemeClr>
                </a:solidFill>
                <a:latin typeface="Century Gothic" panose="020B0502020202020204" pitchFamily="34" charset="0"/>
              </a:rPr>
              <a:t>What do I know now?</a:t>
            </a:r>
            <a:endParaRPr lang="en-GB" sz="4400" b="1" dirty="0">
              <a:solidFill>
                <a:schemeClr val="bg1">
                  <a:lumMod val="95000"/>
                </a:schemeClr>
              </a:solidFill>
              <a:effectLst/>
              <a:latin typeface="Century Gothic" panose="020B0502020202020204" pitchFamily="34" charset="0"/>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4" name="Picture 3" descr="A cartoon character sitting at a desk with a book&#10;&#10;Description automatically generated with low confidence">
            <a:extLst>
              <a:ext uri="{FF2B5EF4-FFF2-40B4-BE49-F238E27FC236}">
                <a16:creationId xmlns:a16="http://schemas.microsoft.com/office/drawing/2014/main" id="{F40BE54E-A70B-4910-9E1D-4708C239F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7" y="2349592"/>
            <a:ext cx="3891516" cy="1702538"/>
          </a:xfrm>
          <a:prstGeom prst="ellipse">
            <a:avLst/>
          </a:prstGeom>
        </p:spPr>
      </p:pic>
      <p:pic>
        <p:nvPicPr>
          <p:cNvPr id="6" name="Picture 5" descr="A yellow circle with a question mark and text&#10;&#10;Description automatically generated with low confidence">
            <a:extLst>
              <a:ext uri="{FF2B5EF4-FFF2-40B4-BE49-F238E27FC236}">
                <a16:creationId xmlns:a16="http://schemas.microsoft.com/office/drawing/2014/main" id="{6C0317CB-87CD-48B0-B302-B2E5D605DC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544" y="3685530"/>
            <a:ext cx="1325564" cy="1325564"/>
          </a:xfrm>
          <a:prstGeom prst="rect">
            <a:avLst/>
          </a:prstGeom>
        </p:spPr>
      </p:pic>
      <p:pic>
        <p:nvPicPr>
          <p:cNvPr id="19" name="Picture 18" descr="A picture containing handwriting, blackboard, text, chalk&#10;&#10;Description automatically generated">
            <a:extLst>
              <a:ext uri="{FF2B5EF4-FFF2-40B4-BE49-F238E27FC236}">
                <a16:creationId xmlns:a16="http://schemas.microsoft.com/office/drawing/2014/main" id="{4F1424E0-445E-48DC-9417-AE8321AD50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479" y="3811140"/>
            <a:ext cx="1808871" cy="1325563"/>
          </a:xfrm>
          <a:prstGeom prst="ellipse">
            <a:avLst/>
          </a:prstGeom>
        </p:spPr>
      </p:pic>
      <p:pic>
        <p:nvPicPr>
          <p:cNvPr id="21" name="Picture 20" descr="A picture containing yellow, circle, design, illustration&#10;&#10;Description automatically generated">
            <a:extLst>
              <a:ext uri="{FF2B5EF4-FFF2-40B4-BE49-F238E27FC236}">
                <a16:creationId xmlns:a16="http://schemas.microsoft.com/office/drawing/2014/main" id="{A29516EA-C332-4B95-B605-E690917CE3B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3408" y="1099714"/>
            <a:ext cx="2018661" cy="20186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697680"/>
            <a:ext cx="10731636" cy="85702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person or people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that the sentence is about.</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sentence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0996D19A-E213-4F25-9E9B-5BD9E3E7D76A}"/>
              </a:ext>
            </a:extLst>
          </p:cNvPr>
          <p:cNvGraphicFramePr>
            <a:graphicFrameLocks noGrp="1"/>
          </p:cNvGraphicFramePr>
          <p:nvPr>
            <p:extLst>
              <p:ext uri="{D42A27DB-BD31-4B8C-83A1-F6EECF244321}">
                <p14:modId xmlns:p14="http://schemas.microsoft.com/office/powerpoint/2010/main" val="1628137855"/>
              </p:ext>
            </p:extLst>
          </p:nvPr>
        </p:nvGraphicFramePr>
        <p:xfrm>
          <a:off x="221286" y="1956244"/>
          <a:ext cx="11708117" cy="3649110"/>
        </p:xfrm>
        <a:graphic>
          <a:graphicData uri="http://schemas.openxmlformats.org/drawingml/2006/table">
            <a:tbl>
              <a:tblPr firstRow="1" firstCol="1" bandRow="1"/>
              <a:tblGrid>
                <a:gridCol w="595627">
                  <a:extLst>
                    <a:ext uri="{9D8B030D-6E8A-4147-A177-3AD203B41FA5}">
                      <a16:colId xmlns:a16="http://schemas.microsoft.com/office/drawing/2014/main" val="3350208969"/>
                    </a:ext>
                  </a:extLst>
                </a:gridCol>
                <a:gridCol w="1293241">
                  <a:extLst>
                    <a:ext uri="{9D8B030D-6E8A-4147-A177-3AD203B41FA5}">
                      <a16:colId xmlns:a16="http://schemas.microsoft.com/office/drawing/2014/main" val="2110466493"/>
                    </a:ext>
                  </a:extLst>
                </a:gridCol>
                <a:gridCol w="478301">
                  <a:extLst>
                    <a:ext uri="{9D8B030D-6E8A-4147-A177-3AD203B41FA5}">
                      <a16:colId xmlns:a16="http://schemas.microsoft.com/office/drawing/2014/main" val="4193266758"/>
                    </a:ext>
                  </a:extLst>
                </a:gridCol>
                <a:gridCol w="1688123">
                  <a:extLst>
                    <a:ext uri="{9D8B030D-6E8A-4147-A177-3AD203B41FA5}">
                      <a16:colId xmlns:a16="http://schemas.microsoft.com/office/drawing/2014/main" val="560461943"/>
                    </a:ext>
                  </a:extLst>
                </a:gridCol>
                <a:gridCol w="407964">
                  <a:extLst>
                    <a:ext uri="{9D8B030D-6E8A-4147-A177-3AD203B41FA5}">
                      <a16:colId xmlns:a16="http://schemas.microsoft.com/office/drawing/2014/main" val="2315940513"/>
                    </a:ext>
                  </a:extLst>
                </a:gridCol>
                <a:gridCol w="2039815">
                  <a:extLst>
                    <a:ext uri="{9D8B030D-6E8A-4147-A177-3AD203B41FA5}">
                      <a16:colId xmlns:a16="http://schemas.microsoft.com/office/drawing/2014/main" val="1066403538"/>
                    </a:ext>
                  </a:extLst>
                </a:gridCol>
                <a:gridCol w="492369">
                  <a:extLst>
                    <a:ext uri="{9D8B030D-6E8A-4147-A177-3AD203B41FA5}">
                      <a16:colId xmlns:a16="http://schemas.microsoft.com/office/drawing/2014/main" val="2386005084"/>
                    </a:ext>
                  </a:extLst>
                </a:gridCol>
                <a:gridCol w="1758462">
                  <a:extLst>
                    <a:ext uri="{9D8B030D-6E8A-4147-A177-3AD203B41FA5}">
                      <a16:colId xmlns:a16="http://schemas.microsoft.com/office/drawing/2014/main" val="682074576"/>
                    </a:ext>
                  </a:extLst>
                </a:gridCol>
                <a:gridCol w="633046">
                  <a:extLst>
                    <a:ext uri="{9D8B030D-6E8A-4147-A177-3AD203B41FA5}">
                      <a16:colId xmlns:a16="http://schemas.microsoft.com/office/drawing/2014/main" val="3754303024"/>
                    </a:ext>
                  </a:extLst>
                </a:gridCol>
                <a:gridCol w="1828800">
                  <a:extLst>
                    <a:ext uri="{9D8B030D-6E8A-4147-A177-3AD203B41FA5}">
                      <a16:colId xmlns:a16="http://schemas.microsoft.com/office/drawing/2014/main" val="3319827490"/>
                    </a:ext>
                  </a:extLst>
                </a:gridCol>
                <a:gridCol w="492369">
                  <a:extLst>
                    <a:ext uri="{9D8B030D-6E8A-4147-A177-3AD203B41FA5}">
                      <a16:colId xmlns:a16="http://schemas.microsoft.com/office/drawing/2014/main" val="106279253"/>
                    </a:ext>
                  </a:extLst>
                </a:gridCol>
              </a:tblGrid>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091139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12756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152081"/>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778353"/>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798879"/>
                  </a:ext>
                </a:extLst>
              </a:tr>
              <a:tr h="608185">
                <a:tc>
                  <a:txBody>
                    <a:bodyPr/>
                    <a:lstStyle/>
                    <a:p>
                      <a:pPr algn="ctr">
                        <a:lnSpc>
                          <a:spcPct val="107000"/>
                        </a:lnSpc>
                        <a:spcAft>
                          <a:spcPts val="0"/>
                        </a:spcAft>
                      </a:pP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924555"/>
                  </a:ext>
                </a:extLst>
              </a:tr>
            </a:tbl>
          </a:graphicData>
        </a:graphic>
      </p:graphicFrame>
      <p:sp>
        <p:nvSpPr>
          <p:cNvPr id="8" name="Rectangle 7">
            <a:extLst>
              <a:ext uri="{FF2B5EF4-FFF2-40B4-BE49-F238E27FC236}">
                <a16:creationId xmlns:a16="http://schemas.microsoft.com/office/drawing/2014/main" id="{732F3E8C-A901-4AC1-97D6-B4655C335EF2}"/>
              </a:ext>
            </a:extLst>
          </p:cNvPr>
          <p:cNvSpPr/>
          <p:nvPr/>
        </p:nvSpPr>
        <p:spPr>
          <a:xfrm>
            <a:off x="270215" y="206802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extLst>
              <a:ext uri="{FF2B5EF4-FFF2-40B4-BE49-F238E27FC236}">
                <a16:creationId xmlns:a16="http://schemas.microsoft.com/office/drawing/2014/main" id="{891240E2-DA0F-4647-8FE7-8701E0765EA8}"/>
              </a:ext>
            </a:extLst>
          </p:cNvPr>
          <p:cNvSpPr/>
          <p:nvPr/>
        </p:nvSpPr>
        <p:spPr>
          <a:xfrm>
            <a:off x="270213" y="2672939"/>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extLst>
              <a:ext uri="{FF2B5EF4-FFF2-40B4-BE49-F238E27FC236}">
                <a16:creationId xmlns:a16="http://schemas.microsoft.com/office/drawing/2014/main" id="{7E28A838-C528-46E0-A9D3-D26779F851D5}"/>
              </a:ext>
            </a:extLst>
          </p:cNvPr>
          <p:cNvSpPr/>
          <p:nvPr/>
        </p:nvSpPr>
        <p:spPr>
          <a:xfrm>
            <a:off x="270213" y="3289377"/>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extLst>
              <a:ext uri="{FF2B5EF4-FFF2-40B4-BE49-F238E27FC236}">
                <a16:creationId xmlns:a16="http://schemas.microsoft.com/office/drawing/2014/main" id="{3D21F499-5F53-447B-ABAA-1A92F782B553}"/>
              </a:ext>
            </a:extLst>
          </p:cNvPr>
          <p:cNvSpPr/>
          <p:nvPr/>
        </p:nvSpPr>
        <p:spPr>
          <a:xfrm>
            <a:off x="274011" y="3851139"/>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extLst>
              <a:ext uri="{FF2B5EF4-FFF2-40B4-BE49-F238E27FC236}">
                <a16:creationId xmlns:a16="http://schemas.microsoft.com/office/drawing/2014/main" id="{E146B8BE-7173-48F7-8F31-C3FAC2BA3367}"/>
              </a:ext>
            </a:extLst>
          </p:cNvPr>
          <p:cNvSpPr/>
          <p:nvPr/>
        </p:nvSpPr>
        <p:spPr>
          <a:xfrm>
            <a:off x="274011" y="4455894"/>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4" name="Rectangle 13">
            <a:extLst>
              <a:ext uri="{FF2B5EF4-FFF2-40B4-BE49-F238E27FC236}">
                <a16:creationId xmlns:a16="http://schemas.microsoft.com/office/drawing/2014/main" id="{BAA99AEF-6692-430D-803B-2A79F10BEAD0}"/>
              </a:ext>
            </a:extLst>
          </p:cNvPr>
          <p:cNvSpPr/>
          <p:nvPr/>
        </p:nvSpPr>
        <p:spPr>
          <a:xfrm>
            <a:off x="288079" y="5074717"/>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pic>
        <p:nvPicPr>
          <p:cNvPr id="15" name="Graphic 14" descr="Close">
            <a:extLst>
              <a:ext uri="{FF2B5EF4-FFF2-40B4-BE49-F238E27FC236}">
                <a16:creationId xmlns:a16="http://schemas.microsoft.com/office/drawing/2014/main" id="{2D1ACF1B-3B3B-4883-8E04-76EDACEA1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9866" y="2104861"/>
            <a:ext cx="282416" cy="282416"/>
          </a:xfrm>
          <a:prstGeom prst="rect">
            <a:avLst/>
          </a:prstGeom>
        </p:spPr>
      </p:pic>
      <p:pic>
        <p:nvPicPr>
          <p:cNvPr id="16" name="Graphic 15" descr="Close">
            <a:extLst>
              <a:ext uri="{FF2B5EF4-FFF2-40B4-BE49-F238E27FC236}">
                <a16:creationId xmlns:a16="http://schemas.microsoft.com/office/drawing/2014/main" id="{4AED967C-8226-4BFD-BB26-61071D534F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42125" y="2754645"/>
            <a:ext cx="282416" cy="282416"/>
          </a:xfrm>
          <a:prstGeom prst="rect">
            <a:avLst/>
          </a:prstGeom>
        </p:spPr>
      </p:pic>
      <p:pic>
        <p:nvPicPr>
          <p:cNvPr id="17" name="Graphic 16" descr="Close">
            <a:extLst>
              <a:ext uri="{FF2B5EF4-FFF2-40B4-BE49-F238E27FC236}">
                <a16:creationId xmlns:a16="http://schemas.microsoft.com/office/drawing/2014/main" id="{D9757871-D88E-4BC9-A26E-857EB466A5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949" y="3357475"/>
            <a:ext cx="282416" cy="282416"/>
          </a:xfrm>
          <a:prstGeom prst="rect">
            <a:avLst/>
          </a:prstGeom>
        </p:spPr>
      </p:pic>
      <p:pic>
        <p:nvPicPr>
          <p:cNvPr id="18" name="Graphic 17" descr="Close">
            <a:extLst>
              <a:ext uri="{FF2B5EF4-FFF2-40B4-BE49-F238E27FC236}">
                <a16:creationId xmlns:a16="http://schemas.microsoft.com/office/drawing/2014/main" id="{AE0BDC6B-2C4A-45D5-8EEF-404DBA4508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45928" y="3922855"/>
            <a:ext cx="282416" cy="282416"/>
          </a:xfrm>
          <a:prstGeom prst="rect">
            <a:avLst/>
          </a:prstGeom>
        </p:spPr>
      </p:pic>
      <p:pic>
        <p:nvPicPr>
          <p:cNvPr id="19" name="Graphic 18" descr="Close">
            <a:extLst>
              <a:ext uri="{FF2B5EF4-FFF2-40B4-BE49-F238E27FC236}">
                <a16:creationId xmlns:a16="http://schemas.microsoft.com/office/drawing/2014/main" id="{3F86CB8F-BC93-42EB-B72C-8EEF2FCB58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2054" y="4560646"/>
            <a:ext cx="282416" cy="282416"/>
          </a:xfrm>
          <a:prstGeom prst="rect">
            <a:avLst/>
          </a:prstGeom>
        </p:spPr>
      </p:pic>
      <p:pic>
        <p:nvPicPr>
          <p:cNvPr id="20" name="Graphic 19" descr="Close">
            <a:extLst>
              <a:ext uri="{FF2B5EF4-FFF2-40B4-BE49-F238E27FC236}">
                <a16:creationId xmlns:a16="http://schemas.microsoft.com/office/drawing/2014/main" id="{5E9190BD-0768-44F6-9B47-32B2583413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45928" y="5161540"/>
            <a:ext cx="282416" cy="282416"/>
          </a:xfrm>
          <a:prstGeom prst="rect">
            <a:avLst/>
          </a:prstGeom>
        </p:spPr>
      </p:pic>
    </p:spTree>
    <p:extLst>
      <p:ext uri="{BB962C8B-B14F-4D97-AF65-F5344CB8AC3E}">
        <p14:creationId xmlns:p14="http://schemas.microsoft.com/office/powerpoint/2010/main" val="423608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3" name="Rectangle 2">
            <a:extLst>
              <a:ext uri="{FF2B5EF4-FFF2-40B4-BE49-F238E27FC236}">
                <a16:creationId xmlns:a16="http://schemas.microsoft.com/office/drawing/2014/main" id="{2F0F38E9-4757-49EC-BBEF-14AA9CEAAEE3}"/>
              </a:ext>
            </a:extLst>
          </p:cNvPr>
          <p:cNvSpPr/>
          <p:nvPr/>
        </p:nvSpPr>
        <p:spPr>
          <a:xfrm>
            <a:off x="234462" y="496650"/>
            <a:ext cx="12959068" cy="574099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Spanish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b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Juan descansa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durante el viaje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Juan rests _________ ____ _______________.</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Presenta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una imagen</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S/he presents ____ _________.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Voy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la izquierda</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  go ______ ____ __________.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 desfile</a:t>
            </a:r>
            <a:r>
              <a:rPr lang="es-ES_tradnl"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es rápido.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 _________________ is fast.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Ves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todo.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You see _________________.</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 aeropuerto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está en </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el norte.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 ________________ is in the north.	</a:t>
            </a:r>
            <a:br>
              <a:rPr lang="en-GB" dirty="0">
                <a:latin typeface="Calibri" panose="020F0502020204030204" pitchFamily="34" charset="0"/>
                <a:ea typeface="DengXia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a:t>
            </a:r>
            <a:r>
              <a:rPr lang="en-GB" sz="20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Voy</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colegio</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cada</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semana</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 _____ _____  __________ every week.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Hay</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 río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en la ciudad.</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There is ___ _______ in the town.</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Querer</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 gato es normal.			____________ a cat is normal.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Bebe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agua.				S/he ____________ water.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7F8610D9-3B19-45E5-B502-8F9C96C08172}"/>
              </a:ext>
            </a:extLst>
          </p:cNvPr>
          <p:cNvSpPr txBox="1"/>
          <p:nvPr/>
        </p:nvSpPr>
        <p:spPr>
          <a:xfrm>
            <a:off x="7135906" y="1062336"/>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during  the   journey</a:t>
            </a:r>
          </a:p>
        </p:txBody>
      </p:sp>
      <p:sp>
        <p:nvSpPr>
          <p:cNvPr id="7" name="TextBox 6">
            <a:extLst>
              <a:ext uri="{FF2B5EF4-FFF2-40B4-BE49-F238E27FC236}">
                <a16:creationId xmlns:a16="http://schemas.microsoft.com/office/drawing/2014/main" id="{DD8A3B3F-80D0-4F1C-A873-6945569FD0A4}"/>
              </a:ext>
            </a:extLst>
          </p:cNvPr>
          <p:cNvSpPr txBox="1"/>
          <p:nvPr/>
        </p:nvSpPr>
        <p:spPr>
          <a:xfrm>
            <a:off x="7474737" y="1476536"/>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an image/a picture</a:t>
            </a:r>
          </a:p>
        </p:txBody>
      </p:sp>
      <p:sp>
        <p:nvSpPr>
          <p:cNvPr id="8" name="TextBox 7">
            <a:extLst>
              <a:ext uri="{FF2B5EF4-FFF2-40B4-BE49-F238E27FC236}">
                <a16:creationId xmlns:a16="http://schemas.microsoft.com/office/drawing/2014/main" id="{C159B408-00FE-4CF8-963A-292D6C96C035}"/>
              </a:ext>
            </a:extLst>
          </p:cNvPr>
          <p:cNvSpPr txBox="1"/>
          <p:nvPr/>
        </p:nvSpPr>
        <p:spPr>
          <a:xfrm>
            <a:off x="6329518" y="1938201"/>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   to    the   left</a:t>
            </a:r>
          </a:p>
        </p:txBody>
      </p:sp>
      <p:sp>
        <p:nvSpPr>
          <p:cNvPr id="9" name="TextBox 8">
            <a:extLst>
              <a:ext uri="{FF2B5EF4-FFF2-40B4-BE49-F238E27FC236}">
                <a16:creationId xmlns:a16="http://schemas.microsoft.com/office/drawing/2014/main" id="{34F84605-C512-43F4-9BA8-F958323F2573}"/>
              </a:ext>
            </a:extLst>
          </p:cNvPr>
          <p:cNvSpPr txBox="1"/>
          <p:nvPr/>
        </p:nvSpPr>
        <p:spPr>
          <a:xfrm>
            <a:off x="5319465" y="2399866"/>
            <a:ext cx="377788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The parade/procession</a:t>
            </a:r>
          </a:p>
        </p:txBody>
      </p:sp>
      <p:sp>
        <p:nvSpPr>
          <p:cNvPr id="10" name="TextBox 9">
            <a:extLst>
              <a:ext uri="{FF2B5EF4-FFF2-40B4-BE49-F238E27FC236}">
                <a16:creationId xmlns:a16="http://schemas.microsoft.com/office/drawing/2014/main" id="{3D7771E6-7539-4DB5-9FE5-C686C59DBCDC}"/>
              </a:ext>
            </a:extLst>
          </p:cNvPr>
          <p:cNvSpPr txBox="1"/>
          <p:nvPr/>
        </p:nvSpPr>
        <p:spPr>
          <a:xfrm>
            <a:off x="6984332" y="2861531"/>
            <a:ext cx="193559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everything</a:t>
            </a:r>
          </a:p>
        </p:txBody>
      </p:sp>
      <p:sp>
        <p:nvSpPr>
          <p:cNvPr id="11" name="TextBox 10">
            <a:extLst>
              <a:ext uri="{FF2B5EF4-FFF2-40B4-BE49-F238E27FC236}">
                <a16:creationId xmlns:a16="http://schemas.microsoft.com/office/drawing/2014/main" id="{BB7CB409-5D3A-4CA3-80F2-E0D39F4812B1}"/>
              </a:ext>
            </a:extLst>
          </p:cNvPr>
          <p:cNvSpPr txBox="1"/>
          <p:nvPr/>
        </p:nvSpPr>
        <p:spPr>
          <a:xfrm>
            <a:off x="5752470" y="3303972"/>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 The       airport</a:t>
            </a:r>
          </a:p>
        </p:txBody>
      </p:sp>
      <p:sp>
        <p:nvSpPr>
          <p:cNvPr id="12" name="TextBox 11">
            <a:extLst>
              <a:ext uri="{FF2B5EF4-FFF2-40B4-BE49-F238E27FC236}">
                <a16:creationId xmlns:a16="http://schemas.microsoft.com/office/drawing/2014/main" id="{6C93B1BF-6F3C-4FBB-93D5-7AF0EFCA3DF5}"/>
              </a:ext>
            </a:extLst>
          </p:cNvPr>
          <p:cNvSpPr txBox="1"/>
          <p:nvPr/>
        </p:nvSpPr>
        <p:spPr>
          <a:xfrm>
            <a:off x="5965533" y="3746413"/>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I   go    to     school</a:t>
            </a:r>
          </a:p>
        </p:txBody>
      </p:sp>
      <p:sp>
        <p:nvSpPr>
          <p:cNvPr id="13" name="TextBox 12">
            <a:extLst>
              <a:ext uri="{FF2B5EF4-FFF2-40B4-BE49-F238E27FC236}">
                <a16:creationId xmlns:a16="http://schemas.microsoft.com/office/drawing/2014/main" id="{C840BBD4-051F-4EA4-A18A-3B758470F990}"/>
              </a:ext>
            </a:extLst>
          </p:cNvPr>
          <p:cNvSpPr txBox="1"/>
          <p:nvPr/>
        </p:nvSpPr>
        <p:spPr>
          <a:xfrm>
            <a:off x="6758911" y="4227302"/>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a  river</a:t>
            </a:r>
          </a:p>
        </p:txBody>
      </p:sp>
      <p:sp>
        <p:nvSpPr>
          <p:cNvPr id="14" name="TextBox 13">
            <a:extLst>
              <a:ext uri="{FF2B5EF4-FFF2-40B4-BE49-F238E27FC236}">
                <a16:creationId xmlns:a16="http://schemas.microsoft.com/office/drawing/2014/main" id="{DD94ADFB-5566-4410-A951-FDBF364B7B55}"/>
              </a:ext>
            </a:extLst>
          </p:cNvPr>
          <p:cNvSpPr txBox="1"/>
          <p:nvPr/>
        </p:nvSpPr>
        <p:spPr>
          <a:xfrm>
            <a:off x="5852125" y="4656116"/>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Wanting</a:t>
            </a:r>
          </a:p>
        </p:txBody>
      </p:sp>
      <p:sp>
        <p:nvSpPr>
          <p:cNvPr id="15" name="TextBox 14">
            <a:extLst>
              <a:ext uri="{FF2B5EF4-FFF2-40B4-BE49-F238E27FC236}">
                <a16:creationId xmlns:a16="http://schemas.microsoft.com/office/drawing/2014/main" id="{A98F07CA-EE26-48CF-94B0-29C3580D8559}"/>
              </a:ext>
            </a:extLst>
          </p:cNvPr>
          <p:cNvSpPr txBox="1"/>
          <p:nvPr/>
        </p:nvSpPr>
        <p:spPr>
          <a:xfrm>
            <a:off x="6637363" y="5150632"/>
            <a:ext cx="1142086"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drinks</a:t>
            </a:r>
          </a:p>
        </p:txBody>
      </p:sp>
    </p:spTree>
    <p:extLst>
      <p:ext uri="{BB962C8B-B14F-4D97-AF65-F5344CB8AC3E}">
        <p14:creationId xmlns:p14="http://schemas.microsoft.com/office/powerpoint/2010/main" val="15387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2199" y="0"/>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9810311" y="116864"/>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995AE36D-4BFC-45EC-A9D2-7D5BE2D77322}"/>
              </a:ext>
            </a:extLst>
          </p:cNvPr>
          <p:cNvSpPr/>
          <p:nvPr/>
        </p:nvSpPr>
        <p:spPr>
          <a:xfrm>
            <a:off x="103501" y="347696"/>
            <a:ext cx="12304255" cy="6014019"/>
          </a:xfrm>
          <a:prstGeom prst="rect">
            <a:avLst/>
          </a:prstGeom>
        </p:spPr>
        <p:txBody>
          <a:bodyPr wrap="square">
            <a:spAutoFit/>
          </a:bodyPr>
          <a:lstStyle/>
          <a:p>
            <a:pPr>
              <a:lnSpc>
                <a:spcPct val="107000"/>
              </a:lnSpc>
              <a:spcAft>
                <a:spcPts val="80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Translate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 complete the Spanish sentence.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I hate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going (doing) swimming.</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Odio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___________ 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You do dance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 _____________.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Everybody</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 here.			_________ ____ ___________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está</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aquí</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I love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autumn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Amo ____ ____________.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 do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homework.</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 ___ ____________.	 	 (write</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Washing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car</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is important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Lavar</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 ___________ es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importante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GB" sz="2000"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right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 _____ _____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______________?		    (write </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clothing</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 smart.		_____ ________ es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elegante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You work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in silence.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Trabajas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 ____________.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I love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watching the television.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Amo _________ ___ _________________.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6" name="Rectangle 1">
            <a:extLst>
              <a:ext uri="{FF2B5EF4-FFF2-40B4-BE49-F238E27FC236}">
                <a16:creationId xmlns:a16="http://schemas.microsoft.com/office/drawing/2014/main" id="{C7B4DD43-ECAA-41A9-923F-8581C13EA930}"/>
              </a:ext>
            </a:extLst>
          </p:cNvPr>
          <p:cNvSpPr>
            <a:spLocks noChangeArrowheads="1"/>
          </p:cNvSpPr>
          <p:nvPr/>
        </p:nvSpPr>
        <p:spPr bwMode="auto">
          <a:xfrm>
            <a:off x="7680829" y="6452050"/>
            <a:ext cx="4511171" cy="37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a:lnSpc>
                <a:spcPct val="107000"/>
              </a:lnSpc>
              <a:spcAft>
                <a:spcPts val="800"/>
              </a:spcAft>
            </a:pPr>
            <a:r>
              <a:rPr lang="en-US" sz="18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Total marks available (Vocabulary): 50</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9894BB2F-FA9B-4A04-9448-06EDBDF41C68}"/>
              </a:ext>
            </a:extLst>
          </p:cNvPr>
          <p:cNvSpPr txBox="1"/>
          <p:nvPr/>
        </p:nvSpPr>
        <p:spPr>
          <a:xfrm>
            <a:off x="4633015" y="4701879"/>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   la   </a:t>
            </a:r>
            <a:r>
              <a:rPr lang="en-GB" sz="2400" b="1" dirty="0" err="1">
                <a:solidFill>
                  <a:srgbClr val="FF0066"/>
                </a:solidFill>
                <a:latin typeface="Century Gothic" panose="020B0502020202020204" pitchFamily="34" charset="0"/>
              </a:rPr>
              <a:t>ropa</a:t>
            </a:r>
            <a:endParaRPr lang="en-GB" sz="2400" b="1" dirty="0">
              <a:solidFill>
                <a:srgbClr val="FF0066"/>
              </a:solidFill>
              <a:latin typeface="Century Gothic" panose="020B0502020202020204" pitchFamily="34" charset="0"/>
            </a:endParaRPr>
          </a:p>
        </p:txBody>
      </p:sp>
      <p:sp>
        <p:nvSpPr>
          <p:cNvPr id="9" name="TextBox 8">
            <a:extLst>
              <a:ext uri="{FF2B5EF4-FFF2-40B4-BE49-F238E27FC236}">
                <a16:creationId xmlns:a16="http://schemas.microsoft.com/office/drawing/2014/main" id="{35423ACB-8132-4D6A-AA7D-70258B24F302}"/>
              </a:ext>
            </a:extLst>
          </p:cNvPr>
          <p:cNvSpPr txBox="1"/>
          <p:nvPr/>
        </p:nvSpPr>
        <p:spPr>
          <a:xfrm>
            <a:off x="4909089" y="1291705"/>
            <a:ext cx="324522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Haces</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baile</a:t>
            </a:r>
            <a:endParaRPr lang="en-GB" sz="2400" b="1" dirty="0">
              <a:solidFill>
                <a:srgbClr val="FF0066"/>
              </a:solidFill>
              <a:latin typeface="Century Gothic" panose="020B0502020202020204" pitchFamily="34" charset="0"/>
            </a:endParaRPr>
          </a:p>
        </p:txBody>
      </p:sp>
      <p:sp>
        <p:nvSpPr>
          <p:cNvPr id="10" name="TextBox 9">
            <a:extLst>
              <a:ext uri="{FF2B5EF4-FFF2-40B4-BE49-F238E27FC236}">
                <a16:creationId xmlns:a16="http://schemas.microsoft.com/office/drawing/2014/main" id="{3904E6F8-90B7-4E68-998D-A6A4481C023F}"/>
              </a:ext>
            </a:extLst>
          </p:cNvPr>
          <p:cNvSpPr txBox="1"/>
          <p:nvPr/>
        </p:nvSpPr>
        <p:spPr>
          <a:xfrm>
            <a:off x="4909090" y="1873896"/>
            <a:ext cx="324522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Todo</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el</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mundo</a:t>
            </a:r>
            <a:endParaRPr lang="en-GB" sz="2400" b="1" dirty="0">
              <a:solidFill>
                <a:srgbClr val="FF0066"/>
              </a:solidFill>
              <a:latin typeface="Century Gothic" panose="020B0502020202020204" pitchFamily="34" charset="0"/>
            </a:endParaRPr>
          </a:p>
        </p:txBody>
      </p:sp>
      <p:sp>
        <p:nvSpPr>
          <p:cNvPr id="11" name="TextBox 10">
            <a:extLst>
              <a:ext uri="{FF2B5EF4-FFF2-40B4-BE49-F238E27FC236}">
                <a16:creationId xmlns:a16="http://schemas.microsoft.com/office/drawing/2014/main" id="{AAB1FABD-D30B-423B-BFBB-814856F2FEBF}"/>
              </a:ext>
            </a:extLst>
          </p:cNvPr>
          <p:cNvSpPr txBox="1"/>
          <p:nvPr/>
        </p:nvSpPr>
        <p:spPr>
          <a:xfrm>
            <a:off x="5477261" y="2452424"/>
            <a:ext cx="324522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el</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otoño</a:t>
            </a:r>
            <a:endParaRPr lang="en-GB" sz="2400" b="1" dirty="0">
              <a:solidFill>
                <a:srgbClr val="FF0066"/>
              </a:solidFill>
              <a:latin typeface="Century Gothic" panose="020B0502020202020204" pitchFamily="34" charset="0"/>
            </a:endParaRPr>
          </a:p>
        </p:txBody>
      </p:sp>
      <p:sp>
        <p:nvSpPr>
          <p:cNvPr id="12" name="TextBox 11">
            <a:extLst>
              <a:ext uri="{FF2B5EF4-FFF2-40B4-BE49-F238E27FC236}">
                <a16:creationId xmlns:a16="http://schemas.microsoft.com/office/drawing/2014/main" id="{87B6AD86-CD66-4C12-89B4-FB793DC16E37}"/>
              </a:ext>
            </a:extLst>
          </p:cNvPr>
          <p:cNvSpPr txBox="1"/>
          <p:nvPr/>
        </p:nvSpPr>
        <p:spPr>
          <a:xfrm>
            <a:off x="4633016" y="3004424"/>
            <a:ext cx="324522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Hago</a:t>
            </a:r>
            <a:r>
              <a:rPr lang="en-GB" sz="2400" b="1" dirty="0">
                <a:solidFill>
                  <a:srgbClr val="FF0066"/>
                </a:solidFill>
                <a:latin typeface="Century Gothic" panose="020B0502020202020204" pitchFamily="34" charset="0"/>
              </a:rPr>
              <a:t>  los  </a:t>
            </a:r>
            <a:r>
              <a:rPr lang="en-GB" sz="2400" b="1" dirty="0" err="1">
                <a:solidFill>
                  <a:srgbClr val="FF0066"/>
                </a:solidFill>
                <a:latin typeface="Century Gothic" panose="020B0502020202020204" pitchFamily="34" charset="0"/>
              </a:rPr>
              <a:t>deberes</a:t>
            </a:r>
            <a:endParaRPr lang="en-GB" sz="2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0AB491CD-001C-4BEC-9F7A-83FFFE75201D}"/>
              </a:ext>
            </a:extLst>
          </p:cNvPr>
          <p:cNvSpPr txBox="1"/>
          <p:nvPr/>
        </p:nvSpPr>
        <p:spPr>
          <a:xfrm>
            <a:off x="5454048" y="3578860"/>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el</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coche</a:t>
            </a:r>
            <a:endParaRPr lang="en-GB" sz="2400" b="1" dirty="0">
              <a:solidFill>
                <a:srgbClr val="FF0066"/>
              </a:solidFill>
              <a:latin typeface="Century Gothic" panose="020B0502020202020204" pitchFamily="34" charset="0"/>
            </a:endParaRPr>
          </a:p>
        </p:txBody>
      </p:sp>
      <p:sp>
        <p:nvSpPr>
          <p:cNvPr id="14" name="TextBox 13">
            <a:extLst>
              <a:ext uri="{FF2B5EF4-FFF2-40B4-BE49-F238E27FC236}">
                <a16:creationId xmlns:a16="http://schemas.microsoft.com/office/drawing/2014/main" id="{1188ED80-151F-47A7-A1A6-BC9E12AEF415}"/>
              </a:ext>
            </a:extLst>
          </p:cNvPr>
          <p:cNvSpPr txBox="1"/>
          <p:nvPr/>
        </p:nvSpPr>
        <p:spPr>
          <a:xfrm>
            <a:off x="5131033" y="4130860"/>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A     la   </a:t>
            </a:r>
            <a:r>
              <a:rPr lang="en-GB" sz="2400" b="1" dirty="0" err="1">
                <a:solidFill>
                  <a:srgbClr val="FF0066"/>
                </a:solidFill>
                <a:latin typeface="Century Gothic" panose="020B0502020202020204" pitchFamily="34" charset="0"/>
              </a:rPr>
              <a:t>derecha</a:t>
            </a:r>
            <a:endParaRPr lang="en-GB" sz="2400" b="1" dirty="0">
              <a:solidFill>
                <a:srgbClr val="FF0066"/>
              </a:solidFill>
              <a:latin typeface="Century Gothic" panose="020B0502020202020204" pitchFamily="34" charset="0"/>
            </a:endParaRPr>
          </a:p>
        </p:txBody>
      </p:sp>
      <p:sp>
        <p:nvSpPr>
          <p:cNvPr id="15" name="TextBox 14">
            <a:extLst>
              <a:ext uri="{FF2B5EF4-FFF2-40B4-BE49-F238E27FC236}">
                <a16:creationId xmlns:a16="http://schemas.microsoft.com/office/drawing/2014/main" id="{8E70443A-E019-4811-B103-35B2BD2E45A3}"/>
              </a:ext>
            </a:extLst>
          </p:cNvPr>
          <p:cNvSpPr txBox="1"/>
          <p:nvPr/>
        </p:nvSpPr>
        <p:spPr>
          <a:xfrm>
            <a:off x="5477261" y="747035"/>
            <a:ext cx="324522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hacer</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natación</a:t>
            </a:r>
            <a:endParaRPr lang="en-GB" sz="2400" b="1" dirty="0">
              <a:solidFill>
                <a:srgbClr val="FF0066"/>
              </a:solidFill>
              <a:latin typeface="Century Gothic" panose="020B0502020202020204" pitchFamily="34" charset="0"/>
            </a:endParaRPr>
          </a:p>
        </p:txBody>
      </p:sp>
      <p:sp>
        <p:nvSpPr>
          <p:cNvPr id="16" name="TextBox 15">
            <a:extLst>
              <a:ext uri="{FF2B5EF4-FFF2-40B4-BE49-F238E27FC236}">
                <a16:creationId xmlns:a16="http://schemas.microsoft.com/office/drawing/2014/main" id="{EAE279B6-37C0-40B6-B9DD-7AA90D7C98CE}"/>
              </a:ext>
            </a:extLst>
          </p:cNvPr>
          <p:cNvSpPr txBox="1"/>
          <p:nvPr/>
        </p:nvSpPr>
        <p:spPr>
          <a:xfrm>
            <a:off x="5848644" y="5252634"/>
            <a:ext cx="324522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en</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silencio</a:t>
            </a:r>
            <a:endParaRPr lang="en-GB" sz="2400" b="1"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126B6138-A66D-4C5D-B904-BDC799275625}"/>
              </a:ext>
            </a:extLst>
          </p:cNvPr>
          <p:cNvSpPr txBox="1"/>
          <p:nvPr/>
        </p:nvSpPr>
        <p:spPr>
          <a:xfrm>
            <a:off x="5608947" y="5803389"/>
            <a:ext cx="324522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mirar</a:t>
            </a:r>
            <a:r>
              <a:rPr lang="en-GB" sz="2400" b="1" dirty="0">
                <a:solidFill>
                  <a:srgbClr val="FF0066"/>
                </a:solidFill>
                <a:latin typeface="Century Gothic" panose="020B0502020202020204" pitchFamily="34" charset="0"/>
              </a:rPr>
              <a:t>   la tele(vision)</a:t>
            </a:r>
          </a:p>
        </p:txBody>
      </p:sp>
    </p:spTree>
    <p:extLst>
      <p:ext uri="{BB962C8B-B14F-4D97-AF65-F5344CB8AC3E}">
        <p14:creationId xmlns:p14="http://schemas.microsoft.com/office/powerpoint/2010/main" val="342817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78057" y="932449"/>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943"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0" y="-2657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8" name="Table 7">
            <a:extLst>
              <a:ext uri="{FF2B5EF4-FFF2-40B4-BE49-F238E27FC236}">
                <a16:creationId xmlns:a16="http://schemas.microsoft.com/office/drawing/2014/main" id="{D79A1EE8-BA10-4DC4-9DE2-7A0951A2FACA}"/>
              </a:ext>
            </a:extLst>
          </p:cNvPr>
          <p:cNvGraphicFramePr>
            <a:graphicFrameLocks noGrp="1"/>
          </p:cNvGraphicFramePr>
          <p:nvPr/>
        </p:nvGraphicFramePr>
        <p:xfrm>
          <a:off x="166085" y="1377834"/>
          <a:ext cx="11859829" cy="5073768"/>
        </p:xfrm>
        <a:graphic>
          <a:graphicData uri="http://schemas.openxmlformats.org/drawingml/2006/table">
            <a:tbl>
              <a:tblPr firstRow="1" firstCol="1" bandRow="1"/>
              <a:tblGrid>
                <a:gridCol w="663403">
                  <a:extLst>
                    <a:ext uri="{9D8B030D-6E8A-4147-A177-3AD203B41FA5}">
                      <a16:colId xmlns:a16="http://schemas.microsoft.com/office/drawing/2014/main" val="1061103924"/>
                    </a:ext>
                  </a:extLst>
                </a:gridCol>
                <a:gridCol w="5588000">
                  <a:extLst>
                    <a:ext uri="{9D8B030D-6E8A-4147-A177-3AD203B41FA5}">
                      <a16:colId xmlns:a16="http://schemas.microsoft.com/office/drawing/2014/main" val="2833441794"/>
                    </a:ext>
                  </a:extLst>
                </a:gridCol>
                <a:gridCol w="1117600">
                  <a:extLst>
                    <a:ext uri="{9D8B030D-6E8A-4147-A177-3AD203B41FA5}">
                      <a16:colId xmlns:a16="http://schemas.microsoft.com/office/drawing/2014/main" val="1981576122"/>
                    </a:ext>
                  </a:extLst>
                </a:gridCol>
                <a:gridCol w="1016000">
                  <a:extLst>
                    <a:ext uri="{9D8B030D-6E8A-4147-A177-3AD203B41FA5}">
                      <a16:colId xmlns:a16="http://schemas.microsoft.com/office/drawing/2014/main" val="4264834723"/>
                    </a:ext>
                  </a:extLst>
                </a:gridCol>
                <a:gridCol w="1054100">
                  <a:extLst>
                    <a:ext uri="{9D8B030D-6E8A-4147-A177-3AD203B41FA5}">
                      <a16:colId xmlns:a16="http://schemas.microsoft.com/office/drawing/2014/main" val="90383043"/>
                    </a:ext>
                  </a:extLst>
                </a:gridCol>
                <a:gridCol w="1206500">
                  <a:extLst>
                    <a:ext uri="{9D8B030D-6E8A-4147-A177-3AD203B41FA5}">
                      <a16:colId xmlns:a16="http://schemas.microsoft.com/office/drawing/2014/main" val="2994354806"/>
                    </a:ext>
                  </a:extLst>
                </a:gridCol>
                <a:gridCol w="1214226">
                  <a:extLst>
                    <a:ext uri="{9D8B030D-6E8A-4147-A177-3AD203B41FA5}">
                      <a16:colId xmlns:a16="http://schemas.microsoft.com/office/drawing/2014/main" val="3424972028"/>
                    </a:ext>
                  </a:extLst>
                </a:gridCol>
              </a:tblGrid>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Hoy _________ lunes.</a:t>
                      </a:r>
                      <a:b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b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Today </a:t>
                      </a:r>
                      <a:r>
                        <a:rPr lang="fr-FR" sz="2200" u="sng"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 Monday.</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Dónde</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juguete</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Where </a:t>
                      </a:r>
                      <a:r>
                        <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 toy?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563455"/>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dieciocho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años</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a:t>
                      </a:r>
                      <a:r>
                        <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eighteen years old.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4606203"/>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 calor aquí en verano.</a:t>
                      </a:r>
                      <a:br>
                        <a:rPr lang="fr-FR"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fr-FR"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 is </a:t>
                      </a:r>
                      <a:r>
                        <a:rPr lang="fr-FR"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hot here in summer.</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9558858"/>
                  </a:ext>
                </a:extLst>
              </a:tr>
            </a:tbl>
          </a:graphicData>
        </a:graphic>
      </p:graphicFrame>
      <p:pic>
        <p:nvPicPr>
          <p:cNvPr id="9" name="Graphic 8" descr="Close">
            <a:extLst>
              <a:ext uri="{FF2B5EF4-FFF2-40B4-BE49-F238E27FC236}">
                <a16:creationId xmlns:a16="http://schemas.microsoft.com/office/drawing/2014/main" id="{3AEF70E2-9746-4C1C-A0E1-991EB32FF7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6814" y="1902870"/>
            <a:ext cx="259625" cy="259625"/>
          </a:xfrm>
          <a:prstGeom prst="rect">
            <a:avLst/>
          </a:prstGeom>
        </p:spPr>
      </p:pic>
      <p:pic>
        <p:nvPicPr>
          <p:cNvPr id="10" name="Graphic 9" descr="Close">
            <a:extLst>
              <a:ext uri="{FF2B5EF4-FFF2-40B4-BE49-F238E27FC236}">
                <a16:creationId xmlns:a16="http://schemas.microsoft.com/office/drawing/2014/main" id="{BC821845-0A29-4B26-864F-B74E733038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87069" y="3166092"/>
            <a:ext cx="259625" cy="259625"/>
          </a:xfrm>
          <a:prstGeom prst="rect">
            <a:avLst/>
          </a:prstGeom>
        </p:spPr>
      </p:pic>
      <p:pic>
        <p:nvPicPr>
          <p:cNvPr id="11" name="Graphic 10" descr="Close">
            <a:extLst>
              <a:ext uri="{FF2B5EF4-FFF2-40B4-BE49-F238E27FC236}">
                <a16:creationId xmlns:a16="http://schemas.microsoft.com/office/drawing/2014/main" id="{0E210CB3-2910-4E43-8F46-74056E5232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9034" y="4426734"/>
            <a:ext cx="259625" cy="259625"/>
          </a:xfrm>
          <a:prstGeom prst="rect">
            <a:avLst/>
          </a:prstGeom>
        </p:spPr>
      </p:pic>
      <p:pic>
        <p:nvPicPr>
          <p:cNvPr id="12" name="Graphic 11" descr="Close">
            <a:extLst>
              <a:ext uri="{FF2B5EF4-FFF2-40B4-BE49-F238E27FC236}">
                <a16:creationId xmlns:a16="http://schemas.microsoft.com/office/drawing/2014/main" id="{0A828975-2405-421F-A3A7-200AA0A305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54442" y="5687767"/>
            <a:ext cx="259625" cy="259625"/>
          </a:xfrm>
          <a:prstGeom prst="rect">
            <a:avLst/>
          </a:prstGeom>
        </p:spPr>
      </p:pic>
      <p:pic>
        <p:nvPicPr>
          <p:cNvPr id="6145" name="Picture 3" descr="Icon&#10;&#10;Description automatically generated">
            <a:extLst>
              <a:ext uri="{FF2B5EF4-FFF2-40B4-BE49-F238E27FC236}">
                <a16:creationId xmlns:a16="http://schemas.microsoft.com/office/drawing/2014/main" id="{B35284CD-DE8A-4FEE-8AFE-B5F057A0BE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085" y="442673"/>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id="{BA1EB90B-3BAA-4D8C-8510-976A43F7C0DF}"/>
              </a:ext>
            </a:extLst>
          </p:cNvPr>
          <p:cNvSpPr>
            <a:spLocks noChangeArrowheads="1"/>
          </p:cNvSpPr>
          <p:nvPr/>
        </p:nvSpPr>
        <p:spPr bwMode="auto">
          <a:xfrm>
            <a:off x="1450188" y="747040"/>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7790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5334" y="971490"/>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4864" y="112892"/>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0" y="-2657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6145" name="Picture 3" descr="Icon&#10;&#10;Description automatically generated">
            <a:extLst>
              <a:ext uri="{FF2B5EF4-FFF2-40B4-BE49-F238E27FC236}">
                <a16:creationId xmlns:a16="http://schemas.microsoft.com/office/drawing/2014/main" id="{B35284CD-DE8A-4FEE-8AFE-B5F057A0B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57" y="428567"/>
            <a:ext cx="1146608" cy="11559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D79A1EE8-BA10-4DC4-9DE2-7A0951A2FACA}"/>
              </a:ext>
            </a:extLst>
          </p:cNvPr>
          <p:cNvGraphicFramePr>
            <a:graphicFrameLocks noGrp="1"/>
          </p:cNvGraphicFramePr>
          <p:nvPr/>
        </p:nvGraphicFramePr>
        <p:xfrm>
          <a:off x="152514" y="1593544"/>
          <a:ext cx="11859829" cy="4914896"/>
        </p:xfrm>
        <a:graphic>
          <a:graphicData uri="http://schemas.openxmlformats.org/drawingml/2006/table">
            <a:tbl>
              <a:tblPr firstRow="1" firstCol="1" bandRow="1"/>
              <a:tblGrid>
                <a:gridCol w="523399">
                  <a:extLst>
                    <a:ext uri="{9D8B030D-6E8A-4147-A177-3AD203B41FA5}">
                      <a16:colId xmlns:a16="http://schemas.microsoft.com/office/drawing/2014/main" val="1061103924"/>
                    </a:ext>
                  </a:extLst>
                </a:gridCol>
                <a:gridCol w="5728004">
                  <a:extLst>
                    <a:ext uri="{9D8B030D-6E8A-4147-A177-3AD203B41FA5}">
                      <a16:colId xmlns:a16="http://schemas.microsoft.com/office/drawing/2014/main" val="2833441794"/>
                    </a:ext>
                  </a:extLst>
                </a:gridCol>
                <a:gridCol w="1117600">
                  <a:extLst>
                    <a:ext uri="{9D8B030D-6E8A-4147-A177-3AD203B41FA5}">
                      <a16:colId xmlns:a16="http://schemas.microsoft.com/office/drawing/2014/main" val="1981576122"/>
                    </a:ext>
                  </a:extLst>
                </a:gridCol>
                <a:gridCol w="1016000">
                  <a:extLst>
                    <a:ext uri="{9D8B030D-6E8A-4147-A177-3AD203B41FA5}">
                      <a16:colId xmlns:a16="http://schemas.microsoft.com/office/drawing/2014/main" val="4264834723"/>
                    </a:ext>
                  </a:extLst>
                </a:gridCol>
                <a:gridCol w="1054100">
                  <a:extLst>
                    <a:ext uri="{9D8B030D-6E8A-4147-A177-3AD203B41FA5}">
                      <a16:colId xmlns:a16="http://schemas.microsoft.com/office/drawing/2014/main" val="90383043"/>
                    </a:ext>
                  </a:extLst>
                </a:gridCol>
                <a:gridCol w="1206500">
                  <a:extLst>
                    <a:ext uri="{9D8B030D-6E8A-4147-A177-3AD203B41FA5}">
                      <a16:colId xmlns:a16="http://schemas.microsoft.com/office/drawing/2014/main" val="2994354806"/>
                    </a:ext>
                  </a:extLst>
                </a:gridCol>
                <a:gridCol w="1214226">
                  <a:extLst>
                    <a:ext uri="{9D8B030D-6E8A-4147-A177-3AD203B41FA5}">
                      <a16:colId xmlns:a16="http://schemas.microsoft.com/office/drawing/2014/main" val="3424972028"/>
                    </a:ext>
                  </a:extLst>
                </a:gridCol>
              </a:tblGrid>
              <a:tr h="12287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¡_________ hambre!</a:t>
                      </a:r>
                      <a:b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b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He </a:t>
                      </a:r>
                      <a:r>
                        <a:rPr lang="fr-FR" sz="2200" u="sng"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 hungry!</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12287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 una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cama</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azul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la casa?</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 there</a:t>
                      </a:r>
                      <a:r>
                        <a:rPr lang="en-GB" sz="220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 blue bed in the house?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234241"/>
                  </a:ext>
                </a:extLst>
              </a:tr>
              <a:tr h="1228724">
                <a:tc>
                  <a:txBody>
                    <a:body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chica</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muy</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fuerte</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hoy.</a:t>
                      </a:r>
                      <a:b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b="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 girl </a:t>
                      </a:r>
                      <a:r>
                        <a:rPr lang="en-GB" sz="2200" b="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b="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very strong today.</a:t>
                      </a:r>
                      <a:endPar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0497"/>
                  </a:ext>
                </a:extLst>
              </a:tr>
              <a:tr h="1228724">
                <a:tc>
                  <a:txBody>
                    <a:body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Mi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color</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favorito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amarillo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b="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My favourite colour </a:t>
                      </a:r>
                      <a:r>
                        <a:rPr lang="en-GB" sz="2200" b="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b="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yellow.</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816043"/>
                  </a:ext>
                </a:extLst>
              </a:tr>
            </a:tbl>
          </a:graphicData>
        </a:graphic>
      </p:graphicFrame>
      <p:pic>
        <p:nvPicPr>
          <p:cNvPr id="9" name="Graphic 8" descr="Close">
            <a:extLst>
              <a:ext uri="{FF2B5EF4-FFF2-40B4-BE49-F238E27FC236}">
                <a16:creationId xmlns:a16="http://schemas.microsoft.com/office/drawing/2014/main" id="{3AEF70E2-9746-4C1C-A0E1-991EB32FF7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75943" y="2071202"/>
            <a:ext cx="259625" cy="259625"/>
          </a:xfrm>
          <a:prstGeom prst="rect">
            <a:avLst/>
          </a:prstGeom>
        </p:spPr>
      </p:pic>
      <p:pic>
        <p:nvPicPr>
          <p:cNvPr id="10" name="Graphic 9" descr="Close">
            <a:extLst>
              <a:ext uri="{FF2B5EF4-FFF2-40B4-BE49-F238E27FC236}">
                <a16:creationId xmlns:a16="http://schemas.microsoft.com/office/drawing/2014/main" id="{BC821845-0A29-4B26-864F-B74E733038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1334" y="3299187"/>
            <a:ext cx="259625" cy="259625"/>
          </a:xfrm>
          <a:prstGeom prst="rect">
            <a:avLst/>
          </a:prstGeom>
        </p:spPr>
      </p:pic>
      <p:pic>
        <p:nvPicPr>
          <p:cNvPr id="11" name="Graphic 10" descr="Close">
            <a:extLst>
              <a:ext uri="{FF2B5EF4-FFF2-40B4-BE49-F238E27FC236}">
                <a16:creationId xmlns:a16="http://schemas.microsoft.com/office/drawing/2014/main" id="{0E210CB3-2910-4E43-8F46-74056E5232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74134" y="4544529"/>
            <a:ext cx="259625" cy="259625"/>
          </a:xfrm>
          <a:prstGeom prst="rect">
            <a:avLst/>
          </a:prstGeom>
        </p:spPr>
      </p:pic>
      <p:pic>
        <p:nvPicPr>
          <p:cNvPr id="12" name="Graphic 11" descr="Close">
            <a:extLst>
              <a:ext uri="{FF2B5EF4-FFF2-40B4-BE49-F238E27FC236}">
                <a16:creationId xmlns:a16="http://schemas.microsoft.com/office/drawing/2014/main" id="{0A828975-2405-421F-A3A7-200AA0A305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75943" y="5776667"/>
            <a:ext cx="259625" cy="259625"/>
          </a:xfrm>
          <a:prstGeom prst="rect">
            <a:avLst/>
          </a:prstGeom>
        </p:spPr>
      </p:pic>
      <p:sp>
        <p:nvSpPr>
          <p:cNvPr id="15" name="Rectangle 1">
            <a:extLst>
              <a:ext uri="{FF2B5EF4-FFF2-40B4-BE49-F238E27FC236}">
                <a16:creationId xmlns:a16="http://schemas.microsoft.com/office/drawing/2014/main" id="{D5AC0F9A-B65E-4B89-9EAC-D4D9786B0C7E}"/>
              </a:ext>
            </a:extLst>
          </p:cNvPr>
          <p:cNvSpPr>
            <a:spLocks noChangeArrowheads="1"/>
          </p:cNvSpPr>
          <p:nvPr/>
        </p:nvSpPr>
        <p:spPr bwMode="auto">
          <a:xfrm>
            <a:off x="1450188" y="562374"/>
            <a:ext cx="96340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[cont’d.]</a:t>
            </a:r>
            <a:b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2736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5665" y="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10" name="Rectangle 9">
            <a:extLst>
              <a:ext uri="{FF2B5EF4-FFF2-40B4-BE49-F238E27FC236}">
                <a16:creationId xmlns:a16="http://schemas.microsoft.com/office/drawing/2014/main" id="{9CD5F834-EE22-4D85-A1FF-DECB400CA362}"/>
              </a:ext>
            </a:extLst>
          </p:cNvPr>
          <p:cNvSpPr/>
          <p:nvPr/>
        </p:nvSpPr>
        <p:spPr>
          <a:xfrm>
            <a:off x="1893484" y="723252"/>
            <a:ext cx="10843653" cy="46698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B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a:t>
            </a:r>
            <a:r>
              <a:rPr lang="en-US" sz="2400" dirty="0">
                <a:solidFill>
                  <a:srgbClr val="002060"/>
                </a:solidFill>
                <a:latin typeface="Century Gothic" panose="020B0502020202020204" pitchFamily="34" charset="0"/>
                <a:ea typeface="SimSun" panose="02010600030101010101" pitchFamily="2" charset="-122"/>
                <a:cs typeface="Helvetica" panose="020B0604020202020204" pitchFamily="34" charset="0"/>
              </a:rPr>
              <a:t>.</a:t>
            </a: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pic>
        <p:nvPicPr>
          <p:cNvPr id="12" name="Picture 3" descr="Icon&#10;&#10;Description automatically generated">
            <a:extLst>
              <a:ext uri="{FF2B5EF4-FFF2-40B4-BE49-F238E27FC236}">
                <a16:creationId xmlns:a16="http://schemas.microsoft.com/office/drawing/2014/main" id="{5073F9FE-C912-40BC-8E40-56C2A9578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91" y="481118"/>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CFA2B928-ADCD-4DB5-BC3A-D4C6EE83AAB7}"/>
              </a:ext>
            </a:extLst>
          </p:cNvPr>
          <p:cNvSpPr>
            <a:spLocks noChangeArrowheads="1"/>
          </p:cNvSpPr>
          <p:nvPr/>
        </p:nvSpPr>
        <p:spPr bwMode="auto">
          <a:xfrm>
            <a:off x="367747" y="195008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US" altLang="zh-CN" sz="2000" b="0" i="0" u="none" strike="noStrike" cap="none" normalizeH="0" baseline="0">
              <a:ln>
                <a:noFill/>
              </a:ln>
              <a:solidFill>
                <a:schemeClr val="tx1"/>
              </a:solidFill>
              <a:effectLst/>
              <a:latin typeface="Arial" panose="020B0604020202020204" pitchFamily="34" charset="0"/>
            </a:endParaRPr>
          </a:p>
        </p:txBody>
      </p:sp>
      <p:graphicFrame>
        <p:nvGraphicFramePr>
          <p:cNvPr id="17" name="Table 16">
            <a:extLst>
              <a:ext uri="{FF2B5EF4-FFF2-40B4-BE49-F238E27FC236}">
                <a16:creationId xmlns:a16="http://schemas.microsoft.com/office/drawing/2014/main" id="{AF64C1E4-ADC1-4B02-B79D-3AA2E4F1404C}"/>
              </a:ext>
            </a:extLst>
          </p:cNvPr>
          <p:cNvGraphicFramePr>
            <a:graphicFrameLocks noGrp="1"/>
          </p:cNvGraphicFramePr>
          <p:nvPr/>
        </p:nvGraphicFramePr>
        <p:xfrm>
          <a:off x="367747" y="1734319"/>
          <a:ext cx="10596027" cy="2986532"/>
        </p:xfrm>
        <a:graphic>
          <a:graphicData uri="http://schemas.openxmlformats.org/drawingml/2006/table">
            <a:tbl>
              <a:tblPr firstRow="1" firstCol="1" bandRow="1"/>
              <a:tblGrid>
                <a:gridCol w="510188">
                  <a:extLst>
                    <a:ext uri="{9D8B030D-6E8A-4147-A177-3AD203B41FA5}">
                      <a16:colId xmlns:a16="http://schemas.microsoft.com/office/drawing/2014/main" val="446294625"/>
                    </a:ext>
                  </a:extLst>
                </a:gridCol>
                <a:gridCol w="2247092">
                  <a:extLst>
                    <a:ext uri="{9D8B030D-6E8A-4147-A177-3AD203B41FA5}">
                      <a16:colId xmlns:a16="http://schemas.microsoft.com/office/drawing/2014/main" val="4208043007"/>
                    </a:ext>
                  </a:extLst>
                </a:gridCol>
                <a:gridCol w="7838747">
                  <a:extLst>
                    <a:ext uri="{9D8B030D-6E8A-4147-A177-3AD203B41FA5}">
                      <a16:colId xmlns:a16="http://schemas.microsoft.com/office/drawing/2014/main" val="25794870"/>
                    </a:ext>
                  </a:extLst>
                </a:gridCol>
              </a:tblGrid>
              <a:tr h="62611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terribles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unos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ordenadores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739917"/>
                  </a:ext>
                </a:extLst>
              </a:tr>
              <a:tr h="61722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playa</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larga</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320915"/>
                  </a:ext>
                </a:extLst>
              </a:tr>
              <a:tr h="61722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primaveras</a:t>
                      </a: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bonitas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032894"/>
                  </a:ext>
                </a:extLst>
              </a:tr>
            </a:tbl>
          </a:graphicData>
        </a:graphic>
      </p:graphicFrame>
      <p:sp>
        <p:nvSpPr>
          <p:cNvPr id="18" name="Rectangle 17">
            <a:extLst>
              <a:ext uri="{FF2B5EF4-FFF2-40B4-BE49-F238E27FC236}">
                <a16:creationId xmlns:a16="http://schemas.microsoft.com/office/drawing/2014/main" id="{CA6AF518-EE30-46F2-96F7-EA07585EE3D6}"/>
              </a:ext>
            </a:extLst>
          </p:cNvPr>
          <p:cNvSpPr/>
          <p:nvPr/>
        </p:nvSpPr>
        <p:spPr>
          <a:xfrm>
            <a:off x="243933" y="4897922"/>
            <a:ext cx="10843653" cy="46698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 </a:t>
            </a:r>
            <a:r>
              <a:rPr kumimoji="0" lang="en-GB"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Put a cross (x) </a:t>
            </a:r>
            <a:r>
              <a:rPr kumimoji="0" lang="en-GB" sz="24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next to the correct English meaning.</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9" name="Table 18">
            <a:extLst>
              <a:ext uri="{FF2B5EF4-FFF2-40B4-BE49-F238E27FC236}">
                <a16:creationId xmlns:a16="http://schemas.microsoft.com/office/drawing/2014/main" id="{BD845FDF-13E1-4D77-BB62-962F717FAC57}"/>
              </a:ext>
            </a:extLst>
          </p:cNvPr>
          <p:cNvGraphicFramePr>
            <a:graphicFrameLocks noGrp="1"/>
          </p:cNvGraphicFramePr>
          <p:nvPr/>
        </p:nvGraphicFramePr>
        <p:xfrm>
          <a:off x="291091" y="5437416"/>
          <a:ext cx="11590109" cy="928116"/>
        </p:xfrm>
        <a:graphic>
          <a:graphicData uri="http://schemas.openxmlformats.org/drawingml/2006/table">
            <a:tbl>
              <a:tblPr firstRow="1" firstCol="1" bandRow="1"/>
              <a:tblGrid>
                <a:gridCol w="3331160">
                  <a:extLst>
                    <a:ext uri="{9D8B030D-6E8A-4147-A177-3AD203B41FA5}">
                      <a16:colId xmlns:a16="http://schemas.microsoft.com/office/drawing/2014/main" val="1586311863"/>
                    </a:ext>
                  </a:extLst>
                </a:gridCol>
                <a:gridCol w="3913424">
                  <a:extLst>
                    <a:ext uri="{9D8B030D-6E8A-4147-A177-3AD203B41FA5}">
                      <a16:colId xmlns:a16="http://schemas.microsoft.com/office/drawing/2014/main" val="416966337"/>
                    </a:ext>
                  </a:extLst>
                </a:gridCol>
                <a:gridCol w="4345525">
                  <a:extLst>
                    <a:ext uri="{9D8B030D-6E8A-4147-A177-3AD203B41FA5}">
                      <a16:colId xmlns:a16="http://schemas.microsoft.com/office/drawing/2014/main" val="3166547533"/>
                    </a:ext>
                  </a:extLst>
                </a:gridCol>
              </a:tblGrid>
              <a:tr h="272415">
                <a:tc>
                  <a:txBody>
                    <a:bodyPr/>
                    <a:lstStyle/>
                    <a:p>
                      <a:pPr>
                        <a:lnSpc>
                          <a:spcPct val="107000"/>
                        </a:lnSpc>
                        <a:spcAft>
                          <a:spcPts val="800"/>
                        </a:spcAft>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GB" sz="2000" dirty="0" err="1">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Enseñas</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err="1">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música</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You don’t teach music.</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You teach music.</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140604703"/>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No descansan hoy.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They are not resting today.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They are resting today.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478582526"/>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 No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visita</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 la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abuela</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She visits grandma.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She doesn’t visit grandma.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799535077"/>
                  </a:ext>
                </a:extLst>
              </a:tr>
            </a:tbl>
          </a:graphicData>
        </a:graphic>
      </p:graphicFrame>
      <p:pic>
        <p:nvPicPr>
          <p:cNvPr id="11" name="Graphic 10" descr="Close">
            <a:extLst>
              <a:ext uri="{FF2B5EF4-FFF2-40B4-BE49-F238E27FC236}">
                <a16:creationId xmlns:a16="http://schemas.microsoft.com/office/drawing/2014/main" id="{BABF064B-16E6-4151-9D48-8E64508957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67160" y="5437416"/>
            <a:ext cx="282416" cy="282416"/>
          </a:xfrm>
          <a:prstGeom prst="rect">
            <a:avLst/>
          </a:prstGeom>
        </p:spPr>
      </p:pic>
      <p:pic>
        <p:nvPicPr>
          <p:cNvPr id="13" name="Graphic 12" descr="Close">
            <a:extLst>
              <a:ext uri="{FF2B5EF4-FFF2-40B4-BE49-F238E27FC236}">
                <a16:creationId xmlns:a16="http://schemas.microsoft.com/office/drawing/2014/main" id="{44EB9FEB-84CD-4138-8AA9-D4D3B4CD71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46710" y="5760266"/>
            <a:ext cx="282416" cy="282416"/>
          </a:xfrm>
          <a:prstGeom prst="rect">
            <a:avLst/>
          </a:prstGeom>
        </p:spPr>
      </p:pic>
      <p:pic>
        <p:nvPicPr>
          <p:cNvPr id="14" name="Graphic 13" descr="Close">
            <a:extLst>
              <a:ext uri="{FF2B5EF4-FFF2-40B4-BE49-F238E27FC236}">
                <a16:creationId xmlns:a16="http://schemas.microsoft.com/office/drawing/2014/main" id="{F6DBF568-1B53-4939-8765-D98AD8EBC1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67160" y="6116819"/>
            <a:ext cx="282416" cy="282416"/>
          </a:xfrm>
          <a:prstGeom prst="rect">
            <a:avLst/>
          </a:prstGeom>
        </p:spPr>
      </p:pic>
      <p:sp>
        <p:nvSpPr>
          <p:cNvPr id="15" name="TextBox 14">
            <a:extLst>
              <a:ext uri="{FF2B5EF4-FFF2-40B4-BE49-F238E27FC236}">
                <a16:creationId xmlns:a16="http://schemas.microsoft.com/office/drawing/2014/main" id="{BFDB9343-2CFB-44E9-90C2-20B4368D9063}"/>
              </a:ext>
            </a:extLst>
          </p:cNvPr>
          <p:cNvSpPr txBox="1"/>
          <p:nvPr/>
        </p:nvSpPr>
        <p:spPr>
          <a:xfrm>
            <a:off x="5591192" y="1939673"/>
            <a:ext cx="4325165"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unos</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ordenadores</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terribles</a:t>
            </a:r>
            <a:endParaRPr lang="en-GB" sz="2400" b="1" dirty="0">
              <a:solidFill>
                <a:srgbClr val="FF0066"/>
              </a:solidFill>
              <a:latin typeface="Century Gothic" panose="020B0502020202020204" pitchFamily="34" charset="0"/>
            </a:endParaRPr>
          </a:p>
        </p:txBody>
      </p:sp>
      <p:sp>
        <p:nvSpPr>
          <p:cNvPr id="16" name="TextBox 15">
            <a:extLst>
              <a:ext uri="{FF2B5EF4-FFF2-40B4-BE49-F238E27FC236}">
                <a16:creationId xmlns:a16="http://schemas.microsoft.com/office/drawing/2014/main" id="{1426B74A-4DB2-43D3-B7B2-12494A4E8606}"/>
              </a:ext>
            </a:extLst>
          </p:cNvPr>
          <p:cNvSpPr txBox="1"/>
          <p:nvPr/>
        </p:nvSpPr>
        <p:spPr>
          <a:xfrm>
            <a:off x="5866399" y="2891580"/>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una playa </a:t>
            </a:r>
            <a:r>
              <a:rPr lang="en-GB" sz="2400" b="1" dirty="0" err="1">
                <a:solidFill>
                  <a:srgbClr val="FF0066"/>
                </a:solidFill>
                <a:latin typeface="Century Gothic" panose="020B0502020202020204" pitchFamily="34" charset="0"/>
              </a:rPr>
              <a:t>larga</a:t>
            </a:r>
            <a:endParaRPr lang="en-GB" sz="2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B71DD8FD-19EB-437B-81C9-080C8CA41A3C}"/>
              </a:ext>
            </a:extLst>
          </p:cNvPr>
          <p:cNvSpPr txBox="1"/>
          <p:nvPr/>
        </p:nvSpPr>
        <p:spPr>
          <a:xfrm>
            <a:off x="5866399" y="3871847"/>
            <a:ext cx="3971809"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las </a:t>
            </a:r>
            <a:r>
              <a:rPr lang="en-GB" sz="2400" b="1" dirty="0" err="1">
                <a:solidFill>
                  <a:srgbClr val="FF0066"/>
                </a:solidFill>
                <a:latin typeface="Century Gothic" panose="020B0502020202020204" pitchFamily="34" charset="0"/>
              </a:rPr>
              <a:t>primaveras</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bonitas</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42686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1">
            <a:extLst>
              <a:ext uri="{FF2B5EF4-FFF2-40B4-BE49-F238E27FC236}">
                <a16:creationId xmlns:a16="http://schemas.microsoft.com/office/drawing/2014/main" id="{CFA2B928-ADCD-4DB5-BC3A-D4C6EE83AAB7}"/>
              </a:ext>
            </a:extLst>
          </p:cNvPr>
          <p:cNvSpPr>
            <a:spLocks noChangeArrowheads="1"/>
          </p:cNvSpPr>
          <p:nvPr/>
        </p:nvSpPr>
        <p:spPr bwMode="auto">
          <a:xfrm>
            <a:off x="367747" y="195008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US" altLang="zh-CN" sz="2000" b="0" i="0" u="none" strike="noStrike" cap="none" normalizeH="0" baseline="0">
              <a:ln>
                <a:noFill/>
              </a:ln>
              <a:solidFill>
                <a:schemeClr val="tx1"/>
              </a:solidFill>
              <a:effectLst/>
              <a:latin typeface="Arial" panose="020B0604020202020204" pitchFamily="34" charset="0"/>
            </a:endParaRPr>
          </a:p>
        </p:txBody>
      </p:sp>
      <p:graphicFrame>
        <p:nvGraphicFramePr>
          <p:cNvPr id="17" name="Table 16">
            <a:extLst>
              <a:ext uri="{FF2B5EF4-FFF2-40B4-BE49-F238E27FC236}">
                <a16:creationId xmlns:a16="http://schemas.microsoft.com/office/drawing/2014/main" id="{B109882C-6626-4CCF-A448-33D0CF8DB812}"/>
              </a:ext>
            </a:extLst>
          </p:cNvPr>
          <p:cNvGraphicFramePr>
            <a:graphicFrameLocks noGrp="1"/>
          </p:cNvGraphicFramePr>
          <p:nvPr/>
        </p:nvGraphicFramePr>
        <p:xfrm>
          <a:off x="198323" y="1349439"/>
          <a:ext cx="11759215" cy="1587915"/>
        </p:xfrm>
        <a:graphic>
          <a:graphicData uri="http://schemas.openxmlformats.org/drawingml/2006/table">
            <a:tbl>
              <a:tblPr firstRow="1" firstCol="1" bandRow="1"/>
              <a:tblGrid>
                <a:gridCol w="663403">
                  <a:extLst>
                    <a:ext uri="{9D8B030D-6E8A-4147-A177-3AD203B41FA5}">
                      <a16:colId xmlns:a16="http://schemas.microsoft.com/office/drawing/2014/main" val="1061103924"/>
                    </a:ext>
                  </a:extLst>
                </a:gridCol>
                <a:gridCol w="5088712">
                  <a:extLst>
                    <a:ext uri="{9D8B030D-6E8A-4147-A177-3AD203B41FA5}">
                      <a16:colId xmlns:a16="http://schemas.microsoft.com/office/drawing/2014/main" val="2833441794"/>
                    </a:ext>
                  </a:extLst>
                </a:gridCol>
                <a:gridCol w="1460500">
                  <a:extLst>
                    <a:ext uri="{9D8B030D-6E8A-4147-A177-3AD203B41FA5}">
                      <a16:colId xmlns:a16="http://schemas.microsoft.com/office/drawing/2014/main" val="1981576122"/>
                    </a:ext>
                  </a:extLst>
                </a:gridCol>
                <a:gridCol w="1447800">
                  <a:extLst>
                    <a:ext uri="{9D8B030D-6E8A-4147-A177-3AD203B41FA5}">
                      <a16:colId xmlns:a16="http://schemas.microsoft.com/office/drawing/2014/main" val="4264834723"/>
                    </a:ext>
                  </a:extLst>
                </a:gridCol>
                <a:gridCol w="1524000">
                  <a:extLst>
                    <a:ext uri="{9D8B030D-6E8A-4147-A177-3AD203B41FA5}">
                      <a16:colId xmlns:a16="http://schemas.microsoft.com/office/drawing/2014/main" val="90383043"/>
                    </a:ext>
                  </a:extLst>
                </a:gridCol>
                <a:gridCol w="1574800">
                  <a:extLst>
                    <a:ext uri="{9D8B030D-6E8A-4147-A177-3AD203B41FA5}">
                      <a16:colId xmlns:a16="http://schemas.microsoft.com/office/drawing/2014/main" val="2994354806"/>
                    </a:ext>
                  </a:extLst>
                </a:gridCol>
              </a:tblGrid>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Veo _________ la gente (f)</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todo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durante</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 horas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fpl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mucho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563455"/>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tirar</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tomates</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mpl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mucho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4606203"/>
                  </a:ext>
                </a:extLst>
              </a:tr>
            </a:tbl>
          </a:graphicData>
        </a:graphic>
      </p:graphicFrame>
      <p:sp>
        <p:nvSpPr>
          <p:cNvPr id="18" name="Rectangle 1">
            <a:extLst>
              <a:ext uri="{FF2B5EF4-FFF2-40B4-BE49-F238E27FC236}">
                <a16:creationId xmlns:a16="http://schemas.microsoft.com/office/drawing/2014/main" id="{387950C0-570E-4537-85AE-0EDBB487D468}"/>
              </a:ext>
            </a:extLst>
          </p:cNvPr>
          <p:cNvSpPr>
            <a:spLocks noChangeArrowheads="1"/>
          </p:cNvSpPr>
          <p:nvPr/>
        </p:nvSpPr>
        <p:spPr bwMode="auto">
          <a:xfrm>
            <a:off x="234462" y="599755"/>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D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word(s)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19" name="Graphic 18" descr="Close">
            <a:extLst>
              <a:ext uri="{FF2B5EF4-FFF2-40B4-BE49-F238E27FC236}">
                <a16:creationId xmlns:a16="http://schemas.microsoft.com/office/drawing/2014/main" id="{182C5C59-4F6B-4E8A-8314-8DFF46EA3D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4823" y="1485074"/>
            <a:ext cx="259625" cy="259625"/>
          </a:xfrm>
          <a:prstGeom prst="rect">
            <a:avLst/>
          </a:prstGeom>
        </p:spPr>
      </p:pic>
      <p:pic>
        <p:nvPicPr>
          <p:cNvPr id="20" name="Graphic 19" descr="Close">
            <a:extLst>
              <a:ext uri="{FF2B5EF4-FFF2-40B4-BE49-F238E27FC236}">
                <a16:creationId xmlns:a16="http://schemas.microsoft.com/office/drawing/2014/main" id="{A4979081-F5EA-410F-B19C-4F7001BACE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9943" y="2013583"/>
            <a:ext cx="259625" cy="259625"/>
          </a:xfrm>
          <a:prstGeom prst="rect">
            <a:avLst/>
          </a:prstGeom>
        </p:spPr>
      </p:pic>
      <p:pic>
        <p:nvPicPr>
          <p:cNvPr id="21" name="Graphic 20" descr="Close">
            <a:extLst>
              <a:ext uri="{FF2B5EF4-FFF2-40B4-BE49-F238E27FC236}">
                <a16:creationId xmlns:a16="http://schemas.microsoft.com/office/drawing/2014/main" id="{2550D806-2BEA-44BA-9CB3-F21ED5B1AF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07843" y="2541794"/>
            <a:ext cx="259625" cy="259625"/>
          </a:xfrm>
          <a:prstGeom prst="rect">
            <a:avLst/>
          </a:prstGeom>
        </p:spPr>
      </p:pic>
      <p:pic>
        <p:nvPicPr>
          <p:cNvPr id="22" name="Picture 2" descr="Pen, Write, Pencil, Writing Tool, Work, Message, Blue">
            <a:extLst>
              <a:ext uri="{FF2B5EF4-FFF2-40B4-BE49-F238E27FC236}">
                <a16:creationId xmlns:a16="http://schemas.microsoft.com/office/drawing/2014/main" id="{134D85C7-8F25-495E-97D9-FEF03AD700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3709" y="2961468"/>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3">
            <a:extLst>
              <a:ext uri="{FF2B5EF4-FFF2-40B4-BE49-F238E27FC236}">
                <a16:creationId xmlns:a16="http://schemas.microsoft.com/office/drawing/2014/main" id="{95DEE0E7-41D8-48BD-A71D-23A7F74C1700}"/>
              </a:ext>
            </a:extLst>
          </p:cNvPr>
          <p:cNvSpPr txBox="1">
            <a:spLocks/>
          </p:cNvSpPr>
          <p:nvPr/>
        </p:nvSpPr>
        <p:spPr>
          <a:xfrm>
            <a:off x="10931719" y="3887016"/>
            <a:ext cx="1260281" cy="461665"/>
          </a:xfrm>
          <a:prstGeom prst="rect">
            <a:avLst/>
          </a:prstGeom>
          <a:solidFill>
            <a:srgbClr val="92D05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4" name="Rectangle 23">
            <a:extLst>
              <a:ext uri="{FF2B5EF4-FFF2-40B4-BE49-F238E27FC236}">
                <a16:creationId xmlns:a16="http://schemas.microsoft.com/office/drawing/2014/main" id="{631C796B-D0D7-4E7E-8C64-959EE364A1F4}"/>
              </a:ext>
            </a:extLst>
          </p:cNvPr>
          <p:cNvSpPr/>
          <p:nvPr/>
        </p:nvSpPr>
        <p:spPr>
          <a:xfrm>
            <a:off x="234462" y="3289121"/>
            <a:ext cx="10817385" cy="435825"/>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E </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Write the Spanish for the English given in brackets. </a:t>
            </a:r>
            <a:r>
              <a:rPr kumimoji="0" lang="en-US" sz="2200" b="0" i="0" u="sng"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Use the clues to help you</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2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25" name="Table 24">
            <a:extLst>
              <a:ext uri="{FF2B5EF4-FFF2-40B4-BE49-F238E27FC236}">
                <a16:creationId xmlns:a16="http://schemas.microsoft.com/office/drawing/2014/main" id="{A1913DC0-0587-4EC1-AD59-2AF54AAC6A96}"/>
              </a:ext>
            </a:extLst>
          </p:cNvPr>
          <p:cNvGraphicFramePr>
            <a:graphicFrameLocks noGrp="1"/>
          </p:cNvGraphicFramePr>
          <p:nvPr>
            <p:extLst>
              <p:ext uri="{D42A27DB-BD31-4B8C-83A1-F6EECF244321}">
                <p14:modId xmlns:p14="http://schemas.microsoft.com/office/powerpoint/2010/main" val="3036254419"/>
              </p:ext>
            </p:extLst>
          </p:nvPr>
        </p:nvGraphicFramePr>
        <p:xfrm>
          <a:off x="367747" y="3837768"/>
          <a:ext cx="10563972" cy="2397760"/>
        </p:xfrm>
        <a:graphic>
          <a:graphicData uri="http://schemas.openxmlformats.org/drawingml/2006/table">
            <a:tbl>
              <a:tblPr firstRow="1" firstCol="1" bandRow="1"/>
              <a:tblGrid>
                <a:gridCol w="412119">
                  <a:extLst>
                    <a:ext uri="{9D8B030D-6E8A-4147-A177-3AD203B41FA5}">
                      <a16:colId xmlns:a16="http://schemas.microsoft.com/office/drawing/2014/main" val="369884004"/>
                    </a:ext>
                  </a:extLst>
                </a:gridCol>
                <a:gridCol w="7043334">
                  <a:extLst>
                    <a:ext uri="{9D8B030D-6E8A-4147-A177-3AD203B41FA5}">
                      <a16:colId xmlns:a16="http://schemas.microsoft.com/office/drawing/2014/main" val="502208061"/>
                    </a:ext>
                  </a:extLst>
                </a:gridCol>
                <a:gridCol w="3108519">
                  <a:extLst>
                    <a:ext uri="{9D8B030D-6E8A-4147-A177-3AD203B41FA5}">
                      <a16:colId xmlns:a16="http://schemas.microsoft.com/office/drawing/2014/main" val="65107082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Clues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4933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español. (s/he speaks)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speak</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hablar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20196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a la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pregunta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(you reply)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reply</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responder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5691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_________________   un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estuche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 need)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need</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necesitar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628449"/>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_______________ al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perro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(they look after)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look after</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cuidar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076853"/>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 un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gato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 wants)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281434"/>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 un regalo. (I create)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create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crear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591457"/>
                  </a:ext>
                </a:extLst>
              </a:tr>
            </a:tbl>
          </a:graphicData>
        </a:graphic>
      </p:graphicFrame>
      <p:sp>
        <p:nvSpPr>
          <p:cNvPr id="15" name="TextBox 14">
            <a:extLst>
              <a:ext uri="{FF2B5EF4-FFF2-40B4-BE49-F238E27FC236}">
                <a16:creationId xmlns:a16="http://schemas.microsoft.com/office/drawing/2014/main" id="{F1EF4729-ECB9-4B84-8E1E-12ACF44B8539}"/>
              </a:ext>
            </a:extLst>
          </p:cNvPr>
          <p:cNvSpPr txBox="1"/>
          <p:nvPr/>
        </p:nvSpPr>
        <p:spPr>
          <a:xfrm>
            <a:off x="912661" y="4076713"/>
            <a:ext cx="1510944"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Habla</a:t>
            </a:r>
          </a:p>
        </p:txBody>
      </p:sp>
      <p:sp>
        <p:nvSpPr>
          <p:cNvPr id="16" name="TextBox 15">
            <a:extLst>
              <a:ext uri="{FF2B5EF4-FFF2-40B4-BE49-F238E27FC236}">
                <a16:creationId xmlns:a16="http://schemas.microsoft.com/office/drawing/2014/main" id="{13F41F8A-AD67-451F-9C40-F407F3556932}"/>
              </a:ext>
            </a:extLst>
          </p:cNvPr>
          <p:cNvSpPr txBox="1"/>
          <p:nvPr/>
        </p:nvSpPr>
        <p:spPr>
          <a:xfrm>
            <a:off x="758961" y="4420367"/>
            <a:ext cx="1818344"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Respondes</a:t>
            </a:r>
            <a:endParaRPr lang="en-GB" sz="2400" b="1" dirty="0">
              <a:solidFill>
                <a:srgbClr val="FF0066"/>
              </a:solidFill>
              <a:latin typeface="Century Gothic" panose="020B0502020202020204" pitchFamily="34" charset="0"/>
            </a:endParaRPr>
          </a:p>
        </p:txBody>
      </p:sp>
      <p:sp>
        <p:nvSpPr>
          <p:cNvPr id="26" name="TextBox 25">
            <a:extLst>
              <a:ext uri="{FF2B5EF4-FFF2-40B4-BE49-F238E27FC236}">
                <a16:creationId xmlns:a16="http://schemas.microsoft.com/office/drawing/2014/main" id="{C0F72FD6-80D5-45D6-BDE2-9F19834702D2}"/>
              </a:ext>
            </a:extLst>
          </p:cNvPr>
          <p:cNvSpPr txBox="1"/>
          <p:nvPr/>
        </p:nvSpPr>
        <p:spPr>
          <a:xfrm>
            <a:off x="758961" y="4753460"/>
            <a:ext cx="324522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Necesitamos</a:t>
            </a:r>
            <a:endParaRPr lang="en-GB" sz="2400" b="1" dirty="0">
              <a:solidFill>
                <a:srgbClr val="FF0066"/>
              </a:solidFill>
              <a:latin typeface="Century Gothic" panose="020B0502020202020204" pitchFamily="34" charset="0"/>
            </a:endParaRPr>
          </a:p>
        </p:txBody>
      </p:sp>
      <p:sp>
        <p:nvSpPr>
          <p:cNvPr id="27" name="TextBox 26">
            <a:extLst>
              <a:ext uri="{FF2B5EF4-FFF2-40B4-BE49-F238E27FC236}">
                <a16:creationId xmlns:a16="http://schemas.microsoft.com/office/drawing/2014/main" id="{FB65070F-3201-44E4-90EB-7BFB0C1B8082}"/>
              </a:ext>
            </a:extLst>
          </p:cNvPr>
          <p:cNvSpPr txBox="1"/>
          <p:nvPr/>
        </p:nvSpPr>
        <p:spPr>
          <a:xfrm>
            <a:off x="764879" y="5097114"/>
            <a:ext cx="324522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Cuidan</a:t>
            </a:r>
            <a:endParaRPr lang="en-GB" sz="2400" b="1" dirty="0">
              <a:solidFill>
                <a:srgbClr val="FF0066"/>
              </a:solidFill>
              <a:latin typeface="Century Gothic" panose="020B0502020202020204" pitchFamily="34" charset="0"/>
            </a:endParaRPr>
          </a:p>
        </p:txBody>
      </p:sp>
      <p:sp>
        <p:nvSpPr>
          <p:cNvPr id="28" name="TextBox 27">
            <a:extLst>
              <a:ext uri="{FF2B5EF4-FFF2-40B4-BE49-F238E27FC236}">
                <a16:creationId xmlns:a16="http://schemas.microsoft.com/office/drawing/2014/main" id="{C0FA2273-2160-4DF8-B5FA-D5F52491D0F4}"/>
              </a:ext>
            </a:extLst>
          </p:cNvPr>
          <p:cNvSpPr txBox="1"/>
          <p:nvPr/>
        </p:nvSpPr>
        <p:spPr>
          <a:xfrm>
            <a:off x="758961" y="5464631"/>
            <a:ext cx="324522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Quiere</a:t>
            </a:r>
            <a:endParaRPr lang="en-GB" sz="2400" b="1" dirty="0">
              <a:solidFill>
                <a:srgbClr val="FF0066"/>
              </a:solidFill>
              <a:latin typeface="Century Gothic" panose="020B0502020202020204" pitchFamily="34" charset="0"/>
            </a:endParaRPr>
          </a:p>
        </p:txBody>
      </p:sp>
      <p:sp>
        <p:nvSpPr>
          <p:cNvPr id="29" name="TextBox 28">
            <a:extLst>
              <a:ext uri="{FF2B5EF4-FFF2-40B4-BE49-F238E27FC236}">
                <a16:creationId xmlns:a16="http://schemas.microsoft.com/office/drawing/2014/main" id="{17A81BD7-4507-4510-95A3-C497A39F99E5}"/>
              </a:ext>
            </a:extLst>
          </p:cNvPr>
          <p:cNvSpPr txBox="1"/>
          <p:nvPr/>
        </p:nvSpPr>
        <p:spPr>
          <a:xfrm>
            <a:off x="758961" y="5808285"/>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Creo</a:t>
            </a:r>
          </a:p>
        </p:txBody>
      </p:sp>
    </p:spTree>
    <p:extLst>
      <p:ext uri="{BB962C8B-B14F-4D97-AF65-F5344CB8AC3E}">
        <p14:creationId xmlns:p14="http://schemas.microsoft.com/office/powerpoint/2010/main" val="95691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6" grpId="0"/>
      <p:bldP spid="27" grpId="0"/>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8" name="Rectangle 1">
            <a:extLst>
              <a:ext uri="{FF2B5EF4-FFF2-40B4-BE49-F238E27FC236}">
                <a16:creationId xmlns:a16="http://schemas.microsoft.com/office/drawing/2014/main" id="{8AB641FB-C5F4-40B7-8104-F9E83D9C6508}"/>
              </a:ext>
            </a:extLst>
          </p:cNvPr>
          <p:cNvSpPr>
            <a:spLocks noChangeArrowheads="1"/>
          </p:cNvSpPr>
          <p:nvPr/>
        </p:nvSpPr>
        <p:spPr bwMode="auto">
          <a:xfrm>
            <a:off x="234462" y="494165"/>
            <a:ext cx="9283311" cy="40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 </a:t>
            </a:r>
            <a:r>
              <a:rPr kumimoji="0" lang="en-US" sz="200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Complete the sentence with the correct spelling of the adjective given.</a:t>
            </a:r>
            <a:endParaRPr kumimoji="0" lang="en-GB" sz="200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7" name="Rectangle 6">
            <a:extLst>
              <a:ext uri="{FF2B5EF4-FFF2-40B4-BE49-F238E27FC236}">
                <a16:creationId xmlns:a16="http://schemas.microsoft.com/office/drawing/2014/main" id="{87A548F0-FDF8-4B89-9CCB-70A78F8067C2}"/>
              </a:ext>
            </a:extLst>
          </p:cNvPr>
          <p:cNvSpPr/>
          <p:nvPr/>
        </p:nvSpPr>
        <p:spPr>
          <a:xfrm>
            <a:off x="234462" y="3124021"/>
            <a:ext cx="10620215"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Complete the sentence with the correct Spanish verbs. </a:t>
            </a:r>
            <a:r>
              <a:rPr kumimoji="0" lang="en-US" sz="2000" b="0" i="0" u="sng"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Use the clues to help you</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B9836F77-C472-4951-8E16-EF5DC2FEBA38}"/>
              </a:ext>
            </a:extLst>
          </p:cNvPr>
          <p:cNvGraphicFramePr>
            <a:graphicFrameLocks noGrp="1"/>
          </p:cNvGraphicFramePr>
          <p:nvPr>
            <p:extLst>
              <p:ext uri="{D42A27DB-BD31-4B8C-83A1-F6EECF244321}">
                <p14:modId xmlns:p14="http://schemas.microsoft.com/office/powerpoint/2010/main" val="3224906529"/>
              </p:ext>
            </p:extLst>
          </p:nvPr>
        </p:nvGraphicFramePr>
        <p:xfrm>
          <a:off x="339115" y="3439214"/>
          <a:ext cx="11513770" cy="2884297"/>
        </p:xfrm>
        <a:graphic>
          <a:graphicData uri="http://schemas.openxmlformats.org/drawingml/2006/table">
            <a:tbl>
              <a:tblPr firstRow="1" firstCol="1" bandRow="1"/>
              <a:tblGrid>
                <a:gridCol w="397123">
                  <a:extLst>
                    <a:ext uri="{9D8B030D-6E8A-4147-A177-3AD203B41FA5}">
                      <a16:colId xmlns:a16="http://schemas.microsoft.com/office/drawing/2014/main" val="369884004"/>
                    </a:ext>
                  </a:extLst>
                </a:gridCol>
                <a:gridCol w="5769947">
                  <a:extLst>
                    <a:ext uri="{9D8B030D-6E8A-4147-A177-3AD203B41FA5}">
                      <a16:colId xmlns:a16="http://schemas.microsoft.com/office/drawing/2014/main" val="502208061"/>
                    </a:ext>
                  </a:extLst>
                </a:gridCol>
                <a:gridCol w="5346700">
                  <a:extLst>
                    <a:ext uri="{9D8B030D-6E8A-4147-A177-3AD203B41FA5}">
                      <a16:colId xmlns:a16="http://schemas.microsoft.com/office/drawing/2014/main" val="65107082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Clues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49333"/>
                  </a:ext>
                </a:extLst>
              </a:tr>
              <a:tr h="37883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___________ el suelo.</a:t>
                      </a:r>
                      <a:b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 want to wash the floor.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wash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lavar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20196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_______________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juego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S/he must participate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must</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deber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participate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participar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5691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 ______________ por la ciudad. </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 have to walk around the town.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 to, must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deber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walk, stroll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pasear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628449"/>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_____________ ____________ un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bocadillo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want to eat a sandwich.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eat </a:t>
                      </a:r>
                      <a:r>
                        <a:rPr lang="en-GB" sz="2000" b="0"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b="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comer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076853"/>
                  </a:ext>
                </a:extLst>
              </a:tr>
            </a:tbl>
          </a:graphicData>
        </a:graphic>
      </p:graphicFrame>
      <p:pic>
        <p:nvPicPr>
          <p:cNvPr id="15" name="Picture 2" descr="Pen, Write, Pencil, Writing Tool, Work, Message, Blue">
            <a:extLst>
              <a:ext uri="{FF2B5EF4-FFF2-40B4-BE49-F238E27FC236}">
                <a16:creationId xmlns:a16="http://schemas.microsoft.com/office/drawing/2014/main" id="{7E07BB94-9887-49C3-B69C-0788CFC2E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3709" y="1624388"/>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3">
            <a:extLst>
              <a:ext uri="{FF2B5EF4-FFF2-40B4-BE49-F238E27FC236}">
                <a16:creationId xmlns:a16="http://schemas.microsoft.com/office/drawing/2014/main" id="{0364CEA9-2B06-4B01-8058-9FC3989F439A}"/>
              </a:ext>
            </a:extLst>
          </p:cNvPr>
          <p:cNvSpPr txBox="1">
            <a:spLocks/>
          </p:cNvSpPr>
          <p:nvPr/>
        </p:nvSpPr>
        <p:spPr>
          <a:xfrm>
            <a:off x="10931719" y="2549936"/>
            <a:ext cx="1260281" cy="461665"/>
          </a:xfrm>
          <a:prstGeom prst="rect">
            <a:avLst/>
          </a:prstGeom>
          <a:solidFill>
            <a:srgbClr val="92D05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aphicFrame>
        <p:nvGraphicFramePr>
          <p:cNvPr id="4" name="Table 3">
            <a:extLst>
              <a:ext uri="{FF2B5EF4-FFF2-40B4-BE49-F238E27FC236}">
                <a16:creationId xmlns:a16="http://schemas.microsoft.com/office/drawing/2014/main" id="{15C5D80E-6BCA-407A-A0CD-A3F5FEA145F1}"/>
              </a:ext>
            </a:extLst>
          </p:cNvPr>
          <p:cNvGraphicFramePr>
            <a:graphicFrameLocks noGrp="1"/>
          </p:cNvGraphicFramePr>
          <p:nvPr/>
        </p:nvGraphicFramePr>
        <p:xfrm>
          <a:off x="469854" y="1054803"/>
          <a:ext cx="9701944" cy="1860550"/>
        </p:xfrm>
        <a:graphic>
          <a:graphicData uri="http://schemas.openxmlformats.org/drawingml/2006/table">
            <a:tbl>
              <a:tblPr firstRow="1" firstCol="1" bandRow="1"/>
              <a:tblGrid>
                <a:gridCol w="627454">
                  <a:extLst>
                    <a:ext uri="{9D8B030D-6E8A-4147-A177-3AD203B41FA5}">
                      <a16:colId xmlns:a16="http://schemas.microsoft.com/office/drawing/2014/main" val="2764114682"/>
                    </a:ext>
                  </a:extLst>
                </a:gridCol>
                <a:gridCol w="5786092">
                  <a:extLst>
                    <a:ext uri="{9D8B030D-6E8A-4147-A177-3AD203B41FA5}">
                      <a16:colId xmlns:a16="http://schemas.microsoft.com/office/drawing/2014/main" val="3651474764"/>
                    </a:ext>
                  </a:extLst>
                </a:gridCol>
                <a:gridCol w="3288398">
                  <a:extLst>
                    <a:ext uri="{9D8B030D-6E8A-4147-A177-3AD203B41FA5}">
                      <a16:colId xmlns:a16="http://schemas.microsoft.com/office/drawing/2014/main" val="2616989251"/>
                    </a:ext>
                  </a:extLst>
                </a:gridCol>
              </a:tblGrid>
              <a:tr h="626110">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 una revista 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aburrido</a:t>
                      </a:r>
                      <a:endPar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717254"/>
                  </a:ext>
                </a:extLst>
              </a:tr>
              <a:tr h="617220">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2.</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Son unas fechas 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difícil</a:t>
                      </a:r>
                      <a:endPar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1585233"/>
                  </a:ext>
                </a:extLst>
              </a:tr>
              <a:tr h="617220">
                <a:tc>
                  <a:txBody>
                    <a:bodyPr/>
                    <a:lstStyle/>
                    <a:p>
                      <a:pPr algn="ct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Tengo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unos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teléfonos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_______________.</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nuevo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0642515"/>
                  </a:ext>
                </a:extLst>
              </a:tr>
            </a:tbl>
          </a:graphicData>
        </a:graphic>
      </p:graphicFrame>
      <p:sp>
        <p:nvSpPr>
          <p:cNvPr id="11" name="Rectangle 1">
            <a:extLst>
              <a:ext uri="{FF2B5EF4-FFF2-40B4-BE49-F238E27FC236}">
                <a16:creationId xmlns:a16="http://schemas.microsoft.com/office/drawing/2014/main" id="{4FD2BB3B-9258-4B13-A24F-2F071AA2463E}"/>
              </a:ext>
            </a:extLst>
          </p:cNvPr>
          <p:cNvSpPr>
            <a:spLocks noChangeArrowheads="1"/>
          </p:cNvSpPr>
          <p:nvPr/>
        </p:nvSpPr>
        <p:spPr bwMode="auto">
          <a:xfrm>
            <a:off x="7918073" y="6452050"/>
            <a:ext cx="4273927" cy="37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a:lnSpc>
                <a:spcPct val="107000"/>
              </a:lnSpc>
              <a:spcAft>
                <a:spcPts val="800"/>
              </a:spcAft>
            </a:pPr>
            <a:r>
              <a:rPr lang="en-US" sz="18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Total marks available (Grammar): 36</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ABD65209-F1B3-4BB1-9729-491994BFE4D3}"/>
              </a:ext>
            </a:extLst>
          </p:cNvPr>
          <p:cNvSpPr txBox="1"/>
          <p:nvPr/>
        </p:nvSpPr>
        <p:spPr>
          <a:xfrm>
            <a:off x="2865747" y="1079062"/>
            <a:ext cx="1608599"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aburrida</a:t>
            </a:r>
            <a:endParaRPr lang="en-GB" sz="2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1C201C84-D5C6-478C-9425-A3E08C18F085}"/>
              </a:ext>
            </a:extLst>
          </p:cNvPr>
          <p:cNvSpPr txBox="1"/>
          <p:nvPr/>
        </p:nvSpPr>
        <p:spPr>
          <a:xfrm>
            <a:off x="3267518" y="1737507"/>
            <a:ext cx="1608599"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difíciles</a:t>
            </a:r>
            <a:endParaRPr lang="en-GB" sz="2400" b="1"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5F391149-9806-4265-A2B5-592B0772E4BB}"/>
              </a:ext>
            </a:extLst>
          </p:cNvPr>
          <p:cNvSpPr txBox="1"/>
          <p:nvPr/>
        </p:nvSpPr>
        <p:spPr>
          <a:xfrm>
            <a:off x="3935970" y="2358669"/>
            <a:ext cx="1608599"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nuevos</a:t>
            </a:r>
            <a:endParaRPr lang="en-GB" sz="2400" b="1" dirty="0">
              <a:solidFill>
                <a:srgbClr val="FF0066"/>
              </a:solidFill>
              <a:latin typeface="Century Gothic" panose="020B0502020202020204" pitchFamily="34" charset="0"/>
            </a:endParaRPr>
          </a:p>
        </p:txBody>
      </p:sp>
      <p:sp>
        <p:nvSpPr>
          <p:cNvPr id="18" name="TextBox 17">
            <a:extLst>
              <a:ext uri="{FF2B5EF4-FFF2-40B4-BE49-F238E27FC236}">
                <a16:creationId xmlns:a16="http://schemas.microsoft.com/office/drawing/2014/main" id="{D50608D6-D107-473A-AD3C-541DDD9D8572}"/>
              </a:ext>
            </a:extLst>
          </p:cNvPr>
          <p:cNvSpPr txBox="1"/>
          <p:nvPr/>
        </p:nvSpPr>
        <p:spPr>
          <a:xfrm>
            <a:off x="1136024" y="3662535"/>
            <a:ext cx="2799946"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Quiero</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lavar</a:t>
            </a:r>
            <a:endParaRPr lang="en-GB" sz="24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E4279A77-ABB5-4FBD-8529-430C0E19746B}"/>
              </a:ext>
            </a:extLst>
          </p:cNvPr>
          <p:cNvSpPr txBox="1"/>
          <p:nvPr/>
        </p:nvSpPr>
        <p:spPr>
          <a:xfrm>
            <a:off x="1136024" y="4320980"/>
            <a:ext cx="3969524"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Debe    </a:t>
            </a:r>
            <a:r>
              <a:rPr lang="en-GB" sz="2400" b="1" dirty="0" err="1">
                <a:solidFill>
                  <a:srgbClr val="FF0066"/>
                </a:solidFill>
                <a:latin typeface="Century Gothic" panose="020B0502020202020204" pitchFamily="34" charset="0"/>
              </a:rPr>
              <a:t>participar</a:t>
            </a:r>
            <a:endParaRPr lang="en-GB" sz="2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29228614-1F5D-43A0-AE16-F7D775850DFC}"/>
              </a:ext>
            </a:extLst>
          </p:cNvPr>
          <p:cNvSpPr txBox="1"/>
          <p:nvPr/>
        </p:nvSpPr>
        <p:spPr>
          <a:xfrm>
            <a:off x="1155195" y="4948839"/>
            <a:ext cx="2837871"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Debo    </a:t>
            </a:r>
            <a:r>
              <a:rPr lang="en-GB" sz="2400" b="1" dirty="0" err="1">
                <a:solidFill>
                  <a:srgbClr val="FF0066"/>
                </a:solidFill>
                <a:latin typeface="Century Gothic" panose="020B0502020202020204" pitchFamily="34" charset="0"/>
              </a:rPr>
              <a:t>pasear</a:t>
            </a:r>
            <a:endParaRPr lang="en-GB" sz="24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29D66E97-9D35-4048-9A93-5B15C32CE71E}"/>
              </a:ext>
            </a:extLst>
          </p:cNvPr>
          <p:cNvSpPr txBox="1"/>
          <p:nvPr/>
        </p:nvSpPr>
        <p:spPr>
          <a:xfrm>
            <a:off x="975338" y="5572364"/>
            <a:ext cx="3214921"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Quieres</a:t>
            </a:r>
            <a:r>
              <a:rPr lang="en-GB" sz="2400" b="1" dirty="0">
                <a:solidFill>
                  <a:srgbClr val="FF0066"/>
                </a:solidFill>
                <a:latin typeface="Century Gothic" panose="020B0502020202020204" pitchFamily="34" charset="0"/>
              </a:rPr>
              <a:t>       comer</a:t>
            </a:r>
          </a:p>
        </p:txBody>
      </p:sp>
    </p:spTree>
    <p:extLst>
      <p:ext uri="{BB962C8B-B14F-4D97-AF65-F5344CB8AC3E}">
        <p14:creationId xmlns:p14="http://schemas.microsoft.com/office/powerpoint/2010/main" val="60272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2049" name="Picture 1">
            <a:extLst>
              <a:ext uri="{FF2B5EF4-FFF2-40B4-BE49-F238E27FC236}">
                <a16:creationId xmlns:a16="http://schemas.microsoft.com/office/drawing/2014/main" id="{5EE30E75-D477-44F0-9375-8600CD97D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86" y="546058"/>
            <a:ext cx="1250321" cy="12604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7BDF996-8870-4063-9E57-6193D88A767D}"/>
              </a:ext>
            </a:extLst>
          </p:cNvPr>
          <p:cNvSpPr>
            <a:spLocks noChangeArrowheads="1"/>
          </p:cNvSpPr>
          <p:nvPr/>
        </p:nvSpPr>
        <p:spPr bwMode="auto">
          <a:xfrm>
            <a:off x="1490869" y="790855"/>
            <a:ext cx="93137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home,</a:t>
            </a: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Nina</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speaks Aymara, a language spoken by Aymara people of Peru and Bolivia. She is learning Spanish at school, like you.  </a:t>
            </a:r>
            <a:r>
              <a:rPr kumimoji="0" lang="en-GB"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Nina by answering the questions in this quiz. </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extLst>
              <p:ext uri="{D42A27DB-BD31-4B8C-83A1-F6EECF244321}">
                <p14:modId xmlns:p14="http://schemas.microsoft.com/office/powerpoint/2010/main" val="186816152"/>
              </p:ext>
            </p:extLst>
          </p:nvPr>
        </p:nvGraphicFramePr>
        <p:xfrm>
          <a:off x="549965" y="2748028"/>
          <a:ext cx="11092069" cy="3312542"/>
        </p:xfrm>
        <a:graphic>
          <a:graphicData uri="http://schemas.openxmlformats.org/drawingml/2006/table">
            <a:tbl>
              <a:tblPr firstRow="1" firstCol="1" bandRow="1"/>
              <a:tblGrid>
                <a:gridCol w="1692234">
                  <a:extLst>
                    <a:ext uri="{9D8B030D-6E8A-4147-A177-3AD203B41FA5}">
                      <a16:colId xmlns:a16="http://schemas.microsoft.com/office/drawing/2014/main" val="3187160654"/>
                    </a:ext>
                  </a:extLst>
                </a:gridCol>
                <a:gridCol w="2637106">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197485">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197485">
                <a:tc rowSpan="2">
                  <a:txBody>
                    <a:bodyPr/>
                    <a:lstStyle/>
                    <a:p>
                      <a:pPr algn="l">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race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journey</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right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parade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48093714"/>
                  </a:ext>
                </a:extLst>
              </a:tr>
              <a:tr h="0">
                <a:tc vMerge="1">
                  <a:txBody>
                    <a:bodyPr/>
                    <a:lstStyle/>
                    <a:p>
                      <a:endParaRPr lang="en-GB"/>
                    </a:p>
                  </a:txBody>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767488"/>
                  </a:ext>
                </a:extLst>
              </a:tr>
              <a:tr h="197485">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tidy</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organise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present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prepare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34554256"/>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485202"/>
                  </a:ext>
                </a:extLst>
              </a:tr>
              <a:tr h="197485">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early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during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all (of)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91161622"/>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781579"/>
                  </a:ext>
                </a:extLst>
              </a:tr>
              <a:tr h="197485">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jumper</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appartment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east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 am</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578788903"/>
                  </a:ext>
                </a:extLst>
              </a:tr>
              <a:tr h="12827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573799"/>
                  </a:ext>
                </a:extLst>
              </a:tr>
            </a:tbl>
          </a:graphicData>
        </a:graphic>
      </p:graphicFrame>
      <p:sp>
        <p:nvSpPr>
          <p:cNvPr id="7" name="Rectangle 6">
            <a:extLst>
              <a:ext uri="{FF2B5EF4-FFF2-40B4-BE49-F238E27FC236}">
                <a16:creationId xmlns:a16="http://schemas.microsoft.com/office/drawing/2014/main" id="{5064AD82-C920-4696-B0E2-374B002B45AD}"/>
              </a:ext>
            </a:extLst>
          </p:cNvPr>
          <p:cNvSpPr/>
          <p:nvPr/>
        </p:nvSpPr>
        <p:spPr>
          <a:xfrm>
            <a:off x="221286" y="1991184"/>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25" name="Rectangle 24">
            <a:hlinkClick r:id="" action="ppaction://noaction">
              <a:snd r:embed="rId5" name="2.wav"/>
            </a:hlinkClick>
            <a:extLst>
              <a:ext uri="{FF2B5EF4-FFF2-40B4-BE49-F238E27FC236}">
                <a16:creationId xmlns:a16="http://schemas.microsoft.com/office/drawing/2014/main" id="{7CF744EA-E14F-47FB-87E0-CB3516B2AB46}"/>
              </a:ext>
            </a:extLst>
          </p:cNvPr>
          <p:cNvSpPr/>
          <p:nvPr/>
        </p:nvSpPr>
        <p:spPr>
          <a:xfrm>
            <a:off x="1084722" y="399215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6" name="Rectangle 25">
            <a:hlinkClick r:id="" action="ppaction://noaction">
              <a:snd r:embed="rId6" name="3.wav"/>
            </a:hlinkClick>
            <a:extLst>
              <a:ext uri="{FF2B5EF4-FFF2-40B4-BE49-F238E27FC236}">
                <a16:creationId xmlns:a16="http://schemas.microsoft.com/office/drawing/2014/main" id="{6C501E43-1ED9-43FC-8DA3-D2FA59389E80}"/>
              </a:ext>
            </a:extLst>
          </p:cNvPr>
          <p:cNvSpPr/>
          <p:nvPr/>
        </p:nvSpPr>
        <p:spPr>
          <a:xfrm>
            <a:off x="1084721" y="47005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27" name="Rectangle 26">
            <a:hlinkClick r:id="" action="ppaction://noaction">
              <a:snd r:embed="rId7" name="4.wav"/>
            </a:hlinkClick>
            <a:extLst>
              <a:ext uri="{FF2B5EF4-FFF2-40B4-BE49-F238E27FC236}">
                <a16:creationId xmlns:a16="http://schemas.microsoft.com/office/drawing/2014/main" id="{AB289FE0-3CBB-47AA-8EA9-6C40541C3370}"/>
              </a:ext>
            </a:extLst>
          </p:cNvPr>
          <p:cNvSpPr/>
          <p:nvPr/>
        </p:nvSpPr>
        <p:spPr>
          <a:xfrm>
            <a:off x="1084720" y="550144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31" name="Rectangle 30">
            <a:hlinkClick r:id="" action="ppaction://noaction">
              <a:snd r:embed="rId8" name="1.wav"/>
            </a:hlinkClick>
            <a:extLst>
              <a:ext uri="{FF2B5EF4-FFF2-40B4-BE49-F238E27FC236}">
                <a16:creationId xmlns:a16="http://schemas.microsoft.com/office/drawing/2014/main" id="{300E9D9A-80FD-4E4A-8C12-9E4E6BA1DC43}"/>
              </a:ext>
            </a:extLst>
          </p:cNvPr>
          <p:cNvSpPr/>
          <p:nvPr/>
        </p:nvSpPr>
        <p:spPr>
          <a:xfrm>
            <a:off x="1083756" y="323751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Tree>
    <p:extLst>
      <p:ext uri="{BB962C8B-B14F-4D97-AF65-F5344CB8AC3E}">
        <p14:creationId xmlns:p14="http://schemas.microsoft.com/office/powerpoint/2010/main" val="3347411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extLst>
              <p:ext uri="{D42A27DB-BD31-4B8C-83A1-F6EECF244321}">
                <p14:modId xmlns:p14="http://schemas.microsoft.com/office/powerpoint/2010/main" val="2912411987"/>
              </p:ext>
            </p:extLst>
          </p:nvPr>
        </p:nvGraphicFramePr>
        <p:xfrm>
          <a:off x="549965" y="1789309"/>
          <a:ext cx="11092069" cy="3804668"/>
        </p:xfrm>
        <a:graphic>
          <a:graphicData uri="http://schemas.openxmlformats.org/drawingml/2006/table">
            <a:tbl>
              <a:tblPr firstRow="1" firstCol="1" bandRow="1"/>
              <a:tblGrid>
                <a:gridCol w="2164670">
                  <a:extLst>
                    <a:ext uri="{9D8B030D-6E8A-4147-A177-3AD203B41FA5}">
                      <a16:colId xmlns:a16="http://schemas.microsoft.com/office/drawing/2014/main" val="3187160654"/>
                    </a:ext>
                  </a:extLst>
                </a:gridCol>
                <a:gridCol w="2164670">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403942">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403942">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eat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buy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take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try (out)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94491986"/>
                  </a:ext>
                </a:extLst>
              </a:tr>
              <a:tr h="43778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614602"/>
                  </a:ext>
                </a:extLst>
              </a:tr>
              <a:tr h="403942">
                <a:tc rowSpan="2">
                  <a:txBody>
                    <a:bodyPr/>
                    <a:lstStyle/>
                    <a:p>
                      <a:pPr algn="ctr">
                        <a:lnSpc>
                          <a:spcPct val="107000"/>
                        </a:lnSpc>
                        <a:spcAft>
                          <a:spcPts val="0"/>
                        </a:spcAft>
                      </a:pP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inside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outside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twenty</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who?</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396004296"/>
                  </a:ext>
                </a:extLst>
              </a:tr>
              <a:tr h="43778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695266"/>
                  </a:ext>
                </a:extLst>
              </a:tr>
              <a:tr h="403942">
                <a:tc rowSpan="2">
                  <a:txBody>
                    <a:bodyPr/>
                    <a:lstStyle/>
                    <a:p>
                      <a:pPr algn="l">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sandwich</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mouth</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bag</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cow</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5075424"/>
                  </a:ext>
                </a:extLst>
              </a:tr>
              <a:tr h="437780">
                <a:tc vMerge="1">
                  <a:txBody>
                    <a:bodyPr/>
                    <a:lstStyle/>
                    <a:p>
                      <a:endParaRPr lang="en-GB"/>
                    </a:p>
                  </a:txBody>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016009"/>
                  </a:ext>
                </a:extLst>
              </a:tr>
              <a:tr h="437780">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overcome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see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sell</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drink</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882543852"/>
                  </a:ext>
                </a:extLst>
              </a:tr>
              <a:tr h="437780">
                <a:tc vMerge="1">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104108"/>
                  </a:ext>
                </a:extLst>
              </a:tr>
            </a:tbl>
          </a:graphicData>
        </a:graphic>
      </p:graphicFrame>
      <p:sp>
        <p:nvSpPr>
          <p:cNvPr id="8" name="Rectangle 7">
            <a:extLst>
              <a:ext uri="{FF2B5EF4-FFF2-40B4-BE49-F238E27FC236}">
                <a16:creationId xmlns:a16="http://schemas.microsoft.com/office/drawing/2014/main" id="{065BDAF5-74DD-4440-8681-CF52DFECEC81}"/>
              </a:ext>
            </a:extLst>
          </p:cNvPr>
          <p:cNvSpPr/>
          <p:nvPr/>
        </p:nvSpPr>
        <p:spPr>
          <a:xfrm>
            <a:off x="221286" y="1063981"/>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hlinkClick r:id="" action="ppaction://noaction">
              <a:snd r:embed="rId4" name="5.wav"/>
            </a:hlinkClick>
            <a:extLst>
              <a:ext uri="{FF2B5EF4-FFF2-40B4-BE49-F238E27FC236}">
                <a16:creationId xmlns:a16="http://schemas.microsoft.com/office/drawing/2014/main" id="{F4AB4C7B-3669-4704-A145-5FB93E424FBB}"/>
              </a:ext>
            </a:extLst>
          </p:cNvPr>
          <p:cNvSpPr/>
          <p:nvPr/>
        </p:nvSpPr>
        <p:spPr>
          <a:xfrm>
            <a:off x="1337134" y="243551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0" name="Rectangle 9">
            <a:hlinkClick r:id="" action="ppaction://noaction">
              <a:snd r:embed="rId5" name="6.wav"/>
            </a:hlinkClick>
            <a:extLst>
              <a:ext uri="{FF2B5EF4-FFF2-40B4-BE49-F238E27FC236}">
                <a16:creationId xmlns:a16="http://schemas.microsoft.com/office/drawing/2014/main" id="{1506FE46-3464-4A18-905B-44CFB5C87AA4}"/>
              </a:ext>
            </a:extLst>
          </p:cNvPr>
          <p:cNvSpPr/>
          <p:nvPr/>
        </p:nvSpPr>
        <p:spPr>
          <a:xfrm>
            <a:off x="1337134" y="3235581"/>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1" name="Rectangle 10">
            <a:hlinkClick r:id="" action="ppaction://noaction">
              <a:snd r:embed="rId6" name="7.wav"/>
            </a:hlinkClick>
            <a:extLst>
              <a:ext uri="{FF2B5EF4-FFF2-40B4-BE49-F238E27FC236}">
                <a16:creationId xmlns:a16="http://schemas.microsoft.com/office/drawing/2014/main" id="{A5096ADA-87DF-4DC8-8CCD-B3C9ED27E42C}"/>
              </a:ext>
            </a:extLst>
          </p:cNvPr>
          <p:cNvSpPr/>
          <p:nvPr/>
        </p:nvSpPr>
        <p:spPr>
          <a:xfrm>
            <a:off x="1337134" y="4035652"/>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3" name="Rectangle 12">
            <a:hlinkClick r:id="" action="ppaction://noaction">
              <a:snd r:embed="rId7" name="8.wav"/>
            </a:hlinkClick>
            <a:extLst>
              <a:ext uri="{FF2B5EF4-FFF2-40B4-BE49-F238E27FC236}">
                <a16:creationId xmlns:a16="http://schemas.microsoft.com/office/drawing/2014/main" id="{DDCDA99A-365B-46E5-8510-5A9CEBAB3494}"/>
              </a:ext>
            </a:extLst>
          </p:cNvPr>
          <p:cNvSpPr/>
          <p:nvPr/>
        </p:nvSpPr>
        <p:spPr>
          <a:xfrm>
            <a:off x="1337133" y="48543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220271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3" name="Table 2">
            <a:extLst>
              <a:ext uri="{FF2B5EF4-FFF2-40B4-BE49-F238E27FC236}">
                <a16:creationId xmlns:a16="http://schemas.microsoft.com/office/drawing/2014/main" id="{5F8DA0CB-D765-4F22-A48D-1DF5D2142277}"/>
              </a:ext>
            </a:extLst>
          </p:cNvPr>
          <p:cNvGraphicFramePr>
            <a:graphicFrameLocks noGrp="1"/>
          </p:cNvGraphicFramePr>
          <p:nvPr>
            <p:extLst>
              <p:ext uri="{D42A27DB-BD31-4B8C-83A1-F6EECF244321}">
                <p14:modId xmlns:p14="http://schemas.microsoft.com/office/powerpoint/2010/main" val="3076125311"/>
              </p:ext>
            </p:extLst>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season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b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season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hlinkClick r:id="" action="ppaction://noaction">
              <a:snd r:embed="rId4" name="22.wav"/>
            </a:hlinkClick>
            <a:extLst>
              <a:ext uri="{FF2B5EF4-FFF2-40B4-BE49-F238E27FC236}">
                <a16:creationId xmlns:a16="http://schemas.microsoft.com/office/drawing/2014/main" id="{58B64526-C5A3-4EE9-9052-D36EEC8E709B}"/>
              </a:ext>
            </a:extLst>
          </p:cNvPr>
          <p:cNvSpPr/>
          <p:nvPr/>
        </p:nvSpPr>
        <p:spPr>
          <a:xfrm>
            <a:off x="308251" y="342900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23.wav"/>
            </a:hlinkClick>
            <a:extLst>
              <a:ext uri="{FF2B5EF4-FFF2-40B4-BE49-F238E27FC236}">
                <a16:creationId xmlns:a16="http://schemas.microsoft.com/office/drawing/2014/main" id="{AB760A95-843A-42FB-BB9B-1226926F009B}"/>
              </a:ext>
            </a:extLst>
          </p:cNvPr>
          <p:cNvSpPr/>
          <p:nvPr/>
        </p:nvSpPr>
        <p:spPr>
          <a:xfrm>
            <a:off x="308251" y="432037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24.wav"/>
            </a:hlinkClick>
            <a:extLst>
              <a:ext uri="{FF2B5EF4-FFF2-40B4-BE49-F238E27FC236}">
                <a16:creationId xmlns:a16="http://schemas.microsoft.com/office/drawing/2014/main" id="{EA2C1D43-D6D6-41E6-AC4E-586F134938C4}"/>
              </a:ext>
            </a:extLst>
          </p:cNvPr>
          <p:cNvSpPr/>
          <p:nvPr/>
        </p:nvSpPr>
        <p:spPr>
          <a:xfrm>
            <a:off x="308252" y="516871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hlinkClick r:id="" action="ppaction://noaction">
              <a:snd r:embed="rId7" name="21.wav"/>
            </a:hlinkClick>
            <a:extLst>
              <a:ext uri="{FF2B5EF4-FFF2-40B4-BE49-F238E27FC236}">
                <a16:creationId xmlns:a16="http://schemas.microsoft.com/office/drawing/2014/main" id="{2ED0203D-AF69-4B88-8F46-F307BF6C0BAF}"/>
              </a:ext>
            </a:extLst>
          </p:cNvPr>
          <p:cNvSpPr/>
          <p:nvPr/>
        </p:nvSpPr>
        <p:spPr>
          <a:xfrm>
            <a:off x="308251" y="268239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Tree>
    <p:extLst>
      <p:ext uri="{BB962C8B-B14F-4D97-AF65-F5344CB8AC3E}">
        <p14:creationId xmlns:p14="http://schemas.microsoft.com/office/powerpoint/2010/main" val="2809765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graphicFrame>
        <p:nvGraphicFramePr>
          <p:cNvPr id="15" name="Table 14">
            <a:extLst>
              <a:ext uri="{FF2B5EF4-FFF2-40B4-BE49-F238E27FC236}">
                <a16:creationId xmlns:a16="http://schemas.microsoft.com/office/drawing/2014/main" id="{BA8A7714-160C-4211-A917-7041D44F99E5}"/>
              </a:ext>
            </a:extLst>
          </p:cNvPr>
          <p:cNvGraphicFramePr>
            <a:graphicFrameLocks noGrp="1"/>
          </p:cNvGraphicFramePr>
          <p:nvPr>
            <p:extLst>
              <p:ext uri="{D42A27DB-BD31-4B8C-83A1-F6EECF244321}">
                <p14:modId xmlns:p14="http://schemas.microsoft.com/office/powerpoint/2010/main" val="3241307062"/>
              </p:ext>
            </p:extLst>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sp>
        <p:nvSpPr>
          <p:cNvPr id="16" name="Rectangle 15">
            <a:hlinkClick r:id="" action="ppaction://noaction">
              <a:snd r:embed="rId4" name="26.wav"/>
            </a:hlinkClick>
            <a:extLst>
              <a:ext uri="{FF2B5EF4-FFF2-40B4-BE49-F238E27FC236}">
                <a16:creationId xmlns:a16="http://schemas.microsoft.com/office/drawing/2014/main" id="{451E031E-0961-4787-A043-BDEA8271FF06}"/>
              </a:ext>
            </a:extLst>
          </p:cNvPr>
          <p:cNvSpPr/>
          <p:nvPr/>
        </p:nvSpPr>
        <p:spPr>
          <a:xfrm>
            <a:off x="308251" y="358761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7" name="Rectangle 16">
            <a:hlinkClick r:id="" action="ppaction://noaction">
              <a:snd r:embed="rId5" name="27.wav"/>
            </a:hlinkClick>
            <a:extLst>
              <a:ext uri="{FF2B5EF4-FFF2-40B4-BE49-F238E27FC236}">
                <a16:creationId xmlns:a16="http://schemas.microsoft.com/office/drawing/2014/main" id="{31976673-2EC2-4051-852A-C321FDCA63F3}"/>
              </a:ext>
            </a:extLst>
          </p:cNvPr>
          <p:cNvSpPr/>
          <p:nvPr/>
        </p:nvSpPr>
        <p:spPr>
          <a:xfrm>
            <a:off x="308250" y="4308526"/>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8" name="Rectangle 17">
            <a:hlinkClick r:id="" action="ppaction://noaction">
              <a:snd r:embed="rId6" name="28.wav"/>
            </a:hlinkClick>
            <a:extLst>
              <a:ext uri="{FF2B5EF4-FFF2-40B4-BE49-F238E27FC236}">
                <a16:creationId xmlns:a16="http://schemas.microsoft.com/office/drawing/2014/main" id="{21826E2D-7784-43D0-9EAC-4A8A1700B0A1}"/>
              </a:ext>
            </a:extLst>
          </p:cNvPr>
          <p:cNvSpPr/>
          <p:nvPr/>
        </p:nvSpPr>
        <p:spPr>
          <a:xfrm>
            <a:off x="308250" y="514941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
        <p:nvSpPr>
          <p:cNvPr id="19" name="Rectangle 18">
            <a:hlinkClick r:id="" action="ppaction://noaction">
              <a:snd r:embed="rId7" name="25.wav"/>
            </a:hlinkClick>
            <a:extLst>
              <a:ext uri="{FF2B5EF4-FFF2-40B4-BE49-F238E27FC236}">
                <a16:creationId xmlns:a16="http://schemas.microsoft.com/office/drawing/2014/main" id="{9E86BFAC-03B5-4F0D-8C63-F17B411DA558}"/>
              </a:ext>
            </a:extLst>
          </p:cNvPr>
          <p:cNvSpPr/>
          <p:nvPr/>
        </p:nvSpPr>
        <p:spPr>
          <a:xfrm>
            <a:off x="308250" y="271716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Tree>
    <p:extLst>
      <p:ext uri="{BB962C8B-B14F-4D97-AF65-F5344CB8AC3E}">
        <p14:creationId xmlns:p14="http://schemas.microsoft.com/office/powerpoint/2010/main" val="2616091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697680"/>
            <a:ext cx="10731636" cy="85702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person or people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that the sentence is about.</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sentence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0996D19A-E213-4F25-9E9B-5BD9E3E7D76A}"/>
              </a:ext>
            </a:extLst>
          </p:cNvPr>
          <p:cNvGraphicFramePr>
            <a:graphicFrameLocks noGrp="1"/>
          </p:cNvGraphicFramePr>
          <p:nvPr>
            <p:extLst>
              <p:ext uri="{D42A27DB-BD31-4B8C-83A1-F6EECF244321}">
                <p14:modId xmlns:p14="http://schemas.microsoft.com/office/powerpoint/2010/main" val="2814517364"/>
              </p:ext>
            </p:extLst>
          </p:nvPr>
        </p:nvGraphicFramePr>
        <p:xfrm>
          <a:off x="221286" y="1956244"/>
          <a:ext cx="11708117" cy="3649110"/>
        </p:xfrm>
        <a:graphic>
          <a:graphicData uri="http://schemas.openxmlformats.org/drawingml/2006/table">
            <a:tbl>
              <a:tblPr firstRow="1" firstCol="1" bandRow="1"/>
              <a:tblGrid>
                <a:gridCol w="595627">
                  <a:extLst>
                    <a:ext uri="{9D8B030D-6E8A-4147-A177-3AD203B41FA5}">
                      <a16:colId xmlns:a16="http://schemas.microsoft.com/office/drawing/2014/main" val="3350208969"/>
                    </a:ext>
                  </a:extLst>
                </a:gridCol>
                <a:gridCol w="1293241">
                  <a:extLst>
                    <a:ext uri="{9D8B030D-6E8A-4147-A177-3AD203B41FA5}">
                      <a16:colId xmlns:a16="http://schemas.microsoft.com/office/drawing/2014/main" val="2110466493"/>
                    </a:ext>
                  </a:extLst>
                </a:gridCol>
                <a:gridCol w="478301">
                  <a:extLst>
                    <a:ext uri="{9D8B030D-6E8A-4147-A177-3AD203B41FA5}">
                      <a16:colId xmlns:a16="http://schemas.microsoft.com/office/drawing/2014/main" val="4193266758"/>
                    </a:ext>
                  </a:extLst>
                </a:gridCol>
                <a:gridCol w="1688123">
                  <a:extLst>
                    <a:ext uri="{9D8B030D-6E8A-4147-A177-3AD203B41FA5}">
                      <a16:colId xmlns:a16="http://schemas.microsoft.com/office/drawing/2014/main" val="560461943"/>
                    </a:ext>
                  </a:extLst>
                </a:gridCol>
                <a:gridCol w="407964">
                  <a:extLst>
                    <a:ext uri="{9D8B030D-6E8A-4147-A177-3AD203B41FA5}">
                      <a16:colId xmlns:a16="http://schemas.microsoft.com/office/drawing/2014/main" val="2315940513"/>
                    </a:ext>
                  </a:extLst>
                </a:gridCol>
                <a:gridCol w="2039815">
                  <a:extLst>
                    <a:ext uri="{9D8B030D-6E8A-4147-A177-3AD203B41FA5}">
                      <a16:colId xmlns:a16="http://schemas.microsoft.com/office/drawing/2014/main" val="1066403538"/>
                    </a:ext>
                  </a:extLst>
                </a:gridCol>
                <a:gridCol w="492369">
                  <a:extLst>
                    <a:ext uri="{9D8B030D-6E8A-4147-A177-3AD203B41FA5}">
                      <a16:colId xmlns:a16="http://schemas.microsoft.com/office/drawing/2014/main" val="2386005084"/>
                    </a:ext>
                  </a:extLst>
                </a:gridCol>
                <a:gridCol w="1758462">
                  <a:extLst>
                    <a:ext uri="{9D8B030D-6E8A-4147-A177-3AD203B41FA5}">
                      <a16:colId xmlns:a16="http://schemas.microsoft.com/office/drawing/2014/main" val="682074576"/>
                    </a:ext>
                  </a:extLst>
                </a:gridCol>
                <a:gridCol w="633046">
                  <a:extLst>
                    <a:ext uri="{9D8B030D-6E8A-4147-A177-3AD203B41FA5}">
                      <a16:colId xmlns:a16="http://schemas.microsoft.com/office/drawing/2014/main" val="3754303024"/>
                    </a:ext>
                  </a:extLst>
                </a:gridCol>
                <a:gridCol w="1828800">
                  <a:extLst>
                    <a:ext uri="{9D8B030D-6E8A-4147-A177-3AD203B41FA5}">
                      <a16:colId xmlns:a16="http://schemas.microsoft.com/office/drawing/2014/main" val="3319827490"/>
                    </a:ext>
                  </a:extLst>
                </a:gridCol>
                <a:gridCol w="492369">
                  <a:extLst>
                    <a:ext uri="{9D8B030D-6E8A-4147-A177-3AD203B41FA5}">
                      <a16:colId xmlns:a16="http://schemas.microsoft.com/office/drawing/2014/main" val="106279253"/>
                    </a:ext>
                  </a:extLst>
                </a:gridCol>
              </a:tblGrid>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091139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12756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152081"/>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778353"/>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798879"/>
                  </a:ext>
                </a:extLst>
              </a:tr>
              <a:tr h="608185">
                <a:tc>
                  <a:txBody>
                    <a:bodyPr/>
                    <a:lstStyle/>
                    <a:p>
                      <a:pPr algn="ctr">
                        <a:lnSpc>
                          <a:spcPct val="107000"/>
                        </a:lnSpc>
                        <a:spcAft>
                          <a:spcPts val="0"/>
                        </a:spcAft>
                      </a:pP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924555"/>
                  </a:ext>
                </a:extLst>
              </a:tr>
            </a:tbl>
          </a:graphicData>
        </a:graphic>
      </p:graphicFrame>
      <p:sp>
        <p:nvSpPr>
          <p:cNvPr id="8" name="Rectangle 7">
            <a:hlinkClick r:id="" action="ppaction://noaction">
              <a:snd r:embed="rId4" name="31.wav"/>
            </a:hlinkClick>
            <a:extLst>
              <a:ext uri="{FF2B5EF4-FFF2-40B4-BE49-F238E27FC236}">
                <a16:creationId xmlns:a16="http://schemas.microsoft.com/office/drawing/2014/main" id="{732F3E8C-A901-4AC1-97D6-B4655C335EF2}"/>
              </a:ext>
            </a:extLst>
          </p:cNvPr>
          <p:cNvSpPr/>
          <p:nvPr/>
        </p:nvSpPr>
        <p:spPr>
          <a:xfrm>
            <a:off x="270215" y="20680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5" name="32.wav"/>
            </a:hlinkClick>
            <a:extLst>
              <a:ext uri="{FF2B5EF4-FFF2-40B4-BE49-F238E27FC236}">
                <a16:creationId xmlns:a16="http://schemas.microsoft.com/office/drawing/2014/main" id="{891240E2-DA0F-4647-8FE7-8701E0765EA8}"/>
              </a:ext>
            </a:extLst>
          </p:cNvPr>
          <p:cNvSpPr/>
          <p:nvPr/>
        </p:nvSpPr>
        <p:spPr>
          <a:xfrm>
            <a:off x="270213" y="267293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6" name="33.wav"/>
            </a:hlinkClick>
            <a:extLst>
              <a:ext uri="{FF2B5EF4-FFF2-40B4-BE49-F238E27FC236}">
                <a16:creationId xmlns:a16="http://schemas.microsoft.com/office/drawing/2014/main" id="{7E28A838-C528-46E0-A9D3-D26779F851D5}"/>
              </a:ext>
            </a:extLst>
          </p:cNvPr>
          <p:cNvSpPr/>
          <p:nvPr/>
        </p:nvSpPr>
        <p:spPr>
          <a:xfrm>
            <a:off x="270213" y="328937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34.wav"/>
            </a:hlinkClick>
            <a:extLst>
              <a:ext uri="{FF2B5EF4-FFF2-40B4-BE49-F238E27FC236}">
                <a16:creationId xmlns:a16="http://schemas.microsoft.com/office/drawing/2014/main" id="{3D21F499-5F53-447B-ABAA-1A92F782B553}"/>
              </a:ext>
            </a:extLst>
          </p:cNvPr>
          <p:cNvSpPr/>
          <p:nvPr/>
        </p:nvSpPr>
        <p:spPr>
          <a:xfrm>
            <a:off x="274011" y="385113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hlinkClick r:id="" action="ppaction://noaction">
              <a:snd r:embed="rId8" name="35.wav"/>
            </a:hlinkClick>
            <a:extLst>
              <a:ext uri="{FF2B5EF4-FFF2-40B4-BE49-F238E27FC236}">
                <a16:creationId xmlns:a16="http://schemas.microsoft.com/office/drawing/2014/main" id="{E146B8BE-7173-48F7-8F31-C3FAC2BA3367}"/>
              </a:ext>
            </a:extLst>
          </p:cNvPr>
          <p:cNvSpPr/>
          <p:nvPr/>
        </p:nvSpPr>
        <p:spPr>
          <a:xfrm>
            <a:off x="274011" y="4455894"/>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4" name="Rectangle 13">
            <a:hlinkClick r:id="" action="ppaction://noaction">
              <a:snd r:embed="rId9" name="36.wav"/>
            </a:hlinkClick>
            <a:extLst>
              <a:ext uri="{FF2B5EF4-FFF2-40B4-BE49-F238E27FC236}">
                <a16:creationId xmlns:a16="http://schemas.microsoft.com/office/drawing/2014/main" id="{BAA99AEF-6692-430D-803B-2A79F10BEAD0}"/>
              </a:ext>
            </a:extLst>
          </p:cNvPr>
          <p:cNvSpPr/>
          <p:nvPr/>
        </p:nvSpPr>
        <p:spPr>
          <a:xfrm>
            <a:off x="288079" y="5074717"/>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Tree>
    <p:extLst>
      <p:ext uri="{BB962C8B-B14F-4D97-AF65-F5344CB8AC3E}">
        <p14:creationId xmlns:p14="http://schemas.microsoft.com/office/powerpoint/2010/main" val="8404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3" name="Rectangle 2">
            <a:extLst>
              <a:ext uri="{FF2B5EF4-FFF2-40B4-BE49-F238E27FC236}">
                <a16:creationId xmlns:a16="http://schemas.microsoft.com/office/drawing/2014/main" id="{2F0F38E9-4757-49EC-BBEF-14AA9CEAAEE3}"/>
              </a:ext>
            </a:extLst>
          </p:cNvPr>
          <p:cNvSpPr/>
          <p:nvPr/>
        </p:nvSpPr>
        <p:spPr>
          <a:xfrm>
            <a:off x="234462" y="496650"/>
            <a:ext cx="12959068" cy="574099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Spanish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b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Juan descansa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durante el viaje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Juan rests _________ ____ _______________.</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Presenta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una imagen</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S/he presents ____ _________.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Voy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la izquierda</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  go ______ ____ __________.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 desfile</a:t>
            </a:r>
            <a:r>
              <a:rPr lang="es-ES_tradnl"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es rápido.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 _________________ is fast.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Ves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todo.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You see _________________.</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 aeropuerto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está en </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el norte.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 ________________ is in the north.	</a:t>
            </a:r>
            <a:br>
              <a:rPr lang="en-GB" dirty="0">
                <a:latin typeface="Calibri" panose="020F0502020204030204" pitchFamily="34" charset="0"/>
                <a:ea typeface="DengXia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a:t>
            </a:r>
            <a:r>
              <a:rPr lang="en-GB" sz="2000" b="1" u="sng"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Voy</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colegio</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cada</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semana</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 _____ _____  __________ every week.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Hay</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 río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en la ciudad.</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There is ___ _______ in the town.</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Querer</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 gato es normal.			____________ a cat is normal.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Bebe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agua.				S/he ____________ water.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38608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2199" y="0"/>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9810311" y="116864"/>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995AE36D-4BFC-45EC-A9D2-7D5BE2D77322}"/>
              </a:ext>
            </a:extLst>
          </p:cNvPr>
          <p:cNvSpPr/>
          <p:nvPr/>
        </p:nvSpPr>
        <p:spPr>
          <a:xfrm>
            <a:off x="103501" y="347696"/>
            <a:ext cx="12304255" cy="6014019"/>
          </a:xfrm>
          <a:prstGeom prst="rect">
            <a:avLst/>
          </a:prstGeom>
        </p:spPr>
        <p:txBody>
          <a:bodyPr wrap="square">
            <a:spAutoFit/>
          </a:bodyPr>
          <a:lstStyle/>
          <a:p>
            <a:pPr>
              <a:lnSpc>
                <a:spcPct val="107000"/>
              </a:lnSpc>
              <a:spcAft>
                <a:spcPts val="80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Translate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 complete the Spanish sentence.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I hate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going (doing) swimming.</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Odio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___________  ____  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three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You do dance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 _____________.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Everybody</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 here.			_________ ____ ___________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está</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aquí</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I love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autumn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Amo ____ ____________.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 do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homework.</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 ___ ____________.	 	 (write</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Washing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car</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is important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Lavar</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 ___________ es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importante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To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GB" sz="2000"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right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 A _____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______________?		    (write </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clothing</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is smart.		_____ ________ es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elegante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You work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in silence.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Trabajas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 ____________.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I love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watching the television.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Amo _________ ___ _________________.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6" name="Rectangle 1">
            <a:extLst>
              <a:ext uri="{FF2B5EF4-FFF2-40B4-BE49-F238E27FC236}">
                <a16:creationId xmlns:a16="http://schemas.microsoft.com/office/drawing/2014/main" id="{C7B4DD43-ECAA-41A9-923F-8581C13EA930}"/>
              </a:ext>
            </a:extLst>
          </p:cNvPr>
          <p:cNvSpPr>
            <a:spLocks noChangeArrowheads="1"/>
          </p:cNvSpPr>
          <p:nvPr/>
        </p:nvSpPr>
        <p:spPr bwMode="auto">
          <a:xfrm>
            <a:off x="7680829" y="6452050"/>
            <a:ext cx="4511171" cy="37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a:lnSpc>
                <a:spcPct val="107000"/>
              </a:lnSpc>
              <a:spcAft>
                <a:spcPts val="800"/>
              </a:spcAft>
            </a:pPr>
            <a:r>
              <a:rPr lang="en-US" sz="18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Total marks available (Vocabulary): 50</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28233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3209</TotalTime>
  <Words>4710</Words>
  <Application>Microsoft Office PowerPoint</Application>
  <PresentationFormat>Widescreen</PresentationFormat>
  <Paragraphs>1087</Paragraphs>
  <Slides>27</Slides>
  <Notes>26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MS Gothic</vt:lpstr>
      <vt:lpstr>Arial</vt:lpstr>
      <vt:lpstr>Calibri</vt:lpstr>
      <vt:lpstr>Calibri Light</vt:lpstr>
      <vt:lpstr>Century Gothic</vt:lpstr>
      <vt:lpstr>docs-Century Gothic</vt:lpstr>
      <vt:lpstr>Modern Love</vt:lpstr>
      <vt:lpstr>Montserrat Medium</vt:lpstr>
      <vt:lpstr>Segoe Print</vt:lpstr>
      <vt:lpstr>Segoe UI Symbol</vt:lpstr>
      <vt:lpstr>Times New Roman</vt:lpstr>
      <vt:lpstr>Office Theme</vt:lpstr>
      <vt:lpstr>1_Office Theme</vt:lpstr>
      <vt:lpstr>español, con Quique</vt:lpstr>
      <vt:lpstr>What do I know now?</vt:lpstr>
      <vt:lpstr>escuchar</vt:lpstr>
      <vt:lpstr>escuchar</vt:lpstr>
      <vt:lpstr>escuchar</vt:lpstr>
      <vt:lpstr>escuchar</vt:lpstr>
      <vt:lpstr>escuchar</vt:lpstr>
      <vt:lpstr>leer</vt:lpstr>
      <vt:lpstr>escribir</vt:lpstr>
      <vt:lpstr>leer</vt:lpstr>
      <vt:lpstr>leer</vt:lpstr>
      <vt:lpstr>leer</vt:lpstr>
      <vt:lpstr>leer</vt:lpstr>
      <vt:lpstr>leer</vt:lpstr>
      <vt:lpstr>¡Felices fiestas!</vt:lpstr>
      <vt:lpstr>escuchar</vt:lpstr>
      <vt:lpstr>escuchar</vt:lpstr>
      <vt:lpstr>escuchar</vt:lpstr>
      <vt:lpstr>escuchar</vt:lpstr>
      <vt:lpstr>escuchar</vt:lpstr>
      <vt:lpstr>leer</vt:lpstr>
      <vt:lpstr>escribir</vt:lpstr>
      <vt:lpstr>leer</vt:lpstr>
      <vt:lpstr>leer</vt:lpstr>
      <vt:lpstr>leer</vt:lpstr>
      <vt:lpstr>leer</vt:lpstr>
      <vt:lpstr>leer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Tom Dawes</cp:lastModifiedBy>
  <cp:revision>54</cp:revision>
  <dcterms:created xsi:type="dcterms:W3CDTF">2021-09-24T10:38:38Z</dcterms:created>
  <dcterms:modified xsi:type="dcterms:W3CDTF">2023-06-28T15:54:10Z</dcterms:modified>
</cp:coreProperties>
</file>