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7" r:id="rId2"/>
    <p:sldId id="834" r:id="rId3"/>
    <p:sldId id="365" r:id="rId4"/>
    <p:sldId id="490" r:id="rId5"/>
    <p:sldId id="830" r:id="rId6"/>
    <p:sldId id="374" r:id="rId7"/>
    <p:sldId id="802" r:id="rId8"/>
    <p:sldId id="798" r:id="rId9"/>
    <p:sldId id="797" r:id="rId10"/>
    <p:sldId id="801" r:id="rId11"/>
    <p:sldId id="799" r:id="rId12"/>
    <p:sldId id="800" r:id="rId13"/>
    <p:sldId id="779" r:id="rId14"/>
    <p:sldId id="835" r:id="rId15"/>
    <p:sldId id="832" r:id="rId16"/>
    <p:sldId id="831" r:id="rId17"/>
    <p:sldId id="83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0C8"/>
    <a:srgbClr val="FF0066"/>
    <a:srgbClr val="2994B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C93E7E9-00CC-430E-8AFD-3F92AF274582}" v="2642" dt="2022-03-04T17:12:25.77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3162" autoAdjust="0"/>
    <p:restoredTop sz="71800" autoAdjust="0"/>
  </p:normalViewPr>
  <p:slideViewPr>
    <p:cSldViewPr snapToGrid="0">
      <p:cViewPr varScale="1">
        <p:scale>
          <a:sx n="82" d="100"/>
          <a:sy n="82" d="100"/>
        </p:scale>
        <p:origin x="912" y="60"/>
      </p:cViewPr>
      <p:guideLst/>
    </p:cSldViewPr>
  </p:slideViewPr>
  <p:notesTextViewPr>
    <p:cViewPr>
      <p:scale>
        <a:sx n="3" d="2"/>
        <a:sy n="3" d="2"/>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FC93E7E9-00CC-430E-8AFD-3F92AF274582}"/>
    <pc:docChg chg="undo redo custSel addSld delSld modSld sldOrd">
      <pc:chgData name="Paula Vázquez-Valero" userId="3a0e46d7-2099-40af-a155-aa45b68bfff3" providerId="ADAL" clId="{FC93E7E9-00CC-430E-8AFD-3F92AF274582}" dt="2022-03-04T17:12:25.773" v="6871" actId="20577"/>
      <pc:docMkLst>
        <pc:docMk/>
      </pc:docMkLst>
      <pc:sldChg chg="addSp delSp modSp mod modNotesTx">
        <pc:chgData name="Paula Vázquez-Valero" userId="3a0e46d7-2099-40af-a155-aa45b68bfff3" providerId="ADAL" clId="{FC93E7E9-00CC-430E-8AFD-3F92AF274582}" dt="2022-03-04T16:03:59.927" v="2907" actId="1036"/>
        <pc:sldMkLst>
          <pc:docMk/>
          <pc:sldMk cId="0" sldId="257"/>
        </pc:sldMkLst>
        <pc:spChg chg="del">
          <ac:chgData name="Paula Vázquez-Valero" userId="3a0e46d7-2099-40af-a155-aa45b68bfff3" providerId="ADAL" clId="{FC93E7E9-00CC-430E-8AFD-3F92AF274582}" dt="2022-03-04T16:01:55.803" v="2888" actId="478"/>
          <ac:spMkLst>
            <pc:docMk/>
            <pc:sldMk cId="0" sldId="257"/>
            <ac:spMk id="7" creationId="{766CFAD5-79AA-414F-AC34-B0B75005DC6F}"/>
          </ac:spMkLst>
        </pc:spChg>
        <pc:picChg chg="add mod">
          <ac:chgData name="Paula Vázquez-Valero" userId="3a0e46d7-2099-40af-a155-aa45b68bfff3" providerId="ADAL" clId="{FC93E7E9-00CC-430E-8AFD-3F92AF274582}" dt="2022-03-04T16:03:54.622" v="2900" actId="1076"/>
          <ac:picMkLst>
            <pc:docMk/>
            <pc:sldMk cId="0" sldId="257"/>
            <ac:picMk id="9" creationId="{29DF6C99-1D9D-4FBD-8F3C-318B690F2820}"/>
          </ac:picMkLst>
        </pc:picChg>
        <pc:picChg chg="add mod">
          <ac:chgData name="Paula Vázquez-Valero" userId="3a0e46d7-2099-40af-a155-aa45b68bfff3" providerId="ADAL" clId="{FC93E7E9-00CC-430E-8AFD-3F92AF274582}" dt="2022-03-04T16:03:59.927" v="2907" actId="1036"/>
          <ac:picMkLst>
            <pc:docMk/>
            <pc:sldMk cId="0" sldId="257"/>
            <ac:picMk id="10" creationId="{BCAC4F5F-2EC8-4257-92FC-B32C6FB66C49}"/>
          </ac:picMkLst>
        </pc:picChg>
        <pc:picChg chg="add mod">
          <ac:chgData name="Paula Vázquez-Valero" userId="3a0e46d7-2099-40af-a155-aa45b68bfff3" providerId="ADAL" clId="{FC93E7E9-00CC-430E-8AFD-3F92AF274582}" dt="2022-03-04T16:03:52.708" v="2899" actId="1076"/>
          <ac:picMkLst>
            <pc:docMk/>
            <pc:sldMk cId="0" sldId="257"/>
            <ac:picMk id="4098" creationId="{301E129F-39B4-4DA4-AA2B-9AAE96E7656E}"/>
          </ac:picMkLst>
        </pc:picChg>
      </pc:sldChg>
      <pc:sldChg chg="delSp modSp del mod ord delAnim">
        <pc:chgData name="Paula Vázquez-Valero" userId="3a0e46d7-2099-40af-a155-aa45b68bfff3" providerId="ADAL" clId="{FC93E7E9-00CC-430E-8AFD-3F92AF274582}" dt="2022-03-04T16:29:29.341" v="4426" actId="47"/>
        <pc:sldMkLst>
          <pc:docMk/>
          <pc:sldMk cId="0" sldId="266"/>
        </pc:sldMkLst>
        <pc:spChg chg="mod">
          <ac:chgData name="Paula Vázquez-Valero" userId="3a0e46d7-2099-40af-a155-aa45b68bfff3" providerId="ADAL" clId="{FC93E7E9-00CC-430E-8AFD-3F92AF274582}" dt="2022-03-04T15:23:25.572" v="843" actId="208"/>
          <ac:spMkLst>
            <pc:docMk/>
            <pc:sldMk cId="0" sldId="266"/>
            <ac:spMk id="56" creationId="{278FB546-801B-4FC4-BA26-4F43642401DB}"/>
          </ac:spMkLst>
        </pc:spChg>
        <pc:spChg chg="mod">
          <ac:chgData name="Paula Vázquez-Valero" userId="3a0e46d7-2099-40af-a155-aa45b68bfff3" providerId="ADAL" clId="{FC93E7E9-00CC-430E-8AFD-3F92AF274582}" dt="2022-03-04T16:17:27.164" v="3715" actId="1035"/>
          <ac:spMkLst>
            <pc:docMk/>
            <pc:sldMk cId="0" sldId="266"/>
            <ac:spMk id="85" creationId="{ED586029-BA45-4A1E-BCD4-5DA8DA3E0C42}"/>
          </ac:spMkLst>
        </pc:spChg>
        <pc:spChg chg="mod">
          <ac:chgData name="Paula Vázquez-Valero" userId="3a0e46d7-2099-40af-a155-aa45b68bfff3" providerId="ADAL" clId="{FC93E7E9-00CC-430E-8AFD-3F92AF274582}" dt="2022-03-04T16:17:16.854" v="3700" actId="1076"/>
          <ac:spMkLst>
            <pc:docMk/>
            <pc:sldMk cId="0" sldId="266"/>
            <ac:spMk id="88" creationId="{6699239A-5B4C-4033-B578-06DC0ACAA60B}"/>
          </ac:spMkLst>
        </pc:spChg>
        <pc:spChg chg="mod">
          <ac:chgData name="Paula Vázquez-Valero" userId="3a0e46d7-2099-40af-a155-aa45b68bfff3" providerId="ADAL" clId="{FC93E7E9-00CC-430E-8AFD-3F92AF274582}" dt="2022-03-04T16:17:08.583" v="3698" actId="1076"/>
          <ac:spMkLst>
            <pc:docMk/>
            <pc:sldMk cId="0" sldId="266"/>
            <ac:spMk id="131" creationId="{56154AF5-84F5-411E-B184-F04F4FF2082B}"/>
          </ac:spMkLst>
        </pc:spChg>
        <pc:spChg chg="mod">
          <ac:chgData name="Paula Vázquez-Valero" userId="3a0e46d7-2099-40af-a155-aa45b68bfff3" providerId="ADAL" clId="{FC93E7E9-00CC-430E-8AFD-3F92AF274582}" dt="2022-03-04T16:17:08.583" v="3698" actId="1076"/>
          <ac:spMkLst>
            <pc:docMk/>
            <pc:sldMk cId="0" sldId="266"/>
            <ac:spMk id="132" creationId="{79D1D191-FCBF-47F8-AD23-1E05E30B7BE6}"/>
          </ac:spMkLst>
        </pc:spChg>
        <pc:spChg chg="mod">
          <ac:chgData name="Paula Vázquez-Valero" userId="3a0e46d7-2099-40af-a155-aa45b68bfff3" providerId="ADAL" clId="{FC93E7E9-00CC-430E-8AFD-3F92AF274582}" dt="2022-03-04T16:17:08.583" v="3698" actId="1076"/>
          <ac:spMkLst>
            <pc:docMk/>
            <pc:sldMk cId="0" sldId="266"/>
            <ac:spMk id="133" creationId="{9B7FB3E6-4860-42F3-938D-A81747792C14}"/>
          </ac:spMkLst>
        </pc:spChg>
        <pc:spChg chg="mod">
          <ac:chgData name="Paula Vázquez-Valero" userId="3a0e46d7-2099-40af-a155-aa45b68bfff3" providerId="ADAL" clId="{FC93E7E9-00CC-430E-8AFD-3F92AF274582}" dt="2022-03-04T16:17:08.583" v="3698" actId="1076"/>
          <ac:spMkLst>
            <pc:docMk/>
            <pc:sldMk cId="0" sldId="266"/>
            <ac:spMk id="134" creationId="{091D4A05-62F6-4996-8657-A734F69C63D8}"/>
          </ac:spMkLst>
        </pc:spChg>
        <pc:spChg chg="mod">
          <ac:chgData name="Paula Vázquez-Valero" userId="3a0e46d7-2099-40af-a155-aa45b68bfff3" providerId="ADAL" clId="{FC93E7E9-00CC-430E-8AFD-3F92AF274582}" dt="2022-03-04T16:17:08.583" v="3698" actId="1076"/>
          <ac:spMkLst>
            <pc:docMk/>
            <pc:sldMk cId="0" sldId="266"/>
            <ac:spMk id="135" creationId="{0CA6D0D2-F01E-459E-9AD5-EA2F44F849F8}"/>
          </ac:spMkLst>
        </pc:spChg>
        <pc:spChg chg="mod">
          <ac:chgData name="Paula Vázquez-Valero" userId="3a0e46d7-2099-40af-a155-aa45b68bfff3" providerId="ADAL" clId="{FC93E7E9-00CC-430E-8AFD-3F92AF274582}" dt="2022-03-04T16:17:08.583" v="3698" actId="1076"/>
          <ac:spMkLst>
            <pc:docMk/>
            <pc:sldMk cId="0" sldId="266"/>
            <ac:spMk id="136" creationId="{D38685FE-B89F-4D46-A878-55E35C5FC6B2}"/>
          </ac:spMkLst>
        </pc:spChg>
        <pc:spChg chg="mod">
          <ac:chgData name="Paula Vázquez-Valero" userId="3a0e46d7-2099-40af-a155-aa45b68bfff3" providerId="ADAL" clId="{FC93E7E9-00CC-430E-8AFD-3F92AF274582}" dt="2022-03-04T16:17:08.583" v="3698" actId="1076"/>
          <ac:spMkLst>
            <pc:docMk/>
            <pc:sldMk cId="0" sldId="266"/>
            <ac:spMk id="137" creationId="{A1D69D4B-9A0D-40E3-9732-BFCE1E05D413}"/>
          </ac:spMkLst>
        </pc:spChg>
        <pc:spChg chg="mod">
          <ac:chgData name="Paula Vázquez-Valero" userId="3a0e46d7-2099-40af-a155-aa45b68bfff3" providerId="ADAL" clId="{FC93E7E9-00CC-430E-8AFD-3F92AF274582}" dt="2022-03-04T16:17:08.583" v="3698" actId="1076"/>
          <ac:spMkLst>
            <pc:docMk/>
            <pc:sldMk cId="0" sldId="266"/>
            <ac:spMk id="139" creationId="{034CB07B-D6D4-46A1-975B-68520E3B9AE8}"/>
          </ac:spMkLst>
        </pc:spChg>
        <pc:spChg chg="mod">
          <ac:chgData name="Paula Vázquez-Valero" userId="3a0e46d7-2099-40af-a155-aa45b68bfff3" providerId="ADAL" clId="{FC93E7E9-00CC-430E-8AFD-3F92AF274582}" dt="2022-03-04T16:17:08.583" v="3698" actId="1076"/>
          <ac:spMkLst>
            <pc:docMk/>
            <pc:sldMk cId="0" sldId="266"/>
            <ac:spMk id="140" creationId="{6B5D799D-F402-465C-86FE-35FFC989F86F}"/>
          </ac:spMkLst>
        </pc:spChg>
        <pc:spChg chg="mod">
          <ac:chgData name="Paula Vázquez-Valero" userId="3a0e46d7-2099-40af-a155-aa45b68bfff3" providerId="ADAL" clId="{FC93E7E9-00CC-430E-8AFD-3F92AF274582}" dt="2022-03-04T16:17:08.583" v="3698" actId="1076"/>
          <ac:spMkLst>
            <pc:docMk/>
            <pc:sldMk cId="0" sldId="266"/>
            <ac:spMk id="144" creationId="{4D76E53A-16C9-4ED4-89F4-23F7E72AD9E5}"/>
          </ac:spMkLst>
        </pc:spChg>
        <pc:spChg chg="del">
          <ac:chgData name="Paula Vázquez-Valero" userId="3a0e46d7-2099-40af-a155-aa45b68bfff3" providerId="ADAL" clId="{FC93E7E9-00CC-430E-8AFD-3F92AF274582}" dt="2022-03-04T16:16:59.689" v="3697" actId="478"/>
          <ac:spMkLst>
            <pc:docMk/>
            <pc:sldMk cId="0" sldId="266"/>
            <ac:spMk id="156" creationId="{9EDB51A6-DD51-43A6-BB4E-AE3B890F3E8D}"/>
          </ac:spMkLst>
        </pc:spChg>
        <pc:spChg chg="del">
          <ac:chgData name="Paula Vázquez-Valero" userId="3a0e46d7-2099-40af-a155-aa45b68bfff3" providerId="ADAL" clId="{FC93E7E9-00CC-430E-8AFD-3F92AF274582}" dt="2022-03-04T16:16:59.689" v="3697" actId="478"/>
          <ac:spMkLst>
            <pc:docMk/>
            <pc:sldMk cId="0" sldId="266"/>
            <ac:spMk id="157" creationId="{8D3F57F6-FBCE-43D3-B089-3C05F51825FA}"/>
          </ac:spMkLst>
        </pc:spChg>
        <pc:spChg chg="del mod">
          <ac:chgData name="Paula Vázquez-Valero" userId="3a0e46d7-2099-40af-a155-aa45b68bfff3" providerId="ADAL" clId="{FC93E7E9-00CC-430E-8AFD-3F92AF274582}" dt="2022-03-04T16:16:59.689" v="3697" actId="478"/>
          <ac:spMkLst>
            <pc:docMk/>
            <pc:sldMk cId="0" sldId="266"/>
            <ac:spMk id="158" creationId="{7CCC0705-9CE5-4D6B-879F-C58BDCE1EF1A}"/>
          </ac:spMkLst>
        </pc:spChg>
        <pc:spChg chg="del">
          <ac:chgData name="Paula Vázquez-Valero" userId="3a0e46d7-2099-40af-a155-aa45b68bfff3" providerId="ADAL" clId="{FC93E7E9-00CC-430E-8AFD-3F92AF274582}" dt="2022-03-04T16:16:59.689" v="3697" actId="478"/>
          <ac:spMkLst>
            <pc:docMk/>
            <pc:sldMk cId="0" sldId="266"/>
            <ac:spMk id="160" creationId="{8E2B42CC-C8C2-41EA-AF9F-AEF7FE191ACE}"/>
          </ac:spMkLst>
        </pc:spChg>
        <pc:spChg chg="del">
          <ac:chgData name="Paula Vázquez-Valero" userId="3a0e46d7-2099-40af-a155-aa45b68bfff3" providerId="ADAL" clId="{FC93E7E9-00CC-430E-8AFD-3F92AF274582}" dt="2022-03-04T16:16:59.689" v="3697" actId="478"/>
          <ac:spMkLst>
            <pc:docMk/>
            <pc:sldMk cId="0" sldId="266"/>
            <ac:spMk id="162" creationId="{FEB73842-3A42-41C5-A1B0-B2B1DF6D047A}"/>
          </ac:spMkLst>
        </pc:spChg>
        <pc:spChg chg="del">
          <ac:chgData name="Paula Vázquez-Valero" userId="3a0e46d7-2099-40af-a155-aa45b68bfff3" providerId="ADAL" clId="{FC93E7E9-00CC-430E-8AFD-3F92AF274582}" dt="2022-03-04T16:16:59.689" v="3697" actId="478"/>
          <ac:spMkLst>
            <pc:docMk/>
            <pc:sldMk cId="0" sldId="266"/>
            <ac:spMk id="164" creationId="{DCFE0F37-670C-4FD5-B52C-4DAC8885C249}"/>
          </ac:spMkLst>
        </pc:spChg>
        <pc:spChg chg="del">
          <ac:chgData name="Paula Vázquez-Valero" userId="3a0e46d7-2099-40af-a155-aa45b68bfff3" providerId="ADAL" clId="{FC93E7E9-00CC-430E-8AFD-3F92AF274582}" dt="2022-03-04T16:16:59.689" v="3697" actId="478"/>
          <ac:spMkLst>
            <pc:docMk/>
            <pc:sldMk cId="0" sldId="266"/>
            <ac:spMk id="166" creationId="{1151E009-15F4-408E-B1AC-02CDA1BB5605}"/>
          </ac:spMkLst>
        </pc:spChg>
        <pc:spChg chg="del">
          <ac:chgData name="Paula Vázquez-Valero" userId="3a0e46d7-2099-40af-a155-aa45b68bfff3" providerId="ADAL" clId="{FC93E7E9-00CC-430E-8AFD-3F92AF274582}" dt="2022-03-04T16:16:59.689" v="3697" actId="478"/>
          <ac:spMkLst>
            <pc:docMk/>
            <pc:sldMk cId="0" sldId="266"/>
            <ac:spMk id="168" creationId="{0A279D45-5600-44E2-A0A6-6A33047823A3}"/>
          </ac:spMkLst>
        </pc:spChg>
        <pc:spChg chg="del">
          <ac:chgData name="Paula Vázquez-Valero" userId="3a0e46d7-2099-40af-a155-aa45b68bfff3" providerId="ADAL" clId="{FC93E7E9-00CC-430E-8AFD-3F92AF274582}" dt="2022-03-04T16:16:59.689" v="3697" actId="478"/>
          <ac:spMkLst>
            <pc:docMk/>
            <pc:sldMk cId="0" sldId="266"/>
            <ac:spMk id="169" creationId="{A70B9834-A9D0-4665-8029-EEFFC5CA9C95}"/>
          </ac:spMkLst>
        </pc:spChg>
        <pc:spChg chg="del">
          <ac:chgData name="Paula Vázquez-Valero" userId="3a0e46d7-2099-40af-a155-aa45b68bfff3" providerId="ADAL" clId="{FC93E7E9-00CC-430E-8AFD-3F92AF274582}" dt="2022-03-04T16:16:59.689" v="3697" actId="478"/>
          <ac:spMkLst>
            <pc:docMk/>
            <pc:sldMk cId="0" sldId="266"/>
            <ac:spMk id="172" creationId="{106C553B-F3B3-4AEA-927C-AD67893A75B2}"/>
          </ac:spMkLst>
        </pc:spChg>
        <pc:spChg chg="del">
          <ac:chgData name="Paula Vázquez-Valero" userId="3a0e46d7-2099-40af-a155-aa45b68bfff3" providerId="ADAL" clId="{FC93E7E9-00CC-430E-8AFD-3F92AF274582}" dt="2022-03-04T16:16:59.689" v="3697" actId="478"/>
          <ac:spMkLst>
            <pc:docMk/>
            <pc:sldMk cId="0" sldId="266"/>
            <ac:spMk id="174" creationId="{E9D8CF4E-49F6-40ED-988F-C2EA560B2664}"/>
          </ac:spMkLst>
        </pc:spChg>
        <pc:spChg chg="del">
          <ac:chgData name="Paula Vázquez-Valero" userId="3a0e46d7-2099-40af-a155-aa45b68bfff3" providerId="ADAL" clId="{FC93E7E9-00CC-430E-8AFD-3F92AF274582}" dt="2022-03-04T16:16:59.689" v="3697" actId="478"/>
          <ac:spMkLst>
            <pc:docMk/>
            <pc:sldMk cId="0" sldId="266"/>
            <ac:spMk id="176" creationId="{731EE445-8C5C-465D-97F7-E8380630A340}"/>
          </ac:spMkLst>
        </pc:spChg>
        <pc:spChg chg="del">
          <ac:chgData name="Paula Vázquez-Valero" userId="3a0e46d7-2099-40af-a155-aa45b68bfff3" providerId="ADAL" clId="{FC93E7E9-00CC-430E-8AFD-3F92AF274582}" dt="2022-03-04T16:16:59.689" v="3697" actId="478"/>
          <ac:spMkLst>
            <pc:docMk/>
            <pc:sldMk cId="0" sldId="266"/>
            <ac:spMk id="178" creationId="{EE84DC1B-1774-49B4-BBAB-BD638D3B7CF3}"/>
          </ac:spMkLst>
        </pc:spChg>
        <pc:spChg chg="del">
          <ac:chgData name="Paula Vázquez-Valero" userId="3a0e46d7-2099-40af-a155-aa45b68bfff3" providerId="ADAL" clId="{FC93E7E9-00CC-430E-8AFD-3F92AF274582}" dt="2022-03-04T16:16:59.689" v="3697" actId="478"/>
          <ac:spMkLst>
            <pc:docMk/>
            <pc:sldMk cId="0" sldId="266"/>
            <ac:spMk id="185" creationId="{F7767C4F-0041-4D80-AFCC-0FB68A622487}"/>
          </ac:spMkLst>
        </pc:spChg>
        <pc:spChg chg="del">
          <ac:chgData name="Paula Vázquez-Valero" userId="3a0e46d7-2099-40af-a155-aa45b68bfff3" providerId="ADAL" clId="{FC93E7E9-00CC-430E-8AFD-3F92AF274582}" dt="2022-03-04T16:16:59.689" v="3697" actId="478"/>
          <ac:spMkLst>
            <pc:docMk/>
            <pc:sldMk cId="0" sldId="266"/>
            <ac:spMk id="187" creationId="{68E2D0A5-5527-4C67-B991-A03626AA6764}"/>
          </ac:spMkLst>
        </pc:spChg>
        <pc:spChg chg="mod">
          <ac:chgData name="Paula Vázquez-Valero" userId="3a0e46d7-2099-40af-a155-aa45b68bfff3" providerId="ADAL" clId="{FC93E7E9-00CC-430E-8AFD-3F92AF274582}" dt="2022-03-04T16:17:08.583" v="3698" actId="1076"/>
          <ac:spMkLst>
            <pc:docMk/>
            <pc:sldMk cId="0" sldId="266"/>
            <ac:spMk id="188" creationId="{8D961821-2F8F-462E-A783-6CFB90E5E778}"/>
          </ac:spMkLst>
        </pc:spChg>
        <pc:spChg chg="mod">
          <ac:chgData name="Paula Vázquez-Valero" userId="3a0e46d7-2099-40af-a155-aa45b68bfff3" providerId="ADAL" clId="{FC93E7E9-00CC-430E-8AFD-3F92AF274582}" dt="2022-03-04T16:17:08.583" v="3698" actId="1076"/>
          <ac:spMkLst>
            <pc:docMk/>
            <pc:sldMk cId="0" sldId="266"/>
            <ac:spMk id="189" creationId="{DFF366B4-1164-43F9-83A7-B0D934F23BF3}"/>
          </ac:spMkLst>
        </pc:spChg>
        <pc:spChg chg="mod">
          <ac:chgData name="Paula Vázquez-Valero" userId="3a0e46d7-2099-40af-a155-aa45b68bfff3" providerId="ADAL" clId="{FC93E7E9-00CC-430E-8AFD-3F92AF274582}" dt="2022-03-04T16:17:08.583" v="3698" actId="1076"/>
          <ac:spMkLst>
            <pc:docMk/>
            <pc:sldMk cId="0" sldId="266"/>
            <ac:spMk id="190" creationId="{CE04A1F4-61CF-4782-A52A-C49B8EA796F1}"/>
          </ac:spMkLst>
        </pc:spChg>
        <pc:spChg chg="mod">
          <ac:chgData name="Paula Vázquez-Valero" userId="3a0e46d7-2099-40af-a155-aa45b68bfff3" providerId="ADAL" clId="{FC93E7E9-00CC-430E-8AFD-3F92AF274582}" dt="2022-03-04T16:17:08.583" v="3698" actId="1076"/>
          <ac:spMkLst>
            <pc:docMk/>
            <pc:sldMk cId="0" sldId="266"/>
            <ac:spMk id="191" creationId="{011BBD70-7E66-446C-93EF-DCCD08F93FC6}"/>
          </ac:spMkLst>
        </pc:spChg>
        <pc:spChg chg="mod">
          <ac:chgData name="Paula Vázquez-Valero" userId="3a0e46d7-2099-40af-a155-aa45b68bfff3" providerId="ADAL" clId="{FC93E7E9-00CC-430E-8AFD-3F92AF274582}" dt="2022-03-04T16:17:08.583" v="3698" actId="1076"/>
          <ac:spMkLst>
            <pc:docMk/>
            <pc:sldMk cId="0" sldId="266"/>
            <ac:spMk id="192" creationId="{651DC945-198A-42E8-8F26-5D2B6BD166EF}"/>
          </ac:spMkLst>
        </pc:spChg>
        <pc:spChg chg="mod">
          <ac:chgData name="Paula Vázquez-Valero" userId="3a0e46d7-2099-40af-a155-aa45b68bfff3" providerId="ADAL" clId="{FC93E7E9-00CC-430E-8AFD-3F92AF274582}" dt="2022-03-04T16:17:24.381" v="3702" actId="20577"/>
          <ac:spMkLst>
            <pc:docMk/>
            <pc:sldMk cId="0" sldId="266"/>
            <ac:spMk id="210" creationId="{5EC00F48-714D-44A4-988E-A1AD24F209FC}"/>
          </ac:spMkLst>
        </pc:spChg>
        <pc:graphicFrameChg chg="mod">
          <ac:chgData name="Paula Vázquez-Valero" userId="3a0e46d7-2099-40af-a155-aa45b68bfff3" providerId="ADAL" clId="{FC93E7E9-00CC-430E-8AFD-3F92AF274582}" dt="2022-03-04T16:17:08.583" v="3698" actId="1076"/>
          <ac:graphicFrameMkLst>
            <pc:docMk/>
            <pc:sldMk cId="0" sldId="266"/>
            <ac:graphicFrameMk id="84" creationId="{DDE43199-0E1C-41DA-8B1C-1A99160F49F6}"/>
          </ac:graphicFrameMkLst>
        </pc:graphicFrameChg>
        <pc:graphicFrameChg chg="del">
          <ac:chgData name="Paula Vázquez-Valero" userId="3a0e46d7-2099-40af-a155-aa45b68bfff3" providerId="ADAL" clId="{FC93E7E9-00CC-430E-8AFD-3F92AF274582}" dt="2022-03-04T16:16:59.689" v="3697" actId="478"/>
          <ac:graphicFrameMkLst>
            <pc:docMk/>
            <pc:sldMk cId="0" sldId="266"/>
            <ac:graphicFrameMk id="149" creationId="{B2E020CA-3596-4F22-AB7A-465B1107D8F1}"/>
          </ac:graphicFrameMkLst>
        </pc:graphicFrameChg>
        <pc:graphicFrameChg chg="del">
          <ac:chgData name="Paula Vázquez-Valero" userId="3a0e46d7-2099-40af-a155-aa45b68bfff3" providerId="ADAL" clId="{FC93E7E9-00CC-430E-8AFD-3F92AF274582}" dt="2022-03-04T16:16:59.689" v="3697" actId="478"/>
          <ac:graphicFrameMkLst>
            <pc:docMk/>
            <pc:sldMk cId="0" sldId="266"/>
            <ac:graphicFrameMk id="150" creationId="{259B75F7-CACD-4172-84B1-1D6852942F87}"/>
          </ac:graphicFrameMkLst>
        </pc:graphicFrameChg>
        <pc:graphicFrameChg chg="del">
          <ac:chgData name="Paula Vázquez-Valero" userId="3a0e46d7-2099-40af-a155-aa45b68bfff3" providerId="ADAL" clId="{FC93E7E9-00CC-430E-8AFD-3F92AF274582}" dt="2022-03-04T16:16:59.689" v="3697" actId="478"/>
          <ac:graphicFrameMkLst>
            <pc:docMk/>
            <pc:sldMk cId="0" sldId="266"/>
            <ac:graphicFrameMk id="151" creationId="{9739CE26-4A7B-4617-9190-3FF35B1564A0}"/>
          </ac:graphicFrameMkLst>
        </pc:graphicFrameChg>
        <pc:graphicFrameChg chg="del">
          <ac:chgData name="Paula Vázquez-Valero" userId="3a0e46d7-2099-40af-a155-aa45b68bfff3" providerId="ADAL" clId="{FC93E7E9-00CC-430E-8AFD-3F92AF274582}" dt="2022-03-04T16:16:59.689" v="3697" actId="478"/>
          <ac:graphicFrameMkLst>
            <pc:docMk/>
            <pc:sldMk cId="0" sldId="266"/>
            <ac:graphicFrameMk id="152" creationId="{6BB64386-DB05-4BD7-B147-7E7CB4DFC4F9}"/>
          </ac:graphicFrameMkLst>
        </pc:graphicFrameChg>
        <pc:graphicFrameChg chg="del">
          <ac:chgData name="Paula Vázquez-Valero" userId="3a0e46d7-2099-40af-a155-aa45b68bfff3" providerId="ADAL" clId="{FC93E7E9-00CC-430E-8AFD-3F92AF274582}" dt="2022-03-04T16:16:59.689" v="3697" actId="478"/>
          <ac:graphicFrameMkLst>
            <pc:docMk/>
            <pc:sldMk cId="0" sldId="266"/>
            <ac:graphicFrameMk id="153" creationId="{B3E316DD-59C7-4C64-93D2-F62D7D2719B2}"/>
          </ac:graphicFrameMkLst>
        </pc:graphicFrameChg>
        <pc:graphicFrameChg chg="del">
          <ac:chgData name="Paula Vázquez-Valero" userId="3a0e46d7-2099-40af-a155-aa45b68bfff3" providerId="ADAL" clId="{FC93E7E9-00CC-430E-8AFD-3F92AF274582}" dt="2022-03-04T16:16:59.689" v="3697" actId="478"/>
          <ac:graphicFrameMkLst>
            <pc:docMk/>
            <pc:sldMk cId="0" sldId="266"/>
            <ac:graphicFrameMk id="154" creationId="{606D0CBE-66E1-4A63-B068-92E8790C08F4}"/>
          </ac:graphicFrameMkLst>
        </pc:graphicFrameChg>
        <pc:graphicFrameChg chg="del">
          <ac:chgData name="Paula Vázquez-Valero" userId="3a0e46d7-2099-40af-a155-aa45b68bfff3" providerId="ADAL" clId="{FC93E7E9-00CC-430E-8AFD-3F92AF274582}" dt="2022-03-04T16:16:59.689" v="3697" actId="478"/>
          <ac:graphicFrameMkLst>
            <pc:docMk/>
            <pc:sldMk cId="0" sldId="266"/>
            <ac:graphicFrameMk id="183" creationId="{4B70CD9E-528E-4377-B91F-941888FAB7F0}"/>
          </ac:graphicFrameMkLst>
        </pc:graphicFrameChg>
        <pc:picChg chg="del">
          <ac:chgData name="Paula Vázquez-Valero" userId="3a0e46d7-2099-40af-a155-aa45b68bfff3" providerId="ADAL" clId="{FC93E7E9-00CC-430E-8AFD-3F92AF274582}" dt="2022-03-04T16:16:59.689" v="3697" actId="478"/>
          <ac:picMkLst>
            <pc:docMk/>
            <pc:sldMk cId="0" sldId="266"/>
            <ac:picMk id="155" creationId="{E08FA80F-B4E1-4BA8-A882-F256F9D34675}"/>
          </ac:picMkLst>
        </pc:picChg>
        <pc:picChg chg="del">
          <ac:chgData name="Paula Vázquez-Valero" userId="3a0e46d7-2099-40af-a155-aa45b68bfff3" providerId="ADAL" clId="{FC93E7E9-00CC-430E-8AFD-3F92AF274582}" dt="2022-03-04T16:16:59.689" v="3697" actId="478"/>
          <ac:picMkLst>
            <pc:docMk/>
            <pc:sldMk cId="0" sldId="266"/>
            <ac:picMk id="159" creationId="{E47A00C2-B0AC-41FD-8E30-05718047A195}"/>
          </ac:picMkLst>
        </pc:picChg>
        <pc:picChg chg="del">
          <ac:chgData name="Paula Vázquez-Valero" userId="3a0e46d7-2099-40af-a155-aa45b68bfff3" providerId="ADAL" clId="{FC93E7E9-00CC-430E-8AFD-3F92AF274582}" dt="2022-03-04T16:16:59.689" v="3697" actId="478"/>
          <ac:picMkLst>
            <pc:docMk/>
            <pc:sldMk cId="0" sldId="266"/>
            <ac:picMk id="161" creationId="{65093E9A-E181-4BE4-8B53-BD606F961BA3}"/>
          </ac:picMkLst>
        </pc:picChg>
        <pc:picChg chg="del">
          <ac:chgData name="Paula Vázquez-Valero" userId="3a0e46d7-2099-40af-a155-aa45b68bfff3" providerId="ADAL" clId="{FC93E7E9-00CC-430E-8AFD-3F92AF274582}" dt="2022-03-04T16:16:59.689" v="3697" actId="478"/>
          <ac:picMkLst>
            <pc:docMk/>
            <pc:sldMk cId="0" sldId="266"/>
            <ac:picMk id="163" creationId="{9EB5EC2F-0339-4D32-9B54-2BEB4C51A56B}"/>
          </ac:picMkLst>
        </pc:picChg>
        <pc:picChg chg="del">
          <ac:chgData name="Paula Vázquez-Valero" userId="3a0e46d7-2099-40af-a155-aa45b68bfff3" providerId="ADAL" clId="{FC93E7E9-00CC-430E-8AFD-3F92AF274582}" dt="2022-03-04T16:16:59.689" v="3697" actId="478"/>
          <ac:picMkLst>
            <pc:docMk/>
            <pc:sldMk cId="0" sldId="266"/>
            <ac:picMk id="165" creationId="{C9BE47B5-8595-42D3-B8BA-D15E03B5A9FA}"/>
          </ac:picMkLst>
        </pc:picChg>
        <pc:picChg chg="del">
          <ac:chgData name="Paula Vázquez-Valero" userId="3a0e46d7-2099-40af-a155-aa45b68bfff3" providerId="ADAL" clId="{FC93E7E9-00CC-430E-8AFD-3F92AF274582}" dt="2022-03-04T16:16:59.689" v="3697" actId="478"/>
          <ac:picMkLst>
            <pc:docMk/>
            <pc:sldMk cId="0" sldId="266"/>
            <ac:picMk id="167" creationId="{9FE98632-C84C-448D-9712-E7C79754F061}"/>
          </ac:picMkLst>
        </pc:picChg>
        <pc:picChg chg="del">
          <ac:chgData name="Paula Vázquez-Valero" userId="3a0e46d7-2099-40af-a155-aa45b68bfff3" providerId="ADAL" clId="{FC93E7E9-00CC-430E-8AFD-3F92AF274582}" dt="2022-03-04T16:16:59.689" v="3697" actId="478"/>
          <ac:picMkLst>
            <pc:docMk/>
            <pc:sldMk cId="0" sldId="266"/>
            <ac:picMk id="184" creationId="{BC9AF8BB-C0B5-48E4-9330-1A81BB4FD6B3}"/>
          </ac:picMkLst>
        </pc:picChg>
      </pc:sldChg>
      <pc:sldChg chg="addSp delSp modSp add mod addAnim delAnim modAnim modNotesTx">
        <pc:chgData name="Paula Vázquez-Valero" userId="3a0e46d7-2099-40af-a155-aa45b68bfff3" providerId="ADAL" clId="{FC93E7E9-00CC-430E-8AFD-3F92AF274582}" dt="2022-03-04T17:11:39.601" v="6859" actId="5793"/>
        <pc:sldMkLst>
          <pc:docMk/>
          <pc:sldMk cId="1144262709" sldId="297"/>
        </pc:sldMkLst>
        <pc:spChg chg="mod">
          <ac:chgData name="Paula Vázquez-Valero" userId="3a0e46d7-2099-40af-a155-aa45b68bfff3" providerId="ADAL" clId="{FC93E7E9-00CC-430E-8AFD-3F92AF274582}" dt="2022-03-04T17:04:41.277" v="6191" actId="1076"/>
          <ac:spMkLst>
            <pc:docMk/>
            <pc:sldMk cId="1144262709" sldId="297"/>
            <ac:spMk id="3" creationId="{123B9816-AE73-4C4E-9D29-F8532F7CFC53}"/>
          </ac:spMkLst>
        </pc:spChg>
        <pc:spChg chg="del">
          <ac:chgData name="Paula Vázquez-Valero" userId="3a0e46d7-2099-40af-a155-aa45b68bfff3" providerId="ADAL" clId="{FC93E7E9-00CC-430E-8AFD-3F92AF274582}" dt="2022-03-04T16:56:46.399" v="5382" actId="478"/>
          <ac:spMkLst>
            <pc:docMk/>
            <pc:sldMk cId="1144262709" sldId="297"/>
            <ac:spMk id="15" creationId="{F6797B6A-C247-444C-A526-2A75BD66D930}"/>
          </ac:spMkLst>
        </pc:spChg>
        <pc:spChg chg="del mod">
          <ac:chgData name="Paula Vázquez-Valero" userId="3a0e46d7-2099-40af-a155-aa45b68bfff3" providerId="ADAL" clId="{FC93E7E9-00CC-430E-8AFD-3F92AF274582}" dt="2022-03-04T17:04:04.681" v="6162" actId="478"/>
          <ac:spMkLst>
            <pc:docMk/>
            <pc:sldMk cId="1144262709" sldId="297"/>
            <ac:spMk id="18" creationId="{95CE7E76-3A96-476B-9422-9F7E3B82DCBE}"/>
          </ac:spMkLst>
        </pc:spChg>
        <pc:spChg chg="del mod">
          <ac:chgData name="Paula Vázquez-Valero" userId="3a0e46d7-2099-40af-a155-aa45b68bfff3" providerId="ADAL" clId="{FC93E7E9-00CC-430E-8AFD-3F92AF274582}" dt="2022-03-04T17:04:04.681" v="6162" actId="478"/>
          <ac:spMkLst>
            <pc:docMk/>
            <pc:sldMk cId="1144262709" sldId="297"/>
            <ac:spMk id="19" creationId="{E99E8E4B-994C-47C0-9401-460B5FF4745D}"/>
          </ac:spMkLst>
        </pc:spChg>
        <pc:spChg chg="del mod">
          <ac:chgData name="Paula Vázquez-Valero" userId="3a0e46d7-2099-40af-a155-aa45b68bfff3" providerId="ADAL" clId="{FC93E7E9-00CC-430E-8AFD-3F92AF274582}" dt="2022-03-04T17:04:04.681" v="6162" actId="478"/>
          <ac:spMkLst>
            <pc:docMk/>
            <pc:sldMk cId="1144262709" sldId="297"/>
            <ac:spMk id="20" creationId="{70DE9336-485B-4716-AF25-70CBC4767E36}"/>
          </ac:spMkLst>
        </pc:spChg>
        <pc:spChg chg="del mod">
          <ac:chgData name="Paula Vázquez-Valero" userId="3a0e46d7-2099-40af-a155-aa45b68bfff3" providerId="ADAL" clId="{FC93E7E9-00CC-430E-8AFD-3F92AF274582}" dt="2022-03-04T17:04:04.681" v="6162" actId="478"/>
          <ac:spMkLst>
            <pc:docMk/>
            <pc:sldMk cId="1144262709" sldId="297"/>
            <ac:spMk id="21" creationId="{5BFB6163-4A6C-4EB5-AC29-3D6E5BFA67AC}"/>
          </ac:spMkLst>
        </pc:spChg>
        <pc:spChg chg="del">
          <ac:chgData name="Paula Vázquez-Valero" userId="3a0e46d7-2099-40af-a155-aa45b68bfff3" providerId="ADAL" clId="{FC93E7E9-00CC-430E-8AFD-3F92AF274582}" dt="2022-03-04T16:53:11.540" v="5295" actId="478"/>
          <ac:spMkLst>
            <pc:docMk/>
            <pc:sldMk cId="1144262709" sldId="297"/>
            <ac:spMk id="23" creationId="{514AEC91-0424-4EE0-992F-2596E86197B1}"/>
          </ac:spMkLst>
        </pc:spChg>
        <pc:spChg chg="add mod">
          <ac:chgData name="Paula Vázquez-Valero" userId="3a0e46d7-2099-40af-a155-aa45b68bfff3" providerId="ADAL" clId="{FC93E7E9-00CC-430E-8AFD-3F92AF274582}" dt="2022-03-04T17:05:06.456" v="6207" actId="14100"/>
          <ac:spMkLst>
            <pc:docMk/>
            <pc:sldMk cId="1144262709" sldId="297"/>
            <ac:spMk id="24" creationId="{2E9E4271-2A1A-46AF-86D8-DDAFA941B181}"/>
          </ac:spMkLst>
        </pc:spChg>
        <pc:spChg chg="add mod">
          <ac:chgData name="Paula Vázquez-Valero" userId="3a0e46d7-2099-40af-a155-aa45b68bfff3" providerId="ADAL" clId="{FC93E7E9-00CC-430E-8AFD-3F92AF274582}" dt="2022-03-04T17:05:25.007" v="6227" actId="1036"/>
          <ac:spMkLst>
            <pc:docMk/>
            <pc:sldMk cId="1144262709" sldId="297"/>
            <ac:spMk id="25" creationId="{E0FDB15B-E56F-489F-A348-8E7B88A71D64}"/>
          </ac:spMkLst>
        </pc:spChg>
        <pc:spChg chg="add mod">
          <ac:chgData name="Paula Vázquez-Valero" userId="3a0e46d7-2099-40af-a155-aa45b68bfff3" providerId="ADAL" clId="{FC93E7E9-00CC-430E-8AFD-3F92AF274582}" dt="2022-03-04T17:07:17.439" v="6358" actId="1036"/>
          <ac:spMkLst>
            <pc:docMk/>
            <pc:sldMk cId="1144262709" sldId="297"/>
            <ac:spMk id="26" creationId="{CFAFE9E9-DFD8-440F-9080-06612C29F807}"/>
          </ac:spMkLst>
        </pc:spChg>
        <pc:spChg chg="add mod">
          <ac:chgData name="Paula Vázquez-Valero" userId="3a0e46d7-2099-40af-a155-aa45b68bfff3" providerId="ADAL" clId="{FC93E7E9-00CC-430E-8AFD-3F92AF274582}" dt="2022-03-04T17:05:38.768" v="6238" actId="1036"/>
          <ac:spMkLst>
            <pc:docMk/>
            <pc:sldMk cId="1144262709" sldId="297"/>
            <ac:spMk id="27" creationId="{E20AC389-45D6-4AEB-B8E9-A7C67EA3BAE5}"/>
          </ac:spMkLst>
        </pc:spChg>
        <pc:spChg chg="add mod">
          <ac:chgData name="Paula Vázquez-Valero" userId="3a0e46d7-2099-40af-a155-aa45b68bfff3" providerId="ADAL" clId="{FC93E7E9-00CC-430E-8AFD-3F92AF274582}" dt="2022-03-04T17:05:51.874" v="6247" actId="1076"/>
          <ac:spMkLst>
            <pc:docMk/>
            <pc:sldMk cId="1144262709" sldId="297"/>
            <ac:spMk id="29" creationId="{63D6BECF-4ADE-47DD-BE91-400E9954D91C}"/>
          </ac:spMkLst>
        </pc:spChg>
        <pc:spChg chg="add mod">
          <ac:chgData name="Paula Vázquez-Valero" userId="3a0e46d7-2099-40af-a155-aa45b68bfff3" providerId="ADAL" clId="{FC93E7E9-00CC-430E-8AFD-3F92AF274582}" dt="2022-03-04T17:06:11.552" v="6280" actId="1038"/>
          <ac:spMkLst>
            <pc:docMk/>
            <pc:sldMk cId="1144262709" sldId="297"/>
            <ac:spMk id="30" creationId="{0688CE8B-46A5-4303-A070-33CE39528DB8}"/>
          </ac:spMkLst>
        </pc:spChg>
        <pc:spChg chg="add del mod">
          <ac:chgData name="Paula Vázquez-Valero" userId="3a0e46d7-2099-40af-a155-aa45b68bfff3" providerId="ADAL" clId="{FC93E7E9-00CC-430E-8AFD-3F92AF274582}" dt="2022-03-04T17:06:43.152" v="6316" actId="21"/>
          <ac:spMkLst>
            <pc:docMk/>
            <pc:sldMk cId="1144262709" sldId="297"/>
            <ac:spMk id="31" creationId="{41B5924D-0705-439B-8E80-B1C24713C150}"/>
          </ac:spMkLst>
        </pc:spChg>
        <pc:spChg chg="add del mod">
          <ac:chgData name="Paula Vázquez-Valero" userId="3a0e46d7-2099-40af-a155-aa45b68bfff3" providerId="ADAL" clId="{FC93E7E9-00CC-430E-8AFD-3F92AF274582}" dt="2022-03-04T17:06:24.133" v="6300"/>
          <ac:spMkLst>
            <pc:docMk/>
            <pc:sldMk cId="1144262709" sldId="297"/>
            <ac:spMk id="32" creationId="{C80E2CD0-B7D5-489E-9D8B-776A959DCA16}"/>
          </ac:spMkLst>
        </pc:spChg>
        <pc:spChg chg="add mod">
          <ac:chgData name="Paula Vázquez-Valero" userId="3a0e46d7-2099-40af-a155-aa45b68bfff3" providerId="ADAL" clId="{FC93E7E9-00CC-430E-8AFD-3F92AF274582}" dt="2022-03-04T17:06:54.671" v="6337" actId="20577"/>
          <ac:spMkLst>
            <pc:docMk/>
            <pc:sldMk cId="1144262709" sldId="297"/>
            <ac:spMk id="34" creationId="{CA121994-DAF7-4321-BFCF-543FA416FC65}"/>
          </ac:spMkLst>
        </pc:spChg>
        <pc:spChg chg="add mod">
          <ac:chgData name="Paula Vázquez-Valero" userId="3a0e46d7-2099-40af-a155-aa45b68bfff3" providerId="ADAL" clId="{FC93E7E9-00CC-430E-8AFD-3F92AF274582}" dt="2022-03-04T17:07:07.943" v="6356" actId="1037"/>
          <ac:spMkLst>
            <pc:docMk/>
            <pc:sldMk cId="1144262709" sldId="297"/>
            <ac:spMk id="36" creationId="{B219BAD9-104B-47DB-9A64-C915F218EFD5}"/>
          </ac:spMkLst>
        </pc:spChg>
        <pc:spChg chg="add mod">
          <ac:chgData name="Paula Vázquez-Valero" userId="3a0e46d7-2099-40af-a155-aa45b68bfff3" providerId="ADAL" clId="{FC93E7E9-00CC-430E-8AFD-3F92AF274582}" dt="2022-03-04T17:07:32.591" v="6372" actId="14100"/>
          <ac:spMkLst>
            <pc:docMk/>
            <pc:sldMk cId="1144262709" sldId="297"/>
            <ac:spMk id="37" creationId="{99D0B8A8-3B76-4197-8684-535C6FE50DD4}"/>
          </ac:spMkLst>
        </pc:spChg>
        <pc:spChg chg="add mod">
          <ac:chgData name="Paula Vázquez-Valero" userId="3a0e46d7-2099-40af-a155-aa45b68bfff3" providerId="ADAL" clId="{FC93E7E9-00CC-430E-8AFD-3F92AF274582}" dt="2022-03-04T17:07:54.153" v="6397" actId="1037"/>
          <ac:spMkLst>
            <pc:docMk/>
            <pc:sldMk cId="1144262709" sldId="297"/>
            <ac:spMk id="38" creationId="{01DD8703-1A7F-4F7E-9E3E-272B8775ED40}"/>
          </ac:spMkLst>
        </pc:spChg>
        <pc:spChg chg="add mod">
          <ac:chgData name="Paula Vázquez-Valero" userId="3a0e46d7-2099-40af-a155-aa45b68bfff3" providerId="ADAL" clId="{FC93E7E9-00CC-430E-8AFD-3F92AF274582}" dt="2022-03-04T17:08:05.568" v="6418" actId="1038"/>
          <ac:spMkLst>
            <pc:docMk/>
            <pc:sldMk cId="1144262709" sldId="297"/>
            <ac:spMk id="39" creationId="{9FC8A280-0FC7-4D75-A67F-58E0BA78B0A4}"/>
          </ac:spMkLst>
        </pc:spChg>
        <pc:spChg chg="del">
          <ac:chgData name="Paula Vázquez-Valero" userId="3a0e46d7-2099-40af-a155-aa45b68bfff3" providerId="ADAL" clId="{FC93E7E9-00CC-430E-8AFD-3F92AF274582}" dt="2022-03-04T16:56:46.399" v="5382" actId="478"/>
          <ac:spMkLst>
            <pc:docMk/>
            <pc:sldMk cId="1144262709" sldId="297"/>
            <ac:spMk id="40" creationId="{D536174D-B5FD-4A43-896D-E3D606839C4F}"/>
          </ac:spMkLst>
        </pc:spChg>
        <pc:spChg chg="add mod">
          <ac:chgData name="Paula Vázquez-Valero" userId="3a0e46d7-2099-40af-a155-aa45b68bfff3" providerId="ADAL" clId="{FC93E7E9-00CC-430E-8AFD-3F92AF274582}" dt="2022-03-04T17:08:13.865" v="6427" actId="1076"/>
          <ac:spMkLst>
            <pc:docMk/>
            <pc:sldMk cId="1144262709" sldId="297"/>
            <ac:spMk id="41" creationId="{CC3D0B52-30BB-4964-BBCF-69C8B58A8BF5}"/>
          </ac:spMkLst>
        </pc:spChg>
        <pc:spChg chg="add mod">
          <ac:chgData name="Paula Vázquez-Valero" userId="3a0e46d7-2099-40af-a155-aa45b68bfff3" providerId="ADAL" clId="{FC93E7E9-00CC-430E-8AFD-3F92AF274582}" dt="2022-03-04T17:08:23.338" v="6432" actId="1076"/>
          <ac:spMkLst>
            <pc:docMk/>
            <pc:sldMk cId="1144262709" sldId="297"/>
            <ac:spMk id="42" creationId="{F7453470-B4DC-4DD0-A00E-13103F57C07E}"/>
          </ac:spMkLst>
        </pc:spChg>
        <pc:spChg chg="add mod">
          <ac:chgData name="Paula Vázquez-Valero" userId="3a0e46d7-2099-40af-a155-aa45b68bfff3" providerId="ADAL" clId="{FC93E7E9-00CC-430E-8AFD-3F92AF274582}" dt="2022-03-04T17:08:32.964" v="6442" actId="1035"/>
          <ac:spMkLst>
            <pc:docMk/>
            <pc:sldMk cId="1144262709" sldId="297"/>
            <ac:spMk id="43" creationId="{01EC6C8E-0EE1-4998-87F3-CA68DE5FF777}"/>
          </ac:spMkLst>
        </pc:spChg>
        <pc:spChg chg="add mod">
          <ac:chgData name="Paula Vázquez-Valero" userId="3a0e46d7-2099-40af-a155-aa45b68bfff3" providerId="ADAL" clId="{FC93E7E9-00CC-430E-8AFD-3F92AF274582}" dt="2022-03-04T17:08:39.152" v="6447" actId="1076"/>
          <ac:spMkLst>
            <pc:docMk/>
            <pc:sldMk cId="1144262709" sldId="297"/>
            <ac:spMk id="44" creationId="{F32EC129-2DC9-4C67-906E-FC2FE4BB2AD0}"/>
          </ac:spMkLst>
        </pc:spChg>
        <pc:spChg chg="add mod">
          <ac:chgData name="Paula Vázquez-Valero" userId="3a0e46d7-2099-40af-a155-aa45b68bfff3" providerId="ADAL" clId="{FC93E7E9-00CC-430E-8AFD-3F92AF274582}" dt="2022-03-04T17:08:48.261" v="6452" actId="14100"/>
          <ac:spMkLst>
            <pc:docMk/>
            <pc:sldMk cId="1144262709" sldId="297"/>
            <ac:spMk id="45" creationId="{AB2BA26C-631F-4B18-831F-FA2621DD49D0}"/>
          </ac:spMkLst>
        </pc:spChg>
        <pc:spChg chg="add mod">
          <ac:chgData name="Paula Vázquez-Valero" userId="3a0e46d7-2099-40af-a155-aa45b68bfff3" providerId="ADAL" clId="{FC93E7E9-00CC-430E-8AFD-3F92AF274582}" dt="2022-03-04T17:08:55.325" v="6469" actId="1036"/>
          <ac:spMkLst>
            <pc:docMk/>
            <pc:sldMk cId="1144262709" sldId="297"/>
            <ac:spMk id="46" creationId="{777F6EA4-C564-496B-A94C-2FC880447D39}"/>
          </ac:spMkLst>
        </pc:spChg>
        <pc:spChg chg="add mod">
          <ac:chgData name="Paula Vázquez-Valero" userId="3a0e46d7-2099-40af-a155-aa45b68bfff3" providerId="ADAL" clId="{FC93E7E9-00CC-430E-8AFD-3F92AF274582}" dt="2022-03-04T17:09:07.232" v="6485" actId="1036"/>
          <ac:spMkLst>
            <pc:docMk/>
            <pc:sldMk cId="1144262709" sldId="297"/>
            <ac:spMk id="47" creationId="{8040A629-9A36-470F-ACB2-0C679BC042DF}"/>
          </ac:spMkLst>
        </pc:spChg>
        <pc:spChg chg="add mod">
          <ac:chgData name="Paula Vázquez-Valero" userId="3a0e46d7-2099-40af-a155-aa45b68bfff3" providerId="ADAL" clId="{FC93E7E9-00CC-430E-8AFD-3F92AF274582}" dt="2022-03-04T17:09:34.286" v="6520" actId="1037"/>
          <ac:spMkLst>
            <pc:docMk/>
            <pc:sldMk cId="1144262709" sldId="297"/>
            <ac:spMk id="48" creationId="{FD8681D7-9ED1-4F07-8B05-EFF97364764E}"/>
          </ac:spMkLst>
        </pc:spChg>
        <pc:spChg chg="add mod">
          <ac:chgData name="Paula Vázquez-Valero" userId="3a0e46d7-2099-40af-a155-aa45b68bfff3" providerId="ADAL" clId="{FC93E7E9-00CC-430E-8AFD-3F92AF274582}" dt="2022-03-04T17:09:48.157" v="6538" actId="20577"/>
          <ac:spMkLst>
            <pc:docMk/>
            <pc:sldMk cId="1144262709" sldId="297"/>
            <ac:spMk id="49" creationId="{21CE6ACE-8AA0-4A73-9C75-48ED37892510}"/>
          </ac:spMkLst>
        </pc:spChg>
        <pc:spChg chg="add mod">
          <ac:chgData name="Paula Vázquez-Valero" userId="3a0e46d7-2099-40af-a155-aa45b68bfff3" providerId="ADAL" clId="{FC93E7E9-00CC-430E-8AFD-3F92AF274582}" dt="2022-03-04T17:09:58.047" v="6543" actId="1076"/>
          <ac:spMkLst>
            <pc:docMk/>
            <pc:sldMk cId="1144262709" sldId="297"/>
            <ac:spMk id="50" creationId="{976643C9-FA9A-428A-8A51-BB18DB22B1C3}"/>
          </ac:spMkLst>
        </pc:spChg>
        <pc:spChg chg="add mod">
          <ac:chgData name="Paula Vázquez-Valero" userId="3a0e46d7-2099-40af-a155-aa45b68bfff3" providerId="ADAL" clId="{FC93E7E9-00CC-430E-8AFD-3F92AF274582}" dt="2022-03-04T17:10:07.349" v="6556" actId="1035"/>
          <ac:spMkLst>
            <pc:docMk/>
            <pc:sldMk cId="1144262709" sldId="297"/>
            <ac:spMk id="51" creationId="{6FF3A842-7D10-4E56-AD0B-E6BE2DC6BD36}"/>
          </ac:spMkLst>
        </pc:spChg>
        <pc:graphicFrameChg chg="del mod modGraphic">
          <ac:chgData name="Paula Vázquez-Valero" userId="3a0e46d7-2099-40af-a155-aa45b68bfff3" providerId="ADAL" clId="{FC93E7E9-00CC-430E-8AFD-3F92AF274582}" dt="2022-03-04T16:56:49.496" v="5383" actId="478"/>
          <ac:graphicFrameMkLst>
            <pc:docMk/>
            <pc:sldMk cId="1144262709" sldId="297"/>
            <ac:graphicFrameMk id="16" creationId="{A28BDAA4-B9B7-49C4-8B71-6BCAC2DA18EE}"/>
          </ac:graphicFrameMkLst>
        </pc:graphicFrameChg>
        <pc:graphicFrameChg chg="add mod ord modGraphic">
          <ac:chgData name="Paula Vázquez-Valero" userId="3a0e46d7-2099-40af-a155-aa45b68bfff3" providerId="ADAL" clId="{FC93E7E9-00CC-430E-8AFD-3F92AF274582}" dt="2022-03-04T17:09:21.132" v="6505" actId="20577"/>
          <ac:graphicFrameMkLst>
            <pc:docMk/>
            <pc:sldMk cId="1144262709" sldId="297"/>
            <ac:graphicFrameMk id="17" creationId="{59044B7E-A606-4517-888F-8FEAFEDC3E4A}"/>
          </ac:graphicFrameMkLst>
        </pc:graphicFrameChg>
      </pc:sldChg>
      <pc:sldChg chg="modSp mod ord">
        <pc:chgData name="Paula Vázquez-Valero" userId="3a0e46d7-2099-40af-a155-aa45b68bfff3" providerId="ADAL" clId="{FC93E7E9-00CC-430E-8AFD-3F92AF274582}" dt="2022-03-04T16:06:26.439" v="2935" actId="14100"/>
        <pc:sldMkLst>
          <pc:docMk/>
          <pc:sldMk cId="768130140" sldId="365"/>
        </pc:sldMkLst>
        <pc:spChg chg="mod">
          <ac:chgData name="Paula Vázquez-Valero" userId="3a0e46d7-2099-40af-a155-aa45b68bfff3" providerId="ADAL" clId="{FC93E7E9-00CC-430E-8AFD-3F92AF274582}" dt="2022-03-04T16:06:15.541" v="2931" actId="20577"/>
          <ac:spMkLst>
            <pc:docMk/>
            <pc:sldMk cId="768130140" sldId="365"/>
            <ac:spMk id="2" creationId="{9E5D7D67-0354-4144-9687-63666CDEA2E4}"/>
          </ac:spMkLst>
        </pc:spChg>
        <pc:spChg chg="mod">
          <ac:chgData name="Paula Vázquez-Valero" userId="3a0e46d7-2099-40af-a155-aa45b68bfff3" providerId="ADAL" clId="{FC93E7E9-00CC-430E-8AFD-3F92AF274582}" dt="2022-03-04T16:06:26.439" v="2935" actId="14100"/>
          <ac:spMkLst>
            <pc:docMk/>
            <pc:sldMk cId="768130140" sldId="365"/>
            <ac:spMk id="20" creationId="{902C8F7A-60E1-47BA-A5D2-269092E24632}"/>
          </ac:spMkLst>
        </pc:spChg>
        <pc:spChg chg="mod">
          <ac:chgData name="Paula Vázquez-Valero" userId="3a0e46d7-2099-40af-a155-aa45b68bfff3" providerId="ADAL" clId="{FC93E7E9-00CC-430E-8AFD-3F92AF274582}" dt="2022-03-04T16:06:19.338" v="2932" actId="1076"/>
          <ac:spMkLst>
            <pc:docMk/>
            <pc:sldMk cId="768130140" sldId="365"/>
            <ac:spMk id="28" creationId="{E8D0F3FD-6674-482F-AD86-CC59DF404CE2}"/>
          </ac:spMkLst>
        </pc:spChg>
      </pc:sldChg>
      <pc:sldChg chg="add del">
        <pc:chgData name="Paula Vázquez-Valero" userId="3a0e46d7-2099-40af-a155-aa45b68bfff3" providerId="ADAL" clId="{FC93E7E9-00CC-430E-8AFD-3F92AF274582}" dt="2022-03-04T17:11:46.373" v="6862" actId="47"/>
        <pc:sldMkLst>
          <pc:docMk/>
          <pc:sldMk cId="1896518203" sldId="368"/>
        </pc:sldMkLst>
      </pc:sldChg>
      <pc:sldChg chg="addSp delSp modSp add del mod delAnim modAnim modNotesTx">
        <pc:chgData name="Paula Vázquez-Valero" userId="3a0e46d7-2099-40af-a155-aa45b68bfff3" providerId="ADAL" clId="{FC93E7E9-00CC-430E-8AFD-3F92AF274582}" dt="2022-03-04T17:12:25.773" v="6871" actId="20577"/>
        <pc:sldMkLst>
          <pc:docMk/>
          <pc:sldMk cId="1385735860" sldId="374"/>
        </pc:sldMkLst>
        <pc:spChg chg="mod">
          <ac:chgData name="Paula Vázquez-Valero" userId="3a0e46d7-2099-40af-a155-aa45b68bfff3" providerId="ADAL" clId="{FC93E7E9-00CC-430E-8AFD-3F92AF274582}" dt="2022-03-04T16:49:50.300" v="5268" actId="20577"/>
          <ac:spMkLst>
            <pc:docMk/>
            <pc:sldMk cId="1385735860" sldId="374"/>
            <ac:spMk id="2" creationId="{3F9B81CA-49CF-4113-B92C-AF8FEDD23E30}"/>
          </ac:spMkLst>
        </pc:spChg>
        <pc:spChg chg="mod">
          <ac:chgData name="Paula Vázquez-Valero" userId="3a0e46d7-2099-40af-a155-aa45b68bfff3" providerId="ADAL" clId="{FC93E7E9-00CC-430E-8AFD-3F92AF274582}" dt="2022-03-04T16:36:41.942" v="4583" actId="1037"/>
          <ac:spMkLst>
            <pc:docMk/>
            <pc:sldMk cId="1385735860" sldId="374"/>
            <ac:spMk id="8" creationId="{B92EE81D-BB76-4805-914D-F78114D17400}"/>
          </ac:spMkLst>
        </pc:spChg>
        <pc:spChg chg="del">
          <ac:chgData name="Paula Vázquez-Valero" userId="3a0e46d7-2099-40af-a155-aa45b68bfff3" providerId="ADAL" clId="{FC93E7E9-00CC-430E-8AFD-3F92AF274582}" dt="2022-03-04T17:12:22.574" v="6870" actId="478"/>
          <ac:spMkLst>
            <pc:docMk/>
            <pc:sldMk cId="1385735860" sldId="374"/>
            <ac:spMk id="31" creationId="{70BDA210-06FD-4638-A4D4-AA126C1CBA52}"/>
          </ac:spMkLst>
        </pc:spChg>
        <pc:spChg chg="mod">
          <ac:chgData name="Paula Vázquez-Valero" userId="3a0e46d7-2099-40af-a155-aa45b68bfff3" providerId="ADAL" clId="{FC93E7E9-00CC-430E-8AFD-3F92AF274582}" dt="2022-03-04T16:28:46.312" v="4409" actId="1076"/>
          <ac:spMkLst>
            <pc:docMk/>
            <pc:sldMk cId="1385735860" sldId="374"/>
            <ac:spMk id="32" creationId="{03C104BE-5FAE-4A08-827B-80803DD97131}"/>
          </ac:spMkLst>
        </pc:spChg>
        <pc:spChg chg="mod">
          <ac:chgData name="Paula Vázquez-Valero" userId="3a0e46d7-2099-40af-a155-aa45b68bfff3" providerId="ADAL" clId="{FC93E7E9-00CC-430E-8AFD-3F92AF274582}" dt="2022-03-04T16:28:49.396" v="4410" actId="21"/>
          <ac:spMkLst>
            <pc:docMk/>
            <pc:sldMk cId="1385735860" sldId="374"/>
            <ac:spMk id="33" creationId="{6F6D5589-185C-4671-881A-148CAFDADC45}"/>
          </ac:spMkLst>
        </pc:spChg>
        <pc:spChg chg="del">
          <ac:chgData name="Paula Vázquez-Valero" userId="3a0e46d7-2099-40af-a155-aa45b68bfff3" providerId="ADAL" clId="{FC93E7E9-00CC-430E-8AFD-3F92AF274582}" dt="2022-03-04T16:20:53.685" v="3754" actId="478"/>
          <ac:spMkLst>
            <pc:docMk/>
            <pc:sldMk cId="1385735860" sldId="374"/>
            <ac:spMk id="36" creationId="{0B545C13-C5BD-4219-AB3D-5543B9FE185C}"/>
          </ac:spMkLst>
        </pc:spChg>
        <pc:spChg chg="del">
          <ac:chgData name="Paula Vázquez-Valero" userId="3a0e46d7-2099-40af-a155-aa45b68bfff3" providerId="ADAL" clId="{FC93E7E9-00CC-430E-8AFD-3F92AF274582}" dt="2022-03-04T16:21:35.824" v="3832" actId="478"/>
          <ac:spMkLst>
            <pc:docMk/>
            <pc:sldMk cId="1385735860" sldId="374"/>
            <ac:spMk id="37" creationId="{4A56BF46-15BB-4A20-B968-D377415E1ACF}"/>
          </ac:spMkLst>
        </pc:spChg>
        <pc:spChg chg="del mod">
          <ac:chgData name="Paula Vázquez-Valero" userId="3a0e46d7-2099-40af-a155-aa45b68bfff3" providerId="ADAL" clId="{FC93E7E9-00CC-430E-8AFD-3F92AF274582}" dt="2022-03-04T16:28:27.523" v="4406" actId="478"/>
          <ac:spMkLst>
            <pc:docMk/>
            <pc:sldMk cId="1385735860" sldId="374"/>
            <ac:spMk id="38" creationId="{3DCA8106-2186-4B5C-872E-1C7B9C700544}"/>
          </ac:spMkLst>
        </pc:spChg>
        <pc:spChg chg="add mod">
          <ac:chgData name="Paula Vázquez-Valero" userId="3a0e46d7-2099-40af-a155-aa45b68bfff3" providerId="ADAL" clId="{FC93E7E9-00CC-430E-8AFD-3F92AF274582}" dt="2022-03-04T16:29:06.778" v="4424" actId="1076"/>
          <ac:spMkLst>
            <pc:docMk/>
            <pc:sldMk cId="1385735860" sldId="374"/>
            <ac:spMk id="39" creationId="{9A940FE5-5679-433F-81DB-920CD1DC683E}"/>
          </ac:spMkLst>
        </pc:spChg>
        <pc:spChg chg="add mod">
          <ac:chgData name="Paula Vázquez-Valero" userId="3a0e46d7-2099-40af-a155-aa45b68bfff3" providerId="ADAL" clId="{FC93E7E9-00CC-430E-8AFD-3F92AF274582}" dt="2022-03-04T16:29:09.367" v="4425" actId="1076"/>
          <ac:spMkLst>
            <pc:docMk/>
            <pc:sldMk cId="1385735860" sldId="374"/>
            <ac:spMk id="40" creationId="{D217BD81-1F46-4616-96D8-D0A36255D6A9}"/>
          </ac:spMkLst>
        </pc:spChg>
        <pc:spChg chg="mod">
          <ac:chgData name="Paula Vázquez-Valero" userId="3a0e46d7-2099-40af-a155-aa45b68bfff3" providerId="ADAL" clId="{FC93E7E9-00CC-430E-8AFD-3F92AF274582}" dt="2022-03-04T16:23:27.019" v="4026" actId="20577"/>
          <ac:spMkLst>
            <pc:docMk/>
            <pc:sldMk cId="1385735860" sldId="374"/>
            <ac:spMk id="41" creationId="{0BA3DEBD-E065-4402-A50B-94AFF7E42B45}"/>
          </ac:spMkLst>
        </pc:spChg>
        <pc:spChg chg="del">
          <ac:chgData name="Paula Vázquez-Valero" userId="3a0e46d7-2099-40af-a155-aa45b68bfff3" providerId="ADAL" clId="{FC93E7E9-00CC-430E-8AFD-3F92AF274582}" dt="2022-03-04T16:20:55.049" v="3755" actId="478"/>
          <ac:spMkLst>
            <pc:docMk/>
            <pc:sldMk cId="1385735860" sldId="374"/>
            <ac:spMk id="42" creationId="{E439C537-0863-48DB-8535-0F149E055C7A}"/>
          </ac:spMkLst>
        </pc:spChg>
        <pc:spChg chg="mod">
          <ac:chgData name="Paula Vázquez-Valero" userId="3a0e46d7-2099-40af-a155-aa45b68bfff3" providerId="ADAL" clId="{FC93E7E9-00CC-430E-8AFD-3F92AF274582}" dt="2022-03-04T16:22:12.111" v="3851" actId="1076"/>
          <ac:spMkLst>
            <pc:docMk/>
            <pc:sldMk cId="1385735860" sldId="374"/>
            <ac:spMk id="43" creationId="{16E7E7F1-676D-49AC-AE40-0F563F4B98CC}"/>
          </ac:spMkLst>
        </pc:spChg>
        <pc:spChg chg="del">
          <ac:chgData name="Paula Vázquez-Valero" userId="3a0e46d7-2099-40af-a155-aa45b68bfff3" providerId="ADAL" clId="{FC93E7E9-00CC-430E-8AFD-3F92AF274582}" dt="2022-03-04T16:21:31.870" v="3830" actId="478"/>
          <ac:spMkLst>
            <pc:docMk/>
            <pc:sldMk cId="1385735860" sldId="374"/>
            <ac:spMk id="44" creationId="{FB9CC9C9-EBBD-4099-99A6-E2F6DB43BBF4}"/>
          </ac:spMkLst>
        </pc:spChg>
        <pc:spChg chg="del">
          <ac:chgData name="Paula Vázquez-Valero" userId="3a0e46d7-2099-40af-a155-aa45b68bfff3" providerId="ADAL" clId="{FC93E7E9-00CC-430E-8AFD-3F92AF274582}" dt="2022-03-04T16:21:33.798" v="3831" actId="478"/>
          <ac:spMkLst>
            <pc:docMk/>
            <pc:sldMk cId="1385735860" sldId="374"/>
            <ac:spMk id="45" creationId="{FDBEF33D-2E80-428D-B6E2-2150D77896DE}"/>
          </ac:spMkLst>
        </pc:spChg>
        <pc:spChg chg="add mod ord">
          <ac:chgData name="Paula Vázquez-Valero" userId="3a0e46d7-2099-40af-a155-aa45b68bfff3" providerId="ADAL" clId="{FC93E7E9-00CC-430E-8AFD-3F92AF274582}" dt="2022-03-04T17:12:25.773" v="6871" actId="20577"/>
          <ac:spMkLst>
            <pc:docMk/>
            <pc:sldMk cId="1385735860" sldId="374"/>
            <ac:spMk id="46" creationId="{673E3D14-17D5-4441-986B-9F7B1BE207D1}"/>
          </ac:spMkLst>
        </pc:spChg>
        <pc:spChg chg="mod">
          <ac:chgData name="Paula Vázquez-Valero" userId="3a0e46d7-2099-40af-a155-aa45b68bfff3" providerId="ADAL" clId="{FC93E7E9-00CC-430E-8AFD-3F92AF274582}" dt="2022-03-04T16:28:09.885" v="4399" actId="1038"/>
          <ac:spMkLst>
            <pc:docMk/>
            <pc:sldMk cId="1385735860" sldId="374"/>
            <ac:spMk id="47" creationId="{43C16A82-440B-49F5-90E8-64C6B3F9B3F4}"/>
          </ac:spMkLst>
        </pc:spChg>
        <pc:spChg chg="add mod">
          <ac:chgData name="Paula Vázquez-Valero" userId="3a0e46d7-2099-40af-a155-aa45b68bfff3" providerId="ADAL" clId="{FC93E7E9-00CC-430E-8AFD-3F92AF274582}" dt="2022-03-04T16:45:26.579" v="5187" actId="1038"/>
          <ac:spMkLst>
            <pc:docMk/>
            <pc:sldMk cId="1385735860" sldId="374"/>
            <ac:spMk id="48" creationId="{4180B797-D332-4181-A937-0078DC2592C7}"/>
          </ac:spMkLst>
        </pc:spChg>
        <pc:spChg chg="mod">
          <ac:chgData name="Paula Vázquez-Valero" userId="3a0e46d7-2099-40af-a155-aa45b68bfff3" providerId="ADAL" clId="{FC93E7E9-00CC-430E-8AFD-3F92AF274582}" dt="2022-03-04T16:28:16.645" v="4402" actId="1076"/>
          <ac:spMkLst>
            <pc:docMk/>
            <pc:sldMk cId="1385735860" sldId="374"/>
            <ac:spMk id="49" creationId="{3BF95C82-32D2-4FF4-B1C9-5C9DF2540993}"/>
          </ac:spMkLst>
        </pc:spChg>
        <pc:spChg chg="mod">
          <ac:chgData name="Paula Vázquez-Valero" userId="3a0e46d7-2099-40af-a155-aa45b68bfff3" providerId="ADAL" clId="{FC93E7E9-00CC-430E-8AFD-3F92AF274582}" dt="2022-03-04T16:28:19.998" v="4403" actId="1076"/>
          <ac:spMkLst>
            <pc:docMk/>
            <pc:sldMk cId="1385735860" sldId="374"/>
            <ac:spMk id="50" creationId="{D775003D-C29B-46C6-8872-D04E10F62AD5}"/>
          </ac:spMkLst>
        </pc:spChg>
        <pc:spChg chg="mod">
          <ac:chgData name="Paula Vázquez-Valero" userId="3a0e46d7-2099-40af-a155-aa45b68bfff3" providerId="ADAL" clId="{FC93E7E9-00CC-430E-8AFD-3F92AF274582}" dt="2022-03-04T16:31:27.951" v="4526" actId="1076"/>
          <ac:spMkLst>
            <pc:docMk/>
            <pc:sldMk cId="1385735860" sldId="374"/>
            <ac:spMk id="51" creationId="{C443F089-9CF0-49BD-AFDF-2296D66DEC89}"/>
          </ac:spMkLst>
        </pc:spChg>
        <pc:spChg chg="mod">
          <ac:chgData name="Paula Vázquez-Valero" userId="3a0e46d7-2099-40af-a155-aa45b68bfff3" providerId="ADAL" clId="{FC93E7E9-00CC-430E-8AFD-3F92AF274582}" dt="2022-03-04T16:28:25.398" v="4405" actId="1076"/>
          <ac:spMkLst>
            <pc:docMk/>
            <pc:sldMk cId="1385735860" sldId="374"/>
            <ac:spMk id="52" creationId="{2C9AFBC2-BD16-469F-868B-95DF92A69FE7}"/>
          </ac:spMkLst>
        </pc:spChg>
        <pc:spChg chg="add mod">
          <ac:chgData name="Paula Vázquez-Valero" userId="3a0e46d7-2099-40af-a155-aa45b68bfff3" providerId="ADAL" clId="{FC93E7E9-00CC-430E-8AFD-3F92AF274582}" dt="2022-03-04T16:49:11.918" v="5258" actId="207"/>
          <ac:spMkLst>
            <pc:docMk/>
            <pc:sldMk cId="1385735860" sldId="374"/>
            <ac:spMk id="53" creationId="{0EB998FC-18F3-48CA-AF0B-5D8E8F630B9F}"/>
          </ac:spMkLst>
        </pc:spChg>
        <pc:spChg chg="del mod">
          <ac:chgData name="Paula Vázquez-Valero" userId="3a0e46d7-2099-40af-a155-aa45b68bfff3" providerId="ADAL" clId="{FC93E7E9-00CC-430E-8AFD-3F92AF274582}" dt="2022-03-04T16:28:27.523" v="4406" actId="478"/>
          <ac:spMkLst>
            <pc:docMk/>
            <pc:sldMk cId="1385735860" sldId="374"/>
            <ac:spMk id="54" creationId="{133829F2-D7E7-42AD-808C-2807B697E288}"/>
          </ac:spMkLst>
        </pc:spChg>
        <pc:spChg chg="add mod">
          <ac:chgData name="Paula Vázquez-Valero" userId="3a0e46d7-2099-40af-a155-aa45b68bfff3" providerId="ADAL" clId="{FC93E7E9-00CC-430E-8AFD-3F92AF274582}" dt="2022-03-04T16:49:11.918" v="5258" actId="207"/>
          <ac:spMkLst>
            <pc:docMk/>
            <pc:sldMk cId="1385735860" sldId="374"/>
            <ac:spMk id="55" creationId="{B365856A-8D6A-4054-92BF-3D8480CEC718}"/>
          </ac:spMkLst>
        </pc:spChg>
        <pc:spChg chg="add mod">
          <ac:chgData name="Paula Vázquez-Valero" userId="3a0e46d7-2099-40af-a155-aa45b68bfff3" providerId="ADAL" clId="{FC93E7E9-00CC-430E-8AFD-3F92AF274582}" dt="2022-03-04T16:49:11.918" v="5258" actId="207"/>
          <ac:spMkLst>
            <pc:docMk/>
            <pc:sldMk cId="1385735860" sldId="374"/>
            <ac:spMk id="56" creationId="{11FDFDBD-2DCA-4740-8CBA-1405A52A60E4}"/>
          </ac:spMkLst>
        </pc:spChg>
        <pc:spChg chg="add mod">
          <ac:chgData name="Paula Vázquez-Valero" userId="3a0e46d7-2099-40af-a155-aa45b68bfff3" providerId="ADAL" clId="{FC93E7E9-00CC-430E-8AFD-3F92AF274582}" dt="2022-03-04T16:49:11.918" v="5258" actId="207"/>
          <ac:spMkLst>
            <pc:docMk/>
            <pc:sldMk cId="1385735860" sldId="374"/>
            <ac:spMk id="57" creationId="{9E4B749E-710F-4D3C-88A5-B43CB955F8AD}"/>
          </ac:spMkLst>
        </pc:spChg>
        <pc:spChg chg="add mod">
          <ac:chgData name="Paula Vázquez-Valero" userId="3a0e46d7-2099-40af-a155-aa45b68bfff3" providerId="ADAL" clId="{FC93E7E9-00CC-430E-8AFD-3F92AF274582}" dt="2022-03-04T16:49:11.918" v="5258" actId="207"/>
          <ac:spMkLst>
            <pc:docMk/>
            <pc:sldMk cId="1385735860" sldId="374"/>
            <ac:spMk id="58" creationId="{15B66DAF-FD08-4ABA-9F28-C6B027294C10}"/>
          </ac:spMkLst>
        </pc:spChg>
        <pc:spChg chg="del">
          <ac:chgData name="Paula Vázquez-Valero" userId="3a0e46d7-2099-40af-a155-aa45b68bfff3" providerId="ADAL" clId="{FC93E7E9-00CC-430E-8AFD-3F92AF274582}" dt="2022-03-04T16:21:41.415" v="3835" actId="478"/>
          <ac:spMkLst>
            <pc:docMk/>
            <pc:sldMk cId="1385735860" sldId="374"/>
            <ac:spMk id="59" creationId="{D2378D02-F082-460A-B6DE-BC091F8FA37F}"/>
          </ac:spMkLst>
        </pc:spChg>
        <pc:spChg chg="del">
          <ac:chgData name="Paula Vázquez-Valero" userId="3a0e46d7-2099-40af-a155-aa45b68bfff3" providerId="ADAL" clId="{FC93E7E9-00CC-430E-8AFD-3F92AF274582}" dt="2022-03-04T16:21:41.415" v="3835" actId="478"/>
          <ac:spMkLst>
            <pc:docMk/>
            <pc:sldMk cId="1385735860" sldId="374"/>
            <ac:spMk id="60" creationId="{FFD6A60E-B472-4F12-9FC4-22AA9C0A5C33}"/>
          </ac:spMkLst>
        </pc:spChg>
        <pc:spChg chg="del">
          <ac:chgData name="Paula Vázquez-Valero" userId="3a0e46d7-2099-40af-a155-aa45b68bfff3" providerId="ADAL" clId="{FC93E7E9-00CC-430E-8AFD-3F92AF274582}" dt="2022-03-04T16:21:42.724" v="3836" actId="478"/>
          <ac:spMkLst>
            <pc:docMk/>
            <pc:sldMk cId="1385735860" sldId="374"/>
            <ac:spMk id="61" creationId="{1C465056-48F9-49E2-AD15-FD08B572F45B}"/>
          </ac:spMkLst>
        </pc:spChg>
        <pc:spChg chg="del">
          <ac:chgData name="Paula Vázquez-Valero" userId="3a0e46d7-2099-40af-a155-aa45b68bfff3" providerId="ADAL" clId="{FC93E7E9-00CC-430E-8AFD-3F92AF274582}" dt="2022-03-04T16:21:41.415" v="3835" actId="478"/>
          <ac:spMkLst>
            <pc:docMk/>
            <pc:sldMk cId="1385735860" sldId="374"/>
            <ac:spMk id="62" creationId="{8852C9BA-DB3E-43E6-823B-2889C2B6FBDA}"/>
          </ac:spMkLst>
        </pc:spChg>
        <pc:spChg chg="del">
          <ac:chgData name="Paula Vázquez-Valero" userId="3a0e46d7-2099-40af-a155-aa45b68bfff3" providerId="ADAL" clId="{FC93E7E9-00CC-430E-8AFD-3F92AF274582}" dt="2022-03-04T16:21:41.415" v="3835" actId="478"/>
          <ac:spMkLst>
            <pc:docMk/>
            <pc:sldMk cId="1385735860" sldId="374"/>
            <ac:spMk id="63" creationId="{F174958E-BDBE-4113-B09D-C749010C3D3B}"/>
          </ac:spMkLst>
        </pc:spChg>
        <pc:spChg chg="del">
          <ac:chgData name="Paula Vázquez-Valero" userId="3a0e46d7-2099-40af-a155-aa45b68bfff3" providerId="ADAL" clId="{FC93E7E9-00CC-430E-8AFD-3F92AF274582}" dt="2022-03-04T16:21:41.415" v="3835" actId="478"/>
          <ac:spMkLst>
            <pc:docMk/>
            <pc:sldMk cId="1385735860" sldId="374"/>
            <ac:spMk id="64" creationId="{E9E10204-CF95-4316-AFB0-A8EBB7F957B6}"/>
          </ac:spMkLst>
        </pc:spChg>
        <pc:spChg chg="del mod">
          <ac:chgData name="Paula Vázquez-Valero" userId="3a0e46d7-2099-40af-a155-aa45b68bfff3" providerId="ADAL" clId="{FC93E7E9-00CC-430E-8AFD-3F92AF274582}" dt="2022-03-04T16:21:39.145" v="3834" actId="478"/>
          <ac:spMkLst>
            <pc:docMk/>
            <pc:sldMk cId="1385735860" sldId="374"/>
            <ac:spMk id="65" creationId="{5BF1C2C2-3357-4C08-9835-D9C26717BBC5}"/>
          </ac:spMkLst>
        </pc:spChg>
        <pc:spChg chg="del">
          <ac:chgData name="Paula Vázquez-Valero" userId="3a0e46d7-2099-40af-a155-aa45b68bfff3" providerId="ADAL" clId="{FC93E7E9-00CC-430E-8AFD-3F92AF274582}" dt="2022-03-04T16:21:41.415" v="3835" actId="478"/>
          <ac:spMkLst>
            <pc:docMk/>
            <pc:sldMk cId="1385735860" sldId="374"/>
            <ac:spMk id="67" creationId="{43FFB587-299A-4831-8D44-1B9DAA568B7D}"/>
          </ac:spMkLst>
        </pc:spChg>
        <pc:spChg chg="add mod">
          <ac:chgData name="Paula Vázquez-Valero" userId="3a0e46d7-2099-40af-a155-aa45b68bfff3" providerId="ADAL" clId="{FC93E7E9-00CC-430E-8AFD-3F92AF274582}" dt="2022-03-04T16:49:27.648" v="5262" actId="255"/>
          <ac:spMkLst>
            <pc:docMk/>
            <pc:sldMk cId="1385735860" sldId="374"/>
            <ac:spMk id="68" creationId="{228C7A62-310C-4004-819E-CE4423BD9637}"/>
          </ac:spMkLst>
        </pc:spChg>
        <pc:spChg chg="add mod">
          <ac:chgData name="Paula Vázquez-Valero" userId="3a0e46d7-2099-40af-a155-aa45b68bfff3" providerId="ADAL" clId="{FC93E7E9-00CC-430E-8AFD-3F92AF274582}" dt="2022-03-04T16:48:43.596" v="5255" actId="1035"/>
          <ac:spMkLst>
            <pc:docMk/>
            <pc:sldMk cId="1385735860" sldId="374"/>
            <ac:spMk id="69" creationId="{D1B3C5EA-6C3C-414B-84AD-1D9BFBF5FD58}"/>
          </ac:spMkLst>
        </pc:spChg>
        <pc:spChg chg="mod">
          <ac:chgData name="Paula Vázquez-Valero" userId="3a0e46d7-2099-40af-a155-aa45b68bfff3" providerId="ADAL" clId="{FC93E7E9-00CC-430E-8AFD-3F92AF274582}" dt="2022-03-04T16:43:46.150" v="5040"/>
          <ac:spMkLst>
            <pc:docMk/>
            <pc:sldMk cId="1385735860" sldId="374"/>
            <ac:spMk id="71" creationId="{AA8C8C08-AE91-4436-B365-DC5C8A345916}"/>
          </ac:spMkLst>
        </pc:spChg>
        <pc:grpChg chg="add mod">
          <ac:chgData name="Paula Vázquez-Valero" userId="3a0e46d7-2099-40af-a155-aa45b68bfff3" providerId="ADAL" clId="{FC93E7E9-00CC-430E-8AFD-3F92AF274582}" dt="2022-03-04T16:48:43.596" v="5255" actId="1035"/>
          <ac:grpSpMkLst>
            <pc:docMk/>
            <pc:sldMk cId="1385735860" sldId="374"/>
            <ac:grpSpMk id="70" creationId="{77A861BD-0CAD-45D8-93DE-45A864D3858B}"/>
          </ac:grpSpMkLst>
        </pc:grpChg>
        <pc:graphicFrameChg chg="mod modGraphic">
          <ac:chgData name="Paula Vázquez-Valero" userId="3a0e46d7-2099-40af-a155-aa45b68bfff3" providerId="ADAL" clId="{FC93E7E9-00CC-430E-8AFD-3F92AF274582}" dt="2022-03-04T16:31:25.127" v="4525" actId="20577"/>
          <ac:graphicFrameMkLst>
            <pc:docMk/>
            <pc:sldMk cId="1385735860" sldId="374"/>
            <ac:graphicFrameMk id="3" creationId="{BBA4729C-A06C-45D8-961F-F8A1AA788FD6}"/>
          </ac:graphicFrameMkLst>
        </pc:graphicFrameChg>
        <pc:picChg chg="del">
          <ac:chgData name="Paula Vázquez-Valero" userId="3a0e46d7-2099-40af-a155-aa45b68bfff3" providerId="ADAL" clId="{FC93E7E9-00CC-430E-8AFD-3F92AF274582}" dt="2022-03-04T16:21:41.415" v="3835" actId="478"/>
          <ac:picMkLst>
            <pc:docMk/>
            <pc:sldMk cId="1385735860" sldId="374"/>
            <ac:picMk id="9" creationId="{77CEE279-F5FA-4D66-B42D-EA0148B99633}"/>
          </ac:picMkLst>
        </pc:picChg>
        <pc:picChg chg="del">
          <ac:chgData name="Paula Vázquez-Valero" userId="3a0e46d7-2099-40af-a155-aa45b68bfff3" providerId="ADAL" clId="{FC93E7E9-00CC-430E-8AFD-3F92AF274582}" dt="2022-03-04T16:21:41.415" v="3835" actId="478"/>
          <ac:picMkLst>
            <pc:docMk/>
            <pc:sldMk cId="1385735860" sldId="374"/>
            <ac:picMk id="10" creationId="{CDC79767-6CDB-449C-A2C5-D849EA08A3BA}"/>
          </ac:picMkLst>
        </pc:picChg>
        <pc:picChg chg="del">
          <ac:chgData name="Paula Vázquez-Valero" userId="3a0e46d7-2099-40af-a155-aa45b68bfff3" providerId="ADAL" clId="{FC93E7E9-00CC-430E-8AFD-3F92AF274582}" dt="2022-03-04T16:21:41.415" v="3835" actId="478"/>
          <ac:picMkLst>
            <pc:docMk/>
            <pc:sldMk cId="1385735860" sldId="374"/>
            <ac:picMk id="11" creationId="{A8509193-05BE-4FD6-92C9-C4FF6606A4DA}"/>
          </ac:picMkLst>
        </pc:picChg>
        <pc:picChg chg="del">
          <ac:chgData name="Paula Vázquez-Valero" userId="3a0e46d7-2099-40af-a155-aa45b68bfff3" providerId="ADAL" clId="{FC93E7E9-00CC-430E-8AFD-3F92AF274582}" dt="2022-03-04T16:21:41.415" v="3835" actId="478"/>
          <ac:picMkLst>
            <pc:docMk/>
            <pc:sldMk cId="1385735860" sldId="374"/>
            <ac:picMk id="66" creationId="{D74A3FEA-C6EB-4797-BF0C-8C15C0A01D87}"/>
          </ac:picMkLst>
        </pc:picChg>
        <pc:picChg chg="mod">
          <ac:chgData name="Paula Vázquez-Valero" userId="3a0e46d7-2099-40af-a155-aa45b68bfff3" providerId="ADAL" clId="{FC93E7E9-00CC-430E-8AFD-3F92AF274582}" dt="2022-03-04T16:43:46.150" v="5040"/>
          <ac:picMkLst>
            <pc:docMk/>
            <pc:sldMk cId="1385735860" sldId="374"/>
            <ac:picMk id="72" creationId="{0A6210B0-0DBE-4235-9553-886795F10939}"/>
          </ac:picMkLst>
        </pc:picChg>
        <pc:picChg chg="mod">
          <ac:chgData name="Paula Vázquez-Valero" userId="3a0e46d7-2099-40af-a155-aa45b68bfff3" providerId="ADAL" clId="{FC93E7E9-00CC-430E-8AFD-3F92AF274582}" dt="2022-03-04T16:43:46.150" v="5040"/>
          <ac:picMkLst>
            <pc:docMk/>
            <pc:sldMk cId="1385735860" sldId="374"/>
            <ac:picMk id="73" creationId="{2D636AF5-A9C1-4C85-B474-6BBDD285F25A}"/>
          </ac:picMkLst>
        </pc:picChg>
        <pc:picChg chg="add mod">
          <ac:chgData name="Paula Vázquez-Valero" userId="3a0e46d7-2099-40af-a155-aa45b68bfff3" providerId="ADAL" clId="{FC93E7E9-00CC-430E-8AFD-3F92AF274582}" dt="2022-03-04T16:48:46.979" v="5256" actId="1076"/>
          <ac:picMkLst>
            <pc:docMk/>
            <pc:sldMk cId="1385735860" sldId="374"/>
            <ac:picMk id="5122" creationId="{A78863A4-4391-417B-910A-2323598F8394}"/>
          </ac:picMkLst>
        </pc:picChg>
        <pc:picChg chg="add del mod">
          <ac:chgData name="Paula Vázquez-Valero" userId="3a0e46d7-2099-40af-a155-aa45b68bfff3" providerId="ADAL" clId="{FC93E7E9-00CC-430E-8AFD-3F92AF274582}" dt="2022-03-04T16:48:30.187" v="5243" actId="478"/>
          <ac:picMkLst>
            <pc:docMk/>
            <pc:sldMk cId="1385735860" sldId="374"/>
            <ac:picMk id="5124" creationId="{19B9586E-6878-439B-95E4-EA8523DA6E5E}"/>
          </ac:picMkLst>
        </pc:picChg>
        <pc:picChg chg="add mod">
          <ac:chgData name="Paula Vázquez-Valero" userId="3a0e46d7-2099-40af-a155-aa45b68bfff3" providerId="ADAL" clId="{FC93E7E9-00CC-430E-8AFD-3F92AF274582}" dt="2022-03-04T16:48:39.096" v="5247" actId="1440"/>
          <ac:picMkLst>
            <pc:docMk/>
            <pc:sldMk cId="1385735860" sldId="374"/>
            <ac:picMk id="5126" creationId="{F99CBCD4-9917-4119-91A1-8058AB37187D}"/>
          </ac:picMkLst>
        </pc:picChg>
        <pc:picChg chg="add del">
          <ac:chgData name="Paula Vázquez-Valero" userId="3a0e46d7-2099-40af-a155-aa45b68bfff3" providerId="ADAL" clId="{FC93E7E9-00CC-430E-8AFD-3F92AF274582}" dt="2022-03-04T16:50:20.430" v="5278"/>
          <ac:picMkLst>
            <pc:docMk/>
            <pc:sldMk cId="1385735860" sldId="374"/>
            <ac:picMk id="5128" creationId="{7426ACA8-1F43-4C17-8266-240EF5E3E7B3}"/>
          </ac:picMkLst>
        </pc:picChg>
      </pc:sldChg>
      <pc:sldChg chg="addSp delSp modSp add mod addAnim delAnim modAnim modNotesTx">
        <pc:chgData name="Paula Vázquez-Valero" userId="3a0e46d7-2099-40af-a155-aa45b68bfff3" providerId="ADAL" clId="{FC93E7E9-00CC-430E-8AFD-3F92AF274582}" dt="2022-03-04T15:20:01.528" v="811" actId="20577"/>
        <pc:sldMkLst>
          <pc:docMk/>
          <pc:sldMk cId="0" sldId="382"/>
        </pc:sldMkLst>
        <pc:spChg chg="mod">
          <ac:chgData name="Paula Vázquez-Valero" userId="3a0e46d7-2099-40af-a155-aa45b68bfff3" providerId="ADAL" clId="{FC93E7E9-00CC-430E-8AFD-3F92AF274582}" dt="2022-03-04T15:18:22.479" v="645" actId="1076"/>
          <ac:spMkLst>
            <pc:docMk/>
            <pc:sldMk cId="0" sldId="382"/>
            <ac:spMk id="4" creationId="{E0019C94-22F9-451D-A2AB-C1D9872A7EDC}"/>
          </ac:spMkLst>
        </pc:spChg>
        <pc:spChg chg="del">
          <ac:chgData name="Paula Vázquez-Valero" userId="3a0e46d7-2099-40af-a155-aa45b68bfff3" providerId="ADAL" clId="{FC93E7E9-00CC-430E-8AFD-3F92AF274582}" dt="2022-03-04T14:56:27.522" v="199" actId="478"/>
          <ac:spMkLst>
            <pc:docMk/>
            <pc:sldMk cId="0" sldId="382"/>
            <ac:spMk id="12" creationId="{C3D7C252-57B5-44B7-ADCB-4F4B08394806}"/>
          </ac:spMkLst>
        </pc:spChg>
        <pc:spChg chg="add mod">
          <ac:chgData name="Paula Vázquez-Valero" userId="3a0e46d7-2099-40af-a155-aa45b68bfff3" providerId="ADAL" clId="{FC93E7E9-00CC-430E-8AFD-3F92AF274582}" dt="2022-03-04T15:02:25.134" v="305" actId="1076"/>
          <ac:spMkLst>
            <pc:docMk/>
            <pc:sldMk cId="0" sldId="382"/>
            <ac:spMk id="13" creationId="{CCA0FD84-8F15-406D-953D-DBCDCBE4DA95}"/>
          </ac:spMkLst>
        </pc:spChg>
        <pc:spChg chg="mod">
          <ac:chgData name="Paula Vázquez-Valero" userId="3a0e46d7-2099-40af-a155-aa45b68bfff3" providerId="ADAL" clId="{FC93E7E9-00CC-430E-8AFD-3F92AF274582}" dt="2022-03-04T15:02:25.134" v="305" actId="1076"/>
          <ac:spMkLst>
            <pc:docMk/>
            <pc:sldMk cId="0" sldId="382"/>
            <ac:spMk id="29" creationId="{9117A198-11E8-4035-9FB3-2C85D882AFEF}"/>
          </ac:spMkLst>
        </pc:spChg>
        <pc:spChg chg="mod">
          <ac:chgData name="Paula Vázquez-Valero" userId="3a0e46d7-2099-40af-a155-aa45b68bfff3" providerId="ADAL" clId="{FC93E7E9-00CC-430E-8AFD-3F92AF274582}" dt="2022-03-04T15:02:25.134" v="305" actId="1076"/>
          <ac:spMkLst>
            <pc:docMk/>
            <pc:sldMk cId="0" sldId="382"/>
            <ac:spMk id="30" creationId="{596CAB4B-4E92-4999-962A-9EC119A5CB0E}"/>
          </ac:spMkLst>
        </pc:spChg>
        <pc:spChg chg="mod">
          <ac:chgData name="Paula Vázquez-Valero" userId="3a0e46d7-2099-40af-a155-aa45b68bfff3" providerId="ADAL" clId="{FC93E7E9-00CC-430E-8AFD-3F92AF274582}" dt="2022-03-04T15:02:25.134" v="305" actId="1076"/>
          <ac:spMkLst>
            <pc:docMk/>
            <pc:sldMk cId="0" sldId="382"/>
            <ac:spMk id="31" creationId="{4FC3A459-868E-4987-85E2-0C9C86B6C2A0}"/>
          </ac:spMkLst>
        </pc:spChg>
        <pc:spChg chg="mod">
          <ac:chgData name="Paula Vázquez-Valero" userId="3a0e46d7-2099-40af-a155-aa45b68bfff3" providerId="ADAL" clId="{FC93E7E9-00CC-430E-8AFD-3F92AF274582}" dt="2022-03-04T15:02:25.134" v="305" actId="1076"/>
          <ac:spMkLst>
            <pc:docMk/>
            <pc:sldMk cId="0" sldId="382"/>
            <ac:spMk id="32" creationId="{8DB5C078-3E0E-4B4A-8B28-08068485BDF3}"/>
          </ac:spMkLst>
        </pc:spChg>
        <pc:spChg chg="mod">
          <ac:chgData name="Paula Vázquez-Valero" userId="3a0e46d7-2099-40af-a155-aa45b68bfff3" providerId="ADAL" clId="{FC93E7E9-00CC-430E-8AFD-3F92AF274582}" dt="2022-03-04T15:18:22.479" v="645" actId="1076"/>
          <ac:spMkLst>
            <pc:docMk/>
            <pc:sldMk cId="0" sldId="382"/>
            <ac:spMk id="33" creationId="{CB317A08-5776-4B35-8199-75C74BC7BCEF}"/>
          </ac:spMkLst>
        </pc:spChg>
        <pc:spChg chg="mod">
          <ac:chgData name="Paula Vázquez-Valero" userId="3a0e46d7-2099-40af-a155-aa45b68bfff3" providerId="ADAL" clId="{FC93E7E9-00CC-430E-8AFD-3F92AF274582}" dt="2022-03-04T15:02:25.134" v="305" actId="1076"/>
          <ac:spMkLst>
            <pc:docMk/>
            <pc:sldMk cId="0" sldId="382"/>
            <ac:spMk id="37" creationId="{D1EC49A3-6569-45BD-82C6-DEE6E7E53DBD}"/>
          </ac:spMkLst>
        </pc:spChg>
        <pc:spChg chg="del mod">
          <ac:chgData name="Paula Vázquez-Valero" userId="3a0e46d7-2099-40af-a155-aa45b68bfff3" providerId="ADAL" clId="{FC93E7E9-00CC-430E-8AFD-3F92AF274582}" dt="2022-03-04T14:53:38.417" v="119" actId="478"/>
          <ac:spMkLst>
            <pc:docMk/>
            <pc:sldMk cId="0" sldId="382"/>
            <ac:spMk id="39" creationId="{3A34C7B6-FD25-4651-9376-88ABB94B7D6D}"/>
          </ac:spMkLst>
        </pc:spChg>
        <pc:spChg chg="mod">
          <ac:chgData name="Paula Vázquez-Valero" userId="3a0e46d7-2099-40af-a155-aa45b68bfff3" providerId="ADAL" clId="{FC93E7E9-00CC-430E-8AFD-3F92AF274582}" dt="2022-03-04T15:02:25.134" v="305" actId="1076"/>
          <ac:spMkLst>
            <pc:docMk/>
            <pc:sldMk cId="0" sldId="382"/>
            <ac:spMk id="47" creationId="{634BE205-2734-417F-B35E-A6BEC6402D64}"/>
          </ac:spMkLst>
        </pc:spChg>
        <pc:spChg chg="mod">
          <ac:chgData name="Paula Vázquez-Valero" userId="3a0e46d7-2099-40af-a155-aa45b68bfff3" providerId="ADAL" clId="{FC93E7E9-00CC-430E-8AFD-3F92AF274582}" dt="2022-03-04T15:18:22.479" v="645" actId="1076"/>
          <ac:spMkLst>
            <pc:docMk/>
            <pc:sldMk cId="0" sldId="382"/>
            <ac:spMk id="49" creationId="{68FF051A-E6F1-416C-9083-DC5CC51811AF}"/>
          </ac:spMkLst>
        </pc:spChg>
        <pc:spChg chg="mod">
          <ac:chgData name="Paula Vázquez-Valero" userId="3a0e46d7-2099-40af-a155-aa45b68bfff3" providerId="ADAL" clId="{FC93E7E9-00CC-430E-8AFD-3F92AF274582}" dt="2022-03-04T15:18:22.479" v="645" actId="1076"/>
          <ac:spMkLst>
            <pc:docMk/>
            <pc:sldMk cId="0" sldId="382"/>
            <ac:spMk id="50" creationId="{16F7CCC6-AD3D-4333-B3F4-D22B3419028B}"/>
          </ac:spMkLst>
        </pc:spChg>
        <pc:spChg chg="mod">
          <ac:chgData name="Paula Vázquez-Valero" userId="3a0e46d7-2099-40af-a155-aa45b68bfff3" providerId="ADAL" clId="{FC93E7E9-00CC-430E-8AFD-3F92AF274582}" dt="2022-03-04T15:18:22.479" v="645" actId="1076"/>
          <ac:spMkLst>
            <pc:docMk/>
            <pc:sldMk cId="0" sldId="382"/>
            <ac:spMk id="51" creationId="{0D5AAE61-E069-41F1-A6C5-702DABC65EBC}"/>
          </ac:spMkLst>
        </pc:spChg>
        <pc:spChg chg="mod">
          <ac:chgData name="Paula Vázquez-Valero" userId="3a0e46d7-2099-40af-a155-aa45b68bfff3" providerId="ADAL" clId="{FC93E7E9-00CC-430E-8AFD-3F92AF274582}" dt="2022-03-04T15:18:22.479" v="645" actId="1076"/>
          <ac:spMkLst>
            <pc:docMk/>
            <pc:sldMk cId="0" sldId="382"/>
            <ac:spMk id="52" creationId="{17206465-0632-4677-B395-C6C711880E82}"/>
          </ac:spMkLst>
        </pc:spChg>
        <pc:spChg chg="del">
          <ac:chgData name="Paula Vázquez-Valero" userId="3a0e46d7-2099-40af-a155-aa45b68bfff3" providerId="ADAL" clId="{FC93E7E9-00CC-430E-8AFD-3F92AF274582}" dt="2022-03-04T15:12:58.049" v="586" actId="478"/>
          <ac:spMkLst>
            <pc:docMk/>
            <pc:sldMk cId="0" sldId="382"/>
            <ac:spMk id="53" creationId="{F9F492A9-DB79-41E4-81ED-8CA5328F7B90}"/>
          </ac:spMkLst>
        </pc:spChg>
        <pc:spChg chg="del">
          <ac:chgData name="Paula Vázquez-Valero" userId="3a0e46d7-2099-40af-a155-aa45b68bfff3" providerId="ADAL" clId="{FC93E7E9-00CC-430E-8AFD-3F92AF274582}" dt="2022-03-04T15:12:58.049" v="586" actId="478"/>
          <ac:spMkLst>
            <pc:docMk/>
            <pc:sldMk cId="0" sldId="382"/>
            <ac:spMk id="54" creationId="{F953EB76-CEE6-489A-848C-CBC0FCA6DD70}"/>
          </ac:spMkLst>
        </pc:spChg>
        <pc:spChg chg="add mod">
          <ac:chgData name="Paula Vázquez-Valero" userId="3a0e46d7-2099-40af-a155-aa45b68bfff3" providerId="ADAL" clId="{FC93E7E9-00CC-430E-8AFD-3F92AF274582}" dt="2022-03-04T15:02:25.134" v="305" actId="1076"/>
          <ac:spMkLst>
            <pc:docMk/>
            <pc:sldMk cId="0" sldId="382"/>
            <ac:spMk id="55" creationId="{48E021FC-493F-4524-89D9-F13041E63D31}"/>
          </ac:spMkLst>
        </pc:spChg>
        <pc:spChg chg="add mod">
          <ac:chgData name="Paula Vázquez-Valero" userId="3a0e46d7-2099-40af-a155-aa45b68bfff3" providerId="ADAL" clId="{FC93E7E9-00CC-430E-8AFD-3F92AF274582}" dt="2022-03-04T15:02:25.134" v="305" actId="1076"/>
          <ac:spMkLst>
            <pc:docMk/>
            <pc:sldMk cId="0" sldId="382"/>
            <ac:spMk id="60" creationId="{641215EF-4F86-405B-8CA4-1478F503276C}"/>
          </ac:spMkLst>
        </pc:spChg>
        <pc:spChg chg="add mod">
          <ac:chgData name="Paula Vázquez-Valero" userId="3a0e46d7-2099-40af-a155-aa45b68bfff3" providerId="ADAL" clId="{FC93E7E9-00CC-430E-8AFD-3F92AF274582}" dt="2022-03-04T15:02:25.134" v="305" actId="1076"/>
          <ac:spMkLst>
            <pc:docMk/>
            <pc:sldMk cId="0" sldId="382"/>
            <ac:spMk id="61" creationId="{93EFF8BA-A0A4-43B0-9714-C14F52786B11}"/>
          </ac:spMkLst>
        </pc:spChg>
        <pc:spChg chg="add mod">
          <ac:chgData name="Paula Vázquez-Valero" userId="3a0e46d7-2099-40af-a155-aa45b68bfff3" providerId="ADAL" clId="{FC93E7E9-00CC-430E-8AFD-3F92AF274582}" dt="2022-03-04T15:02:25.134" v="305" actId="1076"/>
          <ac:spMkLst>
            <pc:docMk/>
            <pc:sldMk cId="0" sldId="382"/>
            <ac:spMk id="62" creationId="{915DDC50-9D57-4728-9788-FD6A4CA00746}"/>
          </ac:spMkLst>
        </pc:spChg>
        <pc:spChg chg="add mod">
          <ac:chgData name="Paula Vázquez-Valero" userId="3a0e46d7-2099-40af-a155-aa45b68bfff3" providerId="ADAL" clId="{FC93E7E9-00CC-430E-8AFD-3F92AF274582}" dt="2022-03-04T15:02:25.134" v="305" actId="1076"/>
          <ac:spMkLst>
            <pc:docMk/>
            <pc:sldMk cId="0" sldId="382"/>
            <ac:spMk id="63" creationId="{771B220E-CA73-496A-8713-4B0CB2C14C75}"/>
          </ac:spMkLst>
        </pc:spChg>
        <pc:spChg chg="add del mod">
          <ac:chgData name="Paula Vázquez-Valero" userId="3a0e46d7-2099-40af-a155-aa45b68bfff3" providerId="ADAL" clId="{FC93E7E9-00CC-430E-8AFD-3F92AF274582}" dt="2022-03-04T14:57:00.685" v="201" actId="21"/>
          <ac:spMkLst>
            <pc:docMk/>
            <pc:sldMk cId="0" sldId="382"/>
            <ac:spMk id="64" creationId="{AF509ABD-FF1B-478C-9E57-C051A8F0948E}"/>
          </ac:spMkLst>
        </pc:spChg>
        <pc:spChg chg="add del mod">
          <ac:chgData name="Paula Vázquez-Valero" userId="3a0e46d7-2099-40af-a155-aa45b68bfff3" providerId="ADAL" clId="{FC93E7E9-00CC-430E-8AFD-3F92AF274582}" dt="2022-03-04T15:18:22.479" v="645" actId="1076"/>
          <ac:spMkLst>
            <pc:docMk/>
            <pc:sldMk cId="0" sldId="382"/>
            <ac:spMk id="66" creationId="{439DD681-AF4E-429E-A792-8E0DAC65FA41}"/>
          </ac:spMkLst>
        </pc:spChg>
        <pc:spChg chg="mod">
          <ac:chgData name="Paula Vázquez-Valero" userId="3a0e46d7-2099-40af-a155-aa45b68bfff3" providerId="ADAL" clId="{FC93E7E9-00CC-430E-8AFD-3F92AF274582}" dt="2022-03-04T15:18:22.479" v="645" actId="1076"/>
          <ac:spMkLst>
            <pc:docMk/>
            <pc:sldMk cId="0" sldId="382"/>
            <ac:spMk id="67" creationId="{550411D2-69CE-42C4-9A6D-C20B61DDCB63}"/>
          </ac:spMkLst>
        </pc:spChg>
        <pc:spChg chg="del">
          <ac:chgData name="Paula Vázquez-Valero" userId="3a0e46d7-2099-40af-a155-aa45b68bfff3" providerId="ADAL" clId="{FC93E7E9-00CC-430E-8AFD-3F92AF274582}" dt="2022-03-04T15:12:58.049" v="586" actId="478"/>
          <ac:spMkLst>
            <pc:docMk/>
            <pc:sldMk cId="0" sldId="382"/>
            <ac:spMk id="68" creationId="{0BB581CF-5A41-471C-A630-04822FA4C75E}"/>
          </ac:spMkLst>
        </pc:spChg>
        <pc:spChg chg="del">
          <ac:chgData name="Paula Vázquez-Valero" userId="3a0e46d7-2099-40af-a155-aa45b68bfff3" providerId="ADAL" clId="{FC93E7E9-00CC-430E-8AFD-3F92AF274582}" dt="2022-03-04T15:12:58.049" v="586" actId="478"/>
          <ac:spMkLst>
            <pc:docMk/>
            <pc:sldMk cId="0" sldId="382"/>
            <ac:spMk id="70" creationId="{926956F0-4308-46AA-B7DA-80D30FC29909}"/>
          </ac:spMkLst>
        </pc:spChg>
        <pc:spChg chg="add mod ord">
          <ac:chgData name="Paula Vázquez-Valero" userId="3a0e46d7-2099-40af-a155-aa45b68bfff3" providerId="ADAL" clId="{FC93E7E9-00CC-430E-8AFD-3F92AF274582}" dt="2022-03-04T15:02:25.134" v="305" actId="1076"/>
          <ac:spMkLst>
            <pc:docMk/>
            <pc:sldMk cId="0" sldId="382"/>
            <ac:spMk id="72" creationId="{2AA79D06-F5A8-4B4B-B144-42E7FE4FD60A}"/>
          </ac:spMkLst>
        </pc:spChg>
        <pc:spChg chg="mod">
          <ac:chgData name="Paula Vázquez-Valero" userId="3a0e46d7-2099-40af-a155-aa45b68bfff3" providerId="ADAL" clId="{FC93E7E9-00CC-430E-8AFD-3F92AF274582}" dt="2022-03-04T15:02:25.134" v="305" actId="1076"/>
          <ac:spMkLst>
            <pc:docMk/>
            <pc:sldMk cId="0" sldId="382"/>
            <ac:spMk id="74" creationId="{3DD0096F-373A-4A23-BD61-74A52D6D7E1B}"/>
          </ac:spMkLst>
        </pc:spChg>
        <pc:spChg chg="del mod">
          <ac:chgData name="Paula Vázquez-Valero" userId="3a0e46d7-2099-40af-a155-aa45b68bfff3" providerId="ADAL" clId="{FC93E7E9-00CC-430E-8AFD-3F92AF274582}" dt="2022-03-04T14:53:38.417" v="119" actId="478"/>
          <ac:spMkLst>
            <pc:docMk/>
            <pc:sldMk cId="0" sldId="382"/>
            <ac:spMk id="75" creationId="{3919E83E-D100-4ADC-B327-CA1AA323442D}"/>
          </ac:spMkLst>
        </pc:spChg>
        <pc:spChg chg="mod">
          <ac:chgData name="Paula Vázquez-Valero" userId="3a0e46d7-2099-40af-a155-aa45b68bfff3" providerId="ADAL" clId="{FC93E7E9-00CC-430E-8AFD-3F92AF274582}" dt="2022-03-04T15:02:29.089" v="306" actId="1076"/>
          <ac:spMkLst>
            <pc:docMk/>
            <pc:sldMk cId="0" sldId="382"/>
            <ac:spMk id="76" creationId="{8357CA26-6E5E-4FAD-A9E4-4275B78A748B}"/>
          </ac:spMkLst>
        </pc:spChg>
        <pc:spChg chg="del mod">
          <ac:chgData name="Paula Vázquez-Valero" userId="3a0e46d7-2099-40af-a155-aa45b68bfff3" providerId="ADAL" clId="{FC93E7E9-00CC-430E-8AFD-3F92AF274582}" dt="2022-03-04T14:53:38.417" v="119" actId="478"/>
          <ac:spMkLst>
            <pc:docMk/>
            <pc:sldMk cId="0" sldId="382"/>
            <ac:spMk id="78" creationId="{A04D3D55-F173-4C05-8EB2-23F71D3C55AF}"/>
          </ac:spMkLst>
        </pc:spChg>
        <pc:spChg chg="del mod">
          <ac:chgData name="Paula Vázquez-Valero" userId="3a0e46d7-2099-40af-a155-aa45b68bfff3" providerId="ADAL" clId="{FC93E7E9-00CC-430E-8AFD-3F92AF274582}" dt="2022-03-04T14:53:38.417" v="119" actId="478"/>
          <ac:spMkLst>
            <pc:docMk/>
            <pc:sldMk cId="0" sldId="382"/>
            <ac:spMk id="79" creationId="{4196AD04-E491-41F4-92A7-088EF299F2F2}"/>
          </ac:spMkLst>
        </pc:spChg>
        <pc:spChg chg="mod">
          <ac:chgData name="Paula Vázquez-Valero" userId="3a0e46d7-2099-40af-a155-aa45b68bfff3" providerId="ADAL" clId="{FC93E7E9-00CC-430E-8AFD-3F92AF274582}" dt="2022-03-04T15:18:22.479" v="645" actId="1076"/>
          <ac:spMkLst>
            <pc:docMk/>
            <pc:sldMk cId="0" sldId="382"/>
            <ac:spMk id="80" creationId="{92C46C8C-D74F-41BB-88BA-594DEB4EF1A1}"/>
          </ac:spMkLst>
        </pc:spChg>
        <pc:spChg chg="add mod">
          <ac:chgData name="Paula Vázquez-Valero" userId="3a0e46d7-2099-40af-a155-aa45b68bfff3" providerId="ADAL" clId="{FC93E7E9-00CC-430E-8AFD-3F92AF274582}" dt="2022-03-04T15:18:39.539" v="662" actId="1038"/>
          <ac:spMkLst>
            <pc:docMk/>
            <pc:sldMk cId="0" sldId="382"/>
            <ac:spMk id="84" creationId="{AA986842-A796-4A24-AD39-340A9688426A}"/>
          </ac:spMkLst>
        </pc:spChg>
        <pc:spChg chg="del mod">
          <ac:chgData name="Paula Vázquez-Valero" userId="3a0e46d7-2099-40af-a155-aa45b68bfff3" providerId="ADAL" clId="{FC93E7E9-00CC-430E-8AFD-3F92AF274582}" dt="2022-03-04T14:53:38.417" v="119" actId="478"/>
          <ac:spMkLst>
            <pc:docMk/>
            <pc:sldMk cId="0" sldId="382"/>
            <ac:spMk id="95" creationId="{70C39C6D-69C2-4466-9748-D9972A7B260E}"/>
          </ac:spMkLst>
        </pc:spChg>
        <pc:spChg chg="add del mod">
          <ac:chgData name="Paula Vázquez-Valero" userId="3a0e46d7-2099-40af-a155-aa45b68bfff3" providerId="ADAL" clId="{FC93E7E9-00CC-430E-8AFD-3F92AF274582}" dt="2022-03-04T15:18:35.961" v="648" actId="14100"/>
          <ac:spMkLst>
            <pc:docMk/>
            <pc:sldMk cId="0" sldId="382"/>
            <ac:spMk id="113" creationId="{7CEDC309-88F9-40E1-A696-E66BC502B60F}"/>
          </ac:spMkLst>
        </pc:spChg>
        <pc:spChg chg="mod">
          <ac:chgData name="Paula Vázquez-Valero" userId="3a0e46d7-2099-40af-a155-aa45b68bfff3" providerId="ADAL" clId="{FC93E7E9-00CC-430E-8AFD-3F92AF274582}" dt="2022-03-04T14:50:03.465" v="2" actId="207"/>
          <ac:spMkLst>
            <pc:docMk/>
            <pc:sldMk cId="0" sldId="382"/>
            <ac:spMk id="167" creationId="{00000000-0000-0000-0000-000000000000}"/>
          </ac:spMkLst>
        </pc:spChg>
        <pc:graphicFrameChg chg="mod modGraphic">
          <ac:chgData name="Paula Vázquez-Valero" userId="3a0e46d7-2099-40af-a155-aa45b68bfff3" providerId="ADAL" clId="{FC93E7E9-00CC-430E-8AFD-3F92AF274582}" dt="2022-03-04T15:02:25.134" v="305" actId="1076"/>
          <ac:graphicFrameMkLst>
            <pc:docMk/>
            <pc:sldMk cId="0" sldId="382"/>
            <ac:graphicFrameMk id="3" creationId="{D6CEAF4F-0510-49DD-8A36-930AF3FAB5D9}"/>
          </ac:graphicFrameMkLst>
        </pc:graphicFrameChg>
        <pc:picChg chg="del">
          <ac:chgData name="Paula Vázquez-Valero" userId="3a0e46d7-2099-40af-a155-aa45b68bfff3" providerId="ADAL" clId="{FC93E7E9-00CC-430E-8AFD-3F92AF274582}" dt="2022-03-04T14:56:27.522" v="199" actId="478"/>
          <ac:picMkLst>
            <pc:docMk/>
            <pc:sldMk cId="0" sldId="382"/>
            <ac:picMk id="6" creationId="{C57EDB89-EC98-44D1-B90E-530E47EC4D87}"/>
          </ac:picMkLst>
        </pc:picChg>
        <pc:picChg chg="del">
          <ac:chgData name="Paula Vázquez-Valero" userId="3a0e46d7-2099-40af-a155-aa45b68bfff3" providerId="ADAL" clId="{FC93E7E9-00CC-430E-8AFD-3F92AF274582}" dt="2022-03-04T15:09:14.784" v="359" actId="478"/>
          <ac:picMkLst>
            <pc:docMk/>
            <pc:sldMk cId="0" sldId="382"/>
            <ac:picMk id="7" creationId="{C6B25056-1D06-4387-86DA-663492DDF72A}"/>
          </ac:picMkLst>
        </pc:picChg>
        <pc:picChg chg="add mod">
          <ac:chgData name="Paula Vázquez-Valero" userId="3a0e46d7-2099-40af-a155-aa45b68bfff3" providerId="ADAL" clId="{FC93E7E9-00CC-430E-8AFD-3F92AF274582}" dt="2022-03-04T15:02:25.134" v="305" actId="1076"/>
          <ac:picMkLst>
            <pc:docMk/>
            <pc:sldMk cId="0" sldId="382"/>
            <ac:picMk id="8" creationId="{C6CE4037-2FF8-4F3C-85BE-A7C8623A3AEC}"/>
          </ac:picMkLst>
        </pc:picChg>
        <pc:picChg chg="del">
          <ac:chgData name="Paula Vázquez-Valero" userId="3a0e46d7-2099-40af-a155-aa45b68bfff3" providerId="ADAL" clId="{FC93E7E9-00CC-430E-8AFD-3F92AF274582}" dt="2022-03-04T14:56:27.522" v="199" actId="478"/>
          <ac:picMkLst>
            <pc:docMk/>
            <pc:sldMk cId="0" sldId="382"/>
            <ac:picMk id="9" creationId="{6D1ACB2F-AAA3-46B9-AB6B-4156AB978517}"/>
          </ac:picMkLst>
        </pc:picChg>
        <pc:picChg chg="add mod">
          <ac:chgData name="Paula Vázquez-Valero" userId="3a0e46d7-2099-40af-a155-aa45b68bfff3" providerId="ADAL" clId="{FC93E7E9-00CC-430E-8AFD-3F92AF274582}" dt="2022-03-04T15:02:25.134" v="305" actId="1076"/>
          <ac:picMkLst>
            <pc:docMk/>
            <pc:sldMk cId="0" sldId="382"/>
            <ac:picMk id="10" creationId="{2EB40397-12C2-4BA9-ABE8-C2A62626B66D}"/>
          </ac:picMkLst>
        </pc:picChg>
        <pc:picChg chg="del">
          <ac:chgData name="Paula Vázquez-Valero" userId="3a0e46d7-2099-40af-a155-aa45b68bfff3" providerId="ADAL" clId="{FC93E7E9-00CC-430E-8AFD-3F92AF274582}" dt="2022-03-04T14:56:27.522" v="199" actId="478"/>
          <ac:picMkLst>
            <pc:docMk/>
            <pc:sldMk cId="0" sldId="382"/>
            <ac:picMk id="11" creationId="{FC9D8333-2122-4B7C-B3EA-E7192B07776E}"/>
          </ac:picMkLst>
        </pc:picChg>
        <pc:picChg chg="mod">
          <ac:chgData name="Paula Vázquez-Valero" userId="3a0e46d7-2099-40af-a155-aa45b68bfff3" providerId="ADAL" clId="{FC93E7E9-00CC-430E-8AFD-3F92AF274582}" dt="2022-03-04T15:02:25.134" v="305" actId="1076"/>
          <ac:picMkLst>
            <pc:docMk/>
            <pc:sldMk cId="0" sldId="382"/>
            <ac:picMk id="38" creationId="{E43C64CA-950D-42BD-9BBC-5D922609D90F}"/>
          </ac:picMkLst>
        </pc:picChg>
        <pc:picChg chg="del">
          <ac:chgData name="Paula Vázquez-Valero" userId="3a0e46d7-2099-40af-a155-aa45b68bfff3" providerId="ADAL" clId="{FC93E7E9-00CC-430E-8AFD-3F92AF274582}" dt="2022-03-04T14:56:27.522" v="199" actId="478"/>
          <ac:picMkLst>
            <pc:docMk/>
            <pc:sldMk cId="0" sldId="382"/>
            <ac:picMk id="42" creationId="{5B7FD9B9-14C6-4219-92FB-CD7E40644659}"/>
          </ac:picMkLst>
        </pc:picChg>
        <pc:picChg chg="del">
          <ac:chgData name="Paula Vázquez-Valero" userId="3a0e46d7-2099-40af-a155-aa45b68bfff3" providerId="ADAL" clId="{FC93E7E9-00CC-430E-8AFD-3F92AF274582}" dt="2022-03-04T14:56:27.522" v="199" actId="478"/>
          <ac:picMkLst>
            <pc:docMk/>
            <pc:sldMk cId="0" sldId="382"/>
            <ac:picMk id="43" creationId="{1C1ED0DC-6F01-49C5-83A9-E6BE098D22EA}"/>
          </ac:picMkLst>
        </pc:picChg>
        <pc:picChg chg="mod">
          <ac:chgData name="Paula Vázquez-Valero" userId="3a0e46d7-2099-40af-a155-aa45b68bfff3" providerId="ADAL" clId="{FC93E7E9-00CC-430E-8AFD-3F92AF274582}" dt="2022-03-04T15:02:25.134" v="305" actId="1076"/>
          <ac:picMkLst>
            <pc:docMk/>
            <pc:sldMk cId="0" sldId="382"/>
            <ac:picMk id="46" creationId="{9C2D4B95-7C25-4F1D-9B0C-911833C0A1DB}"/>
          </ac:picMkLst>
        </pc:picChg>
        <pc:picChg chg="mod">
          <ac:chgData name="Paula Vázquez-Valero" userId="3a0e46d7-2099-40af-a155-aa45b68bfff3" providerId="ADAL" clId="{FC93E7E9-00CC-430E-8AFD-3F92AF274582}" dt="2022-03-04T15:02:25.134" v="305" actId="1076"/>
          <ac:picMkLst>
            <pc:docMk/>
            <pc:sldMk cId="0" sldId="382"/>
            <ac:picMk id="56" creationId="{EB96A315-E98B-4D96-B05A-13C6D97ACE44}"/>
          </ac:picMkLst>
        </pc:picChg>
        <pc:picChg chg="mod">
          <ac:chgData name="Paula Vázquez-Valero" userId="3a0e46d7-2099-40af-a155-aa45b68bfff3" providerId="ADAL" clId="{FC93E7E9-00CC-430E-8AFD-3F92AF274582}" dt="2022-03-04T15:02:25.134" v="305" actId="1076"/>
          <ac:picMkLst>
            <pc:docMk/>
            <pc:sldMk cId="0" sldId="382"/>
            <ac:picMk id="57" creationId="{6D1CEC47-84D1-4383-9D96-585EFA9714A6}"/>
          </ac:picMkLst>
        </pc:picChg>
        <pc:picChg chg="mod">
          <ac:chgData name="Paula Vázquez-Valero" userId="3a0e46d7-2099-40af-a155-aa45b68bfff3" providerId="ADAL" clId="{FC93E7E9-00CC-430E-8AFD-3F92AF274582}" dt="2022-03-04T15:02:25.134" v="305" actId="1076"/>
          <ac:picMkLst>
            <pc:docMk/>
            <pc:sldMk cId="0" sldId="382"/>
            <ac:picMk id="58" creationId="{7EBBDA3E-CAD1-4093-A7F8-BA00AC6B4933}"/>
          </ac:picMkLst>
        </pc:picChg>
        <pc:picChg chg="mod">
          <ac:chgData name="Paula Vázquez-Valero" userId="3a0e46d7-2099-40af-a155-aa45b68bfff3" providerId="ADAL" clId="{FC93E7E9-00CC-430E-8AFD-3F92AF274582}" dt="2022-03-04T15:02:25.134" v="305" actId="1076"/>
          <ac:picMkLst>
            <pc:docMk/>
            <pc:sldMk cId="0" sldId="382"/>
            <ac:picMk id="59" creationId="{336BBF76-69FA-4E6F-A29E-0386D8702580}"/>
          </ac:picMkLst>
        </pc:picChg>
        <pc:picChg chg="add mod">
          <ac:chgData name="Paula Vázquez-Valero" userId="3a0e46d7-2099-40af-a155-aa45b68bfff3" providerId="ADAL" clId="{FC93E7E9-00CC-430E-8AFD-3F92AF274582}" dt="2022-03-04T15:02:25.134" v="305" actId="1076"/>
          <ac:picMkLst>
            <pc:docMk/>
            <pc:sldMk cId="0" sldId="382"/>
            <ac:picMk id="65" creationId="{C1E80799-4F7A-43EB-B66E-ED8E923CEB1C}"/>
          </ac:picMkLst>
        </pc:picChg>
        <pc:picChg chg="del">
          <ac:chgData name="Paula Vázquez-Valero" userId="3a0e46d7-2099-40af-a155-aa45b68bfff3" providerId="ADAL" clId="{FC93E7E9-00CC-430E-8AFD-3F92AF274582}" dt="2022-03-04T15:11:21.633" v="482" actId="478"/>
          <ac:picMkLst>
            <pc:docMk/>
            <pc:sldMk cId="0" sldId="382"/>
            <ac:picMk id="69" creationId="{EC5AE07B-70EF-4E76-A32C-7C37DE4CC6E5}"/>
          </ac:picMkLst>
        </pc:picChg>
        <pc:picChg chg="del">
          <ac:chgData name="Paula Vázquez-Valero" userId="3a0e46d7-2099-40af-a155-aa45b68bfff3" providerId="ADAL" clId="{FC93E7E9-00CC-430E-8AFD-3F92AF274582}" dt="2022-03-04T15:12:58.049" v="586" actId="478"/>
          <ac:picMkLst>
            <pc:docMk/>
            <pc:sldMk cId="0" sldId="382"/>
            <ac:picMk id="71" creationId="{58EE0960-33C0-446C-BCAF-CD47F3245DC5}"/>
          </ac:picMkLst>
        </pc:picChg>
        <pc:picChg chg="add mod">
          <ac:chgData name="Paula Vázquez-Valero" userId="3a0e46d7-2099-40af-a155-aa45b68bfff3" providerId="ADAL" clId="{FC93E7E9-00CC-430E-8AFD-3F92AF274582}" dt="2022-03-04T15:18:22.479" v="645" actId="1076"/>
          <ac:picMkLst>
            <pc:docMk/>
            <pc:sldMk cId="0" sldId="382"/>
            <ac:picMk id="73" creationId="{68B21397-4DEF-4151-A0D4-061354E78565}"/>
          </ac:picMkLst>
        </pc:picChg>
        <pc:picChg chg="mod">
          <ac:chgData name="Paula Vázquez-Valero" userId="3a0e46d7-2099-40af-a155-aa45b68bfff3" providerId="ADAL" clId="{FC93E7E9-00CC-430E-8AFD-3F92AF274582}" dt="2022-03-04T15:02:29.089" v="306" actId="1076"/>
          <ac:picMkLst>
            <pc:docMk/>
            <pc:sldMk cId="0" sldId="382"/>
            <ac:picMk id="77" creationId="{965FA0BC-FCE8-4799-AFA9-E32320E1AFDC}"/>
          </ac:picMkLst>
        </pc:picChg>
        <pc:picChg chg="add del mod">
          <ac:chgData name="Paula Vázquez-Valero" userId="3a0e46d7-2099-40af-a155-aa45b68bfff3" providerId="ADAL" clId="{FC93E7E9-00CC-430E-8AFD-3F92AF274582}" dt="2022-03-04T15:09:25.806" v="371"/>
          <ac:picMkLst>
            <pc:docMk/>
            <pc:sldMk cId="0" sldId="382"/>
            <ac:picMk id="81" creationId="{7ED8FA30-8FBE-4A1C-9D62-831E2EB34026}"/>
          </ac:picMkLst>
        </pc:picChg>
        <pc:picChg chg="add mod">
          <ac:chgData name="Paula Vázquez-Valero" userId="3a0e46d7-2099-40af-a155-aa45b68bfff3" providerId="ADAL" clId="{FC93E7E9-00CC-430E-8AFD-3F92AF274582}" dt="2022-03-04T15:18:22.479" v="645" actId="1076"/>
          <ac:picMkLst>
            <pc:docMk/>
            <pc:sldMk cId="0" sldId="382"/>
            <ac:picMk id="82" creationId="{2DB03988-93DA-4E8B-9547-E9918631AB43}"/>
          </ac:picMkLst>
        </pc:picChg>
        <pc:picChg chg="add mod">
          <ac:chgData name="Paula Vázquez-Valero" userId="3a0e46d7-2099-40af-a155-aa45b68bfff3" providerId="ADAL" clId="{FC93E7E9-00CC-430E-8AFD-3F92AF274582}" dt="2022-03-04T15:18:22.479" v="645" actId="1076"/>
          <ac:picMkLst>
            <pc:docMk/>
            <pc:sldMk cId="0" sldId="382"/>
            <ac:picMk id="83" creationId="{453693AC-DA2D-4D85-AC43-46EEBE0BAD10}"/>
          </ac:picMkLst>
        </pc:picChg>
        <pc:picChg chg="add mod">
          <ac:chgData name="Paula Vázquez-Valero" userId="3a0e46d7-2099-40af-a155-aa45b68bfff3" providerId="ADAL" clId="{FC93E7E9-00CC-430E-8AFD-3F92AF274582}" dt="2022-03-04T15:18:41.682" v="667" actId="1038"/>
          <ac:picMkLst>
            <pc:docMk/>
            <pc:sldMk cId="0" sldId="382"/>
            <ac:picMk id="85" creationId="{25E2ADC6-51EE-47DC-B643-FD495085CCE1}"/>
          </ac:picMkLst>
        </pc:picChg>
        <pc:picChg chg="del">
          <ac:chgData name="Paula Vázquez-Valero" userId="3a0e46d7-2099-40af-a155-aa45b68bfff3" providerId="ADAL" clId="{FC93E7E9-00CC-430E-8AFD-3F92AF274582}" dt="2022-03-04T15:18:36.625" v="649" actId="478"/>
          <ac:picMkLst>
            <pc:docMk/>
            <pc:sldMk cId="0" sldId="382"/>
            <ac:picMk id="164" creationId="{00000000-0000-0000-0000-000000000000}"/>
          </ac:picMkLst>
        </pc:picChg>
        <pc:picChg chg="add mod">
          <ac:chgData name="Paula Vázquez-Valero" userId="3a0e46d7-2099-40af-a155-aa45b68bfff3" providerId="ADAL" clId="{FC93E7E9-00CC-430E-8AFD-3F92AF274582}" dt="2022-03-04T15:02:25.134" v="305" actId="1076"/>
          <ac:picMkLst>
            <pc:docMk/>
            <pc:sldMk cId="0" sldId="382"/>
            <ac:picMk id="1026" creationId="{32F6609B-2601-46D5-9A41-8EE02E5655E2}"/>
          </ac:picMkLst>
        </pc:picChg>
        <pc:picChg chg="mod">
          <ac:chgData name="Paula Vázquez-Valero" userId="3a0e46d7-2099-40af-a155-aa45b68bfff3" providerId="ADAL" clId="{FC93E7E9-00CC-430E-8AFD-3F92AF274582}" dt="2022-03-04T15:18:22.479" v="645" actId="1076"/>
          <ac:picMkLst>
            <pc:docMk/>
            <pc:sldMk cId="0" sldId="382"/>
            <ac:picMk id="1028" creationId="{7862ACEE-DB65-4535-B601-80021D4FE6A1}"/>
          </ac:picMkLst>
        </pc:picChg>
        <pc:picChg chg="add mod">
          <ac:chgData name="Paula Vázquez-Valero" userId="3a0e46d7-2099-40af-a155-aa45b68bfff3" providerId="ADAL" clId="{FC93E7E9-00CC-430E-8AFD-3F92AF274582}" dt="2022-03-04T15:18:22.479" v="645" actId="1076"/>
          <ac:picMkLst>
            <pc:docMk/>
            <pc:sldMk cId="0" sldId="382"/>
            <ac:picMk id="1030" creationId="{92748E9D-5FAA-4F6E-9544-A20DB46F7939}"/>
          </ac:picMkLst>
        </pc:picChg>
        <pc:picChg chg="add mod">
          <ac:chgData name="Paula Vázquez-Valero" userId="3a0e46d7-2099-40af-a155-aa45b68bfff3" providerId="ADAL" clId="{FC93E7E9-00CC-430E-8AFD-3F92AF274582}" dt="2022-03-04T15:18:22.479" v="645" actId="1076"/>
          <ac:picMkLst>
            <pc:docMk/>
            <pc:sldMk cId="0" sldId="382"/>
            <ac:picMk id="1032" creationId="{679721CC-A9F8-4262-BECF-96639C14C15E}"/>
          </ac:picMkLst>
        </pc:picChg>
      </pc:sldChg>
      <pc:sldChg chg="addSp delSp modSp add mod addAnim delAnim modAnim">
        <pc:chgData name="Paula Vázquez-Valero" userId="3a0e46d7-2099-40af-a155-aa45b68bfff3" providerId="ADAL" clId="{FC93E7E9-00CC-430E-8AFD-3F92AF274582}" dt="2022-03-04T16:15:19.399" v="3544" actId="1037"/>
        <pc:sldMkLst>
          <pc:docMk/>
          <pc:sldMk cId="4047947952" sldId="490"/>
        </pc:sldMkLst>
        <pc:spChg chg="add del mod">
          <ac:chgData name="Paula Vázquez-Valero" userId="3a0e46d7-2099-40af-a155-aa45b68bfff3" providerId="ADAL" clId="{FC93E7E9-00CC-430E-8AFD-3F92AF274582}" dt="2022-03-04T16:10:04.095" v="3155" actId="21"/>
          <ac:spMkLst>
            <pc:docMk/>
            <pc:sldMk cId="4047947952" sldId="490"/>
            <ac:spMk id="19" creationId="{E91AB833-5A76-45CA-B746-B7C68CF4EB9F}"/>
          </ac:spMkLst>
        </pc:spChg>
        <pc:spChg chg="add mod">
          <ac:chgData name="Paula Vázquez-Valero" userId="3a0e46d7-2099-40af-a155-aa45b68bfff3" providerId="ADAL" clId="{FC93E7E9-00CC-430E-8AFD-3F92AF274582}" dt="2022-03-04T16:10:16.181" v="3169" actId="1038"/>
          <ac:spMkLst>
            <pc:docMk/>
            <pc:sldMk cId="4047947952" sldId="490"/>
            <ac:spMk id="23" creationId="{2B4F30DC-4094-440B-836C-2D17AA11F7A9}"/>
          </ac:spMkLst>
        </pc:spChg>
        <pc:spChg chg="add mod">
          <ac:chgData name="Paula Vázquez-Valero" userId="3a0e46d7-2099-40af-a155-aa45b68bfff3" providerId="ADAL" clId="{FC93E7E9-00CC-430E-8AFD-3F92AF274582}" dt="2022-03-04T16:15:19.399" v="3544" actId="1037"/>
          <ac:spMkLst>
            <pc:docMk/>
            <pc:sldMk cId="4047947952" sldId="490"/>
            <ac:spMk id="24" creationId="{44C90862-16FD-4D17-834E-33D6696DE198}"/>
          </ac:spMkLst>
        </pc:spChg>
        <pc:spChg chg="mod">
          <ac:chgData name="Paula Vázquez-Valero" userId="3a0e46d7-2099-40af-a155-aa45b68bfff3" providerId="ADAL" clId="{FC93E7E9-00CC-430E-8AFD-3F92AF274582}" dt="2022-03-04T16:08:02.952" v="3012" actId="20577"/>
          <ac:spMkLst>
            <pc:docMk/>
            <pc:sldMk cId="4047947952" sldId="490"/>
            <ac:spMk id="43" creationId="{3CC61A1A-6F95-4589-95E8-F7BF12DD0F51}"/>
          </ac:spMkLst>
        </pc:spChg>
        <pc:spChg chg="mod">
          <ac:chgData name="Paula Vázquez-Valero" userId="3a0e46d7-2099-40af-a155-aa45b68bfff3" providerId="ADAL" clId="{FC93E7E9-00CC-430E-8AFD-3F92AF274582}" dt="2022-03-04T16:13:06.073" v="3304" actId="20577"/>
          <ac:spMkLst>
            <pc:docMk/>
            <pc:sldMk cId="4047947952" sldId="490"/>
            <ac:spMk id="56" creationId="{769A333C-2E0B-4868-A507-7970DBDCC7AC}"/>
          </ac:spMkLst>
        </pc:spChg>
        <pc:spChg chg="mod">
          <ac:chgData name="Paula Vázquez-Valero" userId="3a0e46d7-2099-40af-a155-aa45b68bfff3" providerId="ADAL" clId="{FC93E7E9-00CC-430E-8AFD-3F92AF274582}" dt="2022-03-04T16:08:33.990" v="3067" actId="113"/>
          <ac:spMkLst>
            <pc:docMk/>
            <pc:sldMk cId="4047947952" sldId="490"/>
            <ac:spMk id="58" creationId="{4F4EFA3E-1424-4BAF-8C88-1C63BACFA3F8}"/>
          </ac:spMkLst>
        </pc:spChg>
        <pc:spChg chg="mod">
          <ac:chgData name="Paula Vázquez-Valero" userId="3a0e46d7-2099-40af-a155-aa45b68bfff3" providerId="ADAL" clId="{FC93E7E9-00CC-430E-8AFD-3F92AF274582}" dt="2022-03-04T16:06:47.395" v="2947" actId="20577"/>
          <ac:spMkLst>
            <pc:docMk/>
            <pc:sldMk cId="4047947952" sldId="490"/>
            <ac:spMk id="65" creationId="{0006724D-7E00-4155-BCF6-6AE13874A829}"/>
          </ac:spMkLst>
        </pc:spChg>
        <pc:spChg chg="mod">
          <ac:chgData name="Paula Vázquez-Valero" userId="3a0e46d7-2099-40af-a155-aa45b68bfff3" providerId="ADAL" clId="{FC93E7E9-00CC-430E-8AFD-3F92AF274582}" dt="2022-03-04T16:06:50.036" v="2955" actId="20577"/>
          <ac:spMkLst>
            <pc:docMk/>
            <pc:sldMk cId="4047947952" sldId="490"/>
            <ac:spMk id="66" creationId="{7BE8A151-AD78-41F6-91B0-1675F402FABA}"/>
          </ac:spMkLst>
        </pc:spChg>
        <pc:spChg chg="mod">
          <ac:chgData name="Paula Vázquez-Valero" userId="3a0e46d7-2099-40af-a155-aa45b68bfff3" providerId="ADAL" clId="{FC93E7E9-00CC-430E-8AFD-3F92AF274582}" dt="2022-03-04T16:09:24.862" v="3102" actId="20577"/>
          <ac:spMkLst>
            <pc:docMk/>
            <pc:sldMk cId="4047947952" sldId="490"/>
            <ac:spMk id="68" creationId="{88FCD523-92BD-4E0C-9265-D5492FD044BD}"/>
          </ac:spMkLst>
        </pc:spChg>
        <pc:spChg chg="mod">
          <ac:chgData name="Paula Vázquez-Valero" userId="3a0e46d7-2099-40af-a155-aa45b68bfff3" providerId="ADAL" clId="{FC93E7E9-00CC-430E-8AFD-3F92AF274582}" dt="2022-03-04T16:09:41.981" v="3138" actId="20577"/>
          <ac:spMkLst>
            <pc:docMk/>
            <pc:sldMk cId="4047947952" sldId="490"/>
            <ac:spMk id="69" creationId="{77F43B34-AADE-41A1-A6D1-11C6382C2634}"/>
          </ac:spMkLst>
        </pc:spChg>
        <pc:picChg chg="mod">
          <ac:chgData name="Paula Vázquez-Valero" userId="3a0e46d7-2099-40af-a155-aa45b68bfff3" providerId="ADAL" clId="{FC93E7E9-00CC-430E-8AFD-3F92AF274582}" dt="2022-03-04T16:08:07.170" v="3013" actId="1076"/>
          <ac:picMkLst>
            <pc:docMk/>
            <pc:sldMk cId="4047947952" sldId="490"/>
            <ac:picMk id="20" creationId="{0BC26889-7AE0-47BB-9219-022F554A2A28}"/>
          </ac:picMkLst>
        </pc:picChg>
        <pc:picChg chg="del mod">
          <ac:chgData name="Paula Vázquez-Valero" userId="3a0e46d7-2099-40af-a155-aa45b68bfff3" providerId="ADAL" clId="{FC93E7E9-00CC-430E-8AFD-3F92AF274582}" dt="2022-03-04T16:09:06.699" v="3072" actId="478"/>
          <ac:picMkLst>
            <pc:docMk/>
            <pc:sldMk cId="4047947952" sldId="490"/>
            <ac:picMk id="21" creationId="{DC3161F8-6D0A-4302-BE0F-1578CA8B7592}"/>
          </ac:picMkLst>
        </pc:picChg>
        <pc:picChg chg="mod">
          <ac:chgData name="Paula Vázquez-Valero" userId="3a0e46d7-2099-40af-a155-aa45b68bfff3" providerId="ADAL" clId="{FC93E7E9-00CC-430E-8AFD-3F92AF274582}" dt="2022-03-04T16:09:46.613" v="3139" actId="1076"/>
          <ac:picMkLst>
            <pc:docMk/>
            <pc:sldMk cId="4047947952" sldId="490"/>
            <ac:picMk id="22" creationId="{980021BB-B030-4C25-A3E3-F2FFA720F346}"/>
          </ac:picMkLst>
        </pc:picChg>
        <pc:picChg chg="mod">
          <ac:chgData name="Paula Vázquez-Valero" userId="3a0e46d7-2099-40af-a155-aa45b68bfff3" providerId="ADAL" clId="{FC93E7E9-00CC-430E-8AFD-3F92AF274582}" dt="2022-03-04T16:08:10.380" v="3014" actId="1076"/>
          <ac:picMkLst>
            <pc:docMk/>
            <pc:sldMk cId="4047947952" sldId="490"/>
            <ac:picMk id="67" creationId="{A891B905-61DD-45C9-B9E8-77D8FC54C46D}"/>
          </ac:picMkLst>
        </pc:picChg>
        <pc:picChg chg="mod">
          <ac:chgData name="Paula Vázquez-Valero" userId="3a0e46d7-2099-40af-a155-aa45b68bfff3" providerId="ADAL" clId="{FC93E7E9-00CC-430E-8AFD-3F92AF274582}" dt="2022-03-04T16:09:29.425" v="3103" actId="1076"/>
          <ac:picMkLst>
            <pc:docMk/>
            <pc:sldMk cId="4047947952" sldId="490"/>
            <ac:picMk id="70" creationId="{B7EC5DB6-3722-4734-97B0-A951DD5E0F96}"/>
          </ac:picMkLst>
        </pc:picChg>
      </pc:sldChg>
      <pc:sldChg chg="del">
        <pc:chgData name="Paula Vázquez-Valero" userId="3a0e46d7-2099-40af-a155-aa45b68bfff3" providerId="ADAL" clId="{FC93E7E9-00CC-430E-8AFD-3F92AF274582}" dt="2022-03-04T15:22:22.668" v="841" actId="47"/>
        <pc:sldMkLst>
          <pc:docMk/>
          <pc:sldMk cId="4057250824" sldId="530"/>
        </pc:sldMkLst>
      </pc:sldChg>
      <pc:sldChg chg="del">
        <pc:chgData name="Paula Vázquez-Valero" userId="3a0e46d7-2099-40af-a155-aa45b68bfff3" providerId="ADAL" clId="{FC93E7E9-00CC-430E-8AFD-3F92AF274582}" dt="2022-03-04T15:23:00.783" v="842" actId="47"/>
        <pc:sldMkLst>
          <pc:docMk/>
          <pc:sldMk cId="605536746" sldId="547"/>
        </pc:sldMkLst>
      </pc:sldChg>
      <pc:sldChg chg="del">
        <pc:chgData name="Paula Vázquez-Valero" userId="3a0e46d7-2099-40af-a155-aa45b68bfff3" providerId="ADAL" clId="{FC93E7E9-00CC-430E-8AFD-3F92AF274582}" dt="2022-03-04T16:04:29.104" v="2909" actId="47"/>
        <pc:sldMkLst>
          <pc:docMk/>
          <pc:sldMk cId="750439304" sldId="597"/>
        </pc:sldMkLst>
      </pc:sldChg>
      <pc:sldChg chg="addSp delSp modSp mod ord delAnim modAnim modNotesTx">
        <pc:chgData name="Paula Vázquez-Valero" userId="3a0e46d7-2099-40af-a155-aa45b68bfff3" providerId="ADAL" clId="{FC93E7E9-00CC-430E-8AFD-3F92AF274582}" dt="2022-03-04T16:50:33.967" v="5281"/>
        <pc:sldMkLst>
          <pc:docMk/>
          <pc:sldMk cId="4092001493" sldId="779"/>
        </pc:sldMkLst>
        <pc:spChg chg="add mod">
          <ac:chgData name="Paula Vázquez-Valero" userId="3a0e46d7-2099-40af-a155-aa45b68bfff3" providerId="ADAL" clId="{FC93E7E9-00CC-430E-8AFD-3F92AF274582}" dt="2022-03-04T15:56:17.724" v="2558" actId="207"/>
          <ac:spMkLst>
            <pc:docMk/>
            <pc:sldMk cId="4092001493" sldId="779"/>
            <ac:spMk id="3" creationId="{0043FD85-7CC6-4620-9990-22527780AB7D}"/>
          </ac:spMkLst>
        </pc:spChg>
        <pc:spChg chg="add mod">
          <ac:chgData name="Paula Vázquez-Valero" userId="3a0e46d7-2099-40af-a155-aa45b68bfff3" providerId="ADAL" clId="{FC93E7E9-00CC-430E-8AFD-3F92AF274582}" dt="2022-03-04T16:00:51.634" v="2864" actId="2711"/>
          <ac:spMkLst>
            <pc:docMk/>
            <pc:sldMk cId="4092001493" sldId="779"/>
            <ac:spMk id="4" creationId="{BDCDCB4D-1B52-482E-8FFE-71A119F09575}"/>
          </ac:spMkLst>
        </pc:spChg>
        <pc:spChg chg="add mod ord">
          <ac:chgData name="Paula Vázquez-Valero" userId="3a0e46d7-2099-40af-a155-aa45b68bfff3" providerId="ADAL" clId="{FC93E7E9-00CC-430E-8AFD-3F92AF274582}" dt="2022-03-04T16:00:33.563" v="2855" actId="167"/>
          <ac:spMkLst>
            <pc:docMk/>
            <pc:sldMk cId="4092001493" sldId="779"/>
            <ac:spMk id="5" creationId="{90224A74-C054-426B-A80F-F7B550950780}"/>
          </ac:spMkLst>
        </pc:spChg>
        <pc:spChg chg="del">
          <ac:chgData name="Paula Vázquez-Valero" userId="3a0e46d7-2099-40af-a155-aa45b68bfff3" providerId="ADAL" clId="{FC93E7E9-00CC-430E-8AFD-3F92AF274582}" dt="2022-03-04T15:55:46.342" v="2499" actId="478"/>
          <ac:spMkLst>
            <pc:docMk/>
            <pc:sldMk cId="4092001493" sldId="779"/>
            <ac:spMk id="17" creationId="{2A770FBD-DE2D-40A7-8043-46B21E53DC45}"/>
          </ac:spMkLst>
        </pc:spChg>
        <pc:spChg chg="del mod">
          <ac:chgData name="Paula Vázquez-Valero" userId="3a0e46d7-2099-40af-a155-aa45b68bfff3" providerId="ADAL" clId="{FC93E7E9-00CC-430E-8AFD-3F92AF274582}" dt="2022-03-04T15:55:44.583" v="2498" actId="478"/>
          <ac:spMkLst>
            <pc:docMk/>
            <pc:sldMk cId="4092001493" sldId="779"/>
            <ac:spMk id="18" creationId="{7E03D5E4-0DE2-4A17-9062-0844809E1F02}"/>
          </ac:spMkLst>
        </pc:spChg>
        <pc:spChg chg="mod">
          <ac:chgData name="Paula Vázquez-Valero" userId="3a0e46d7-2099-40af-a155-aa45b68bfff3" providerId="ADAL" clId="{FC93E7E9-00CC-430E-8AFD-3F92AF274582}" dt="2022-03-04T15:55:50.221" v="2500" actId="1076"/>
          <ac:spMkLst>
            <pc:docMk/>
            <pc:sldMk cId="4092001493" sldId="779"/>
            <ac:spMk id="32" creationId="{D50938AC-BAE2-467A-BD8F-518636C38A01}"/>
          </ac:spMkLst>
        </pc:spChg>
        <pc:spChg chg="del">
          <ac:chgData name="Paula Vázquez-Valero" userId="3a0e46d7-2099-40af-a155-aa45b68bfff3" providerId="ADAL" clId="{FC93E7E9-00CC-430E-8AFD-3F92AF274582}" dt="2022-03-04T15:54:11.229" v="2479" actId="478"/>
          <ac:spMkLst>
            <pc:docMk/>
            <pc:sldMk cId="4092001493" sldId="779"/>
            <ac:spMk id="35" creationId="{461936FB-6CA9-420F-8E09-98B72B1BE497}"/>
          </ac:spMkLst>
        </pc:spChg>
        <pc:spChg chg="del mod">
          <ac:chgData name="Paula Vázquez-Valero" userId="3a0e46d7-2099-40af-a155-aa45b68bfff3" providerId="ADAL" clId="{FC93E7E9-00CC-430E-8AFD-3F92AF274582}" dt="2022-03-04T15:54:11.229" v="2479" actId="478"/>
          <ac:spMkLst>
            <pc:docMk/>
            <pc:sldMk cId="4092001493" sldId="779"/>
            <ac:spMk id="36" creationId="{8841D0EA-21B9-4268-B60D-2F13BAC1314C}"/>
          </ac:spMkLst>
        </pc:spChg>
        <pc:spChg chg="del mod">
          <ac:chgData name="Paula Vázquez-Valero" userId="3a0e46d7-2099-40af-a155-aa45b68bfff3" providerId="ADAL" clId="{FC93E7E9-00CC-430E-8AFD-3F92AF274582}" dt="2022-03-04T15:54:11.229" v="2479" actId="478"/>
          <ac:spMkLst>
            <pc:docMk/>
            <pc:sldMk cId="4092001493" sldId="779"/>
            <ac:spMk id="37" creationId="{89462613-C657-45E1-B74F-B9F809058733}"/>
          </ac:spMkLst>
        </pc:spChg>
        <pc:spChg chg="del mod">
          <ac:chgData name="Paula Vázquez-Valero" userId="3a0e46d7-2099-40af-a155-aa45b68bfff3" providerId="ADAL" clId="{FC93E7E9-00CC-430E-8AFD-3F92AF274582}" dt="2022-03-04T15:54:11.229" v="2479" actId="478"/>
          <ac:spMkLst>
            <pc:docMk/>
            <pc:sldMk cId="4092001493" sldId="779"/>
            <ac:spMk id="38" creationId="{D0598EE9-746B-4EEE-8A96-45E4AAF3C3EA}"/>
          </ac:spMkLst>
        </pc:spChg>
        <pc:spChg chg="del mod">
          <ac:chgData name="Paula Vázquez-Valero" userId="3a0e46d7-2099-40af-a155-aa45b68bfff3" providerId="ADAL" clId="{FC93E7E9-00CC-430E-8AFD-3F92AF274582}" dt="2022-03-04T15:54:11.229" v="2479" actId="478"/>
          <ac:spMkLst>
            <pc:docMk/>
            <pc:sldMk cId="4092001493" sldId="779"/>
            <ac:spMk id="39" creationId="{79D9B296-9EA4-4181-8C3D-1105AFDD4FBA}"/>
          </ac:spMkLst>
        </pc:spChg>
        <pc:spChg chg="del mod">
          <ac:chgData name="Paula Vázquez-Valero" userId="3a0e46d7-2099-40af-a155-aa45b68bfff3" providerId="ADAL" clId="{FC93E7E9-00CC-430E-8AFD-3F92AF274582}" dt="2022-03-04T15:54:11.229" v="2479" actId="478"/>
          <ac:spMkLst>
            <pc:docMk/>
            <pc:sldMk cId="4092001493" sldId="779"/>
            <ac:spMk id="40" creationId="{753359F5-35C7-49BA-8A6E-1F1A18E7FA76}"/>
          </ac:spMkLst>
        </pc:spChg>
        <pc:spChg chg="add del mod">
          <ac:chgData name="Paula Vázquez-Valero" userId="3a0e46d7-2099-40af-a155-aa45b68bfff3" providerId="ADAL" clId="{FC93E7E9-00CC-430E-8AFD-3F92AF274582}" dt="2022-03-04T15:54:11.229" v="2479" actId="478"/>
          <ac:spMkLst>
            <pc:docMk/>
            <pc:sldMk cId="4092001493" sldId="779"/>
            <ac:spMk id="41" creationId="{4FAB2F53-9B86-4E22-9CDC-61E252D7CD6F}"/>
          </ac:spMkLst>
        </pc:spChg>
        <pc:spChg chg="add del mod">
          <ac:chgData name="Paula Vázquez-Valero" userId="3a0e46d7-2099-40af-a155-aa45b68bfff3" providerId="ADAL" clId="{FC93E7E9-00CC-430E-8AFD-3F92AF274582}" dt="2022-03-04T15:54:11.229" v="2479" actId="478"/>
          <ac:spMkLst>
            <pc:docMk/>
            <pc:sldMk cId="4092001493" sldId="779"/>
            <ac:spMk id="42" creationId="{1E818CF0-82CD-457B-A2E1-F58EDD12E741}"/>
          </ac:spMkLst>
        </pc:spChg>
        <pc:spChg chg="del mod">
          <ac:chgData name="Paula Vázquez-Valero" userId="3a0e46d7-2099-40af-a155-aa45b68bfff3" providerId="ADAL" clId="{FC93E7E9-00CC-430E-8AFD-3F92AF274582}" dt="2022-03-04T15:54:11.229" v="2479" actId="478"/>
          <ac:spMkLst>
            <pc:docMk/>
            <pc:sldMk cId="4092001493" sldId="779"/>
            <ac:spMk id="43" creationId="{6C4153F0-17D2-4EF6-B6DB-786293765C6D}"/>
          </ac:spMkLst>
        </pc:spChg>
        <pc:spChg chg="del mod">
          <ac:chgData name="Paula Vázquez-Valero" userId="3a0e46d7-2099-40af-a155-aa45b68bfff3" providerId="ADAL" clId="{FC93E7E9-00CC-430E-8AFD-3F92AF274582}" dt="2022-03-04T15:54:11.229" v="2479" actId="478"/>
          <ac:spMkLst>
            <pc:docMk/>
            <pc:sldMk cId="4092001493" sldId="779"/>
            <ac:spMk id="44" creationId="{5222B90B-0CF5-42E5-8A4B-670B53688209}"/>
          </ac:spMkLst>
        </pc:spChg>
        <pc:spChg chg="del">
          <ac:chgData name="Paula Vázquez-Valero" userId="3a0e46d7-2099-40af-a155-aa45b68bfff3" providerId="ADAL" clId="{FC93E7E9-00CC-430E-8AFD-3F92AF274582}" dt="2022-03-04T15:24:21.121" v="933" actId="478"/>
          <ac:spMkLst>
            <pc:docMk/>
            <pc:sldMk cId="4092001493" sldId="779"/>
            <ac:spMk id="45" creationId="{AA330161-2C02-43E6-8920-AD1E5076F08E}"/>
          </ac:spMkLst>
        </pc:spChg>
        <pc:spChg chg="del">
          <ac:chgData name="Paula Vázquez-Valero" userId="3a0e46d7-2099-40af-a155-aa45b68bfff3" providerId="ADAL" clId="{FC93E7E9-00CC-430E-8AFD-3F92AF274582}" dt="2022-03-04T15:25:01.457" v="1010" actId="478"/>
          <ac:spMkLst>
            <pc:docMk/>
            <pc:sldMk cId="4092001493" sldId="779"/>
            <ac:spMk id="46" creationId="{4FFE760E-3368-4518-B8C0-14A9B8B4DB9E}"/>
          </ac:spMkLst>
        </pc:spChg>
        <pc:spChg chg="add del mod">
          <ac:chgData name="Paula Vázquez-Valero" userId="3a0e46d7-2099-40af-a155-aa45b68bfff3" providerId="ADAL" clId="{FC93E7E9-00CC-430E-8AFD-3F92AF274582}" dt="2022-03-04T15:54:11.229" v="2479" actId="478"/>
          <ac:spMkLst>
            <pc:docMk/>
            <pc:sldMk cId="4092001493" sldId="779"/>
            <ac:spMk id="47" creationId="{13D571E4-4582-478C-8B88-51BFF78431A8}"/>
          </ac:spMkLst>
        </pc:spChg>
        <pc:spChg chg="add mod">
          <ac:chgData name="Paula Vázquez-Valero" userId="3a0e46d7-2099-40af-a155-aa45b68bfff3" providerId="ADAL" clId="{FC93E7E9-00CC-430E-8AFD-3F92AF274582}" dt="2022-03-04T15:58:43.268" v="2747" actId="1035"/>
          <ac:spMkLst>
            <pc:docMk/>
            <pc:sldMk cId="4092001493" sldId="779"/>
            <ac:spMk id="49" creationId="{2C1E9BE3-6C51-4AB3-B87A-FB5F2B9BD2EB}"/>
          </ac:spMkLst>
        </pc:spChg>
        <pc:spChg chg="del mod">
          <ac:chgData name="Paula Vázquez-Valero" userId="3a0e46d7-2099-40af-a155-aa45b68bfff3" providerId="ADAL" clId="{FC93E7E9-00CC-430E-8AFD-3F92AF274582}" dt="2022-03-04T15:54:11.229" v="2479" actId="478"/>
          <ac:spMkLst>
            <pc:docMk/>
            <pc:sldMk cId="4092001493" sldId="779"/>
            <ac:spMk id="50" creationId="{AD8C9BA3-A34F-4492-B586-BDA2DFB70D19}"/>
          </ac:spMkLst>
        </pc:spChg>
        <pc:spChg chg="del mod">
          <ac:chgData name="Paula Vázquez-Valero" userId="3a0e46d7-2099-40af-a155-aa45b68bfff3" providerId="ADAL" clId="{FC93E7E9-00CC-430E-8AFD-3F92AF274582}" dt="2022-03-04T15:54:11.229" v="2479" actId="478"/>
          <ac:spMkLst>
            <pc:docMk/>
            <pc:sldMk cId="4092001493" sldId="779"/>
            <ac:spMk id="51" creationId="{F7F311C2-6FCD-4E9C-9135-DF860356BD6C}"/>
          </ac:spMkLst>
        </pc:spChg>
        <pc:spChg chg="del mod">
          <ac:chgData name="Paula Vázquez-Valero" userId="3a0e46d7-2099-40af-a155-aa45b68bfff3" providerId="ADAL" clId="{FC93E7E9-00CC-430E-8AFD-3F92AF274582}" dt="2022-03-04T15:54:11.229" v="2479" actId="478"/>
          <ac:spMkLst>
            <pc:docMk/>
            <pc:sldMk cId="4092001493" sldId="779"/>
            <ac:spMk id="52" creationId="{325CC0D6-DD2A-4951-A063-BAB49E21A4E8}"/>
          </ac:spMkLst>
        </pc:spChg>
        <pc:spChg chg="del mod">
          <ac:chgData name="Paula Vázquez-Valero" userId="3a0e46d7-2099-40af-a155-aa45b68bfff3" providerId="ADAL" clId="{FC93E7E9-00CC-430E-8AFD-3F92AF274582}" dt="2022-03-04T15:54:11.229" v="2479" actId="478"/>
          <ac:spMkLst>
            <pc:docMk/>
            <pc:sldMk cId="4092001493" sldId="779"/>
            <ac:spMk id="53" creationId="{C7F21D49-63F3-4F7F-8FC8-8068D6DEA8E3}"/>
          </ac:spMkLst>
        </pc:spChg>
        <pc:spChg chg="del mod">
          <ac:chgData name="Paula Vázquez-Valero" userId="3a0e46d7-2099-40af-a155-aa45b68bfff3" providerId="ADAL" clId="{FC93E7E9-00CC-430E-8AFD-3F92AF274582}" dt="2022-03-04T15:54:11.229" v="2479" actId="478"/>
          <ac:spMkLst>
            <pc:docMk/>
            <pc:sldMk cId="4092001493" sldId="779"/>
            <ac:spMk id="54" creationId="{767EF551-021F-48A6-90CD-C87F2157B058}"/>
          </ac:spMkLst>
        </pc:spChg>
        <pc:spChg chg="add mod">
          <ac:chgData name="Paula Vázquez-Valero" userId="3a0e46d7-2099-40af-a155-aa45b68bfff3" providerId="ADAL" clId="{FC93E7E9-00CC-430E-8AFD-3F92AF274582}" dt="2022-03-04T16:01:00.680" v="2868" actId="1037"/>
          <ac:spMkLst>
            <pc:docMk/>
            <pc:sldMk cId="4092001493" sldId="779"/>
            <ac:spMk id="55" creationId="{3E65A9C4-D639-4EFF-8208-6FB4980BD8C8}"/>
          </ac:spMkLst>
        </pc:spChg>
        <pc:spChg chg="add mod">
          <ac:chgData name="Paula Vázquez-Valero" userId="3a0e46d7-2099-40af-a155-aa45b68bfff3" providerId="ADAL" clId="{FC93E7E9-00CC-430E-8AFD-3F92AF274582}" dt="2022-03-04T15:59:24.855" v="2799" actId="403"/>
          <ac:spMkLst>
            <pc:docMk/>
            <pc:sldMk cId="4092001493" sldId="779"/>
            <ac:spMk id="56" creationId="{0133256F-1FBD-4A63-BA84-549B68A35040}"/>
          </ac:spMkLst>
        </pc:spChg>
        <pc:spChg chg="del">
          <ac:chgData name="Paula Vázquez-Valero" userId="3a0e46d7-2099-40af-a155-aa45b68bfff3" providerId="ADAL" clId="{FC93E7E9-00CC-430E-8AFD-3F92AF274582}" dt="2022-03-04T15:54:11.229" v="2479" actId="478"/>
          <ac:spMkLst>
            <pc:docMk/>
            <pc:sldMk cId="4092001493" sldId="779"/>
            <ac:spMk id="58" creationId="{3E4AE32D-E9D1-472A-A2E4-5BDBBD8B7233}"/>
          </ac:spMkLst>
        </pc:spChg>
        <pc:spChg chg="del">
          <ac:chgData name="Paula Vázquez-Valero" userId="3a0e46d7-2099-40af-a155-aa45b68bfff3" providerId="ADAL" clId="{FC93E7E9-00CC-430E-8AFD-3F92AF274582}" dt="2022-03-04T15:54:11.229" v="2479" actId="478"/>
          <ac:spMkLst>
            <pc:docMk/>
            <pc:sldMk cId="4092001493" sldId="779"/>
            <ac:spMk id="59" creationId="{8CCBA2D8-B8AA-4608-89D0-AB4F2CEB3FEA}"/>
          </ac:spMkLst>
        </pc:spChg>
        <pc:spChg chg="del">
          <ac:chgData name="Paula Vázquez-Valero" userId="3a0e46d7-2099-40af-a155-aa45b68bfff3" providerId="ADAL" clId="{FC93E7E9-00CC-430E-8AFD-3F92AF274582}" dt="2022-03-04T15:54:11.229" v="2479" actId="478"/>
          <ac:spMkLst>
            <pc:docMk/>
            <pc:sldMk cId="4092001493" sldId="779"/>
            <ac:spMk id="60" creationId="{DB402823-61A6-4AFD-8910-C163B0C6D5DD}"/>
          </ac:spMkLst>
        </pc:spChg>
        <pc:spChg chg="del">
          <ac:chgData name="Paula Vázquez-Valero" userId="3a0e46d7-2099-40af-a155-aa45b68bfff3" providerId="ADAL" clId="{FC93E7E9-00CC-430E-8AFD-3F92AF274582}" dt="2022-03-04T15:54:11.229" v="2479" actId="478"/>
          <ac:spMkLst>
            <pc:docMk/>
            <pc:sldMk cId="4092001493" sldId="779"/>
            <ac:spMk id="61" creationId="{26CE1D00-FEC5-4F20-9E93-B97B08EB7DA0}"/>
          </ac:spMkLst>
        </pc:spChg>
        <pc:spChg chg="del">
          <ac:chgData name="Paula Vázquez-Valero" userId="3a0e46d7-2099-40af-a155-aa45b68bfff3" providerId="ADAL" clId="{FC93E7E9-00CC-430E-8AFD-3F92AF274582}" dt="2022-03-04T15:54:11.229" v="2479" actId="478"/>
          <ac:spMkLst>
            <pc:docMk/>
            <pc:sldMk cId="4092001493" sldId="779"/>
            <ac:spMk id="62" creationId="{377A7F68-0B9B-4E41-90B9-98E29EA7F0CE}"/>
          </ac:spMkLst>
        </pc:spChg>
        <pc:spChg chg="del mod">
          <ac:chgData name="Paula Vázquez-Valero" userId="3a0e46d7-2099-40af-a155-aa45b68bfff3" providerId="ADAL" clId="{FC93E7E9-00CC-430E-8AFD-3F92AF274582}" dt="2022-03-04T15:54:11.229" v="2479" actId="478"/>
          <ac:spMkLst>
            <pc:docMk/>
            <pc:sldMk cId="4092001493" sldId="779"/>
            <ac:spMk id="64" creationId="{CB190DEA-12D8-4DA7-9D79-A3EAAB3B7005}"/>
          </ac:spMkLst>
        </pc:spChg>
        <pc:spChg chg="del mod">
          <ac:chgData name="Paula Vázquez-Valero" userId="3a0e46d7-2099-40af-a155-aa45b68bfff3" providerId="ADAL" clId="{FC93E7E9-00CC-430E-8AFD-3F92AF274582}" dt="2022-03-04T15:54:11.229" v="2479" actId="478"/>
          <ac:spMkLst>
            <pc:docMk/>
            <pc:sldMk cId="4092001493" sldId="779"/>
            <ac:spMk id="65" creationId="{69BFEE31-CE2F-4BF2-AFF2-DD1684B4E0E7}"/>
          </ac:spMkLst>
        </pc:spChg>
        <pc:spChg chg="del mod">
          <ac:chgData name="Paula Vázquez-Valero" userId="3a0e46d7-2099-40af-a155-aa45b68bfff3" providerId="ADAL" clId="{FC93E7E9-00CC-430E-8AFD-3F92AF274582}" dt="2022-03-04T15:54:11.229" v="2479" actId="478"/>
          <ac:spMkLst>
            <pc:docMk/>
            <pc:sldMk cId="4092001493" sldId="779"/>
            <ac:spMk id="66" creationId="{464910B4-9420-420A-9ABB-78D2F45657AC}"/>
          </ac:spMkLst>
        </pc:spChg>
        <pc:spChg chg="del">
          <ac:chgData name="Paula Vázquez-Valero" userId="3a0e46d7-2099-40af-a155-aa45b68bfff3" providerId="ADAL" clId="{FC93E7E9-00CC-430E-8AFD-3F92AF274582}" dt="2022-03-04T15:54:27.400" v="2484" actId="478"/>
          <ac:spMkLst>
            <pc:docMk/>
            <pc:sldMk cId="4092001493" sldId="779"/>
            <ac:spMk id="67" creationId="{F822B1E7-68D4-42E2-A196-1CEAD0069C4B}"/>
          </ac:spMkLst>
        </pc:spChg>
        <pc:spChg chg="mod">
          <ac:chgData name="Paula Vázquez-Valero" userId="3a0e46d7-2099-40af-a155-aa45b68bfff3" providerId="ADAL" clId="{FC93E7E9-00CC-430E-8AFD-3F92AF274582}" dt="2022-03-04T16:50:23.609" v="5279"/>
          <ac:spMkLst>
            <pc:docMk/>
            <pc:sldMk cId="4092001493" sldId="779"/>
            <ac:spMk id="68" creationId="{E893E859-22A1-49FB-99C0-B430DC65F13F}"/>
          </ac:spMkLst>
        </pc:spChg>
        <pc:grpChg chg="add mod">
          <ac:chgData name="Paula Vázquez-Valero" userId="3a0e46d7-2099-40af-a155-aa45b68bfff3" providerId="ADAL" clId="{FC93E7E9-00CC-430E-8AFD-3F92AF274582}" dt="2022-03-04T16:50:29.113" v="5280" actId="1076"/>
          <ac:grpSpMkLst>
            <pc:docMk/>
            <pc:sldMk cId="4092001493" sldId="779"/>
            <ac:grpSpMk id="57" creationId="{1A21A068-D807-4A77-84A8-3B5EC94F7C08}"/>
          </ac:grpSpMkLst>
        </pc:grpChg>
        <pc:picChg chg="del">
          <ac:chgData name="Paula Vázquez-Valero" userId="3a0e46d7-2099-40af-a155-aa45b68bfff3" providerId="ADAL" clId="{FC93E7E9-00CC-430E-8AFD-3F92AF274582}" dt="2022-03-04T15:55:46.342" v="2499" actId="478"/>
          <ac:picMkLst>
            <pc:docMk/>
            <pc:sldMk cId="4092001493" sldId="779"/>
            <ac:picMk id="16" creationId="{DB1B0FC3-771C-4034-8D68-899104521EA8}"/>
          </ac:picMkLst>
        </pc:picChg>
        <pc:picChg chg="del mod">
          <ac:chgData name="Paula Vázquez-Valero" userId="3a0e46d7-2099-40af-a155-aa45b68bfff3" providerId="ADAL" clId="{FC93E7E9-00CC-430E-8AFD-3F92AF274582}" dt="2022-03-04T15:55:44.583" v="2498" actId="478"/>
          <ac:picMkLst>
            <pc:docMk/>
            <pc:sldMk cId="4092001493" sldId="779"/>
            <ac:picMk id="19" creationId="{AC3D3113-758D-4D91-8D12-3559D5227C71}"/>
          </ac:picMkLst>
        </pc:picChg>
        <pc:picChg chg="mod">
          <ac:chgData name="Paula Vázquez-Valero" userId="3a0e46d7-2099-40af-a155-aa45b68bfff3" providerId="ADAL" clId="{FC93E7E9-00CC-430E-8AFD-3F92AF274582}" dt="2022-03-04T15:55:50.221" v="2500" actId="1076"/>
          <ac:picMkLst>
            <pc:docMk/>
            <pc:sldMk cId="4092001493" sldId="779"/>
            <ac:picMk id="31" creationId="{9D3FA510-3D24-43B3-BFC7-AD10FA5BF5A9}"/>
          </ac:picMkLst>
        </pc:picChg>
        <pc:picChg chg="del">
          <ac:chgData name="Paula Vázquez-Valero" userId="3a0e46d7-2099-40af-a155-aa45b68bfff3" providerId="ADAL" clId="{FC93E7E9-00CC-430E-8AFD-3F92AF274582}" dt="2022-03-04T15:54:11.229" v="2479" actId="478"/>
          <ac:picMkLst>
            <pc:docMk/>
            <pc:sldMk cId="4092001493" sldId="779"/>
            <ac:picMk id="34" creationId="{BA9CA542-7E13-4EDA-A403-E6F0126F53E4}"/>
          </ac:picMkLst>
        </pc:picChg>
        <pc:picChg chg="add mod">
          <ac:chgData name="Paula Vázquez-Valero" userId="3a0e46d7-2099-40af-a155-aa45b68bfff3" providerId="ADAL" clId="{FC93E7E9-00CC-430E-8AFD-3F92AF274582}" dt="2022-03-04T15:55:41.778" v="2497" actId="1037"/>
          <ac:picMkLst>
            <pc:docMk/>
            <pc:sldMk cId="4092001493" sldId="779"/>
            <ac:picMk id="48" creationId="{1243AA45-0837-4624-A5B8-D6D05AF3722D}"/>
          </ac:picMkLst>
        </pc:picChg>
        <pc:picChg chg="del mod">
          <ac:chgData name="Paula Vázquez-Valero" userId="3a0e46d7-2099-40af-a155-aa45b68bfff3" providerId="ADAL" clId="{FC93E7E9-00CC-430E-8AFD-3F92AF274582}" dt="2022-03-04T15:55:36.855" v="2488" actId="478"/>
          <ac:picMkLst>
            <pc:docMk/>
            <pc:sldMk cId="4092001493" sldId="779"/>
            <ac:picMk id="63" creationId="{AF1233A0-2A46-4187-8BCC-B5FF319E4594}"/>
          </ac:picMkLst>
        </pc:picChg>
        <pc:picChg chg="mod">
          <ac:chgData name="Paula Vázquez-Valero" userId="3a0e46d7-2099-40af-a155-aa45b68bfff3" providerId="ADAL" clId="{FC93E7E9-00CC-430E-8AFD-3F92AF274582}" dt="2022-03-04T16:50:23.609" v="5279"/>
          <ac:picMkLst>
            <pc:docMk/>
            <pc:sldMk cId="4092001493" sldId="779"/>
            <ac:picMk id="69" creationId="{39DF7BEC-0747-433F-B8EA-05BC757B3847}"/>
          </ac:picMkLst>
        </pc:picChg>
        <pc:picChg chg="mod">
          <ac:chgData name="Paula Vázquez-Valero" userId="3a0e46d7-2099-40af-a155-aa45b68bfff3" providerId="ADAL" clId="{FC93E7E9-00CC-430E-8AFD-3F92AF274582}" dt="2022-03-04T16:50:23.609" v="5279"/>
          <ac:picMkLst>
            <pc:docMk/>
            <pc:sldMk cId="4092001493" sldId="779"/>
            <ac:picMk id="70" creationId="{26C49627-1088-4E97-A0E0-13EBBA2AD45B}"/>
          </ac:picMkLst>
        </pc:picChg>
        <pc:picChg chg="add mod">
          <ac:chgData name="Paula Vázquez-Valero" userId="3a0e46d7-2099-40af-a155-aa45b68bfff3" providerId="ADAL" clId="{FC93E7E9-00CC-430E-8AFD-3F92AF274582}" dt="2022-03-04T15:58:52.311" v="2761" actId="1076"/>
          <ac:picMkLst>
            <pc:docMk/>
            <pc:sldMk cId="4092001493" sldId="779"/>
            <ac:picMk id="3074" creationId="{0DEE716D-643D-4E97-A0E6-1EEEC9919CC3}"/>
          </ac:picMkLst>
        </pc:picChg>
      </pc:sldChg>
      <pc:sldChg chg="add del">
        <pc:chgData name="Paula Vázquez-Valero" userId="3a0e46d7-2099-40af-a155-aa45b68bfff3" providerId="ADAL" clId="{FC93E7E9-00CC-430E-8AFD-3F92AF274582}" dt="2022-03-04T16:04:20.718" v="2908" actId="47"/>
        <pc:sldMkLst>
          <pc:docMk/>
          <pc:sldMk cId="3888145123" sldId="781"/>
        </pc:sldMkLst>
      </pc:sldChg>
      <pc:sldChg chg="del">
        <pc:chgData name="Paula Vázquez-Valero" userId="3a0e46d7-2099-40af-a155-aa45b68bfff3" providerId="ADAL" clId="{FC93E7E9-00CC-430E-8AFD-3F92AF274582}" dt="2022-03-04T15:27:21.237" v="1111" actId="47"/>
        <pc:sldMkLst>
          <pc:docMk/>
          <pc:sldMk cId="3417755771" sldId="782"/>
        </pc:sldMkLst>
      </pc:sldChg>
      <pc:sldChg chg="del">
        <pc:chgData name="Paula Vázquez-Valero" userId="3a0e46d7-2099-40af-a155-aa45b68bfff3" providerId="ADAL" clId="{FC93E7E9-00CC-430E-8AFD-3F92AF274582}" dt="2022-03-04T15:27:21.237" v="1111" actId="47"/>
        <pc:sldMkLst>
          <pc:docMk/>
          <pc:sldMk cId="1681008627" sldId="783"/>
        </pc:sldMkLst>
      </pc:sldChg>
      <pc:sldChg chg="del">
        <pc:chgData name="Paula Vázquez-Valero" userId="3a0e46d7-2099-40af-a155-aa45b68bfff3" providerId="ADAL" clId="{FC93E7E9-00CC-430E-8AFD-3F92AF274582}" dt="2022-03-04T15:27:21.237" v="1111" actId="47"/>
        <pc:sldMkLst>
          <pc:docMk/>
          <pc:sldMk cId="1989724452" sldId="785"/>
        </pc:sldMkLst>
      </pc:sldChg>
      <pc:sldChg chg="del">
        <pc:chgData name="Paula Vázquez-Valero" userId="3a0e46d7-2099-40af-a155-aa45b68bfff3" providerId="ADAL" clId="{FC93E7E9-00CC-430E-8AFD-3F92AF274582}" dt="2022-03-04T15:27:21.237" v="1111" actId="47"/>
        <pc:sldMkLst>
          <pc:docMk/>
          <pc:sldMk cId="1445725296" sldId="786"/>
        </pc:sldMkLst>
      </pc:sldChg>
      <pc:sldChg chg="del">
        <pc:chgData name="Paula Vázquez-Valero" userId="3a0e46d7-2099-40af-a155-aa45b68bfff3" providerId="ADAL" clId="{FC93E7E9-00CC-430E-8AFD-3F92AF274582}" dt="2022-03-04T15:27:21.237" v="1111" actId="47"/>
        <pc:sldMkLst>
          <pc:docMk/>
          <pc:sldMk cId="602872250" sldId="787"/>
        </pc:sldMkLst>
      </pc:sldChg>
      <pc:sldChg chg="del">
        <pc:chgData name="Paula Vázquez-Valero" userId="3a0e46d7-2099-40af-a155-aa45b68bfff3" providerId="ADAL" clId="{FC93E7E9-00CC-430E-8AFD-3F92AF274582}" dt="2022-03-04T15:27:21.237" v="1111" actId="47"/>
        <pc:sldMkLst>
          <pc:docMk/>
          <pc:sldMk cId="2443155738" sldId="788"/>
        </pc:sldMkLst>
      </pc:sldChg>
      <pc:sldChg chg="del">
        <pc:chgData name="Paula Vázquez-Valero" userId="3a0e46d7-2099-40af-a155-aa45b68bfff3" providerId="ADAL" clId="{FC93E7E9-00CC-430E-8AFD-3F92AF274582}" dt="2022-03-04T15:27:21.237" v="1111" actId="47"/>
        <pc:sldMkLst>
          <pc:docMk/>
          <pc:sldMk cId="2570087207" sldId="789"/>
        </pc:sldMkLst>
      </pc:sldChg>
      <pc:sldChg chg="del">
        <pc:chgData name="Paula Vázquez-Valero" userId="3a0e46d7-2099-40af-a155-aa45b68bfff3" providerId="ADAL" clId="{FC93E7E9-00CC-430E-8AFD-3F92AF274582}" dt="2022-03-04T15:27:21.237" v="1111" actId="47"/>
        <pc:sldMkLst>
          <pc:docMk/>
          <pc:sldMk cId="2841335960" sldId="790"/>
        </pc:sldMkLst>
      </pc:sldChg>
      <pc:sldChg chg="del">
        <pc:chgData name="Paula Vázquez-Valero" userId="3a0e46d7-2099-40af-a155-aa45b68bfff3" providerId="ADAL" clId="{FC93E7E9-00CC-430E-8AFD-3F92AF274582}" dt="2022-03-04T15:27:21.237" v="1111" actId="47"/>
        <pc:sldMkLst>
          <pc:docMk/>
          <pc:sldMk cId="1187129589" sldId="791"/>
        </pc:sldMkLst>
      </pc:sldChg>
      <pc:sldChg chg="del">
        <pc:chgData name="Paula Vázquez-Valero" userId="3a0e46d7-2099-40af-a155-aa45b68bfff3" providerId="ADAL" clId="{FC93E7E9-00CC-430E-8AFD-3F92AF274582}" dt="2022-03-04T16:04:29.104" v="2909" actId="47"/>
        <pc:sldMkLst>
          <pc:docMk/>
          <pc:sldMk cId="514822746" sldId="792"/>
        </pc:sldMkLst>
      </pc:sldChg>
      <pc:sldChg chg="del">
        <pc:chgData name="Paula Vázquez-Valero" userId="3a0e46d7-2099-40af-a155-aa45b68bfff3" providerId="ADAL" clId="{FC93E7E9-00CC-430E-8AFD-3F92AF274582}" dt="2022-03-04T16:04:29.104" v="2909" actId="47"/>
        <pc:sldMkLst>
          <pc:docMk/>
          <pc:sldMk cId="1732945706" sldId="793"/>
        </pc:sldMkLst>
      </pc:sldChg>
      <pc:sldChg chg="del">
        <pc:chgData name="Paula Vázquez-Valero" userId="3a0e46d7-2099-40af-a155-aa45b68bfff3" providerId="ADAL" clId="{FC93E7E9-00CC-430E-8AFD-3F92AF274582}" dt="2022-03-04T16:04:29.104" v="2909" actId="47"/>
        <pc:sldMkLst>
          <pc:docMk/>
          <pc:sldMk cId="2989239182" sldId="794"/>
        </pc:sldMkLst>
      </pc:sldChg>
      <pc:sldChg chg="del">
        <pc:chgData name="Paula Vázquez-Valero" userId="3a0e46d7-2099-40af-a155-aa45b68bfff3" providerId="ADAL" clId="{FC93E7E9-00CC-430E-8AFD-3F92AF274582}" dt="2022-03-04T17:11:41.628" v="6860" actId="47"/>
        <pc:sldMkLst>
          <pc:docMk/>
          <pc:sldMk cId="66289210" sldId="795"/>
        </pc:sldMkLst>
      </pc:sldChg>
      <pc:sldChg chg="del">
        <pc:chgData name="Paula Vázquez-Valero" userId="3a0e46d7-2099-40af-a155-aa45b68bfff3" providerId="ADAL" clId="{FC93E7E9-00CC-430E-8AFD-3F92AF274582}" dt="2022-03-04T17:11:49.953" v="6863" actId="47"/>
        <pc:sldMkLst>
          <pc:docMk/>
          <pc:sldMk cId="1363341169" sldId="796"/>
        </pc:sldMkLst>
      </pc:sldChg>
      <pc:sldChg chg="modSp add mod modAnim modNotesTx">
        <pc:chgData name="Paula Vázquez-Valero" userId="3a0e46d7-2099-40af-a155-aa45b68bfff3" providerId="ADAL" clId="{FC93E7E9-00CC-430E-8AFD-3F92AF274582}" dt="2022-03-04T16:50:01.740" v="5276" actId="20577"/>
        <pc:sldMkLst>
          <pc:docMk/>
          <pc:sldMk cId="544109316" sldId="797"/>
        </pc:sldMkLst>
        <pc:spChg chg="mod">
          <ac:chgData name="Paula Vázquez-Valero" userId="3a0e46d7-2099-40af-a155-aa45b68bfff3" providerId="ADAL" clId="{FC93E7E9-00CC-430E-8AFD-3F92AF274582}" dt="2022-03-04T16:50:01.740" v="5276" actId="20577"/>
          <ac:spMkLst>
            <pc:docMk/>
            <pc:sldMk cId="544109316" sldId="797"/>
            <ac:spMk id="2" creationId="{9E5D7D67-0354-4144-9687-63666CDEA2E4}"/>
          </ac:spMkLst>
        </pc:spChg>
        <pc:spChg chg="mod">
          <ac:chgData name="Paula Vázquez-Valero" userId="3a0e46d7-2099-40af-a155-aa45b68bfff3" providerId="ADAL" clId="{FC93E7E9-00CC-430E-8AFD-3F92AF274582}" dt="2022-03-04T15:47:12.765" v="2278" actId="20577"/>
          <ac:spMkLst>
            <pc:docMk/>
            <pc:sldMk cId="544109316" sldId="797"/>
            <ac:spMk id="18" creationId="{7E03D5E4-0DE2-4A17-9062-0844809E1F02}"/>
          </ac:spMkLst>
        </pc:spChg>
        <pc:spChg chg="mod">
          <ac:chgData name="Paula Vázquez-Valero" userId="3a0e46d7-2099-40af-a155-aa45b68bfff3" providerId="ADAL" clId="{FC93E7E9-00CC-430E-8AFD-3F92AF274582}" dt="2022-03-04T15:33:29.715" v="1417" actId="1037"/>
          <ac:spMkLst>
            <pc:docMk/>
            <pc:sldMk cId="544109316" sldId="797"/>
            <ac:spMk id="36" creationId="{8841D0EA-21B9-4268-B60D-2F13BAC1314C}"/>
          </ac:spMkLst>
        </pc:spChg>
        <pc:spChg chg="mod">
          <ac:chgData name="Paula Vázquez-Valero" userId="3a0e46d7-2099-40af-a155-aa45b68bfff3" providerId="ADAL" clId="{FC93E7E9-00CC-430E-8AFD-3F92AF274582}" dt="2022-03-04T15:33:29.715" v="1417" actId="1037"/>
          <ac:spMkLst>
            <pc:docMk/>
            <pc:sldMk cId="544109316" sldId="797"/>
            <ac:spMk id="37" creationId="{89462613-C657-45E1-B74F-B9F809058733}"/>
          </ac:spMkLst>
        </pc:spChg>
        <pc:spChg chg="mod">
          <ac:chgData name="Paula Vázquez-Valero" userId="3a0e46d7-2099-40af-a155-aa45b68bfff3" providerId="ADAL" clId="{FC93E7E9-00CC-430E-8AFD-3F92AF274582}" dt="2022-03-04T15:33:33.141" v="1422" actId="20577"/>
          <ac:spMkLst>
            <pc:docMk/>
            <pc:sldMk cId="544109316" sldId="797"/>
            <ac:spMk id="38" creationId="{D0598EE9-746B-4EEE-8A96-45E4AAF3C3EA}"/>
          </ac:spMkLst>
        </pc:spChg>
        <pc:spChg chg="mod">
          <ac:chgData name="Paula Vázquez-Valero" userId="3a0e46d7-2099-40af-a155-aa45b68bfff3" providerId="ADAL" clId="{FC93E7E9-00CC-430E-8AFD-3F92AF274582}" dt="2022-03-04T15:39:38.570" v="1748" actId="20577"/>
          <ac:spMkLst>
            <pc:docMk/>
            <pc:sldMk cId="544109316" sldId="797"/>
            <ac:spMk id="39" creationId="{79D9B296-9EA4-4181-8C3D-1105AFDD4FBA}"/>
          </ac:spMkLst>
        </pc:spChg>
        <pc:spChg chg="mod">
          <ac:chgData name="Paula Vázquez-Valero" userId="3a0e46d7-2099-40af-a155-aa45b68bfff3" providerId="ADAL" clId="{FC93E7E9-00CC-430E-8AFD-3F92AF274582}" dt="2022-03-04T15:32:37.832" v="1315" actId="1035"/>
          <ac:spMkLst>
            <pc:docMk/>
            <pc:sldMk cId="544109316" sldId="797"/>
            <ac:spMk id="40" creationId="{753359F5-35C7-49BA-8A6E-1F1A18E7FA76}"/>
          </ac:spMkLst>
        </pc:spChg>
        <pc:spChg chg="mod">
          <ac:chgData name="Paula Vázquez-Valero" userId="3a0e46d7-2099-40af-a155-aa45b68bfff3" providerId="ADAL" clId="{FC93E7E9-00CC-430E-8AFD-3F92AF274582}" dt="2022-03-04T15:32:51.732" v="1342" actId="20577"/>
          <ac:spMkLst>
            <pc:docMk/>
            <pc:sldMk cId="544109316" sldId="797"/>
            <ac:spMk id="41" creationId="{4FAB2F53-9B86-4E22-9CDC-61E252D7CD6F}"/>
          </ac:spMkLst>
        </pc:spChg>
        <pc:spChg chg="mod">
          <ac:chgData name="Paula Vázquez-Valero" userId="3a0e46d7-2099-40af-a155-aa45b68bfff3" providerId="ADAL" clId="{FC93E7E9-00CC-430E-8AFD-3F92AF274582}" dt="2022-03-04T15:32:58.523" v="1354" actId="14100"/>
          <ac:spMkLst>
            <pc:docMk/>
            <pc:sldMk cId="544109316" sldId="797"/>
            <ac:spMk id="42" creationId="{1E818CF0-82CD-457B-A2E1-F58EDD12E741}"/>
          </ac:spMkLst>
        </pc:spChg>
        <pc:spChg chg="mod">
          <ac:chgData name="Paula Vázquez-Valero" userId="3a0e46d7-2099-40af-a155-aa45b68bfff3" providerId="ADAL" clId="{FC93E7E9-00CC-430E-8AFD-3F92AF274582}" dt="2022-03-04T15:32:43.550" v="1328" actId="20577"/>
          <ac:spMkLst>
            <pc:docMk/>
            <pc:sldMk cId="544109316" sldId="797"/>
            <ac:spMk id="43" creationId="{6C4153F0-17D2-4EF6-B6DB-786293765C6D}"/>
          </ac:spMkLst>
        </pc:spChg>
        <pc:spChg chg="mod">
          <ac:chgData name="Paula Vázquez-Valero" userId="3a0e46d7-2099-40af-a155-aa45b68bfff3" providerId="ADAL" clId="{FC93E7E9-00CC-430E-8AFD-3F92AF274582}" dt="2022-03-04T15:33:14.362" v="1388" actId="20577"/>
          <ac:spMkLst>
            <pc:docMk/>
            <pc:sldMk cId="544109316" sldId="797"/>
            <ac:spMk id="47" creationId="{13D571E4-4582-478C-8B88-51BFF78431A8}"/>
          </ac:spMkLst>
        </pc:spChg>
        <pc:spChg chg="mod">
          <ac:chgData name="Paula Vázquez-Valero" userId="3a0e46d7-2099-40af-a155-aa45b68bfff3" providerId="ADAL" clId="{FC93E7E9-00CC-430E-8AFD-3F92AF274582}" dt="2022-03-04T15:32:37.832" v="1315" actId="1035"/>
          <ac:spMkLst>
            <pc:docMk/>
            <pc:sldMk cId="544109316" sldId="797"/>
            <ac:spMk id="50" creationId="{AD8C9BA3-A34F-4492-B586-BDA2DFB70D19}"/>
          </ac:spMkLst>
        </pc:spChg>
        <pc:spChg chg="mod">
          <ac:chgData name="Paula Vázquez-Valero" userId="3a0e46d7-2099-40af-a155-aa45b68bfff3" providerId="ADAL" clId="{FC93E7E9-00CC-430E-8AFD-3F92AF274582}" dt="2022-03-04T15:32:37.832" v="1315" actId="1035"/>
          <ac:spMkLst>
            <pc:docMk/>
            <pc:sldMk cId="544109316" sldId="797"/>
            <ac:spMk id="51" creationId="{F7F311C2-6FCD-4E9C-9135-DF860356BD6C}"/>
          </ac:spMkLst>
        </pc:spChg>
        <pc:spChg chg="mod">
          <ac:chgData name="Paula Vázquez-Valero" userId="3a0e46d7-2099-40af-a155-aa45b68bfff3" providerId="ADAL" clId="{FC93E7E9-00CC-430E-8AFD-3F92AF274582}" dt="2022-03-04T15:31:46.637" v="1217" actId="20577"/>
          <ac:spMkLst>
            <pc:docMk/>
            <pc:sldMk cId="544109316" sldId="797"/>
            <ac:spMk id="52" creationId="{325CC0D6-DD2A-4951-A063-BAB49E21A4E8}"/>
          </ac:spMkLst>
        </pc:spChg>
        <pc:spChg chg="mod">
          <ac:chgData name="Paula Vázquez-Valero" userId="3a0e46d7-2099-40af-a155-aa45b68bfff3" providerId="ADAL" clId="{FC93E7E9-00CC-430E-8AFD-3F92AF274582}" dt="2022-03-04T15:33:58.242" v="1428" actId="20577"/>
          <ac:spMkLst>
            <pc:docMk/>
            <pc:sldMk cId="544109316" sldId="797"/>
            <ac:spMk id="53" creationId="{C7F21D49-63F3-4F7F-8FC8-8068D6DEA8E3}"/>
          </ac:spMkLst>
        </pc:spChg>
        <pc:spChg chg="mod">
          <ac:chgData name="Paula Vázquez-Valero" userId="3a0e46d7-2099-40af-a155-aa45b68bfff3" providerId="ADAL" clId="{FC93E7E9-00CC-430E-8AFD-3F92AF274582}" dt="2022-03-04T15:34:00.689" v="1434" actId="20577"/>
          <ac:spMkLst>
            <pc:docMk/>
            <pc:sldMk cId="544109316" sldId="797"/>
            <ac:spMk id="54" creationId="{767EF551-021F-48A6-90CD-C87F2157B058}"/>
          </ac:spMkLst>
        </pc:spChg>
        <pc:spChg chg="mod">
          <ac:chgData name="Paula Vázquez-Valero" userId="3a0e46d7-2099-40af-a155-aa45b68bfff3" providerId="ADAL" clId="{FC93E7E9-00CC-430E-8AFD-3F92AF274582}" dt="2022-03-04T15:34:14.676" v="1450" actId="1035"/>
          <ac:spMkLst>
            <pc:docMk/>
            <pc:sldMk cId="544109316" sldId="797"/>
            <ac:spMk id="64" creationId="{CB190DEA-12D8-4DA7-9D79-A3EAAB3B7005}"/>
          </ac:spMkLst>
        </pc:spChg>
        <pc:spChg chg="mod">
          <ac:chgData name="Paula Vázquez-Valero" userId="3a0e46d7-2099-40af-a155-aa45b68bfff3" providerId="ADAL" clId="{FC93E7E9-00CC-430E-8AFD-3F92AF274582}" dt="2022-03-04T15:34:08.771" v="1447" actId="20577"/>
          <ac:spMkLst>
            <pc:docMk/>
            <pc:sldMk cId="544109316" sldId="797"/>
            <ac:spMk id="66" creationId="{464910B4-9420-420A-9ABB-78D2F45657AC}"/>
          </ac:spMkLst>
        </pc:spChg>
      </pc:sldChg>
      <pc:sldChg chg="add del modNotesTx">
        <pc:chgData name="Paula Vázquez-Valero" userId="3a0e46d7-2099-40af-a155-aa45b68bfff3" providerId="ADAL" clId="{FC93E7E9-00CC-430E-8AFD-3F92AF274582}" dt="2022-03-04T15:28:08.490" v="1165" actId="47"/>
        <pc:sldMkLst>
          <pc:docMk/>
          <pc:sldMk cId="1696763589" sldId="797"/>
        </pc:sldMkLst>
      </pc:sldChg>
      <pc:sldChg chg="add del">
        <pc:chgData name="Paula Vázquez-Valero" userId="3a0e46d7-2099-40af-a155-aa45b68bfff3" providerId="ADAL" clId="{FC93E7E9-00CC-430E-8AFD-3F92AF274582}" dt="2022-03-04T15:31:59.223" v="1226"/>
        <pc:sldMkLst>
          <pc:docMk/>
          <pc:sldMk cId="1010260304" sldId="798"/>
        </pc:sldMkLst>
      </pc:sldChg>
      <pc:sldChg chg="modSp add mod ord modAnim modNotesTx">
        <pc:chgData name="Paula Vázquez-Valero" userId="3a0e46d7-2099-40af-a155-aa45b68bfff3" providerId="ADAL" clId="{FC93E7E9-00CC-430E-8AFD-3F92AF274582}" dt="2022-03-04T16:49:58.956" v="5274" actId="20577"/>
        <pc:sldMkLst>
          <pc:docMk/>
          <pc:sldMk cId="2773613610" sldId="798"/>
        </pc:sldMkLst>
        <pc:spChg chg="mod">
          <ac:chgData name="Paula Vázquez-Valero" userId="3a0e46d7-2099-40af-a155-aa45b68bfff3" providerId="ADAL" clId="{FC93E7E9-00CC-430E-8AFD-3F92AF274582}" dt="2022-03-04T16:49:58.956" v="5274" actId="20577"/>
          <ac:spMkLst>
            <pc:docMk/>
            <pc:sldMk cId="2773613610" sldId="798"/>
            <ac:spMk id="2" creationId="{9E5D7D67-0354-4144-9687-63666CDEA2E4}"/>
          </ac:spMkLst>
        </pc:spChg>
        <pc:spChg chg="mod">
          <ac:chgData name="Paula Vázquez-Valero" userId="3a0e46d7-2099-40af-a155-aa45b68bfff3" providerId="ADAL" clId="{FC93E7E9-00CC-430E-8AFD-3F92AF274582}" dt="2022-03-04T15:47:15.814" v="2280" actId="20577"/>
          <ac:spMkLst>
            <pc:docMk/>
            <pc:sldMk cId="2773613610" sldId="798"/>
            <ac:spMk id="18" creationId="{7E03D5E4-0DE2-4A17-9062-0844809E1F02}"/>
          </ac:spMkLst>
        </pc:spChg>
        <pc:spChg chg="mod">
          <ac:chgData name="Paula Vázquez-Valero" userId="3a0e46d7-2099-40af-a155-aa45b68bfff3" providerId="ADAL" clId="{FC93E7E9-00CC-430E-8AFD-3F92AF274582}" dt="2022-03-04T15:35:41.770" v="1530" actId="20577"/>
          <ac:spMkLst>
            <pc:docMk/>
            <pc:sldMk cId="2773613610" sldId="798"/>
            <ac:spMk id="36" creationId="{8841D0EA-21B9-4268-B60D-2F13BAC1314C}"/>
          </ac:spMkLst>
        </pc:spChg>
        <pc:spChg chg="mod">
          <ac:chgData name="Paula Vázquez-Valero" userId="3a0e46d7-2099-40af-a155-aa45b68bfff3" providerId="ADAL" clId="{FC93E7E9-00CC-430E-8AFD-3F92AF274582}" dt="2022-03-04T15:35:48.445" v="1531" actId="20577"/>
          <ac:spMkLst>
            <pc:docMk/>
            <pc:sldMk cId="2773613610" sldId="798"/>
            <ac:spMk id="38" creationId="{D0598EE9-746B-4EEE-8A96-45E4AAF3C3EA}"/>
          </ac:spMkLst>
        </pc:spChg>
        <pc:spChg chg="mod">
          <ac:chgData name="Paula Vázquez-Valero" userId="3a0e46d7-2099-40af-a155-aa45b68bfff3" providerId="ADAL" clId="{FC93E7E9-00CC-430E-8AFD-3F92AF274582}" dt="2022-03-04T15:36:01.632" v="1569" actId="20577"/>
          <ac:spMkLst>
            <pc:docMk/>
            <pc:sldMk cId="2773613610" sldId="798"/>
            <ac:spMk id="39" creationId="{79D9B296-9EA4-4181-8C3D-1105AFDD4FBA}"/>
          </ac:spMkLst>
        </pc:spChg>
        <pc:spChg chg="mod">
          <ac:chgData name="Paula Vázquez-Valero" userId="3a0e46d7-2099-40af-a155-aa45b68bfff3" providerId="ADAL" clId="{FC93E7E9-00CC-430E-8AFD-3F92AF274582}" dt="2022-03-04T15:36:20.623" v="1582" actId="20577"/>
          <ac:spMkLst>
            <pc:docMk/>
            <pc:sldMk cId="2773613610" sldId="798"/>
            <ac:spMk id="40" creationId="{753359F5-35C7-49BA-8A6E-1F1A18E7FA76}"/>
          </ac:spMkLst>
        </pc:spChg>
        <pc:spChg chg="mod">
          <ac:chgData name="Paula Vázquez-Valero" userId="3a0e46d7-2099-40af-a155-aa45b68bfff3" providerId="ADAL" clId="{FC93E7E9-00CC-430E-8AFD-3F92AF274582}" dt="2022-03-04T15:37:03.120" v="1627" actId="20577"/>
          <ac:spMkLst>
            <pc:docMk/>
            <pc:sldMk cId="2773613610" sldId="798"/>
            <ac:spMk id="41" creationId="{4FAB2F53-9B86-4E22-9CDC-61E252D7CD6F}"/>
          </ac:spMkLst>
        </pc:spChg>
        <pc:spChg chg="mod">
          <ac:chgData name="Paula Vázquez-Valero" userId="3a0e46d7-2099-40af-a155-aa45b68bfff3" providerId="ADAL" clId="{FC93E7E9-00CC-430E-8AFD-3F92AF274582}" dt="2022-03-04T15:37:09.256" v="1643" actId="20577"/>
          <ac:spMkLst>
            <pc:docMk/>
            <pc:sldMk cId="2773613610" sldId="798"/>
            <ac:spMk id="42" creationId="{1E818CF0-82CD-457B-A2E1-F58EDD12E741}"/>
          </ac:spMkLst>
        </pc:spChg>
        <pc:spChg chg="mod">
          <ac:chgData name="Paula Vázquez-Valero" userId="3a0e46d7-2099-40af-a155-aa45b68bfff3" providerId="ADAL" clId="{FC93E7E9-00CC-430E-8AFD-3F92AF274582}" dt="2022-03-04T15:35:33.231" v="1517" actId="1076"/>
          <ac:spMkLst>
            <pc:docMk/>
            <pc:sldMk cId="2773613610" sldId="798"/>
            <ac:spMk id="44" creationId="{5222B90B-0CF5-42E5-8A4B-670B53688209}"/>
          </ac:spMkLst>
        </pc:spChg>
        <pc:spChg chg="mod">
          <ac:chgData name="Paula Vázquez-Valero" userId="3a0e46d7-2099-40af-a155-aa45b68bfff3" providerId="ADAL" clId="{FC93E7E9-00CC-430E-8AFD-3F92AF274582}" dt="2022-03-04T15:37:12.651" v="1654" actId="20577"/>
          <ac:spMkLst>
            <pc:docMk/>
            <pc:sldMk cId="2773613610" sldId="798"/>
            <ac:spMk id="47" creationId="{13D571E4-4582-478C-8B88-51BFF78431A8}"/>
          </ac:spMkLst>
        </pc:spChg>
        <pc:spChg chg="mod">
          <ac:chgData name="Paula Vázquez-Valero" userId="3a0e46d7-2099-40af-a155-aa45b68bfff3" providerId="ADAL" clId="{FC93E7E9-00CC-430E-8AFD-3F92AF274582}" dt="2022-03-04T15:36:16.115" v="1576" actId="14100"/>
          <ac:spMkLst>
            <pc:docMk/>
            <pc:sldMk cId="2773613610" sldId="798"/>
            <ac:spMk id="50" creationId="{AD8C9BA3-A34F-4492-B586-BDA2DFB70D19}"/>
          </ac:spMkLst>
        </pc:spChg>
        <pc:spChg chg="mod">
          <ac:chgData name="Paula Vázquez-Valero" userId="3a0e46d7-2099-40af-a155-aa45b68bfff3" providerId="ADAL" clId="{FC93E7E9-00CC-430E-8AFD-3F92AF274582}" dt="2022-03-04T15:36:28.339" v="1587" actId="20577"/>
          <ac:spMkLst>
            <pc:docMk/>
            <pc:sldMk cId="2773613610" sldId="798"/>
            <ac:spMk id="51" creationId="{F7F311C2-6FCD-4E9C-9135-DF860356BD6C}"/>
          </ac:spMkLst>
        </pc:spChg>
        <pc:spChg chg="mod">
          <ac:chgData name="Paula Vázquez-Valero" userId="3a0e46d7-2099-40af-a155-aa45b68bfff3" providerId="ADAL" clId="{FC93E7E9-00CC-430E-8AFD-3F92AF274582}" dt="2022-03-04T15:35:06.601" v="1514" actId="20577"/>
          <ac:spMkLst>
            <pc:docMk/>
            <pc:sldMk cId="2773613610" sldId="798"/>
            <ac:spMk id="52" creationId="{325CC0D6-DD2A-4951-A063-BAB49E21A4E8}"/>
          </ac:spMkLst>
        </pc:spChg>
        <pc:spChg chg="mod">
          <ac:chgData name="Paula Vázquez-Valero" userId="3a0e46d7-2099-40af-a155-aa45b68bfff3" providerId="ADAL" clId="{FC93E7E9-00CC-430E-8AFD-3F92AF274582}" dt="2022-03-04T15:35:59.457" v="1563" actId="1037"/>
          <ac:spMkLst>
            <pc:docMk/>
            <pc:sldMk cId="2773613610" sldId="798"/>
            <ac:spMk id="53" creationId="{C7F21D49-63F3-4F7F-8FC8-8068D6DEA8E3}"/>
          </ac:spMkLst>
        </pc:spChg>
        <pc:spChg chg="mod">
          <ac:chgData name="Paula Vázquez-Valero" userId="3a0e46d7-2099-40af-a155-aa45b68bfff3" providerId="ADAL" clId="{FC93E7E9-00CC-430E-8AFD-3F92AF274582}" dt="2022-03-04T15:39:32.075" v="1742" actId="20577"/>
          <ac:spMkLst>
            <pc:docMk/>
            <pc:sldMk cId="2773613610" sldId="798"/>
            <ac:spMk id="54" creationId="{767EF551-021F-48A6-90CD-C87F2157B058}"/>
          </ac:spMkLst>
        </pc:spChg>
        <pc:spChg chg="mod">
          <ac:chgData name="Paula Vázquez-Valero" userId="3a0e46d7-2099-40af-a155-aa45b68bfff3" providerId="ADAL" clId="{FC93E7E9-00CC-430E-8AFD-3F92AF274582}" dt="2022-03-04T15:36:45.415" v="1599" actId="1076"/>
          <ac:spMkLst>
            <pc:docMk/>
            <pc:sldMk cId="2773613610" sldId="798"/>
            <ac:spMk id="64" creationId="{CB190DEA-12D8-4DA7-9D79-A3EAAB3B7005}"/>
          </ac:spMkLst>
        </pc:spChg>
        <pc:spChg chg="mod">
          <ac:chgData name="Paula Vázquez-Valero" userId="3a0e46d7-2099-40af-a155-aa45b68bfff3" providerId="ADAL" clId="{FC93E7E9-00CC-430E-8AFD-3F92AF274582}" dt="2022-03-04T15:36:45.415" v="1599" actId="1076"/>
          <ac:spMkLst>
            <pc:docMk/>
            <pc:sldMk cId="2773613610" sldId="798"/>
            <ac:spMk id="65" creationId="{69BFEE31-CE2F-4BF2-AFF2-DD1684B4E0E7}"/>
          </ac:spMkLst>
        </pc:spChg>
        <pc:spChg chg="mod">
          <ac:chgData name="Paula Vázquez-Valero" userId="3a0e46d7-2099-40af-a155-aa45b68bfff3" providerId="ADAL" clId="{FC93E7E9-00CC-430E-8AFD-3F92AF274582}" dt="2022-03-04T15:36:51.287" v="1611" actId="20577"/>
          <ac:spMkLst>
            <pc:docMk/>
            <pc:sldMk cId="2773613610" sldId="798"/>
            <ac:spMk id="66" creationId="{464910B4-9420-420A-9ABB-78D2F45657AC}"/>
          </ac:spMkLst>
        </pc:spChg>
      </pc:sldChg>
      <pc:sldChg chg="addSp delSp modSp add mod delAnim modAnim modNotesTx">
        <pc:chgData name="Paula Vázquez-Valero" userId="3a0e46d7-2099-40af-a155-aa45b68bfff3" providerId="ADAL" clId="{FC93E7E9-00CC-430E-8AFD-3F92AF274582}" dt="2022-03-04T15:50:15.414" v="2316"/>
        <pc:sldMkLst>
          <pc:docMk/>
          <pc:sldMk cId="2004381950" sldId="799"/>
        </pc:sldMkLst>
        <pc:spChg chg="mod">
          <ac:chgData name="Paula Vázquez-Valero" userId="3a0e46d7-2099-40af-a155-aa45b68bfff3" providerId="ADAL" clId="{FC93E7E9-00CC-430E-8AFD-3F92AF274582}" dt="2022-03-04T15:47:08.977" v="2276" actId="20577"/>
          <ac:spMkLst>
            <pc:docMk/>
            <pc:sldMk cId="2004381950" sldId="799"/>
            <ac:spMk id="18" creationId="{7E03D5E4-0DE2-4A17-9062-0844809E1F02}"/>
          </ac:spMkLst>
        </pc:spChg>
        <pc:spChg chg="mod">
          <ac:chgData name="Paula Vázquez-Valero" userId="3a0e46d7-2099-40af-a155-aa45b68bfff3" providerId="ADAL" clId="{FC93E7E9-00CC-430E-8AFD-3F92AF274582}" dt="2022-03-04T15:42:59.821" v="2022" actId="20577"/>
          <ac:spMkLst>
            <pc:docMk/>
            <pc:sldMk cId="2004381950" sldId="799"/>
            <ac:spMk id="36" creationId="{8841D0EA-21B9-4268-B60D-2F13BAC1314C}"/>
          </ac:spMkLst>
        </pc:spChg>
        <pc:spChg chg="mod">
          <ac:chgData name="Paula Vázquez-Valero" userId="3a0e46d7-2099-40af-a155-aa45b68bfff3" providerId="ADAL" clId="{FC93E7E9-00CC-430E-8AFD-3F92AF274582}" dt="2022-03-04T15:41:08.687" v="1845" actId="1035"/>
          <ac:spMkLst>
            <pc:docMk/>
            <pc:sldMk cId="2004381950" sldId="799"/>
            <ac:spMk id="37" creationId="{89462613-C657-45E1-B74F-B9F809058733}"/>
          </ac:spMkLst>
        </pc:spChg>
        <pc:spChg chg="mod">
          <ac:chgData name="Paula Vázquez-Valero" userId="3a0e46d7-2099-40af-a155-aa45b68bfff3" providerId="ADAL" clId="{FC93E7E9-00CC-430E-8AFD-3F92AF274582}" dt="2022-03-04T15:42:57.099" v="2017" actId="1038"/>
          <ac:spMkLst>
            <pc:docMk/>
            <pc:sldMk cId="2004381950" sldId="799"/>
            <ac:spMk id="38" creationId="{D0598EE9-746B-4EEE-8A96-45E4AAF3C3EA}"/>
          </ac:spMkLst>
        </pc:spChg>
        <pc:spChg chg="mod">
          <ac:chgData name="Paula Vázquez-Valero" userId="3a0e46d7-2099-40af-a155-aa45b68bfff3" providerId="ADAL" clId="{FC93E7E9-00CC-430E-8AFD-3F92AF274582}" dt="2022-03-04T15:43:45.462" v="2056" actId="20577"/>
          <ac:spMkLst>
            <pc:docMk/>
            <pc:sldMk cId="2004381950" sldId="799"/>
            <ac:spMk id="39" creationId="{79D9B296-9EA4-4181-8C3D-1105AFDD4FBA}"/>
          </ac:spMkLst>
        </pc:spChg>
        <pc:spChg chg="mod">
          <ac:chgData name="Paula Vázquez-Valero" userId="3a0e46d7-2099-40af-a155-aa45b68bfff3" providerId="ADAL" clId="{FC93E7E9-00CC-430E-8AFD-3F92AF274582}" dt="2022-03-04T15:42:18.807" v="1940" actId="1076"/>
          <ac:spMkLst>
            <pc:docMk/>
            <pc:sldMk cId="2004381950" sldId="799"/>
            <ac:spMk id="40" creationId="{753359F5-35C7-49BA-8A6E-1F1A18E7FA76}"/>
          </ac:spMkLst>
        </pc:spChg>
        <pc:spChg chg="mod">
          <ac:chgData name="Paula Vázquez-Valero" userId="3a0e46d7-2099-40af-a155-aa45b68bfff3" providerId="ADAL" clId="{FC93E7E9-00CC-430E-8AFD-3F92AF274582}" dt="2022-03-04T15:41:29.845" v="1874" actId="1035"/>
          <ac:spMkLst>
            <pc:docMk/>
            <pc:sldMk cId="2004381950" sldId="799"/>
            <ac:spMk id="41" creationId="{4FAB2F53-9B86-4E22-9CDC-61E252D7CD6F}"/>
          </ac:spMkLst>
        </pc:spChg>
        <pc:spChg chg="del">
          <ac:chgData name="Paula Vázquez-Valero" userId="3a0e46d7-2099-40af-a155-aa45b68bfff3" providerId="ADAL" clId="{FC93E7E9-00CC-430E-8AFD-3F92AF274582}" dt="2022-03-04T15:40:25.061" v="1792" actId="478"/>
          <ac:spMkLst>
            <pc:docMk/>
            <pc:sldMk cId="2004381950" sldId="799"/>
            <ac:spMk id="42" creationId="{1E818CF0-82CD-457B-A2E1-F58EDD12E741}"/>
          </ac:spMkLst>
        </pc:spChg>
        <pc:spChg chg="mod">
          <ac:chgData name="Paula Vázquez-Valero" userId="3a0e46d7-2099-40af-a155-aa45b68bfff3" providerId="ADAL" clId="{FC93E7E9-00CC-430E-8AFD-3F92AF274582}" dt="2022-03-04T15:42:26.794" v="1977" actId="1037"/>
          <ac:spMkLst>
            <pc:docMk/>
            <pc:sldMk cId="2004381950" sldId="799"/>
            <ac:spMk id="43" creationId="{6C4153F0-17D2-4EF6-B6DB-786293765C6D}"/>
          </ac:spMkLst>
        </pc:spChg>
        <pc:spChg chg="mod">
          <ac:chgData name="Paula Vázquez-Valero" userId="3a0e46d7-2099-40af-a155-aa45b68bfff3" providerId="ADAL" clId="{FC93E7E9-00CC-430E-8AFD-3F92AF274582}" dt="2022-03-04T15:43:02.780" v="2029" actId="20577"/>
          <ac:spMkLst>
            <pc:docMk/>
            <pc:sldMk cId="2004381950" sldId="799"/>
            <ac:spMk id="44" creationId="{5222B90B-0CF5-42E5-8A4B-670B53688209}"/>
          </ac:spMkLst>
        </pc:spChg>
        <pc:spChg chg="add mod">
          <ac:chgData name="Paula Vázquez-Valero" userId="3a0e46d7-2099-40af-a155-aa45b68bfff3" providerId="ADAL" clId="{FC93E7E9-00CC-430E-8AFD-3F92AF274582}" dt="2022-03-04T15:41:29.845" v="1874" actId="1035"/>
          <ac:spMkLst>
            <pc:docMk/>
            <pc:sldMk cId="2004381950" sldId="799"/>
            <ac:spMk id="45" creationId="{A943FA18-C533-424F-B24F-988F7D5FB399}"/>
          </ac:spMkLst>
        </pc:spChg>
        <pc:spChg chg="add mod">
          <ac:chgData name="Paula Vázquez-Valero" userId="3a0e46d7-2099-40af-a155-aa45b68bfff3" providerId="ADAL" clId="{FC93E7E9-00CC-430E-8AFD-3F92AF274582}" dt="2022-03-04T15:41:29.845" v="1874" actId="1035"/>
          <ac:spMkLst>
            <pc:docMk/>
            <pc:sldMk cId="2004381950" sldId="799"/>
            <ac:spMk id="46" creationId="{7E0C6A1F-B899-4A2E-9884-CEAC43BB17F7}"/>
          </ac:spMkLst>
        </pc:spChg>
        <pc:spChg chg="del">
          <ac:chgData name="Paula Vázquez-Valero" userId="3a0e46d7-2099-40af-a155-aa45b68bfff3" providerId="ADAL" clId="{FC93E7E9-00CC-430E-8AFD-3F92AF274582}" dt="2022-03-04T15:40:25.061" v="1792" actId="478"/>
          <ac:spMkLst>
            <pc:docMk/>
            <pc:sldMk cId="2004381950" sldId="799"/>
            <ac:spMk id="47" creationId="{13D571E4-4582-478C-8B88-51BFF78431A8}"/>
          </ac:spMkLst>
        </pc:spChg>
        <pc:spChg chg="add mod">
          <ac:chgData name="Paula Vázquez-Valero" userId="3a0e46d7-2099-40af-a155-aa45b68bfff3" providerId="ADAL" clId="{FC93E7E9-00CC-430E-8AFD-3F92AF274582}" dt="2022-03-04T15:43:33.459" v="2047" actId="20577"/>
          <ac:spMkLst>
            <pc:docMk/>
            <pc:sldMk cId="2004381950" sldId="799"/>
            <ac:spMk id="48" creationId="{80634618-B590-4AE1-897F-920E2F8FF3A4}"/>
          </ac:spMkLst>
        </pc:spChg>
        <pc:spChg chg="add mod">
          <ac:chgData name="Paula Vázquez-Valero" userId="3a0e46d7-2099-40af-a155-aa45b68bfff3" providerId="ADAL" clId="{FC93E7E9-00CC-430E-8AFD-3F92AF274582}" dt="2022-03-04T15:41:46.331" v="1897" actId="14100"/>
          <ac:spMkLst>
            <pc:docMk/>
            <pc:sldMk cId="2004381950" sldId="799"/>
            <ac:spMk id="49" creationId="{2346E382-A68B-4505-BC01-6E919E82961B}"/>
          </ac:spMkLst>
        </pc:spChg>
        <pc:spChg chg="mod">
          <ac:chgData name="Paula Vázquez-Valero" userId="3a0e46d7-2099-40af-a155-aa45b68bfff3" providerId="ADAL" clId="{FC93E7E9-00CC-430E-8AFD-3F92AF274582}" dt="2022-03-04T15:42:26.794" v="1977" actId="1037"/>
          <ac:spMkLst>
            <pc:docMk/>
            <pc:sldMk cId="2004381950" sldId="799"/>
            <ac:spMk id="50" creationId="{AD8C9BA3-A34F-4492-B586-BDA2DFB70D19}"/>
          </ac:spMkLst>
        </pc:spChg>
        <pc:spChg chg="mod">
          <ac:chgData name="Paula Vázquez-Valero" userId="3a0e46d7-2099-40af-a155-aa45b68bfff3" providerId="ADAL" clId="{FC93E7E9-00CC-430E-8AFD-3F92AF274582}" dt="2022-03-04T15:42:26.794" v="1977" actId="1037"/>
          <ac:spMkLst>
            <pc:docMk/>
            <pc:sldMk cId="2004381950" sldId="799"/>
            <ac:spMk id="51" creationId="{F7F311C2-6FCD-4E9C-9135-DF860356BD6C}"/>
          </ac:spMkLst>
        </pc:spChg>
        <pc:spChg chg="mod">
          <ac:chgData name="Paula Vázquez-Valero" userId="3a0e46d7-2099-40af-a155-aa45b68bfff3" providerId="ADAL" clId="{FC93E7E9-00CC-430E-8AFD-3F92AF274582}" dt="2022-03-04T15:38:38.987" v="1722" actId="20577"/>
          <ac:spMkLst>
            <pc:docMk/>
            <pc:sldMk cId="2004381950" sldId="799"/>
            <ac:spMk id="52" creationId="{325CC0D6-DD2A-4951-A063-BAB49E21A4E8}"/>
          </ac:spMkLst>
        </pc:spChg>
        <pc:spChg chg="mod">
          <ac:chgData name="Paula Vázquez-Valero" userId="3a0e46d7-2099-40af-a155-aa45b68bfff3" providerId="ADAL" clId="{FC93E7E9-00CC-430E-8AFD-3F92AF274582}" dt="2022-03-04T15:42:39.979" v="2012" actId="1035"/>
          <ac:spMkLst>
            <pc:docMk/>
            <pc:sldMk cId="2004381950" sldId="799"/>
            <ac:spMk id="53" creationId="{C7F21D49-63F3-4F7F-8FC8-8068D6DEA8E3}"/>
          </ac:spMkLst>
        </pc:spChg>
        <pc:spChg chg="mod">
          <ac:chgData name="Paula Vázquez-Valero" userId="3a0e46d7-2099-40af-a155-aa45b68bfff3" providerId="ADAL" clId="{FC93E7E9-00CC-430E-8AFD-3F92AF274582}" dt="2022-03-04T15:43:44.003" v="2055" actId="20577"/>
          <ac:spMkLst>
            <pc:docMk/>
            <pc:sldMk cId="2004381950" sldId="799"/>
            <ac:spMk id="54" creationId="{767EF551-021F-48A6-90CD-C87F2157B058}"/>
          </ac:spMkLst>
        </pc:spChg>
        <pc:spChg chg="add mod">
          <ac:chgData name="Paula Vázquez-Valero" userId="3a0e46d7-2099-40af-a155-aa45b68bfff3" providerId="ADAL" clId="{FC93E7E9-00CC-430E-8AFD-3F92AF274582}" dt="2022-03-04T15:41:52.900" v="1912" actId="14100"/>
          <ac:spMkLst>
            <pc:docMk/>
            <pc:sldMk cId="2004381950" sldId="799"/>
            <ac:spMk id="55" creationId="{4153911D-9EDF-4C61-8A4F-EA5A2E49ED5D}"/>
          </ac:spMkLst>
        </pc:spChg>
        <pc:spChg chg="add mod">
          <ac:chgData name="Paula Vázquez-Valero" userId="3a0e46d7-2099-40af-a155-aa45b68bfff3" providerId="ADAL" clId="{FC93E7E9-00CC-430E-8AFD-3F92AF274582}" dt="2022-03-04T15:42:00.036" v="1935" actId="1038"/>
          <ac:spMkLst>
            <pc:docMk/>
            <pc:sldMk cId="2004381950" sldId="799"/>
            <ac:spMk id="56" creationId="{52E85CF5-77C8-44F8-B1F3-4026AC6DE77B}"/>
          </ac:spMkLst>
        </pc:spChg>
        <pc:spChg chg="mod">
          <ac:chgData name="Paula Vázquez-Valero" userId="3a0e46d7-2099-40af-a155-aa45b68bfff3" providerId="ADAL" clId="{FC93E7E9-00CC-430E-8AFD-3F92AF274582}" dt="2022-03-04T15:42:13.196" v="1939" actId="1076"/>
          <ac:spMkLst>
            <pc:docMk/>
            <pc:sldMk cId="2004381950" sldId="799"/>
            <ac:spMk id="64" creationId="{CB190DEA-12D8-4DA7-9D79-A3EAAB3B7005}"/>
          </ac:spMkLst>
        </pc:spChg>
        <pc:spChg chg="mod">
          <ac:chgData name="Paula Vázquez-Valero" userId="3a0e46d7-2099-40af-a155-aa45b68bfff3" providerId="ADAL" clId="{FC93E7E9-00CC-430E-8AFD-3F92AF274582}" dt="2022-03-04T15:43:37.682" v="2050" actId="20577"/>
          <ac:spMkLst>
            <pc:docMk/>
            <pc:sldMk cId="2004381950" sldId="799"/>
            <ac:spMk id="65" creationId="{69BFEE31-CE2F-4BF2-AFF2-DD1684B4E0E7}"/>
          </ac:spMkLst>
        </pc:spChg>
        <pc:spChg chg="mod">
          <ac:chgData name="Paula Vázquez-Valero" userId="3a0e46d7-2099-40af-a155-aa45b68bfff3" providerId="ADAL" clId="{FC93E7E9-00CC-430E-8AFD-3F92AF274582}" dt="2022-03-04T15:43:39.279" v="2053" actId="20577"/>
          <ac:spMkLst>
            <pc:docMk/>
            <pc:sldMk cId="2004381950" sldId="799"/>
            <ac:spMk id="66" creationId="{464910B4-9420-420A-9ABB-78D2F45657AC}"/>
          </ac:spMkLst>
        </pc:spChg>
        <pc:picChg chg="add del">
          <ac:chgData name="Paula Vázquez-Valero" userId="3a0e46d7-2099-40af-a155-aa45b68bfff3" providerId="ADAL" clId="{FC93E7E9-00CC-430E-8AFD-3F92AF274582}" dt="2022-03-04T15:50:15.414" v="2316"/>
          <ac:picMkLst>
            <pc:docMk/>
            <pc:sldMk cId="2004381950" sldId="799"/>
            <ac:picMk id="2050" creationId="{C22896F5-4570-48E1-AA74-BB857FA4A315}"/>
          </ac:picMkLst>
        </pc:picChg>
      </pc:sldChg>
      <pc:sldChg chg="addSp delSp modSp add mod addAnim delAnim modAnim modNotesTx">
        <pc:chgData name="Paula Vázquez-Valero" userId="3a0e46d7-2099-40af-a155-aa45b68bfff3" providerId="ADAL" clId="{FC93E7E9-00CC-430E-8AFD-3F92AF274582}" dt="2022-03-04T15:47:45.860" v="2301"/>
        <pc:sldMkLst>
          <pc:docMk/>
          <pc:sldMk cId="3849743885" sldId="800"/>
        </pc:sldMkLst>
        <pc:spChg chg="mod">
          <ac:chgData name="Paula Vázquez-Valero" userId="3a0e46d7-2099-40af-a155-aa45b68bfff3" providerId="ADAL" clId="{FC93E7E9-00CC-430E-8AFD-3F92AF274582}" dt="2022-03-04T15:44:09.327" v="2063" actId="20577"/>
          <ac:spMkLst>
            <pc:docMk/>
            <pc:sldMk cId="3849743885" sldId="800"/>
            <ac:spMk id="18" creationId="{7E03D5E4-0DE2-4A17-9062-0844809E1F02}"/>
          </ac:spMkLst>
        </pc:spChg>
        <pc:spChg chg="mod">
          <ac:chgData name="Paula Vázquez-Valero" userId="3a0e46d7-2099-40af-a155-aa45b68bfff3" providerId="ADAL" clId="{FC93E7E9-00CC-430E-8AFD-3F92AF274582}" dt="2022-03-04T15:45:03.909" v="2122" actId="20577"/>
          <ac:spMkLst>
            <pc:docMk/>
            <pc:sldMk cId="3849743885" sldId="800"/>
            <ac:spMk id="36" creationId="{8841D0EA-21B9-4268-B60D-2F13BAC1314C}"/>
          </ac:spMkLst>
        </pc:spChg>
        <pc:spChg chg="mod">
          <ac:chgData name="Paula Vázquez-Valero" userId="3a0e46d7-2099-40af-a155-aa45b68bfff3" providerId="ADAL" clId="{FC93E7E9-00CC-430E-8AFD-3F92AF274582}" dt="2022-03-04T15:45:09.236" v="2131" actId="20577"/>
          <ac:spMkLst>
            <pc:docMk/>
            <pc:sldMk cId="3849743885" sldId="800"/>
            <ac:spMk id="37" creationId="{89462613-C657-45E1-B74F-B9F809058733}"/>
          </ac:spMkLst>
        </pc:spChg>
        <pc:spChg chg="mod">
          <ac:chgData name="Paula Vázquez-Valero" userId="3a0e46d7-2099-40af-a155-aa45b68bfff3" providerId="ADAL" clId="{FC93E7E9-00CC-430E-8AFD-3F92AF274582}" dt="2022-03-04T15:45:01.896" v="2119" actId="1076"/>
          <ac:spMkLst>
            <pc:docMk/>
            <pc:sldMk cId="3849743885" sldId="800"/>
            <ac:spMk id="38" creationId="{D0598EE9-746B-4EEE-8A96-45E4AAF3C3EA}"/>
          </ac:spMkLst>
        </pc:spChg>
        <pc:spChg chg="mod">
          <ac:chgData name="Paula Vázquez-Valero" userId="3a0e46d7-2099-40af-a155-aa45b68bfff3" providerId="ADAL" clId="{FC93E7E9-00CC-430E-8AFD-3F92AF274582}" dt="2022-03-04T15:45:17.881" v="2133" actId="1076"/>
          <ac:spMkLst>
            <pc:docMk/>
            <pc:sldMk cId="3849743885" sldId="800"/>
            <ac:spMk id="39" creationId="{79D9B296-9EA4-4181-8C3D-1105AFDD4FBA}"/>
          </ac:spMkLst>
        </pc:spChg>
        <pc:spChg chg="add del">
          <ac:chgData name="Paula Vázquez-Valero" userId="3a0e46d7-2099-40af-a155-aa45b68bfff3" providerId="ADAL" clId="{FC93E7E9-00CC-430E-8AFD-3F92AF274582}" dt="2022-03-04T15:46:14.414" v="2204" actId="478"/>
          <ac:spMkLst>
            <pc:docMk/>
            <pc:sldMk cId="3849743885" sldId="800"/>
            <ac:spMk id="41" creationId="{4FAB2F53-9B86-4E22-9CDC-61E252D7CD6F}"/>
          </ac:spMkLst>
        </pc:spChg>
        <pc:spChg chg="mod">
          <ac:chgData name="Paula Vázquez-Valero" userId="3a0e46d7-2099-40af-a155-aa45b68bfff3" providerId="ADAL" clId="{FC93E7E9-00CC-430E-8AFD-3F92AF274582}" dt="2022-03-04T15:46:07.909" v="2191" actId="1076"/>
          <ac:spMkLst>
            <pc:docMk/>
            <pc:sldMk cId="3849743885" sldId="800"/>
            <ac:spMk id="43" creationId="{6C4153F0-17D2-4EF6-B6DB-786293765C6D}"/>
          </ac:spMkLst>
        </pc:spChg>
        <pc:spChg chg="mod">
          <ac:chgData name="Paula Vázquez-Valero" userId="3a0e46d7-2099-40af-a155-aa45b68bfff3" providerId="ADAL" clId="{FC93E7E9-00CC-430E-8AFD-3F92AF274582}" dt="2022-03-04T15:45:06.567" v="2127" actId="20577"/>
          <ac:spMkLst>
            <pc:docMk/>
            <pc:sldMk cId="3849743885" sldId="800"/>
            <ac:spMk id="44" creationId="{5222B90B-0CF5-42E5-8A4B-670B53688209}"/>
          </ac:spMkLst>
        </pc:spChg>
        <pc:spChg chg="add del">
          <ac:chgData name="Paula Vázquez-Valero" userId="3a0e46d7-2099-40af-a155-aa45b68bfff3" providerId="ADAL" clId="{FC93E7E9-00CC-430E-8AFD-3F92AF274582}" dt="2022-03-04T15:46:16.457" v="2205" actId="478"/>
          <ac:spMkLst>
            <pc:docMk/>
            <pc:sldMk cId="3849743885" sldId="800"/>
            <ac:spMk id="45" creationId="{A943FA18-C533-424F-B24F-988F7D5FB399}"/>
          </ac:spMkLst>
        </pc:spChg>
        <pc:spChg chg="add del">
          <ac:chgData name="Paula Vázquez-Valero" userId="3a0e46d7-2099-40af-a155-aa45b68bfff3" providerId="ADAL" clId="{FC93E7E9-00CC-430E-8AFD-3F92AF274582}" dt="2022-03-04T15:46:16.457" v="2205" actId="478"/>
          <ac:spMkLst>
            <pc:docMk/>
            <pc:sldMk cId="3849743885" sldId="800"/>
            <ac:spMk id="46" creationId="{7E0C6A1F-B899-4A2E-9884-CEAC43BB17F7}"/>
          </ac:spMkLst>
        </pc:spChg>
        <pc:spChg chg="add del">
          <ac:chgData name="Paula Vázquez-Valero" userId="3a0e46d7-2099-40af-a155-aa45b68bfff3" providerId="ADAL" clId="{FC93E7E9-00CC-430E-8AFD-3F92AF274582}" dt="2022-03-04T15:46:16.457" v="2205" actId="478"/>
          <ac:spMkLst>
            <pc:docMk/>
            <pc:sldMk cId="3849743885" sldId="800"/>
            <ac:spMk id="48" creationId="{80634618-B590-4AE1-897F-920E2F8FF3A4}"/>
          </ac:spMkLst>
        </pc:spChg>
        <pc:spChg chg="mod">
          <ac:chgData name="Paula Vázquez-Valero" userId="3a0e46d7-2099-40af-a155-aa45b68bfff3" providerId="ADAL" clId="{FC93E7E9-00CC-430E-8AFD-3F92AF274582}" dt="2022-03-04T15:46:54.772" v="2247" actId="20577"/>
          <ac:spMkLst>
            <pc:docMk/>
            <pc:sldMk cId="3849743885" sldId="800"/>
            <ac:spMk id="49" creationId="{2346E382-A68B-4505-BC01-6E919E82961B}"/>
          </ac:spMkLst>
        </pc:spChg>
        <pc:spChg chg="mod">
          <ac:chgData name="Paula Vázquez-Valero" userId="3a0e46d7-2099-40af-a155-aa45b68bfff3" providerId="ADAL" clId="{FC93E7E9-00CC-430E-8AFD-3F92AF274582}" dt="2022-03-04T15:46:07.909" v="2191" actId="1076"/>
          <ac:spMkLst>
            <pc:docMk/>
            <pc:sldMk cId="3849743885" sldId="800"/>
            <ac:spMk id="50" creationId="{AD8C9BA3-A34F-4492-B586-BDA2DFB70D19}"/>
          </ac:spMkLst>
        </pc:spChg>
        <pc:spChg chg="mod">
          <ac:chgData name="Paula Vázquez-Valero" userId="3a0e46d7-2099-40af-a155-aa45b68bfff3" providerId="ADAL" clId="{FC93E7E9-00CC-430E-8AFD-3F92AF274582}" dt="2022-03-04T15:46:07.909" v="2191" actId="1076"/>
          <ac:spMkLst>
            <pc:docMk/>
            <pc:sldMk cId="3849743885" sldId="800"/>
            <ac:spMk id="51" creationId="{F7F311C2-6FCD-4E9C-9135-DF860356BD6C}"/>
          </ac:spMkLst>
        </pc:spChg>
        <pc:spChg chg="mod">
          <ac:chgData name="Paula Vázquez-Valero" userId="3a0e46d7-2099-40af-a155-aa45b68bfff3" providerId="ADAL" clId="{FC93E7E9-00CC-430E-8AFD-3F92AF274582}" dt="2022-03-04T15:46:12.343" v="2203" actId="20577"/>
          <ac:spMkLst>
            <pc:docMk/>
            <pc:sldMk cId="3849743885" sldId="800"/>
            <ac:spMk id="52" creationId="{325CC0D6-DD2A-4951-A063-BAB49E21A4E8}"/>
          </ac:spMkLst>
        </pc:spChg>
        <pc:spChg chg="mod">
          <ac:chgData name="Paula Vázquez-Valero" userId="3a0e46d7-2099-40af-a155-aa45b68bfff3" providerId="ADAL" clId="{FC93E7E9-00CC-430E-8AFD-3F92AF274582}" dt="2022-03-04T15:45:27.141" v="2157" actId="20577"/>
          <ac:spMkLst>
            <pc:docMk/>
            <pc:sldMk cId="3849743885" sldId="800"/>
            <ac:spMk id="53" creationId="{C7F21D49-63F3-4F7F-8FC8-8068D6DEA8E3}"/>
          </ac:spMkLst>
        </pc:spChg>
        <pc:spChg chg="mod">
          <ac:chgData name="Paula Vázquez-Valero" userId="3a0e46d7-2099-40af-a155-aa45b68bfff3" providerId="ADAL" clId="{FC93E7E9-00CC-430E-8AFD-3F92AF274582}" dt="2022-03-04T15:45:24.094" v="2150" actId="20577"/>
          <ac:spMkLst>
            <pc:docMk/>
            <pc:sldMk cId="3849743885" sldId="800"/>
            <ac:spMk id="54" creationId="{767EF551-021F-48A6-90CD-C87F2157B058}"/>
          </ac:spMkLst>
        </pc:spChg>
        <pc:spChg chg="mod">
          <ac:chgData name="Paula Vázquez-Valero" userId="3a0e46d7-2099-40af-a155-aa45b68bfff3" providerId="ADAL" clId="{FC93E7E9-00CC-430E-8AFD-3F92AF274582}" dt="2022-03-04T15:47:02.920" v="2270" actId="20577"/>
          <ac:spMkLst>
            <pc:docMk/>
            <pc:sldMk cId="3849743885" sldId="800"/>
            <ac:spMk id="55" creationId="{4153911D-9EDF-4C61-8A4F-EA5A2E49ED5D}"/>
          </ac:spMkLst>
        </pc:spChg>
        <pc:spChg chg="mod">
          <ac:chgData name="Paula Vázquez-Valero" userId="3a0e46d7-2099-40af-a155-aa45b68bfff3" providerId="ADAL" clId="{FC93E7E9-00CC-430E-8AFD-3F92AF274582}" dt="2022-03-04T15:46:44.111" v="2230"/>
          <ac:spMkLst>
            <pc:docMk/>
            <pc:sldMk cId="3849743885" sldId="800"/>
            <ac:spMk id="56" creationId="{52E85CF5-77C8-44F8-B1F3-4026AC6DE77B}"/>
          </ac:spMkLst>
        </pc:spChg>
      </pc:sldChg>
      <pc:sldChg chg="addSp delSp modSp add mod ord modAnim">
        <pc:chgData name="Paula Vázquez-Valero" userId="3a0e46d7-2099-40af-a155-aa45b68bfff3" providerId="ADAL" clId="{FC93E7E9-00CC-430E-8AFD-3F92AF274582}" dt="2022-03-04T15:57:20.731" v="2564"/>
        <pc:sldMkLst>
          <pc:docMk/>
          <pc:sldMk cId="888780907" sldId="801"/>
        </pc:sldMkLst>
        <pc:spChg chg="mod">
          <ac:chgData name="Paula Vázquez-Valero" userId="3a0e46d7-2099-40af-a155-aa45b68bfff3" providerId="ADAL" clId="{FC93E7E9-00CC-430E-8AFD-3F92AF274582}" dt="2022-03-04T15:47:52.013" v="2304" actId="20577"/>
          <ac:spMkLst>
            <pc:docMk/>
            <pc:sldMk cId="888780907" sldId="801"/>
            <ac:spMk id="18" creationId="{7E03D5E4-0DE2-4A17-9062-0844809E1F02}"/>
          </ac:spMkLst>
        </pc:spChg>
        <pc:spChg chg="mod">
          <ac:chgData name="Paula Vázquez-Valero" userId="3a0e46d7-2099-40af-a155-aa45b68bfff3" providerId="ADAL" clId="{FC93E7E9-00CC-430E-8AFD-3F92AF274582}" dt="2022-03-04T15:51:13.083" v="2404" actId="1035"/>
          <ac:spMkLst>
            <pc:docMk/>
            <pc:sldMk cId="888780907" sldId="801"/>
            <ac:spMk id="36" creationId="{8841D0EA-21B9-4268-B60D-2F13BAC1314C}"/>
          </ac:spMkLst>
        </pc:spChg>
        <pc:spChg chg="mod">
          <ac:chgData name="Paula Vázquez-Valero" userId="3a0e46d7-2099-40af-a155-aa45b68bfff3" providerId="ADAL" clId="{FC93E7E9-00CC-430E-8AFD-3F92AF274582}" dt="2022-03-04T15:51:16.941" v="2411" actId="20577"/>
          <ac:spMkLst>
            <pc:docMk/>
            <pc:sldMk cId="888780907" sldId="801"/>
            <ac:spMk id="37" creationId="{89462613-C657-45E1-B74F-B9F809058733}"/>
          </ac:spMkLst>
        </pc:spChg>
        <pc:spChg chg="mod">
          <ac:chgData name="Paula Vázquez-Valero" userId="3a0e46d7-2099-40af-a155-aa45b68bfff3" providerId="ADAL" clId="{FC93E7E9-00CC-430E-8AFD-3F92AF274582}" dt="2022-03-04T15:51:20.790" v="2412" actId="20577"/>
          <ac:spMkLst>
            <pc:docMk/>
            <pc:sldMk cId="888780907" sldId="801"/>
            <ac:spMk id="38" creationId="{D0598EE9-746B-4EEE-8A96-45E4AAF3C3EA}"/>
          </ac:spMkLst>
        </pc:spChg>
        <pc:spChg chg="mod">
          <ac:chgData name="Paula Vázquez-Valero" userId="3a0e46d7-2099-40af-a155-aa45b68bfff3" providerId="ADAL" clId="{FC93E7E9-00CC-430E-8AFD-3F92AF274582}" dt="2022-03-04T15:52:35.230" v="2475" actId="20577"/>
          <ac:spMkLst>
            <pc:docMk/>
            <pc:sldMk cId="888780907" sldId="801"/>
            <ac:spMk id="39" creationId="{79D9B296-9EA4-4181-8C3D-1105AFDD4FBA}"/>
          </ac:spMkLst>
        </pc:spChg>
        <pc:spChg chg="mod">
          <ac:chgData name="Paula Vázquez-Valero" userId="3a0e46d7-2099-40af-a155-aa45b68bfff3" providerId="ADAL" clId="{FC93E7E9-00CC-430E-8AFD-3F92AF274582}" dt="2022-03-04T15:51:55.016" v="2448" actId="14100"/>
          <ac:spMkLst>
            <pc:docMk/>
            <pc:sldMk cId="888780907" sldId="801"/>
            <ac:spMk id="40" creationId="{753359F5-35C7-49BA-8A6E-1F1A18E7FA76}"/>
          </ac:spMkLst>
        </pc:spChg>
        <pc:spChg chg="add mod">
          <ac:chgData name="Paula Vázquez-Valero" userId="3a0e46d7-2099-40af-a155-aa45b68bfff3" providerId="ADAL" clId="{FC93E7E9-00CC-430E-8AFD-3F92AF274582}" dt="2022-03-04T15:50:55.707" v="2397" actId="20577"/>
          <ac:spMkLst>
            <pc:docMk/>
            <pc:sldMk cId="888780907" sldId="801"/>
            <ac:spMk id="41" creationId="{295D01D0-745C-4069-8BB4-49D1DF796266}"/>
          </ac:spMkLst>
        </pc:spChg>
        <pc:spChg chg="add del">
          <ac:chgData name="Paula Vázquez-Valero" userId="3a0e46d7-2099-40af-a155-aa45b68bfff3" providerId="ADAL" clId="{FC93E7E9-00CC-430E-8AFD-3F92AF274582}" dt="2022-03-04T15:52:53.415" v="2477" actId="22"/>
          <ac:spMkLst>
            <pc:docMk/>
            <pc:sldMk cId="888780907" sldId="801"/>
            <ac:spMk id="42" creationId="{19312E58-E4FF-4535-8A5D-146FB0B2D51B}"/>
          </ac:spMkLst>
        </pc:spChg>
        <pc:spChg chg="mod">
          <ac:chgData name="Paula Vázquez-Valero" userId="3a0e46d7-2099-40af-a155-aa45b68bfff3" providerId="ADAL" clId="{FC93E7E9-00CC-430E-8AFD-3F92AF274582}" dt="2022-03-04T15:51:40.461" v="2423" actId="20577"/>
          <ac:spMkLst>
            <pc:docMk/>
            <pc:sldMk cId="888780907" sldId="801"/>
            <ac:spMk id="43" creationId="{6C4153F0-17D2-4EF6-B6DB-786293765C6D}"/>
          </ac:spMkLst>
        </pc:spChg>
        <pc:spChg chg="mod">
          <ac:chgData name="Paula Vázquez-Valero" userId="3a0e46d7-2099-40af-a155-aa45b68bfff3" providerId="ADAL" clId="{FC93E7E9-00CC-430E-8AFD-3F92AF274582}" dt="2022-03-04T15:51:13.083" v="2404" actId="1035"/>
          <ac:spMkLst>
            <pc:docMk/>
            <pc:sldMk cId="888780907" sldId="801"/>
            <ac:spMk id="44" creationId="{5222B90B-0CF5-42E5-8A4B-670B53688209}"/>
          </ac:spMkLst>
        </pc:spChg>
        <pc:spChg chg="mod">
          <ac:chgData name="Paula Vázquez-Valero" userId="3a0e46d7-2099-40af-a155-aa45b68bfff3" providerId="ADAL" clId="{FC93E7E9-00CC-430E-8AFD-3F92AF274582}" dt="2022-03-04T15:52:10.209" v="2467" actId="1076"/>
          <ac:spMkLst>
            <pc:docMk/>
            <pc:sldMk cId="888780907" sldId="801"/>
            <ac:spMk id="49" creationId="{2346E382-A68B-4505-BC01-6E919E82961B}"/>
          </ac:spMkLst>
        </pc:spChg>
        <pc:spChg chg="mod">
          <ac:chgData name="Paula Vázquez-Valero" userId="3a0e46d7-2099-40af-a155-aa45b68bfff3" providerId="ADAL" clId="{FC93E7E9-00CC-430E-8AFD-3F92AF274582}" dt="2022-03-04T15:51:38.463" v="2418" actId="20577"/>
          <ac:spMkLst>
            <pc:docMk/>
            <pc:sldMk cId="888780907" sldId="801"/>
            <ac:spMk id="50" creationId="{AD8C9BA3-A34F-4492-B586-BDA2DFB70D19}"/>
          </ac:spMkLst>
        </pc:spChg>
        <pc:spChg chg="mod">
          <ac:chgData name="Paula Vázquez-Valero" userId="3a0e46d7-2099-40af-a155-aa45b68bfff3" providerId="ADAL" clId="{FC93E7E9-00CC-430E-8AFD-3F92AF274582}" dt="2022-03-04T15:51:57.387" v="2450" actId="1035"/>
          <ac:spMkLst>
            <pc:docMk/>
            <pc:sldMk cId="888780907" sldId="801"/>
            <ac:spMk id="51" creationId="{F7F311C2-6FCD-4E9C-9135-DF860356BD6C}"/>
          </ac:spMkLst>
        </pc:spChg>
        <pc:spChg chg="mod">
          <ac:chgData name="Paula Vázquez-Valero" userId="3a0e46d7-2099-40af-a155-aa45b68bfff3" providerId="ADAL" clId="{FC93E7E9-00CC-430E-8AFD-3F92AF274582}" dt="2022-03-04T15:50:29.189" v="2360" actId="20577"/>
          <ac:spMkLst>
            <pc:docMk/>
            <pc:sldMk cId="888780907" sldId="801"/>
            <ac:spMk id="52" creationId="{325CC0D6-DD2A-4951-A063-BAB49E21A4E8}"/>
          </ac:spMkLst>
        </pc:spChg>
        <pc:spChg chg="mod">
          <ac:chgData name="Paula Vázquez-Valero" userId="3a0e46d7-2099-40af-a155-aa45b68bfff3" providerId="ADAL" clId="{FC93E7E9-00CC-430E-8AFD-3F92AF274582}" dt="2022-03-04T15:50:48.333" v="2388" actId="1035"/>
          <ac:spMkLst>
            <pc:docMk/>
            <pc:sldMk cId="888780907" sldId="801"/>
            <ac:spMk id="53" creationId="{C7F21D49-63F3-4F7F-8FC8-8068D6DEA8E3}"/>
          </ac:spMkLst>
        </pc:spChg>
        <pc:spChg chg="mod">
          <ac:chgData name="Paula Vázquez-Valero" userId="3a0e46d7-2099-40af-a155-aa45b68bfff3" providerId="ADAL" clId="{FC93E7E9-00CC-430E-8AFD-3F92AF274582}" dt="2022-03-04T15:52:31.690" v="2473" actId="20577"/>
          <ac:spMkLst>
            <pc:docMk/>
            <pc:sldMk cId="888780907" sldId="801"/>
            <ac:spMk id="54" creationId="{767EF551-021F-48A6-90CD-C87F2157B058}"/>
          </ac:spMkLst>
        </pc:spChg>
        <pc:spChg chg="del mod">
          <ac:chgData name="Paula Vázquez-Valero" userId="3a0e46d7-2099-40af-a155-aa45b68bfff3" providerId="ADAL" clId="{FC93E7E9-00CC-430E-8AFD-3F92AF274582}" dt="2022-03-04T15:52:04.401" v="2455" actId="478"/>
          <ac:spMkLst>
            <pc:docMk/>
            <pc:sldMk cId="888780907" sldId="801"/>
            <ac:spMk id="55" creationId="{4153911D-9EDF-4C61-8A4F-EA5A2E49ED5D}"/>
          </ac:spMkLst>
        </pc:spChg>
        <pc:spChg chg="del mod">
          <ac:chgData name="Paula Vázquez-Valero" userId="3a0e46d7-2099-40af-a155-aa45b68bfff3" providerId="ADAL" clId="{FC93E7E9-00CC-430E-8AFD-3F92AF274582}" dt="2022-03-04T15:52:04.401" v="2455" actId="478"/>
          <ac:spMkLst>
            <pc:docMk/>
            <pc:sldMk cId="888780907" sldId="801"/>
            <ac:spMk id="56" creationId="{52E85CF5-77C8-44F8-B1F3-4026AC6DE77B}"/>
          </ac:spMkLst>
        </pc:spChg>
        <pc:spChg chg="mod">
          <ac:chgData name="Paula Vázquez-Valero" userId="3a0e46d7-2099-40af-a155-aa45b68bfff3" providerId="ADAL" clId="{FC93E7E9-00CC-430E-8AFD-3F92AF274582}" dt="2022-03-04T15:50:48.333" v="2388" actId="1035"/>
          <ac:spMkLst>
            <pc:docMk/>
            <pc:sldMk cId="888780907" sldId="801"/>
            <ac:spMk id="64" creationId="{CB190DEA-12D8-4DA7-9D79-A3EAAB3B7005}"/>
          </ac:spMkLst>
        </pc:spChg>
        <pc:spChg chg="mod">
          <ac:chgData name="Paula Vázquez-Valero" userId="3a0e46d7-2099-40af-a155-aa45b68bfff3" providerId="ADAL" clId="{FC93E7E9-00CC-430E-8AFD-3F92AF274582}" dt="2022-03-04T15:50:48.333" v="2388" actId="1035"/>
          <ac:spMkLst>
            <pc:docMk/>
            <pc:sldMk cId="888780907" sldId="801"/>
            <ac:spMk id="65" creationId="{69BFEE31-CE2F-4BF2-AFF2-DD1684B4E0E7}"/>
          </ac:spMkLst>
        </pc:spChg>
        <pc:spChg chg="mod">
          <ac:chgData name="Paula Vázquez-Valero" userId="3a0e46d7-2099-40af-a155-aa45b68bfff3" providerId="ADAL" clId="{FC93E7E9-00CC-430E-8AFD-3F92AF274582}" dt="2022-03-04T15:50:48.333" v="2388" actId="1035"/>
          <ac:spMkLst>
            <pc:docMk/>
            <pc:sldMk cId="888780907" sldId="801"/>
            <ac:spMk id="66" creationId="{464910B4-9420-420A-9ABB-78D2F45657AC}"/>
          </ac:spMkLst>
        </pc:spChg>
      </pc:sldChg>
      <pc:sldChg chg="modSp new del mod">
        <pc:chgData name="Paula Vázquez-Valero" userId="3a0e46d7-2099-40af-a155-aa45b68bfff3" providerId="ADAL" clId="{FC93E7E9-00CC-430E-8AFD-3F92AF274582}" dt="2022-03-04T15:46:49.271" v="2240" actId="47"/>
        <pc:sldMkLst>
          <pc:docMk/>
          <pc:sldMk cId="1309326764" sldId="801"/>
        </pc:sldMkLst>
        <pc:spChg chg="mod">
          <ac:chgData name="Paula Vázquez-Valero" userId="3a0e46d7-2099-40af-a155-aa45b68bfff3" providerId="ADAL" clId="{FC93E7E9-00CC-430E-8AFD-3F92AF274582}" dt="2022-03-04T15:46:47.451" v="2239" actId="20577"/>
          <ac:spMkLst>
            <pc:docMk/>
            <pc:sldMk cId="1309326764" sldId="801"/>
            <ac:spMk id="2" creationId="{ADC4DDD3-B4FC-4BE6-952C-47F2D5D43072}"/>
          </ac:spMkLst>
        </pc:spChg>
      </pc:sldChg>
      <pc:sldChg chg="modSp new del mod">
        <pc:chgData name="Paula Vázquez-Valero" userId="3a0e46d7-2099-40af-a155-aa45b68bfff3" providerId="ADAL" clId="{FC93E7E9-00CC-430E-8AFD-3F92AF274582}" dt="2022-03-04T15:47:00.456" v="2261" actId="680"/>
        <pc:sldMkLst>
          <pc:docMk/>
          <pc:sldMk cId="3999557092" sldId="801"/>
        </pc:sldMkLst>
        <pc:spChg chg="mod">
          <ac:chgData name="Paula Vázquez-Valero" userId="3a0e46d7-2099-40af-a155-aa45b68bfff3" providerId="ADAL" clId="{FC93E7E9-00CC-430E-8AFD-3F92AF274582}" dt="2022-03-04T15:47:00.221" v="2260" actId="20577"/>
          <ac:spMkLst>
            <pc:docMk/>
            <pc:sldMk cId="3999557092" sldId="801"/>
            <ac:spMk id="2" creationId="{8BC4A1A3-E4EF-4AF7-8E72-00D3A7AF9070}"/>
          </ac:spMkLst>
        </pc:spChg>
      </pc:sldChg>
      <pc:sldChg chg="modSp add mod">
        <pc:chgData name="Paula Vázquez-Valero" userId="3a0e46d7-2099-40af-a155-aa45b68bfff3" providerId="ADAL" clId="{FC93E7E9-00CC-430E-8AFD-3F92AF274582}" dt="2022-03-04T16:49:55.022" v="5270" actId="20577"/>
        <pc:sldMkLst>
          <pc:docMk/>
          <pc:sldMk cId="1984585698" sldId="802"/>
        </pc:sldMkLst>
        <pc:spChg chg="mod">
          <ac:chgData name="Paula Vázquez-Valero" userId="3a0e46d7-2099-40af-a155-aa45b68bfff3" providerId="ADAL" clId="{FC93E7E9-00CC-430E-8AFD-3F92AF274582}" dt="2022-03-04T16:49:55.022" v="5270" actId="20577"/>
          <ac:spMkLst>
            <pc:docMk/>
            <pc:sldMk cId="1984585698" sldId="802"/>
            <ac:spMk id="2" creationId="{9E5D7D67-0354-4144-9687-63666CDEA2E4}"/>
          </ac:spMkLst>
        </pc:spChg>
        <pc:picChg chg="mod">
          <ac:chgData name="Paula Vázquez-Valero" userId="3a0e46d7-2099-40af-a155-aa45b68bfff3" providerId="ADAL" clId="{FC93E7E9-00CC-430E-8AFD-3F92AF274582}" dt="2022-03-04T15:56:31.117" v="2562" actId="14100"/>
          <ac:picMkLst>
            <pc:docMk/>
            <pc:sldMk cId="1984585698" sldId="802"/>
            <ac:picMk id="63" creationId="{AF1233A0-2A46-4187-8BCC-B5FF319E4594}"/>
          </ac:picMkLst>
        </pc:picChg>
      </pc:sldChg>
      <pc:sldChg chg="addSp delSp modSp new mod">
        <pc:chgData name="Paula Vázquez-Valero" userId="3a0e46d7-2099-40af-a155-aa45b68bfff3" providerId="ADAL" clId="{FC93E7E9-00CC-430E-8AFD-3F92AF274582}" dt="2022-03-04T17:12:14.647" v="6869" actId="14100"/>
        <pc:sldMkLst>
          <pc:docMk/>
          <pc:sldMk cId="2964553491" sldId="803"/>
        </pc:sldMkLst>
        <pc:spChg chg="del">
          <ac:chgData name="Paula Vázquez-Valero" userId="3a0e46d7-2099-40af-a155-aa45b68bfff3" providerId="ADAL" clId="{FC93E7E9-00CC-430E-8AFD-3F92AF274582}" dt="2022-03-04T16:24:32.944" v="4103" actId="478"/>
          <ac:spMkLst>
            <pc:docMk/>
            <pc:sldMk cId="2964553491" sldId="803"/>
            <ac:spMk id="2" creationId="{AD111F06-CCFF-4A3C-9FBF-8D9D46FAEBE6}"/>
          </ac:spMkLst>
        </pc:spChg>
        <pc:spChg chg="del">
          <ac:chgData name="Paula Vázquez-Valero" userId="3a0e46d7-2099-40af-a155-aa45b68bfff3" providerId="ADAL" clId="{FC93E7E9-00CC-430E-8AFD-3F92AF274582}" dt="2022-03-04T16:24:32.944" v="4103" actId="478"/>
          <ac:spMkLst>
            <pc:docMk/>
            <pc:sldMk cId="2964553491" sldId="803"/>
            <ac:spMk id="3" creationId="{77727437-2849-4D73-AE61-CEAAF72E8D69}"/>
          </ac:spMkLst>
        </pc:spChg>
        <pc:spChg chg="add mod">
          <ac:chgData name="Paula Vázquez-Valero" userId="3a0e46d7-2099-40af-a155-aa45b68bfff3" providerId="ADAL" clId="{FC93E7E9-00CC-430E-8AFD-3F92AF274582}" dt="2022-03-04T17:12:14.647" v="6869" actId="14100"/>
          <ac:spMkLst>
            <pc:docMk/>
            <pc:sldMk cId="2964553491" sldId="803"/>
            <ac:spMk id="5" creationId="{588004EA-A3E9-4E5A-8B65-D89664DA00B8}"/>
          </ac:spMkLst>
        </pc:spChg>
      </pc:sldChg>
      <pc:sldChg chg="delSp add del mod delAnim">
        <pc:chgData name="Paula Vázquez-Valero" userId="3a0e46d7-2099-40af-a155-aa45b68bfff3" providerId="ADAL" clId="{FC93E7E9-00CC-430E-8AFD-3F92AF274582}" dt="2022-03-04T16:16:25.475" v="3695" actId="47"/>
        <pc:sldMkLst>
          <pc:docMk/>
          <pc:sldMk cId="2922184081" sldId="827"/>
        </pc:sldMkLst>
        <pc:spChg chg="del">
          <ac:chgData name="Paula Vázquez-Valero" userId="3a0e46d7-2099-40af-a155-aa45b68bfff3" providerId="ADAL" clId="{FC93E7E9-00CC-430E-8AFD-3F92AF274582}" dt="2022-03-04T16:10:19.961" v="3170" actId="21"/>
          <ac:spMkLst>
            <pc:docMk/>
            <pc:sldMk cId="2922184081" sldId="827"/>
            <ac:spMk id="31" creationId="{3F9741C4-8FE2-4EB0-8F88-BC80D8F27E06}"/>
          </ac:spMkLst>
        </pc:spChg>
      </pc:sldChg>
      <pc:sldChg chg="add del">
        <pc:chgData name="Paula Vázquez-Valero" userId="3a0e46d7-2099-40af-a155-aa45b68bfff3" providerId="ADAL" clId="{FC93E7E9-00CC-430E-8AFD-3F92AF274582}" dt="2022-03-04T16:16:37.216" v="3696" actId="47"/>
        <pc:sldMkLst>
          <pc:docMk/>
          <pc:sldMk cId="707027566" sldId="829"/>
        </pc:sldMkLst>
      </pc:sldChg>
      <pc:sldChg chg="add del">
        <pc:chgData name="Paula Vázquez-Valero" userId="3a0e46d7-2099-40af-a155-aa45b68bfff3" providerId="ADAL" clId="{FC93E7E9-00CC-430E-8AFD-3F92AF274582}" dt="2022-03-04T16:08:35.355" v="3069"/>
        <pc:sldMkLst>
          <pc:docMk/>
          <pc:sldMk cId="3299671797" sldId="830"/>
        </pc:sldMkLst>
      </pc:sldChg>
      <pc:sldChg chg="addSp delSp modSp add mod addAnim delAnim modAnim">
        <pc:chgData name="Paula Vázquez-Valero" userId="3a0e46d7-2099-40af-a155-aa45b68bfff3" providerId="ADAL" clId="{FC93E7E9-00CC-430E-8AFD-3F92AF274582}" dt="2022-03-04T16:16:17.918" v="3694" actId="1036"/>
        <pc:sldMkLst>
          <pc:docMk/>
          <pc:sldMk cId="3423249605" sldId="830"/>
        </pc:sldMkLst>
        <pc:spChg chg="mod">
          <ac:chgData name="Paula Vázquez-Valero" userId="3a0e46d7-2099-40af-a155-aa45b68bfff3" providerId="ADAL" clId="{FC93E7E9-00CC-430E-8AFD-3F92AF274582}" dt="2022-03-04T16:12:58.212" v="3299" actId="20577"/>
          <ac:spMkLst>
            <pc:docMk/>
            <pc:sldMk cId="3423249605" sldId="830"/>
            <ac:spMk id="2" creationId="{D974A6DC-187E-4C4A-92B8-4D8EDD2BB1DF}"/>
          </ac:spMkLst>
        </pc:spChg>
        <pc:spChg chg="add del">
          <ac:chgData name="Paula Vázquez-Valero" userId="3a0e46d7-2099-40af-a155-aa45b68bfff3" providerId="ADAL" clId="{FC93E7E9-00CC-430E-8AFD-3F92AF274582}" dt="2022-03-04T16:14:30.306" v="3449" actId="478"/>
          <ac:spMkLst>
            <pc:docMk/>
            <pc:sldMk cId="3423249605" sldId="830"/>
            <ac:spMk id="19" creationId="{E91AB833-5A76-45CA-B746-B7C68CF4EB9F}"/>
          </ac:spMkLst>
        </pc:spChg>
        <pc:spChg chg="add del mod">
          <ac:chgData name="Paula Vázquez-Valero" userId="3a0e46d7-2099-40af-a155-aa45b68bfff3" providerId="ADAL" clId="{FC93E7E9-00CC-430E-8AFD-3F92AF274582}" dt="2022-03-04T16:15:13.178" v="3536" actId="478"/>
          <ac:spMkLst>
            <pc:docMk/>
            <pc:sldMk cId="3423249605" sldId="830"/>
            <ac:spMk id="21" creationId="{A1346BEB-B7C1-4671-8B38-A7DD830B5DBD}"/>
          </ac:spMkLst>
        </pc:spChg>
        <pc:spChg chg="del">
          <ac:chgData name="Paula Vázquez-Valero" userId="3a0e46d7-2099-40af-a155-aa45b68bfff3" providerId="ADAL" clId="{FC93E7E9-00CC-430E-8AFD-3F92AF274582}" dt="2022-03-04T16:14:30.306" v="3449" actId="478"/>
          <ac:spMkLst>
            <pc:docMk/>
            <pc:sldMk cId="3423249605" sldId="830"/>
            <ac:spMk id="23" creationId="{2B4F30DC-4094-440B-836C-2D17AA11F7A9}"/>
          </ac:spMkLst>
        </pc:spChg>
        <pc:spChg chg="del">
          <ac:chgData name="Paula Vázquez-Valero" userId="3a0e46d7-2099-40af-a155-aa45b68bfff3" providerId="ADAL" clId="{FC93E7E9-00CC-430E-8AFD-3F92AF274582}" dt="2022-03-04T16:13:00.493" v="3300" actId="478"/>
          <ac:spMkLst>
            <pc:docMk/>
            <pc:sldMk cId="3423249605" sldId="830"/>
            <ac:spMk id="24" creationId="{44C90862-16FD-4D17-834E-33D6696DE198}"/>
          </ac:spMkLst>
        </pc:spChg>
        <pc:spChg chg="add mod">
          <ac:chgData name="Paula Vázquez-Valero" userId="3a0e46d7-2099-40af-a155-aa45b68bfff3" providerId="ADAL" clId="{FC93E7E9-00CC-430E-8AFD-3F92AF274582}" dt="2022-03-04T16:16:17.918" v="3694" actId="1036"/>
          <ac:spMkLst>
            <pc:docMk/>
            <pc:sldMk cId="3423249605" sldId="830"/>
            <ac:spMk id="26" creationId="{E70F10F9-CA0D-4362-8CEF-3797B634B5C3}"/>
          </ac:spMkLst>
        </pc:spChg>
        <pc:spChg chg="mod">
          <ac:chgData name="Paula Vázquez-Valero" userId="3a0e46d7-2099-40af-a155-aa45b68bfff3" providerId="ADAL" clId="{FC93E7E9-00CC-430E-8AFD-3F92AF274582}" dt="2022-03-04T16:16:07.983" v="3667" actId="1035"/>
          <ac:spMkLst>
            <pc:docMk/>
            <pc:sldMk cId="3423249605" sldId="830"/>
            <ac:spMk id="43" creationId="{3CC61A1A-6F95-4589-95E8-F7BF12DD0F51}"/>
          </ac:spMkLst>
        </pc:spChg>
        <pc:spChg chg="del">
          <ac:chgData name="Paula Vázquez-Valero" userId="3a0e46d7-2099-40af-a155-aa45b68bfff3" providerId="ADAL" clId="{FC93E7E9-00CC-430E-8AFD-3F92AF274582}" dt="2022-03-04T16:14:17.809" v="3446" actId="478"/>
          <ac:spMkLst>
            <pc:docMk/>
            <pc:sldMk cId="3423249605" sldId="830"/>
            <ac:spMk id="46" creationId="{8589D590-BD00-465C-8548-A271694E5461}"/>
          </ac:spMkLst>
        </pc:spChg>
        <pc:spChg chg="del">
          <ac:chgData name="Paula Vázquez-Valero" userId="3a0e46d7-2099-40af-a155-aa45b68bfff3" providerId="ADAL" clId="{FC93E7E9-00CC-430E-8AFD-3F92AF274582}" dt="2022-03-04T16:15:58.132" v="3643" actId="478"/>
          <ac:spMkLst>
            <pc:docMk/>
            <pc:sldMk cId="3423249605" sldId="830"/>
            <ac:spMk id="47" creationId="{B8930893-A0DF-4326-8CBE-23307498EA28}"/>
          </ac:spMkLst>
        </pc:spChg>
        <pc:spChg chg="mod">
          <ac:chgData name="Paula Vázquez-Valero" userId="3a0e46d7-2099-40af-a155-aa45b68bfff3" providerId="ADAL" clId="{FC93E7E9-00CC-430E-8AFD-3F92AF274582}" dt="2022-03-04T16:13:40.909" v="3338" actId="113"/>
          <ac:spMkLst>
            <pc:docMk/>
            <pc:sldMk cId="3423249605" sldId="830"/>
            <ac:spMk id="56" creationId="{769A333C-2E0B-4868-A507-7970DBDCC7AC}"/>
          </ac:spMkLst>
        </pc:spChg>
        <pc:spChg chg="mod">
          <ac:chgData name="Paula Vázquez-Valero" userId="3a0e46d7-2099-40af-a155-aa45b68bfff3" providerId="ADAL" clId="{FC93E7E9-00CC-430E-8AFD-3F92AF274582}" dt="2022-03-04T16:16:07.983" v="3667" actId="1035"/>
          <ac:spMkLst>
            <pc:docMk/>
            <pc:sldMk cId="3423249605" sldId="830"/>
            <ac:spMk id="58" creationId="{4F4EFA3E-1424-4BAF-8C88-1C63BACFA3F8}"/>
          </ac:spMkLst>
        </pc:spChg>
        <pc:spChg chg="mod">
          <ac:chgData name="Paula Vázquez-Valero" userId="3a0e46d7-2099-40af-a155-aa45b68bfff3" providerId="ADAL" clId="{FC93E7E9-00CC-430E-8AFD-3F92AF274582}" dt="2022-03-04T16:14:14.793" v="3445" actId="113"/>
          <ac:spMkLst>
            <pc:docMk/>
            <pc:sldMk cId="3423249605" sldId="830"/>
            <ac:spMk id="64" creationId="{52C281CD-9DFE-40B1-B655-7398C0D6409F}"/>
          </ac:spMkLst>
        </pc:spChg>
        <pc:spChg chg="mod">
          <ac:chgData name="Paula Vázquez-Valero" userId="3a0e46d7-2099-40af-a155-aa45b68bfff3" providerId="ADAL" clId="{FC93E7E9-00CC-430E-8AFD-3F92AF274582}" dt="2022-03-04T16:16:07.983" v="3667" actId="1035"/>
          <ac:spMkLst>
            <pc:docMk/>
            <pc:sldMk cId="3423249605" sldId="830"/>
            <ac:spMk id="65" creationId="{0006724D-7E00-4155-BCF6-6AE13874A829}"/>
          </ac:spMkLst>
        </pc:spChg>
        <pc:spChg chg="mod">
          <ac:chgData name="Paula Vázquez-Valero" userId="3a0e46d7-2099-40af-a155-aa45b68bfff3" providerId="ADAL" clId="{FC93E7E9-00CC-430E-8AFD-3F92AF274582}" dt="2022-03-04T16:16:07.983" v="3667" actId="1035"/>
          <ac:spMkLst>
            <pc:docMk/>
            <pc:sldMk cId="3423249605" sldId="830"/>
            <ac:spMk id="66" creationId="{7BE8A151-AD78-41F6-91B0-1675F402FABA}"/>
          </ac:spMkLst>
        </pc:spChg>
        <pc:spChg chg="add del mod">
          <ac:chgData name="Paula Vázquez-Valero" userId="3a0e46d7-2099-40af-a155-aa45b68bfff3" providerId="ADAL" clId="{FC93E7E9-00CC-430E-8AFD-3F92AF274582}" dt="2022-03-04T16:16:07.983" v="3667" actId="1035"/>
          <ac:spMkLst>
            <pc:docMk/>
            <pc:sldMk cId="3423249605" sldId="830"/>
            <ac:spMk id="68" creationId="{88FCD523-92BD-4E0C-9265-D5492FD044BD}"/>
          </ac:spMkLst>
        </pc:spChg>
        <pc:spChg chg="mod">
          <ac:chgData name="Paula Vázquez-Valero" userId="3a0e46d7-2099-40af-a155-aa45b68bfff3" providerId="ADAL" clId="{FC93E7E9-00CC-430E-8AFD-3F92AF274582}" dt="2022-03-04T16:16:07.983" v="3667" actId="1035"/>
          <ac:spMkLst>
            <pc:docMk/>
            <pc:sldMk cId="3423249605" sldId="830"/>
            <ac:spMk id="69" creationId="{77F43B34-AADE-41A1-A6D1-11C6382C2634}"/>
          </ac:spMkLst>
        </pc:spChg>
        <pc:picChg chg="mod">
          <ac:chgData name="Paula Vázquez-Valero" userId="3a0e46d7-2099-40af-a155-aa45b68bfff3" providerId="ADAL" clId="{FC93E7E9-00CC-430E-8AFD-3F92AF274582}" dt="2022-03-04T16:16:07.983" v="3667" actId="1035"/>
          <ac:picMkLst>
            <pc:docMk/>
            <pc:sldMk cId="3423249605" sldId="830"/>
            <ac:picMk id="20" creationId="{0BC26889-7AE0-47BB-9219-022F554A2A28}"/>
          </ac:picMkLst>
        </pc:picChg>
        <pc:picChg chg="mod">
          <ac:chgData name="Paula Vázquez-Valero" userId="3a0e46d7-2099-40af-a155-aa45b68bfff3" providerId="ADAL" clId="{FC93E7E9-00CC-430E-8AFD-3F92AF274582}" dt="2022-03-04T16:16:07.983" v="3667" actId="1035"/>
          <ac:picMkLst>
            <pc:docMk/>
            <pc:sldMk cId="3423249605" sldId="830"/>
            <ac:picMk id="22" creationId="{980021BB-B030-4C25-A3E3-F2FFA720F346}"/>
          </ac:picMkLst>
        </pc:picChg>
        <pc:picChg chg="mod">
          <ac:chgData name="Paula Vázquez-Valero" userId="3a0e46d7-2099-40af-a155-aa45b68bfff3" providerId="ADAL" clId="{FC93E7E9-00CC-430E-8AFD-3F92AF274582}" dt="2022-03-04T16:16:07.983" v="3667" actId="1035"/>
          <ac:picMkLst>
            <pc:docMk/>
            <pc:sldMk cId="3423249605" sldId="830"/>
            <ac:picMk id="67" creationId="{A891B905-61DD-45C9-B9E8-77D8FC54C46D}"/>
          </ac:picMkLst>
        </pc:picChg>
        <pc:picChg chg="mod">
          <ac:chgData name="Paula Vázquez-Valero" userId="3a0e46d7-2099-40af-a155-aa45b68bfff3" providerId="ADAL" clId="{FC93E7E9-00CC-430E-8AFD-3F92AF274582}" dt="2022-03-04T16:16:07.983" v="3667" actId="1035"/>
          <ac:picMkLst>
            <pc:docMk/>
            <pc:sldMk cId="3423249605" sldId="830"/>
            <ac:picMk id="70" creationId="{B7EC5DB6-3722-4734-97B0-A951DD5E0F96}"/>
          </ac:picMkLst>
        </pc:picChg>
      </pc:sldChg>
      <pc:sldChg chg="add del">
        <pc:chgData name="Paula Vázquez-Valero" userId="3a0e46d7-2099-40af-a155-aa45b68bfff3" providerId="ADAL" clId="{FC93E7E9-00CC-430E-8AFD-3F92AF274582}" dt="2022-03-04T16:08:35.355" v="3069"/>
        <pc:sldMkLst>
          <pc:docMk/>
          <pc:sldMk cId="1307534072" sldId="831"/>
        </pc:sldMkLst>
      </pc:sldChg>
      <pc:sldChg chg="add del">
        <pc:chgData name="Paula Vázquez-Valero" userId="3a0e46d7-2099-40af-a155-aa45b68bfff3" providerId="ADAL" clId="{FC93E7E9-00CC-430E-8AFD-3F92AF274582}" dt="2022-03-04T16:08:35.355" v="3069"/>
        <pc:sldMkLst>
          <pc:docMk/>
          <pc:sldMk cId="3661985180" sldId="832"/>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10A3C-6EC1-44B1-AD7A-D13421C00F0D}" type="datetimeFigureOut">
              <a:rPr lang="en-GB" smtClean="0"/>
              <a:t>15/03/2023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52B50-4CAA-498F-BA55-B096FCBD9A9E}" type="slidenum">
              <a:rPr lang="en-GB" smtClean="0"/>
              <a:t>‹#›</a:t>
            </a:fld>
            <a:endParaRPr lang="en-GB"/>
          </a:p>
        </p:txBody>
      </p:sp>
    </p:spTree>
    <p:extLst>
      <p:ext uri="{BB962C8B-B14F-4D97-AF65-F5344CB8AC3E}">
        <p14:creationId xmlns:p14="http://schemas.microsoft.com/office/powerpoint/2010/main" val="126435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NCELP resources are given in the NCELP SOW and in the resources that first introduced and formally re-visited those words. </a:t>
            </a:r>
          </a:p>
          <a:p>
            <a:pPr marL="0" lvl="0" indent="0" algn="l" rtl="0">
              <a:spcBef>
                <a:spcPts val="0"/>
              </a:spcBef>
              <a:spcAft>
                <a:spcPts val="0"/>
              </a:spcAft>
              <a:buNone/>
            </a:pPr>
            <a:endParaRPr lang="en-GB" sz="1200" dirty="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Phonics</a:t>
            </a:r>
            <a:r>
              <a:rPr lang="es-ES_tradnl" sz="1200" kern="1200" dirty="0">
                <a:solidFill>
                  <a:schemeClr val="tx1"/>
                </a:solidFill>
                <a:effectLst/>
                <a:latin typeface="+mn-lt"/>
                <a:ea typeface="+mn-ea"/>
                <a:cs typeface="+mn-cs"/>
              </a:rPr>
              <a:t>: </a:t>
            </a:r>
            <a:r>
              <a:rPr lang="pt-BR" sz="1200" kern="1200" dirty="0">
                <a:solidFill>
                  <a:schemeClr val="tx1"/>
                </a:solidFill>
                <a:effectLst/>
                <a:latin typeface="+mn-lt"/>
                <a:ea typeface="+mn-ea"/>
                <a:cs typeface="+mn-cs"/>
              </a:rPr>
              <a:t>[r] [rr] parar [706] correr [343] caro [2179] carro [1857] pera [&gt;5000] perra [888] </a:t>
            </a:r>
            <a:endParaRPr lang="es-ES_tradnl" sz="1200" b="1" kern="1200" dirty="0">
              <a:solidFill>
                <a:schemeClr val="tx1"/>
              </a:solidFill>
              <a:effectLst/>
              <a:latin typeface="+mn-lt"/>
              <a:ea typeface="+mn-ea"/>
              <a:cs typeface="+mn-cs"/>
            </a:endParaRPr>
          </a:p>
          <a:p>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Vocabulary</a:t>
            </a:r>
            <a:r>
              <a:rPr lang="es-ES_tradnl" sz="1200" b="1" kern="1200" dirty="0">
                <a:solidFill>
                  <a:schemeClr val="tx1"/>
                </a:solidFill>
                <a:effectLst/>
                <a:latin typeface="+mn-lt"/>
                <a:ea typeface="+mn-ea"/>
                <a:cs typeface="+mn-cs"/>
              </a:rPr>
              <a:t> (new </a:t>
            </a:r>
            <a:r>
              <a:rPr lang="es-ES_tradnl" sz="1200" b="1" kern="1200" dirty="0" err="1">
                <a:solidFill>
                  <a:schemeClr val="tx1"/>
                </a:solidFill>
                <a:effectLst/>
                <a:latin typeface="+mn-lt"/>
                <a:ea typeface="+mn-ea"/>
                <a:cs typeface="+mn-cs"/>
              </a:rPr>
              <a:t>words</a:t>
            </a:r>
            <a:r>
              <a:rPr lang="es-ES_tradnl" sz="1200" b="1" kern="1200" dirty="0">
                <a:solidFill>
                  <a:schemeClr val="tx1"/>
                </a:solidFill>
                <a:effectLst/>
                <a:latin typeface="+mn-lt"/>
                <a:ea typeface="+mn-ea"/>
                <a:cs typeface="+mn-cs"/>
              </a:rPr>
              <a:t> in </a:t>
            </a:r>
            <a:r>
              <a:rPr lang="es-ES_tradnl" sz="1200" b="1" kern="1200" dirty="0" err="1">
                <a:solidFill>
                  <a:schemeClr val="tx1"/>
                </a:solidFill>
                <a:effectLst/>
                <a:latin typeface="+mn-lt"/>
                <a:ea typeface="+mn-ea"/>
                <a:cs typeface="+mn-cs"/>
              </a:rPr>
              <a:t>bold</a:t>
            </a:r>
            <a:r>
              <a:rPr lang="es-ES_tradnl" sz="1200" kern="1200" dirty="0">
                <a:solidFill>
                  <a:schemeClr val="tx1"/>
                </a:solidFill>
                <a:effectLst/>
                <a:latin typeface="+mn-lt"/>
                <a:ea typeface="+mn-ea"/>
                <a:cs typeface="+mn-cs"/>
              </a:rPr>
              <a:t>): </a:t>
            </a:r>
            <a:r>
              <a:rPr lang="es-ES" sz="1200" kern="1200" dirty="0">
                <a:solidFill>
                  <a:schemeClr val="tx1"/>
                </a:solidFill>
                <a:effectLst/>
                <a:latin typeface="+mn-lt"/>
                <a:ea typeface="+mn-ea"/>
                <a:cs typeface="+mn-cs"/>
              </a:rPr>
              <a:t>ir [33] voy </a:t>
            </a:r>
            <a:r>
              <a:rPr lang="es-ES" sz="1200" b="1" kern="1200" dirty="0">
                <a:solidFill>
                  <a:schemeClr val="tx1"/>
                </a:solidFill>
                <a:effectLst/>
                <a:latin typeface="+mn-lt"/>
                <a:ea typeface="+mn-ea"/>
                <a:cs typeface="+mn-cs"/>
              </a:rPr>
              <a:t>vas</a:t>
            </a:r>
            <a:r>
              <a:rPr lang="es-ES" sz="1200" kern="1200" dirty="0">
                <a:solidFill>
                  <a:schemeClr val="tx1"/>
                </a:solidFill>
                <a:effectLst/>
                <a:latin typeface="+mn-lt"/>
                <a:ea typeface="+mn-ea"/>
                <a:cs typeface="+mn-cs"/>
              </a:rPr>
              <a:t> va estar [21] estoy estás está </a:t>
            </a:r>
            <a:r>
              <a:rPr lang="es-ES" sz="1200" b="1" kern="1200" dirty="0">
                <a:solidFill>
                  <a:schemeClr val="tx1"/>
                </a:solidFill>
                <a:effectLst/>
                <a:latin typeface="+mn-lt"/>
                <a:ea typeface="+mn-ea"/>
                <a:cs typeface="+mn-cs"/>
              </a:rPr>
              <a:t>cine</a:t>
            </a:r>
            <a:r>
              <a:rPr lang="es-ES" sz="1200" kern="1200" dirty="0">
                <a:solidFill>
                  <a:schemeClr val="tx1"/>
                </a:solidFill>
                <a:effectLst/>
                <a:latin typeface="+mn-lt"/>
                <a:ea typeface="+mn-ea"/>
                <a:cs typeface="+mn-cs"/>
              </a:rPr>
              <a:t> [952] </a:t>
            </a:r>
            <a:r>
              <a:rPr lang="es-ES" sz="1200" b="1" kern="1200" dirty="0">
                <a:solidFill>
                  <a:schemeClr val="tx1"/>
                </a:solidFill>
                <a:effectLst/>
                <a:latin typeface="+mn-lt"/>
                <a:ea typeface="+mn-ea"/>
                <a:cs typeface="+mn-cs"/>
              </a:rPr>
              <a:t>costa </a:t>
            </a:r>
            <a:r>
              <a:rPr lang="es-ES" sz="1200" kern="1200" dirty="0">
                <a:solidFill>
                  <a:schemeClr val="tx1"/>
                </a:solidFill>
                <a:effectLst/>
                <a:latin typeface="+mn-lt"/>
                <a:ea typeface="+mn-ea"/>
                <a:cs typeface="+mn-cs"/>
              </a:rPr>
              <a:t>[896] </a:t>
            </a:r>
            <a:r>
              <a:rPr lang="es-ES" sz="1200" b="1" kern="1200" dirty="0">
                <a:solidFill>
                  <a:schemeClr val="tx1"/>
                </a:solidFill>
                <a:effectLst/>
                <a:latin typeface="+mn-lt"/>
                <a:ea typeface="+mn-ea"/>
                <a:cs typeface="+mn-cs"/>
              </a:rPr>
              <a:t>mercado</a:t>
            </a:r>
            <a:r>
              <a:rPr lang="es-ES" sz="1200" kern="1200" dirty="0">
                <a:solidFill>
                  <a:schemeClr val="tx1"/>
                </a:solidFill>
                <a:effectLst/>
                <a:latin typeface="+mn-lt"/>
                <a:ea typeface="+mn-ea"/>
                <a:cs typeface="+mn-cs"/>
              </a:rPr>
              <a:t> [487] </a:t>
            </a:r>
            <a:r>
              <a:rPr lang="es-ES" sz="1200" b="1" kern="1200" dirty="0">
                <a:solidFill>
                  <a:schemeClr val="tx1"/>
                </a:solidFill>
                <a:effectLst/>
                <a:latin typeface="+mn-lt"/>
                <a:ea typeface="+mn-ea"/>
                <a:cs typeface="+mn-cs"/>
              </a:rPr>
              <a:t>teatro</a:t>
            </a:r>
            <a:r>
              <a:rPr lang="es-ES" sz="1200" kern="1200" dirty="0">
                <a:solidFill>
                  <a:schemeClr val="tx1"/>
                </a:solidFill>
                <a:effectLst/>
                <a:latin typeface="+mn-lt"/>
                <a:ea typeface="+mn-ea"/>
                <a:cs typeface="+mn-cs"/>
              </a:rPr>
              <a:t> [605] </a:t>
            </a:r>
            <a:endParaRPr lang="es-ES_tradnl" sz="1200" b="1" kern="1200" dirty="0">
              <a:solidFill>
                <a:schemeClr val="tx1"/>
              </a:solidFill>
              <a:effectLst/>
              <a:latin typeface="+mn-lt"/>
              <a:ea typeface="+mn-ea"/>
              <a:cs typeface="+mn-cs"/>
            </a:endParaRPr>
          </a:p>
          <a:p>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1</a:t>
            </a:r>
            <a:r>
              <a:rPr lang="es-ES_tradnl" sz="1200" kern="1200" dirty="0">
                <a:solidFill>
                  <a:schemeClr val="tx1"/>
                </a:solidFill>
                <a:effectLst/>
                <a:latin typeface="+mn-lt"/>
                <a:ea typeface="+mn-ea"/>
                <a:cs typeface="+mn-cs"/>
              </a:rPr>
              <a:t>:</a:t>
            </a:r>
            <a:r>
              <a:rPr lang="es-ES_tradnl" sz="1200" b="1" kern="1200" dirty="0">
                <a:solidFill>
                  <a:schemeClr val="tx1"/>
                </a:solidFill>
                <a:effectLst/>
                <a:latin typeface="+mn-lt"/>
                <a:ea typeface="+mn-ea"/>
                <a:cs typeface="+mn-cs"/>
              </a:rPr>
              <a:t> </a:t>
            </a:r>
            <a:r>
              <a:rPr lang="es-ES" sz="1200" b="1" kern="1200" dirty="0">
                <a:solidFill>
                  <a:schemeClr val="tx1"/>
                </a:solidFill>
                <a:effectLst/>
                <a:latin typeface="+mn-lt"/>
                <a:ea typeface="+mn-ea"/>
                <a:cs typeface="+mn-cs"/>
              </a:rPr>
              <a:t>armario</a:t>
            </a:r>
            <a:r>
              <a:rPr lang="es-ES" sz="1200" b="0" kern="1200" dirty="0">
                <a:solidFill>
                  <a:schemeClr val="tx1"/>
                </a:solidFill>
                <a:effectLst/>
                <a:latin typeface="+mn-lt"/>
                <a:ea typeface="+mn-ea"/>
                <a:cs typeface="+mn-cs"/>
              </a:rPr>
              <a:t> [5000] </a:t>
            </a:r>
            <a:r>
              <a:rPr lang="es-ES" sz="1200" b="1" kern="1200" dirty="0">
                <a:solidFill>
                  <a:schemeClr val="tx1"/>
                </a:solidFill>
                <a:effectLst/>
                <a:latin typeface="+mn-lt"/>
                <a:ea typeface="+mn-ea"/>
                <a:cs typeface="+mn-cs"/>
              </a:rPr>
              <a:t>cosa</a:t>
            </a:r>
            <a:r>
              <a:rPr lang="es-ES" sz="1200" b="0" kern="1200" dirty="0">
                <a:solidFill>
                  <a:schemeClr val="tx1"/>
                </a:solidFill>
                <a:effectLst/>
                <a:latin typeface="+mn-lt"/>
                <a:ea typeface="+mn-ea"/>
                <a:cs typeface="+mn-cs"/>
              </a:rPr>
              <a:t> [69] </a:t>
            </a:r>
            <a:r>
              <a:rPr lang="es-ES" sz="1200" b="1" kern="1200" dirty="0">
                <a:solidFill>
                  <a:schemeClr val="tx1"/>
                </a:solidFill>
                <a:effectLst/>
                <a:latin typeface="+mn-lt"/>
                <a:ea typeface="+mn-ea"/>
                <a:cs typeface="+mn-cs"/>
              </a:rPr>
              <a:t>habitación </a:t>
            </a:r>
            <a:r>
              <a:rPr lang="es-ES" sz="1200" b="0" kern="1200" dirty="0">
                <a:solidFill>
                  <a:schemeClr val="tx1"/>
                </a:solidFill>
                <a:effectLst/>
                <a:latin typeface="+mn-lt"/>
                <a:ea typeface="+mn-ea"/>
                <a:cs typeface="+mn-cs"/>
              </a:rPr>
              <a:t>[1069] </a:t>
            </a:r>
            <a:r>
              <a:rPr lang="es-ES" sz="1200" b="1" kern="1200" dirty="0">
                <a:solidFill>
                  <a:schemeClr val="tx1"/>
                </a:solidFill>
                <a:effectLst/>
                <a:latin typeface="+mn-lt"/>
                <a:ea typeface="+mn-ea"/>
                <a:cs typeface="+mn-cs"/>
              </a:rPr>
              <a:t>piso </a:t>
            </a:r>
            <a:r>
              <a:rPr lang="es-ES" sz="1200" b="0" kern="1200" dirty="0">
                <a:solidFill>
                  <a:schemeClr val="tx1"/>
                </a:solidFill>
                <a:effectLst/>
                <a:latin typeface="+mn-lt"/>
                <a:ea typeface="+mn-ea"/>
                <a:cs typeface="+mn-cs"/>
              </a:rPr>
              <a:t>[889] </a:t>
            </a:r>
            <a:r>
              <a:rPr lang="es-ES" sz="1200" b="1" kern="1200" dirty="0">
                <a:solidFill>
                  <a:schemeClr val="tx1"/>
                </a:solidFill>
                <a:effectLst/>
                <a:latin typeface="+mn-lt"/>
                <a:ea typeface="+mn-ea"/>
                <a:cs typeface="+mn-cs"/>
              </a:rPr>
              <a:t>radio</a:t>
            </a:r>
            <a:r>
              <a:rPr lang="es-ES" sz="1200" b="0" kern="1200" dirty="0">
                <a:solidFill>
                  <a:schemeClr val="tx1"/>
                </a:solidFill>
                <a:effectLst/>
                <a:latin typeface="+mn-lt"/>
                <a:ea typeface="+mn-ea"/>
                <a:cs typeface="+mn-cs"/>
              </a:rPr>
              <a:t> [933] </a:t>
            </a:r>
            <a:r>
              <a:rPr lang="es-ES" sz="1200" b="1" kern="1200" dirty="0">
                <a:solidFill>
                  <a:schemeClr val="tx1"/>
                </a:solidFill>
                <a:effectLst/>
                <a:latin typeface="+mn-lt"/>
                <a:ea typeface="+mn-ea"/>
                <a:cs typeface="+mn-cs"/>
              </a:rPr>
              <a:t>televisión</a:t>
            </a:r>
            <a:r>
              <a:rPr lang="es-ES" sz="1200" b="0" kern="1200" dirty="0">
                <a:solidFill>
                  <a:schemeClr val="tx1"/>
                </a:solidFill>
                <a:effectLst/>
                <a:latin typeface="+mn-lt"/>
                <a:ea typeface="+mn-ea"/>
                <a:cs typeface="+mn-cs"/>
              </a:rPr>
              <a:t> [825]  bicicleta [3684] cama [609] cuaderno [3301]  gato [1728]  idea [247] oso [4449] perro [888] </a:t>
            </a:r>
            <a:endParaRPr lang="en-GB" sz="1200" b="0"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Revisit 2: </a:t>
            </a:r>
            <a:r>
              <a:rPr lang="es-ES" sz="1200" b="1" kern="1200" dirty="0">
                <a:solidFill>
                  <a:schemeClr val="tx1"/>
                </a:solidFill>
                <a:effectLst/>
                <a:latin typeface="+mn-lt"/>
                <a:ea typeface="+mn-ea"/>
                <a:cs typeface="+mn-cs"/>
              </a:rPr>
              <a:t>bailar </a:t>
            </a:r>
            <a:r>
              <a:rPr lang="es-ES" sz="1200" b="0" kern="1200" dirty="0">
                <a:solidFill>
                  <a:schemeClr val="tx1"/>
                </a:solidFill>
                <a:effectLst/>
                <a:latin typeface="+mn-lt"/>
                <a:ea typeface="+mn-ea"/>
                <a:cs typeface="+mn-cs"/>
              </a:rPr>
              <a:t>[1323] </a:t>
            </a:r>
            <a:r>
              <a:rPr lang="es-ES" sz="1200" b="1" kern="1200" dirty="0">
                <a:solidFill>
                  <a:schemeClr val="tx1"/>
                </a:solidFill>
                <a:effectLst/>
                <a:latin typeface="+mn-lt"/>
                <a:ea typeface="+mn-ea"/>
                <a:cs typeface="+mn-cs"/>
              </a:rPr>
              <a:t>cocinar </a:t>
            </a:r>
            <a:r>
              <a:rPr lang="es-ES" sz="1200" b="0" kern="1200" dirty="0">
                <a:solidFill>
                  <a:schemeClr val="tx1"/>
                </a:solidFill>
                <a:effectLst/>
                <a:latin typeface="+mn-lt"/>
                <a:ea typeface="+mn-ea"/>
                <a:cs typeface="+mn-cs"/>
              </a:rPr>
              <a:t>[3074] </a:t>
            </a:r>
            <a:r>
              <a:rPr lang="es-ES" sz="1200" b="1" kern="1200" dirty="0">
                <a:solidFill>
                  <a:schemeClr val="tx1"/>
                </a:solidFill>
                <a:effectLst/>
                <a:latin typeface="+mn-lt"/>
                <a:ea typeface="+mn-ea"/>
                <a:cs typeface="+mn-cs"/>
              </a:rPr>
              <a:t>mandar </a:t>
            </a:r>
            <a:r>
              <a:rPr lang="es-ES" sz="1200" b="0" kern="1200" dirty="0">
                <a:solidFill>
                  <a:schemeClr val="tx1"/>
                </a:solidFill>
                <a:effectLst/>
                <a:latin typeface="+mn-lt"/>
                <a:ea typeface="+mn-ea"/>
                <a:cs typeface="+mn-cs"/>
              </a:rPr>
              <a:t>[588] </a:t>
            </a:r>
            <a:r>
              <a:rPr lang="es-ES" sz="1200" b="1" kern="1200" dirty="0">
                <a:solidFill>
                  <a:schemeClr val="tx1"/>
                </a:solidFill>
                <a:effectLst/>
                <a:latin typeface="+mn-lt"/>
                <a:ea typeface="+mn-ea"/>
                <a:cs typeface="+mn-cs"/>
              </a:rPr>
              <a:t>mirar </a:t>
            </a:r>
            <a:r>
              <a:rPr lang="es-ES" sz="1200" b="0" kern="1200" dirty="0">
                <a:solidFill>
                  <a:schemeClr val="tx1"/>
                </a:solidFill>
                <a:effectLst/>
                <a:latin typeface="+mn-lt"/>
                <a:ea typeface="+mn-ea"/>
                <a:cs typeface="+mn-cs"/>
              </a:rPr>
              <a:t>[125] </a:t>
            </a:r>
            <a:r>
              <a:rPr lang="es-ES" sz="1200" b="1" kern="1200" dirty="0">
                <a:solidFill>
                  <a:schemeClr val="tx1"/>
                </a:solidFill>
                <a:effectLst/>
                <a:latin typeface="+mn-lt"/>
                <a:ea typeface="+mn-ea"/>
                <a:cs typeface="+mn-cs"/>
              </a:rPr>
              <a:t>luz </a:t>
            </a:r>
            <a:r>
              <a:rPr lang="es-ES" sz="1200" b="0" kern="1200" dirty="0">
                <a:solidFill>
                  <a:schemeClr val="tx1"/>
                </a:solidFill>
                <a:effectLst/>
                <a:latin typeface="+mn-lt"/>
                <a:ea typeface="+mn-ea"/>
                <a:cs typeface="+mn-cs"/>
              </a:rPr>
              <a:t>[278] </a:t>
            </a:r>
            <a:r>
              <a:rPr lang="es-ES" sz="1200" b="1" kern="1200" dirty="0">
                <a:solidFill>
                  <a:schemeClr val="tx1"/>
                </a:solidFill>
                <a:effectLst/>
                <a:latin typeface="+mn-lt"/>
                <a:ea typeface="+mn-ea"/>
                <a:cs typeface="+mn-cs"/>
              </a:rPr>
              <a:t>pollo</a:t>
            </a:r>
            <a:r>
              <a:rPr lang="es-ES" sz="1200" b="0" kern="1200" dirty="0">
                <a:solidFill>
                  <a:schemeClr val="tx1"/>
                </a:solidFill>
                <a:effectLst/>
                <a:latin typeface="+mn-lt"/>
                <a:ea typeface="+mn-ea"/>
                <a:cs typeface="+mn-cs"/>
              </a:rPr>
              <a:t> [3577] </a:t>
            </a:r>
            <a:r>
              <a:rPr lang="es-ES" sz="1200" b="1" kern="1200" dirty="0">
                <a:solidFill>
                  <a:schemeClr val="tx1"/>
                </a:solidFill>
                <a:effectLst/>
                <a:latin typeface="+mn-lt"/>
                <a:ea typeface="+mn-ea"/>
                <a:cs typeface="+mn-cs"/>
              </a:rPr>
              <a:t>suéter </a:t>
            </a:r>
            <a:r>
              <a:rPr lang="es-ES" sz="1200" b="0" kern="1200" dirty="0">
                <a:solidFill>
                  <a:schemeClr val="tx1"/>
                </a:solidFill>
                <a:effectLst/>
                <a:latin typeface="+mn-lt"/>
                <a:ea typeface="+mn-ea"/>
                <a:cs typeface="+mn-cs"/>
              </a:rPr>
              <a:t>[&gt;5000] </a:t>
            </a:r>
            <a:r>
              <a:rPr lang="es-ES" sz="1200" b="1" kern="1200" dirty="0">
                <a:solidFill>
                  <a:schemeClr val="tx1"/>
                </a:solidFill>
                <a:effectLst/>
                <a:latin typeface="+mn-lt"/>
                <a:ea typeface="+mn-ea"/>
                <a:cs typeface="+mn-cs"/>
              </a:rPr>
              <a:t>tarjeta</a:t>
            </a:r>
            <a:r>
              <a:rPr lang="es-ES" sz="1200" b="0" kern="1200" dirty="0">
                <a:solidFill>
                  <a:schemeClr val="tx1"/>
                </a:solidFill>
                <a:effectLst/>
                <a:latin typeface="+mn-lt"/>
                <a:ea typeface="+mn-ea"/>
                <a:cs typeface="+mn-cs"/>
              </a:rPr>
              <a:t> [1958] </a:t>
            </a:r>
            <a:r>
              <a:rPr lang="es-ES" sz="1200" b="1" kern="1200" dirty="0">
                <a:solidFill>
                  <a:schemeClr val="tx1"/>
                </a:solidFill>
                <a:effectLst/>
                <a:latin typeface="+mn-lt"/>
                <a:ea typeface="+mn-ea"/>
                <a:cs typeface="+mn-cs"/>
              </a:rPr>
              <a:t>común</a:t>
            </a:r>
            <a:r>
              <a:rPr lang="es-ES" sz="1200" b="0" kern="1200" dirty="0">
                <a:solidFill>
                  <a:schemeClr val="tx1"/>
                </a:solidFill>
                <a:effectLst/>
                <a:latin typeface="+mn-lt"/>
                <a:ea typeface="+mn-ea"/>
                <a:cs typeface="+mn-cs"/>
              </a:rPr>
              <a:t> [742]</a:t>
            </a:r>
            <a:endParaRPr lang="es-ES_tradnl" sz="1200" b="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Source: Davies, M. and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marL="0" lvl="0" indent="0" algn="l" rtl="0">
              <a:spcBef>
                <a:spcPts val="0"/>
              </a:spcBef>
              <a:spcAft>
                <a:spcPts val="0"/>
              </a:spcAft>
              <a:buNone/>
            </a:pPr>
            <a:endParaRPr lang="en-GB" dirty="0"/>
          </a:p>
          <a:p>
            <a:pPr marL="0" lvl="0" indent="0" algn="l" rtl="0">
              <a:spcBef>
                <a:spcPts val="0"/>
              </a:spcBef>
              <a:spcAft>
                <a:spcPts val="0"/>
              </a:spcAft>
              <a:buNone/>
            </a:pPr>
            <a:endParaRPr lang="en-GB" b="1" i="0" u="none" strike="noStrike" dirty="0">
              <a:solidFill>
                <a:srgbClr val="002060"/>
              </a:solidFill>
              <a:effectLst/>
              <a:latin typeface="docs-Century Gothic"/>
            </a:endParaRP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b="1" i="0" u="none" strike="noStrike" dirty="0">
              <a:solidFill>
                <a:srgbClr val="002060"/>
              </a:solidFill>
              <a:effectLst/>
              <a:latin typeface="docs-Century Gothic"/>
            </a:endParaRPr>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endParaRPr dirty="0"/>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[4/6]</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420706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[5/6]</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757438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[6/6]</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0907898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1 minute</a:t>
            </a: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conclude Follow up 4 with a look at another building designed by </a:t>
            </a:r>
            <a:r>
              <a:rPr lang="en-GB" b="0" dirty="0" err="1"/>
              <a:t>Gaudí</a:t>
            </a:r>
            <a:r>
              <a:rPr lang="en-GB" b="0" dirty="0"/>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dirty="0"/>
          </a:p>
          <a:p>
            <a:r>
              <a:rPr lang="en-GB" b="1" dirty="0"/>
              <a:t>Procedure:</a:t>
            </a:r>
          </a:p>
          <a:p>
            <a:pPr marL="0" marR="0" lvl="0" indent="0" algn="l" defTabSz="914400" rtl="0" eaLnBrk="1" fontAlgn="auto" latinLnBrk="0" hangingPunct="1">
              <a:lnSpc>
                <a:spcPct val="100000"/>
              </a:lnSpc>
              <a:spcBef>
                <a:spcPts val="0"/>
              </a:spcBef>
              <a:spcAft>
                <a:spcPts val="0"/>
              </a:spcAft>
              <a:buClrTx/>
              <a:buSzTx/>
              <a:buFontTx/>
              <a:buNone/>
              <a:tabLst/>
              <a:defRPr/>
            </a:pPr>
            <a:r>
              <a:rPr lang="en-GB" b="0" dirty="0"/>
              <a:t>1. Ask the question </a:t>
            </a:r>
            <a:r>
              <a:rPr lang="en-GB" sz="1200" b="0" dirty="0">
                <a:solidFill>
                  <a:srgbClr val="002060"/>
                </a:solidFill>
                <a:latin typeface="Century Gothic" panose="020B0502020202020204" pitchFamily="34" charset="0"/>
              </a:rPr>
              <a:t>¿</a:t>
            </a:r>
            <a:r>
              <a:rPr lang="en-GB" sz="1200" b="0" dirty="0" err="1">
                <a:solidFill>
                  <a:srgbClr val="002060"/>
                </a:solidFill>
                <a:latin typeface="Century Gothic" panose="020B0502020202020204" pitchFamily="34" charset="0"/>
              </a:rPr>
              <a:t>Quién</a:t>
            </a:r>
            <a:r>
              <a:rPr lang="en-GB" sz="1200" b="0" dirty="0">
                <a:solidFill>
                  <a:srgbClr val="002060"/>
                </a:solidFill>
                <a:latin typeface="Century Gothic" panose="020B0502020202020204" pitchFamily="34" charset="0"/>
              </a:rPr>
              <a:t> </a:t>
            </a:r>
            <a:r>
              <a:rPr lang="en-GB" sz="1200" b="0" dirty="0" err="1">
                <a:solidFill>
                  <a:srgbClr val="002060"/>
                </a:solidFill>
                <a:latin typeface="Century Gothic" panose="020B0502020202020204" pitchFamily="34" charset="0"/>
              </a:rPr>
              <a:t>va</a:t>
            </a:r>
            <a:r>
              <a:rPr lang="en-GB" sz="1200" b="0" dirty="0">
                <a:solidFill>
                  <a:srgbClr val="002060"/>
                </a:solidFill>
                <a:latin typeface="Century Gothic" panose="020B0502020202020204" pitchFamily="34" charset="0"/>
              </a:rPr>
              <a:t> a la casa de </a:t>
            </a:r>
            <a:r>
              <a:rPr lang="en-GB" sz="1200" b="0" dirty="0" err="1">
                <a:solidFill>
                  <a:srgbClr val="002060"/>
                </a:solidFill>
                <a:latin typeface="Century Gothic" panose="020B0502020202020204" pitchFamily="34" charset="0"/>
              </a:rPr>
              <a:t>Gaudí</a:t>
            </a:r>
            <a:r>
              <a:rPr lang="en-GB" sz="1200" b="0" dirty="0">
                <a:solidFill>
                  <a:srgbClr val="002060"/>
                </a:solidFill>
                <a:latin typeface="Century Gothic" panose="020B0502020202020204" pitchFamily="34" charset="0"/>
              </a:rPr>
              <a:t>?</a:t>
            </a:r>
          </a:p>
          <a:p>
            <a:r>
              <a:rPr lang="en-GB" b="0" dirty="0"/>
              <a:t>2. Click to provide the answer: Sofía.</a:t>
            </a:r>
          </a:p>
          <a:p>
            <a:r>
              <a:rPr lang="en-GB" b="0" dirty="0"/>
              <a:t>3. Ask pupils how they would describe the buildings / places that </a:t>
            </a:r>
            <a:r>
              <a:rPr lang="en-GB" b="0" dirty="0" err="1"/>
              <a:t>Gaudí</a:t>
            </a:r>
            <a:r>
              <a:rPr lang="en-GB" b="0" dirty="0"/>
              <a:t> has designed in Barcelona.</a:t>
            </a:r>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045431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5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written production and comprehension of estar, </a:t>
            </a:r>
            <a:r>
              <a:rPr lang="en-GB" b="0" dirty="0" err="1"/>
              <a:t>ir</a:t>
            </a:r>
            <a:r>
              <a:rPr lang="en-GB" b="0" dirty="0"/>
              <a:t> and the correct preposition. </a:t>
            </a:r>
            <a:endParaRPr lang="en-GB" b="1" dirty="0"/>
          </a:p>
          <a:p>
            <a:endParaRPr lang="en-GB" b="1" dirty="0"/>
          </a:p>
          <a:p>
            <a:r>
              <a:rPr lang="en-GB" b="1" dirty="0"/>
              <a:t>Procedure:</a:t>
            </a:r>
          </a:p>
          <a:p>
            <a:pPr>
              <a:buAutoNum type="arabicPeriod"/>
            </a:pPr>
            <a:r>
              <a:rPr lang="en-GB" b="0" dirty="0"/>
              <a:t> Pupils to use the parts of the sentence in Spanish / English to write down the whole sentence in Spanish and English. </a:t>
            </a:r>
          </a:p>
          <a:p>
            <a:pPr>
              <a:buAutoNum type="arabicPeriod"/>
            </a:pPr>
            <a:r>
              <a:rPr lang="en-GB" b="0" dirty="0"/>
              <a:t> Click to correct.</a:t>
            </a:r>
          </a:p>
          <a:p>
            <a:pPr>
              <a:buAutoNum type="arabicPeriod"/>
            </a:pPr>
            <a:r>
              <a:rPr lang="en-GB" b="0" dirty="0"/>
              <a:t> If desired, click on the numbers to hear the sentences.</a:t>
            </a:r>
          </a:p>
          <a:p>
            <a:pPr>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(this slide) and production (next slide)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7625267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FOLLOW UP 2</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923429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 FOLLOW UP EXTRA</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6250367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 </a:t>
            </a:r>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endParaRPr lang="en-GB" b="1"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Aim:</a:t>
            </a:r>
            <a:r>
              <a:rPr lang="en-GB" b="0" dirty="0"/>
              <a:t> to develop phonological awareness of [r] [</a:t>
            </a:r>
            <a:r>
              <a:rPr lang="en-GB" b="0" dirty="0" err="1"/>
              <a:t>rr</a:t>
            </a:r>
            <a:r>
              <a:rPr lang="en-GB" b="0" dirty="0"/>
              <a:t>]</a:t>
            </a:r>
            <a:br>
              <a:rPr lang="en-GB" b="0" dirty="0"/>
            </a:br>
            <a:endParaRPr lang="en-GB" b="0" dirty="0"/>
          </a:p>
          <a:p>
            <a:pPr marL="0" marR="0" lvl="0" indent="0" algn="l" defTabSz="914400" rtl="0" eaLnBrk="1" fontAlgn="auto" latinLnBrk="0" hangingPunct="1">
              <a:lnSpc>
                <a:spcPct val="100000"/>
              </a:lnSpc>
              <a:spcBef>
                <a:spcPts val="0"/>
              </a:spcBef>
              <a:spcAft>
                <a:spcPts val="0"/>
              </a:spcAft>
              <a:buClr>
                <a:schemeClr val="dk1"/>
              </a:buClr>
              <a:buSzPts val="1200"/>
              <a:buFont typeface="Calibri"/>
              <a:buNone/>
              <a:tabLst/>
              <a:defRPr/>
            </a:pPr>
            <a:r>
              <a:rPr lang="en-GB" b="1" dirty="0"/>
              <a:t>Procedure:</a:t>
            </a:r>
            <a:endParaRPr lang="en-GB" dirty="0"/>
          </a:p>
          <a:p>
            <a:pPr marL="228600" lvl="0" indent="-228600" algn="l" rtl="0">
              <a:spcBef>
                <a:spcPts val="0"/>
              </a:spcBef>
              <a:spcAft>
                <a:spcPts val="0"/>
              </a:spcAft>
              <a:buAutoNum type="arabicPeriod"/>
            </a:pPr>
            <a:r>
              <a:rPr lang="en-GB" dirty="0"/>
              <a:t>Click to bring up the instruction.</a:t>
            </a:r>
          </a:p>
          <a:p>
            <a:pPr marL="228600" lvl="0" indent="-228600" algn="l" rtl="0">
              <a:spcBef>
                <a:spcPts val="0"/>
              </a:spcBef>
              <a:spcAft>
                <a:spcPts val="0"/>
              </a:spcAft>
              <a:buAutoNum type="arabicPeriod"/>
            </a:pPr>
            <a:r>
              <a:rPr lang="en-GB" dirty="0"/>
              <a:t>Click to bring up table and do example together (E).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Students tick and/or write the correct sound </a:t>
            </a:r>
            <a:r>
              <a:rPr lang="en-GB" b="0" dirty="0"/>
              <a:t>[r] or [</a:t>
            </a:r>
            <a:r>
              <a:rPr lang="en-GB" b="0" dirty="0" err="1"/>
              <a:t>rr</a:t>
            </a:r>
            <a:r>
              <a:rPr lang="en-GB" b="0" dirty="0"/>
              <a: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b="0" dirty="0"/>
              <a:t>Click to reveal answers and elicit pupils’ pronunciation of each word.</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Click to bring up Part B and read instructions.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GB" dirty="0"/>
              <a:t>Click to bring up and listen to each sentence of the poem.</a:t>
            </a:r>
          </a:p>
          <a:p>
            <a:pPr marL="228600" lvl="0" indent="-228600" algn="l" rtl="0">
              <a:spcBef>
                <a:spcPts val="0"/>
              </a:spcBef>
              <a:spcAft>
                <a:spcPts val="0"/>
              </a:spcAft>
              <a:buAutoNum type="arabicPeriod" startAt="6"/>
            </a:pPr>
            <a:r>
              <a:rPr lang="en-GB" dirty="0"/>
              <a:t>Allow pupils to practise in pairs.</a:t>
            </a:r>
          </a:p>
          <a:p>
            <a:pPr marL="228600" lvl="0" indent="-228600" algn="l" rtl="0">
              <a:spcBef>
                <a:spcPts val="0"/>
              </a:spcBef>
              <a:spcAft>
                <a:spcPts val="0"/>
              </a:spcAft>
              <a:buAutoNum type="arabicPeriod" startAt="6"/>
            </a:pPr>
            <a:r>
              <a:rPr lang="en-GB" dirty="0"/>
              <a:t>Practise one more time as a whole class. </a:t>
            </a:r>
          </a:p>
          <a:p>
            <a:pPr marL="0" lvl="0" indent="0" algn="l" rtl="0">
              <a:spcBef>
                <a:spcPts val="0"/>
              </a:spcBef>
              <a:spcAft>
                <a:spcPts val="0"/>
              </a:spcAft>
              <a:buNone/>
            </a:pPr>
            <a:endParaRPr lang="en-GB" b="1" dirty="0"/>
          </a:p>
          <a:p>
            <a:pPr marL="0" lvl="0" indent="0" algn="l" rtl="0">
              <a:spcBef>
                <a:spcPts val="0"/>
              </a:spcBef>
              <a:spcAft>
                <a:spcPts val="0"/>
              </a:spcAft>
              <a:buNone/>
            </a:pPr>
            <a:r>
              <a:rPr lang="en-GB" b="1" dirty="0"/>
              <a:t>Transcript Part A:</a:t>
            </a:r>
            <a:br>
              <a:rPr lang="en-GB" dirty="0"/>
            </a:br>
            <a:r>
              <a:rPr lang="en-GB" dirty="0"/>
              <a:t>[EJ] serio</a:t>
            </a:r>
          </a:p>
          <a:p>
            <a:pPr marL="0" lvl="0" indent="0" algn="l" rtl="0">
              <a:spcBef>
                <a:spcPts val="0"/>
              </a:spcBef>
              <a:spcAft>
                <a:spcPts val="0"/>
              </a:spcAft>
              <a:buNone/>
            </a:pPr>
            <a:r>
              <a:rPr lang="en-GB" dirty="0"/>
              <a:t>[1] febrero</a:t>
            </a:r>
          </a:p>
          <a:p>
            <a:pPr marL="0" lvl="0" indent="0" algn="l" rtl="0">
              <a:spcBef>
                <a:spcPts val="0"/>
              </a:spcBef>
              <a:spcAft>
                <a:spcPts val="0"/>
              </a:spcAft>
              <a:buNone/>
            </a:pPr>
            <a:r>
              <a:rPr lang="en-GB" dirty="0"/>
              <a:t>[2] </a:t>
            </a:r>
            <a:r>
              <a:rPr lang="en-GB" dirty="0" err="1"/>
              <a:t>corre</a:t>
            </a:r>
            <a:endParaRPr lang="en-GB" dirty="0"/>
          </a:p>
          <a:p>
            <a:pPr marL="0" lvl="0" indent="0" algn="l" rtl="0">
              <a:spcBef>
                <a:spcPts val="0"/>
              </a:spcBef>
              <a:spcAft>
                <a:spcPts val="0"/>
              </a:spcAft>
              <a:buNone/>
            </a:pPr>
            <a:r>
              <a:rPr lang="en-GB" dirty="0"/>
              <a:t>[3] </a:t>
            </a:r>
            <a:r>
              <a:rPr lang="en-GB" dirty="0" err="1"/>
              <a:t>guitarra</a:t>
            </a:r>
            <a:endParaRPr lang="en-GB" dirty="0"/>
          </a:p>
          <a:p>
            <a:pPr marL="0" lvl="0" indent="0" algn="l" rtl="0">
              <a:spcBef>
                <a:spcPts val="0"/>
              </a:spcBef>
              <a:spcAft>
                <a:spcPts val="0"/>
              </a:spcAft>
              <a:buNone/>
            </a:pPr>
            <a:r>
              <a:rPr lang="en-GB" dirty="0"/>
              <a:t>[4] terrible</a:t>
            </a:r>
          </a:p>
          <a:p>
            <a:pPr marL="0" lvl="0" indent="0" algn="l" rtl="0">
              <a:spcBef>
                <a:spcPts val="0"/>
              </a:spcBef>
              <a:spcAft>
                <a:spcPts val="0"/>
              </a:spcAft>
              <a:buNone/>
            </a:pPr>
            <a:r>
              <a:rPr lang="en-GB" dirty="0"/>
              <a:t>[5] </a:t>
            </a:r>
            <a:r>
              <a:rPr lang="en-GB" dirty="0" err="1"/>
              <a:t>diferente</a:t>
            </a:r>
            <a:endParaRPr lang="en-GB" dirty="0"/>
          </a:p>
          <a:p>
            <a:pPr marL="0" lvl="0" indent="0" algn="l" rtl="0">
              <a:spcBef>
                <a:spcPts val="0"/>
              </a:spcBef>
              <a:spcAft>
                <a:spcPts val="0"/>
              </a:spcAft>
              <a:buNone/>
            </a:pPr>
            <a:endParaRPr lang="en-GB" dirty="0"/>
          </a:p>
          <a:p>
            <a:pPr marL="0" lvl="0" indent="0" algn="l" rtl="0">
              <a:spcBef>
                <a:spcPts val="0"/>
              </a:spcBef>
              <a:spcAft>
                <a:spcPts val="0"/>
              </a:spcAft>
              <a:buNone/>
            </a:pPr>
            <a:r>
              <a:rPr lang="en-GB" b="1" dirty="0"/>
              <a:t>Transcript Part B:</a:t>
            </a:r>
            <a:br>
              <a:rPr lang="en-GB" b="1" dirty="0"/>
            </a:br>
            <a:r>
              <a:rPr lang="en-GB" b="0" dirty="0" err="1"/>
              <a:t>Erre</a:t>
            </a:r>
            <a:r>
              <a:rPr lang="en-GB" b="0" dirty="0"/>
              <a:t> con </a:t>
            </a:r>
            <a:r>
              <a:rPr lang="en-GB" b="0" dirty="0" err="1"/>
              <a:t>erre</a:t>
            </a:r>
            <a:r>
              <a:rPr lang="en-GB" b="0" dirty="0"/>
              <a:t> </a:t>
            </a:r>
            <a:r>
              <a:rPr lang="en-GB" b="0" dirty="0" err="1"/>
              <a:t>guitarra</a:t>
            </a:r>
            <a:endParaRPr lang="en-GB" b="0" dirty="0"/>
          </a:p>
          <a:p>
            <a:pPr marL="0" lvl="0" indent="0" algn="l" rtl="0">
              <a:spcBef>
                <a:spcPts val="0"/>
              </a:spcBef>
              <a:spcAft>
                <a:spcPts val="0"/>
              </a:spcAft>
              <a:buNone/>
            </a:pPr>
            <a:r>
              <a:rPr lang="en-GB" b="0" dirty="0" err="1"/>
              <a:t>Erre</a:t>
            </a:r>
            <a:r>
              <a:rPr lang="en-GB" b="0" dirty="0"/>
              <a:t> con o serio</a:t>
            </a:r>
          </a:p>
          <a:p>
            <a:pPr marL="0" lvl="0" indent="0" algn="l" rtl="0">
              <a:spcBef>
                <a:spcPts val="0"/>
              </a:spcBef>
              <a:spcAft>
                <a:spcPts val="0"/>
              </a:spcAft>
              <a:buNone/>
            </a:pPr>
            <a:r>
              <a:rPr lang="en-GB" b="0" dirty="0" err="1"/>
              <a:t>Erre</a:t>
            </a:r>
            <a:r>
              <a:rPr lang="en-GB" b="0" dirty="0"/>
              <a:t> y </a:t>
            </a:r>
            <a:r>
              <a:rPr lang="en-GB" b="0" dirty="0" err="1"/>
              <a:t>erre</a:t>
            </a:r>
            <a:r>
              <a:rPr lang="en-GB" b="0" dirty="0"/>
              <a:t> </a:t>
            </a:r>
            <a:r>
              <a:rPr lang="en-GB" b="0" dirty="0" err="1"/>
              <a:t>tiene</a:t>
            </a:r>
            <a:r>
              <a:rPr lang="en-GB" b="0" dirty="0"/>
              <a:t> </a:t>
            </a:r>
            <a:r>
              <a:rPr lang="en-GB" b="0" dirty="0" err="1"/>
              <a:t>perro</a:t>
            </a:r>
            <a:endParaRPr lang="en-GB" b="0" dirty="0"/>
          </a:p>
          <a:p>
            <a:pPr marL="0" lvl="0" indent="0" algn="l" rtl="0">
              <a:spcBef>
                <a:spcPts val="0"/>
              </a:spcBef>
              <a:spcAft>
                <a:spcPts val="0"/>
              </a:spcAft>
              <a:buNone/>
            </a:pPr>
            <a:r>
              <a:rPr lang="en-GB" b="0" dirty="0"/>
              <a:t>Y </a:t>
            </a:r>
            <a:r>
              <a:rPr lang="en-GB" b="0" dirty="0" err="1"/>
              <a:t>el</a:t>
            </a:r>
            <a:r>
              <a:rPr lang="en-GB" b="0" dirty="0"/>
              <a:t> burro </a:t>
            </a:r>
            <a:r>
              <a:rPr lang="en-GB" b="0" dirty="0" err="1"/>
              <a:t>marrón</a:t>
            </a:r>
            <a:endParaRPr lang="en-GB" b="0" dirty="0"/>
          </a:p>
          <a:p>
            <a:pPr marL="0" lvl="0" indent="0" algn="l" rtl="0">
              <a:spcBef>
                <a:spcPts val="0"/>
              </a:spcBef>
              <a:spcAft>
                <a:spcPts val="0"/>
              </a:spcAft>
              <a:buNone/>
            </a:pPr>
            <a:endParaRPr lang="en-GB" b="0"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ea typeface="+mn-ea"/>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a:t>
            </a:fld>
            <a:endParaRPr kumimoji="0" sz="1400" b="0" i="0" u="none" strike="noStrike" kern="0" cap="none" spc="0" normalizeH="0" baseline="0" noProof="0">
              <a:ln>
                <a:noFill/>
              </a:ln>
              <a:solidFill>
                <a:srgbClr val="000000"/>
              </a:solidFill>
              <a:effectLst/>
              <a:uLnTx/>
              <a:uFillTx/>
              <a:latin typeface="Arial"/>
              <a:ea typeface="+mn-ea"/>
              <a:cs typeface="Arial"/>
              <a:sym typeface="Aria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(this slide) and production (next slide)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562942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1</a:t>
            </a:r>
            <a:r>
              <a:rPr lang="en-GB" b="0" baseline="30000" dirty="0"/>
              <a:t>st</a:t>
            </a:r>
            <a:r>
              <a:rPr lang="en-GB" b="0" dirty="0"/>
              <a:t> and 2</a:t>
            </a:r>
            <a:r>
              <a:rPr lang="en-GB" b="0" baseline="30000" dirty="0"/>
              <a:t>nd</a:t>
            </a:r>
            <a:r>
              <a:rPr lang="en-GB" b="0" dirty="0"/>
              <a:t> person singular of ‘</a:t>
            </a:r>
            <a:r>
              <a:rPr lang="en-GB" b="0" dirty="0" err="1"/>
              <a:t>ir</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on irregular verb </a:t>
            </a:r>
            <a:r>
              <a:rPr lang="en-GB" dirty="0" err="1"/>
              <a:t>ir.</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4</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682072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3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 </a:t>
            </a:r>
            <a:r>
              <a:rPr lang="en-GB" b="0" dirty="0"/>
              <a:t>to introduce 1</a:t>
            </a:r>
            <a:r>
              <a:rPr lang="en-GB" b="0" baseline="30000" dirty="0"/>
              <a:t>st</a:t>
            </a:r>
            <a:r>
              <a:rPr lang="en-GB" b="0" dirty="0"/>
              <a:t> and 2</a:t>
            </a:r>
            <a:r>
              <a:rPr lang="en-GB" b="0" baseline="30000" dirty="0"/>
              <a:t>nd</a:t>
            </a:r>
            <a:r>
              <a:rPr lang="en-GB" b="0" dirty="0"/>
              <a:t> person singular of ‘</a:t>
            </a:r>
            <a:r>
              <a:rPr lang="en-GB" b="0" dirty="0" err="1"/>
              <a:t>ir</a:t>
            </a:r>
            <a:r>
              <a:rPr lang="en-GB" b="0" dirty="0"/>
              <a:t>’ </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Read the grammar explanation on irregular verb </a:t>
            </a:r>
            <a:r>
              <a:rPr lang="en-GB" dirty="0" err="1"/>
              <a:t>ir.</a:t>
            </a:r>
            <a:endParaRPr lang="en-GB" dirty="0"/>
          </a:p>
          <a:p>
            <a:pPr marL="228600" marR="0" lvl="0" indent="-228600" algn="l" rtl="0">
              <a:lnSpc>
                <a:spcPct val="100000"/>
              </a:lnSpc>
              <a:spcBef>
                <a:spcPts val="0"/>
              </a:spcBef>
              <a:spcAft>
                <a:spcPts val="0"/>
              </a:spcAft>
              <a:buClr>
                <a:schemeClr val="dk1"/>
              </a:buClr>
              <a:buSzPts val="1200"/>
              <a:buFont typeface="Calibri"/>
              <a:buAutoNum type="arabicPeriod"/>
            </a:pPr>
            <a:r>
              <a:rPr lang="en-GB" dirty="0"/>
              <a:t>Elicit English translation for the Spanish examples provided. </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5</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1860874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3" name="Google Shape;123;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10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the verbs </a:t>
            </a:r>
            <a:r>
              <a:rPr lang="en-GB" b="0" dirty="0" err="1"/>
              <a:t>ir</a:t>
            </a:r>
            <a:r>
              <a:rPr lang="en-GB" b="0" dirty="0"/>
              <a:t> and estar in 2</a:t>
            </a:r>
            <a:r>
              <a:rPr lang="en-GB" b="0" baseline="30000" dirty="0"/>
              <a:t>nd</a:t>
            </a:r>
            <a:r>
              <a:rPr lang="en-GB" b="0" dirty="0"/>
              <a:t> and 3</a:t>
            </a:r>
            <a:r>
              <a:rPr lang="en-GB" b="0" baseline="30000" dirty="0"/>
              <a:t>rd</a:t>
            </a:r>
            <a:r>
              <a:rPr lang="en-GB" b="0" dirty="0"/>
              <a:t> person singular</a:t>
            </a:r>
            <a:endParaRPr lang="en-GB" b="1" dirty="0"/>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dirty="0"/>
          </a:p>
          <a:p>
            <a:pPr marL="228600" lvl="0" indent="-228600" algn="l" rtl="0">
              <a:spcBef>
                <a:spcPts val="0"/>
              </a:spcBef>
              <a:spcAft>
                <a:spcPts val="0"/>
              </a:spcAft>
              <a:buAutoNum type="arabicPeriod"/>
            </a:pPr>
            <a:r>
              <a:rPr lang="en-GB" dirty="0"/>
              <a:t>Click to present the recap of verbs and the prepositions they are most often followed by.</a:t>
            </a:r>
          </a:p>
          <a:p>
            <a:pPr marL="228600" lvl="0" indent="-228600" algn="l" rtl="0">
              <a:spcBef>
                <a:spcPts val="0"/>
              </a:spcBef>
              <a:spcAft>
                <a:spcPts val="0"/>
              </a:spcAft>
              <a:buAutoNum type="arabicPeriod"/>
            </a:pPr>
            <a:r>
              <a:rPr lang="en-GB" dirty="0"/>
              <a:t>Click to bring up Part B.</a:t>
            </a:r>
          </a:p>
          <a:p>
            <a:pPr marL="228600" lvl="0" indent="-228600" algn="l" rtl="0">
              <a:spcBef>
                <a:spcPts val="0"/>
              </a:spcBef>
              <a:spcAft>
                <a:spcPts val="0"/>
              </a:spcAft>
              <a:buAutoNum type="arabicPeriod"/>
            </a:pPr>
            <a:r>
              <a:rPr lang="en-GB" dirty="0"/>
              <a:t>Pupils write 1-5 and the missing verbs.</a:t>
            </a:r>
          </a:p>
          <a:p>
            <a:pPr marL="228600" lvl="0" indent="-228600" algn="l" rtl="0">
              <a:spcBef>
                <a:spcPts val="0"/>
              </a:spcBef>
              <a:spcAft>
                <a:spcPts val="0"/>
              </a:spcAft>
              <a:buAutoNum type="arabicPeriod"/>
            </a:pPr>
            <a:r>
              <a:rPr lang="en-GB" dirty="0"/>
              <a:t>Click to reveal answers.</a:t>
            </a:r>
          </a:p>
          <a:p>
            <a:pPr marL="228600" lvl="0" indent="-228600" algn="l" rtl="0">
              <a:spcBef>
                <a:spcPts val="0"/>
              </a:spcBef>
              <a:spcAft>
                <a:spcPts val="0"/>
              </a:spcAft>
              <a:buAutoNum type="arabicPeriod"/>
            </a:pPr>
            <a:r>
              <a:rPr lang="en-GB" dirty="0"/>
              <a:t>Click to bring up Part C.</a:t>
            </a:r>
          </a:p>
          <a:p>
            <a:pPr marL="228600" lvl="0" indent="-228600" algn="l" rtl="0">
              <a:spcBef>
                <a:spcPts val="0"/>
              </a:spcBef>
              <a:spcAft>
                <a:spcPts val="0"/>
              </a:spcAft>
              <a:buAutoNum type="arabicPeriod"/>
            </a:pPr>
            <a:r>
              <a:rPr lang="en-GB" dirty="0"/>
              <a:t>Pupils translate the sentences.</a:t>
            </a:r>
          </a:p>
          <a:p>
            <a:pPr marL="228600" lvl="0" indent="-228600" algn="l" rtl="0">
              <a:spcBef>
                <a:spcPts val="0"/>
              </a:spcBef>
              <a:spcAft>
                <a:spcPts val="0"/>
              </a:spcAft>
              <a:buAutoNum type="arabicPeriod"/>
            </a:pPr>
            <a:r>
              <a:rPr lang="en-GB" dirty="0"/>
              <a:t>Click to bring up answers.  </a:t>
            </a:r>
            <a:endParaRPr dirty="0"/>
          </a:p>
        </p:txBody>
      </p:sp>
      <p:sp>
        <p:nvSpPr>
          <p:cNvPr id="124" name="Google Shape;124;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400" b="0" i="0" u="none" strike="noStrike" kern="0" cap="none" spc="0" normalizeH="0" baseline="0" noProof="0">
                <a:ln>
                  <a:noFill/>
                </a:ln>
                <a:solidFill>
                  <a:srgbClr val="000000"/>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400" b="0" i="0" u="none" strike="noStrike" kern="0" cap="none" spc="0" normalizeH="0" baseline="0" noProof="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25300962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5 minutes [6 slides]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to use correct forms of estar / </a:t>
            </a:r>
            <a:r>
              <a:rPr lang="en-GB" b="0" dirty="0" err="1"/>
              <a:t>ir</a:t>
            </a:r>
            <a:r>
              <a:rPr lang="en-GB" b="0" dirty="0"/>
              <a:t>, and the correct preposition. </a:t>
            </a:r>
            <a:endParaRPr lang="en-GB" b="1" dirty="0"/>
          </a:p>
          <a:p>
            <a:endParaRPr lang="en-GB" b="1" dirty="0"/>
          </a:p>
          <a:p>
            <a:r>
              <a:rPr lang="en-GB" b="1" dirty="0"/>
              <a:t>Procedure:</a:t>
            </a:r>
          </a:p>
          <a:p>
            <a:pPr>
              <a:buAutoNum type="arabicPeriod"/>
            </a:pPr>
            <a:r>
              <a:rPr lang="en-GB" b="0" dirty="0"/>
              <a:t> Tell students they need to use the words, starting from the bottom, to climb up the mountain (so that they translate the sentence!). </a:t>
            </a:r>
          </a:p>
          <a:p>
            <a:pPr>
              <a:buAutoNum type="arabicPeriod"/>
            </a:pPr>
            <a:r>
              <a:rPr lang="en-GB" b="0" dirty="0"/>
              <a:t> Ask students to work in pairs to practise first.</a:t>
            </a:r>
          </a:p>
          <a:p>
            <a:pPr>
              <a:buAutoNum type="arabicPeriod"/>
            </a:pPr>
            <a:r>
              <a:rPr lang="en-GB" b="0" dirty="0"/>
              <a:t> Click to trigger the timer (15 seconds per sentence).</a:t>
            </a:r>
          </a:p>
          <a:p>
            <a:pPr>
              <a:buAutoNum type="arabicPeriod"/>
            </a:pPr>
            <a:r>
              <a:rPr lang="en-GB" b="0" dirty="0"/>
              <a:t> Ask a volunteer from a pair to say the Spanish sentence out loud – next slide reveals the answer.</a:t>
            </a:r>
          </a:p>
          <a:p>
            <a:pPr>
              <a:buAutoNum type="arabicPeriod"/>
            </a:pPr>
            <a:r>
              <a:rPr lang="en-GB" b="0" dirty="0"/>
              <a:t> Repeat with the next 5 sentences (there are 6 in total).</a:t>
            </a: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6767684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[2/6]</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310296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[3/6]</a:t>
            </a: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46045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FB45-3534-4521-B1B1-8954210E5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9EADB7-6318-4B35-93C0-823E6C6A6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66DE4A-6B68-46E2-B264-F1F1340234C1}"/>
              </a:ext>
            </a:extLst>
          </p:cNvPr>
          <p:cNvSpPr>
            <a:spLocks noGrp="1"/>
          </p:cNvSpPr>
          <p:nvPr>
            <p:ph type="dt" sz="half" idx="10"/>
          </p:nvPr>
        </p:nvSpPr>
        <p:spPr/>
        <p:txBody>
          <a:bodyPr/>
          <a:lstStyle/>
          <a:p>
            <a:fld id="{BD55632F-6C17-43F5-B8D8-BD8B67AD27A7}" type="datetimeFigureOut">
              <a:rPr lang="en-GB" smtClean="0"/>
              <a:t>15/03/2023</a:t>
            </a:fld>
            <a:endParaRPr lang="en-GB"/>
          </a:p>
        </p:txBody>
      </p:sp>
      <p:sp>
        <p:nvSpPr>
          <p:cNvPr id="5" name="Footer Placeholder 4">
            <a:extLst>
              <a:ext uri="{FF2B5EF4-FFF2-40B4-BE49-F238E27FC236}">
                <a16:creationId xmlns:a16="http://schemas.microsoft.com/office/drawing/2014/main" id="{5129B01F-C643-4AC2-B1A0-1766894D2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31232-85E5-4E9A-8518-74790A7D721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7804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C649-8E53-45C7-9A1D-E3B36EFFA4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026A8E-1124-41D9-B347-3FB9EC9BF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10F62-0345-4CA5-A2AE-497C193D99D0}"/>
              </a:ext>
            </a:extLst>
          </p:cNvPr>
          <p:cNvSpPr>
            <a:spLocks noGrp="1"/>
          </p:cNvSpPr>
          <p:nvPr>
            <p:ph type="dt" sz="half" idx="10"/>
          </p:nvPr>
        </p:nvSpPr>
        <p:spPr/>
        <p:txBody>
          <a:bodyPr/>
          <a:lstStyle/>
          <a:p>
            <a:fld id="{BD55632F-6C17-43F5-B8D8-BD8B67AD27A7}" type="datetimeFigureOut">
              <a:rPr lang="en-GB" smtClean="0"/>
              <a:t>15/03/2023</a:t>
            </a:fld>
            <a:endParaRPr lang="en-GB"/>
          </a:p>
        </p:txBody>
      </p:sp>
      <p:sp>
        <p:nvSpPr>
          <p:cNvPr id="5" name="Footer Placeholder 4">
            <a:extLst>
              <a:ext uri="{FF2B5EF4-FFF2-40B4-BE49-F238E27FC236}">
                <a16:creationId xmlns:a16="http://schemas.microsoft.com/office/drawing/2014/main" id="{D98946DC-3F81-48F2-BA59-EC07DBE60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388546-071B-4A82-A019-66F820D778F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78889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6D925-0CB0-455F-BCE3-EE1F84789A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6A60EB-B497-476A-8979-6768D51DDE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E534B-2F67-4F72-A1E3-D779DF0F6098}"/>
              </a:ext>
            </a:extLst>
          </p:cNvPr>
          <p:cNvSpPr>
            <a:spLocks noGrp="1"/>
          </p:cNvSpPr>
          <p:nvPr>
            <p:ph type="dt" sz="half" idx="10"/>
          </p:nvPr>
        </p:nvSpPr>
        <p:spPr/>
        <p:txBody>
          <a:bodyPr/>
          <a:lstStyle/>
          <a:p>
            <a:fld id="{BD55632F-6C17-43F5-B8D8-BD8B67AD27A7}" type="datetimeFigureOut">
              <a:rPr lang="en-GB" smtClean="0"/>
              <a:t>15/03/2023</a:t>
            </a:fld>
            <a:endParaRPr lang="en-GB"/>
          </a:p>
        </p:txBody>
      </p:sp>
      <p:sp>
        <p:nvSpPr>
          <p:cNvPr id="5" name="Footer Placeholder 4">
            <a:extLst>
              <a:ext uri="{FF2B5EF4-FFF2-40B4-BE49-F238E27FC236}">
                <a16:creationId xmlns:a16="http://schemas.microsoft.com/office/drawing/2014/main" id="{86DF9436-ED46-4613-B571-8F15874B2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E054A-0C31-4E4F-BD19-DC62A3DF629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37742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BCA6-09C2-414A-B8D7-93316A7151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C06CEF-C2BD-462D-898E-89B681BA0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EF8E9-A166-4390-BE0A-6A0D317B997B}"/>
              </a:ext>
            </a:extLst>
          </p:cNvPr>
          <p:cNvSpPr>
            <a:spLocks noGrp="1"/>
          </p:cNvSpPr>
          <p:nvPr>
            <p:ph type="dt" sz="half" idx="10"/>
          </p:nvPr>
        </p:nvSpPr>
        <p:spPr/>
        <p:txBody>
          <a:bodyPr/>
          <a:lstStyle/>
          <a:p>
            <a:fld id="{BD55632F-6C17-43F5-B8D8-BD8B67AD27A7}" type="datetimeFigureOut">
              <a:rPr lang="en-GB" smtClean="0"/>
              <a:t>15/03/2023</a:t>
            </a:fld>
            <a:endParaRPr lang="en-GB"/>
          </a:p>
        </p:txBody>
      </p:sp>
      <p:sp>
        <p:nvSpPr>
          <p:cNvPr id="5" name="Footer Placeholder 4">
            <a:extLst>
              <a:ext uri="{FF2B5EF4-FFF2-40B4-BE49-F238E27FC236}">
                <a16:creationId xmlns:a16="http://schemas.microsoft.com/office/drawing/2014/main" id="{7D240ABB-3FAF-4A8E-A3FD-FD4567C49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F19D7-356D-4508-BCE9-F683A9EE4A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68673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3FD2-2171-4868-B71D-CCDBBD613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521A2-CA90-48A7-AE44-55C921D0E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4C82C-922F-479E-B304-48E161BA5FD7}"/>
              </a:ext>
            </a:extLst>
          </p:cNvPr>
          <p:cNvSpPr>
            <a:spLocks noGrp="1"/>
          </p:cNvSpPr>
          <p:nvPr>
            <p:ph type="dt" sz="half" idx="10"/>
          </p:nvPr>
        </p:nvSpPr>
        <p:spPr/>
        <p:txBody>
          <a:bodyPr/>
          <a:lstStyle/>
          <a:p>
            <a:fld id="{BD55632F-6C17-43F5-B8D8-BD8B67AD27A7}" type="datetimeFigureOut">
              <a:rPr lang="en-GB" smtClean="0"/>
              <a:t>15/03/2023</a:t>
            </a:fld>
            <a:endParaRPr lang="en-GB"/>
          </a:p>
        </p:txBody>
      </p:sp>
      <p:sp>
        <p:nvSpPr>
          <p:cNvPr id="5" name="Footer Placeholder 4">
            <a:extLst>
              <a:ext uri="{FF2B5EF4-FFF2-40B4-BE49-F238E27FC236}">
                <a16:creationId xmlns:a16="http://schemas.microsoft.com/office/drawing/2014/main" id="{16CF13B9-D191-48C8-BD34-281FB22BD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BA8725-DB85-4028-8CDE-7F91DAAA79BC}"/>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476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6C0A-BE55-4598-8ADA-E020F34B5B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83A72-A56E-4ED3-BDEB-E45187D6C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D137E6-5C19-4BC8-B026-1427A88808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E56FA8-FBE4-4EA4-9C57-C0B0DC09BC35}"/>
              </a:ext>
            </a:extLst>
          </p:cNvPr>
          <p:cNvSpPr>
            <a:spLocks noGrp="1"/>
          </p:cNvSpPr>
          <p:nvPr>
            <p:ph type="dt" sz="half" idx="10"/>
          </p:nvPr>
        </p:nvSpPr>
        <p:spPr/>
        <p:txBody>
          <a:bodyPr/>
          <a:lstStyle/>
          <a:p>
            <a:fld id="{BD55632F-6C17-43F5-B8D8-BD8B67AD27A7}" type="datetimeFigureOut">
              <a:rPr lang="en-GB" smtClean="0"/>
              <a:t>15/03/2023</a:t>
            </a:fld>
            <a:endParaRPr lang="en-GB"/>
          </a:p>
        </p:txBody>
      </p:sp>
      <p:sp>
        <p:nvSpPr>
          <p:cNvPr id="6" name="Footer Placeholder 5">
            <a:extLst>
              <a:ext uri="{FF2B5EF4-FFF2-40B4-BE49-F238E27FC236}">
                <a16:creationId xmlns:a16="http://schemas.microsoft.com/office/drawing/2014/main" id="{7964D856-A42A-4CFE-98D0-638F2CCBB1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827EE8-2ABB-4983-97D1-759DC0B93521}"/>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19679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DA1A-3CAE-493A-807D-BFC6B067E8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C6A2A-C8CB-492F-AB22-A6ACD5A84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2F647C-6E9E-4FB5-85EE-B1BDEA361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FA5809-04BF-4B71-ADAE-67760C9EA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922745-A51C-4645-9632-CF8D14A09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9DF777-7985-4614-BEDA-013672D1164E}"/>
              </a:ext>
            </a:extLst>
          </p:cNvPr>
          <p:cNvSpPr>
            <a:spLocks noGrp="1"/>
          </p:cNvSpPr>
          <p:nvPr>
            <p:ph type="dt" sz="half" idx="10"/>
          </p:nvPr>
        </p:nvSpPr>
        <p:spPr/>
        <p:txBody>
          <a:bodyPr/>
          <a:lstStyle/>
          <a:p>
            <a:fld id="{BD55632F-6C17-43F5-B8D8-BD8B67AD27A7}" type="datetimeFigureOut">
              <a:rPr lang="en-GB" smtClean="0"/>
              <a:t>15/03/2023</a:t>
            </a:fld>
            <a:endParaRPr lang="en-GB"/>
          </a:p>
        </p:txBody>
      </p:sp>
      <p:sp>
        <p:nvSpPr>
          <p:cNvPr id="8" name="Footer Placeholder 7">
            <a:extLst>
              <a:ext uri="{FF2B5EF4-FFF2-40B4-BE49-F238E27FC236}">
                <a16:creationId xmlns:a16="http://schemas.microsoft.com/office/drawing/2014/main" id="{E45A1999-2037-444F-8F2A-1B69EF1193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29560F-B0B7-4605-8347-FF6459FAC382}"/>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2384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606A-6E60-4FE8-9029-2B859F2AA8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CC4B81-C828-4F39-A2A4-2C635E95F18B}"/>
              </a:ext>
            </a:extLst>
          </p:cNvPr>
          <p:cNvSpPr>
            <a:spLocks noGrp="1"/>
          </p:cNvSpPr>
          <p:nvPr>
            <p:ph type="dt" sz="half" idx="10"/>
          </p:nvPr>
        </p:nvSpPr>
        <p:spPr/>
        <p:txBody>
          <a:bodyPr/>
          <a:lstStyle/>
          <a:p>
            <a:fld id="{BD55632F-6C17-43F5-B8D8-BD8B67AD27A7}" type="datetimeFigureOut">
              <a:rPr lang="en-GB" smtClean="0"/>
              <a:t>15/03/2023</a:t>
            </a:fld>
            <a:endParaRPr lang="en-GB"/>
          </a:p>
        </p:txBody>
      </p:sp>
      <p:sp>
        <p:nvSpPr>
          <p:cNvPr id="4" name="Footer Placeholder 3">
            <a:extLst>
              <a:ext uri="{FF2B5EF4-FFF2-40B4-BE49-F238E27FC236}">
                <a16:creationId xmlns:a16="http://schemas.microsoft.com/office/drawing/2014/main" id="{0A4B98DD-45A2-458A-AA60-BE4CDA5462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995C33-9072-4969-9938-D099446CF3A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76333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F5C26-3920-493B-96FC-E4C4C5B91021}"/>
              </a:ext>
            </a:extLst>
          </p:cNvPr>
          <p:cNvSpPr>
            <a:spLocks noGrp="1"/>
          </p:cNvSpPr>
          <p:nvPr>
            <p:ph type="dt" sz="half" idx="10"/>
          </p:nvPr>
        </p:nvSpPr>
        <p:spPr/>
        <p:txBody>
          <a:bodyPr/>
          <a:lstStyle/>
          <a:p>
            <a:fld id="{BD55632F-6C17-43F5-B8D8-BD8B67AD27A7}" type="datetimeFigureOut">
              <a:rPr lang="en-GB" smtClean="0"/>
              <a:t>15/03/2023</a:t>
            </a:fld>
            <a:endParaRPr lang="en-GB"/>
          </a:p>
        </p:txBody>
      </p:sp>
      <p:sp>
        <p:nvSpPr>
          <p:cNvPr id="3" name="Footer Placeholder 2">
            <a:extLst>
              <a:ext uri="{FF2B5EF4-FFF2-40B4-BE49-F238E27FC236}">
                <a16:creationId xmlns:a16="http://schemas.microsoft.com/office/drawing/2014/main" id="{2FCED2CE-F43C-4FD3-A83F-F54C2BDFE8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E0619B-3464-4EC9-9E8A-D426BAF8D0F7}"/>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46896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1C80-9283-4FB1-B129-8C2349333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98226A-4F99-4AA3-A5C8-40708B324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EBD867-D147-437F-BEBE-E20FD0990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1E5A0-41DF-491F-80D4-2C6C8FB61E28}"/>
              </a:ext>
            </a:extLst>
          </p:cNvPr>
          <p:cNvSpPr>
            <a:spLocks noGrp="1"/>
          </p:cNvSpPr>
          <p:nvPr>
            <p:ph type="dt" sz="half" idx="10"/>
          </p:nvPr>
        </p:nvSpPr>
        <p:spPr/>
        <p:txBody>
          <a:bodyPr/>
          <a:lstStyle/>
          <a:p>
            <a:fld id="{BD55632F-6C17-43F5-B8D8-BD8B67AD27A7}" type="datetimeFigureOut">
              <a:rPr lang="en-GB" smtClean="0"/>
              <a:t>15/03/2023</a:t>
            </a:fld>
            <a:endParaRPr lang="en-GB"/>
          </a:p>
        </p:txBody>
      </p:sp>
      <p:sp>
        <p:nvSpPr>
          <p:cNvPr id="6" name="Footer Placeholder 5">
            <a:extLst>
              <a:ext uri="{FF2B5EF4-FFF2-40B4-BE49-F238E27FC236}">
                <a16:creationId xmlns:a16="http://schemas.microsoft.com/office/drawing/2014/main" id="{0909A323-94E3-4FB5-A363-ECC7B9383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D030A6-7A46-4E12-A97B-FFA5515EFD86}"/>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1608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54B4-7E16-4301-B57E-AE4C47A92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9D3092-3A4B-4A42-824E-7C81AB37E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959096-1817-48CD-9B5C-454ACB93C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36A90-827D-418A-A020-F4D0E93F5299}"/>
              </a:ext>
            </a:extLst>
          </p:cNvPr>
          <p:cNvSpPr>
            <a:spLocks noGrp="1"/>
          </p:cNvSpPr>
          <p:nvPr>
            <p:ph type="dt" sz="half" idx="10"/>
          </p:nvPr>
        </p:nvSpPr>
        <p:spPr/>
        <p:txBody>
          <a:bodyPr/>
          <a:lstStyle/>
          <a:p>
            <a:fld id="{BD55632F-6C17-43F5-B8D8-BD8B67AD27A7}" type="datetimeFigureOut">
              <a:rPr lang="en-GB" smtClean="0"/>
              <a:t>15/03/2023</a:t>
            </a:fld>
            <a:endParaRPr lang="en-GB"/>
          </a:p>
        </p:txBody>
      </p:sp>
      <p:sp>
        <p:nvSpPr>
          <p:cNvPr id="6" name="Footer Placeholder 5">
            <a:extLst>
              <a:ext uri="{FF2B5EF4-FFF2-40B4-BE49-F238E27FC236}">
                <a16:creationId xmlns:a16="http://schemas.microsoft.com/office/drawing/2014/main" id="{D5DF6088-544F-4F6D-81F5-EC95C5145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5A2E7-8FEC-4D4B-96B1-2F5E55EC0F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25536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76BA4C-D651-445A-9940-F1CDB1EF1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AC3BB2-7214-4A94-80A7-EC0D5514D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07402-B88E-400B-BDBA-E6808A658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5632F-6C17-43F5-B8D8-BD8B67AD27A7}" type="datetimeFigureOut">
              <a:rPr lang="en-GB" smtClean="0"/>
              <a:t>15/03/2023</a:t>
            </a:fld>
            <a:endParaRPr lang="en-GB"/>
          </a:p>
        </p:txBody>
      </p:sp>
      <p:sp>
        <p:nvSpPr>
          <p:cNvPr id="5" name="Footer Placeholder 4">
            <a:extLst>
              <a:ext uri="{FF2B5EF4-FFF2-40B4-BE49-F238E27FC236}">
                <a16:creationId xmlns:a16="http://schemas.microsoft.com/office/drawing/2014/main" id="{F9DEA226-D740-4094-8AC1-3F7822ABC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E1C7B7-BC60-4119-B5CC-FA359C2DF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84962-E4DF-4B53-BFF8-E69044B1CD70}" type="slidenum">
              <a:rPr lang="en-GB" smtClean="0"/>
              <a:t>‹#›</a:t>
            </a:fld>
            <a:endParaRPr lang="en-GB"/>
          </a:p>
        </p:txBody>
      </p:sp>
    </p:spTree>
    <p:extLst>
      <p:ext uri="{BB962C8B-B14F-4D97-AF65-F5344CB8AC3E}">
        <p14:creationId xmlns:p14="http://schemas.microsoft.com/office/powerpoint/2010/main" val="262591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4.png"/><Relationship Id="rId7"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jpeg"/><Relationship Id="rId4" Type="http://schemas.microsoft.com/office/2007/relationships/hdphoto" Target="../media/hdphoto1.wdp"/></Relationships>
</file>

<file path=ppt/slides/_rels/slide14.xml.rels><?xml version="1.0" encoding="UTF-8" standalone="yes"?>
<Relationships xmlns="http://schemas.openxmlformats.org/package/2006/relationships"><Relationship Id="rId8" Type="http://schemas.openxmlformats.org/officeDocument/2006/relationships/audio" Target="../media/audio19.wav"/><Relationship Id="rId3" Type="http://schemas.openxmlformats.org/officeDocument/2006/relationships/image" Target="../media/image33.png"/><Relationship Id="rId7" Type="http://schemas.openxmlformats.org/officeDocument/2006/relationships/audio" Target="../media/audio18.wav"/><Relationship Id="rId2" Type="http://schemas.openxmlformats.org/officeDocument/2006/relationships/notesSlide" Target="../notesSlides/notesSlide14.xml"/><Relationship Id="rId1" Type="http://schemas.openxmlformats.org/officeDocument/2006/relationships/slideLayout" Target="../slideLayouts/slideLayout6.xml"/><Relationship Id="rId6" Type="http://schemas.openxmlformats.org/officeDocument/2006/relationships/audio" Target="../media/audio17.wav"/><Relationship Id="rId5" Type="http://schemas.openxmlformats.org/officeDocument/2006/relationships/audio" Target="../media/audio16.wav"/><Relationship Id="rId4" Type="http://schemas.openxmlformats.org/officeDocument/2006/relationships/audio" Target="../media/audio15.wav"/><Relationship Id="rId9" Type="http://schemas.openxmlformats.org/officeDocument/2006/relationships/audio" Target="../media/audio20.wav"/></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8" Type="http://schemas.openxmlformats.org/officeDocument/2006/relationships/audio" Target="../media/audio6.wav"/><Relationship Id="rId13" Type="http://schemas.openxmlformats.org/officeDocument/2006/relationships/image" Target="../media/image6.png"/><Relationship Id="rId18" Type="http://schemas.openxmlformats.org/officeDocument/2006/relationships/audio" Target="../media/audio13.wav"/><Relationship Id="rId26" Type="http://schemas.openxmlformats.org/officeDocument/2006/relationships/image" Target="../media/image15.png"/><Relationship Id="rId3" Type="http://schemas.openxmlformats.org/officeDocument/2006/relationships/audio" Target="../media/audio1.wav"/><Relationship Id="rId21" Type="http://schemas.openxmlformats.org/officeDocument/2006/relationships/image" Target="../media/image10.png"/><Relationship Id="rId7" Type="http://schemas.openxmlformats.org/officeDocument/2006/relationships/audio" Target="../media/audio5.wav"/><Relationship Id="rId12" Type="http://schemas.openxmlformats.org/officeDocument/2006/relationships/audio" Target="../media/audio9.wav"/><Relationship Id="rId17" Type="http://schemas.openxmlformats.org/officeDocument/2006/relationships/image" Target="../media/image7.png"/><Relationship Id="rId25" Type="http://schemas.openxmlformats.org/officeDocument/2006/relationships/image" Target="../media/image14.png"/><Relationship Id="rId2" Type="http://schemas.openxmlformats.org/officeDocument/2006/relationships/notesSlide" Target="../notesSlides/notesSlide2.xml"/><Relationship Id="rId16" Type="http://schemas.openxmlformats.org/officeDocument/2006/relationships/audio" Target="../media/audio12.wav"/><Relationship Id="rId20" Type="http://schemas.openxmlformats.org/officeDocument/2006/relationships/image" Target="../media/image9.png"/><Relationship Id="rId1" Type="http://schemas.openxmlformats.org/officeDocument/2006/relationships/slideLayout" Target="../slideLayouts/slideLayout6.xml"/><Relationship Id="rId6" Type="http://schemas.openxmlformats.org/officeDocument/2006/relationships/audio" Target="../media/audio4.wav"/><Relationship Id="rId11" Type="http://schemas.openxmlformats.org/officeDocument/2006/relationships/image" Target="../media/image5.png"/><Relationship Id="rId24" Type="http://schemas.openxmlformats.org/officeDocument/2006/relationships/image" Target="../media/image13.png"/><Relationship Id="rId5" Type="http://schemas.openxmlformats.org/officeDocument/2006/relationships/audio" Target="../media/audio3.wav"/><Relationship Id="rId15" Type="http://schemas.openxmlformats.org/officeDocument/2006/relationships/audio" Target="../media/audio11.wav"/><Relationship Id="rId23" Type="http://schemas.openxmlformats.org/officeDocument/2006/relationships/image" Target="../media/image12.png"/><Relationship Id="rId10" Type="http://schemas.openxmlformats.org/officeDocument/2006/relationships/audio" Target="../media/audio8.wav"/><Relationship Id="rId19" Type="http://schemas.openxmlformats.org/officeDocument/2006/relationships/image" Target="../media/image8.gif"/><Relationship Id="rId4" Type="http://schemas.openxmlformats.org/officeDocument/2006/relationships/audio" Target="../media/audio2.wav"/><Relationship Id="rId9" Type="http://schemas.openxmlformats.org/officeDocument/2006/relationships/audio" Target="../media/audio7.wav"/><Relationship Id="rId14" Type="http://schemas.openxmlformats.org/officeDocument/2006/relationships/audio" Target="../media/audio10.wav"/><Relationship Id="rId22" Type="http://schemas.openxmlformats.org/officeDocument/2006/relationships/image" Target="../media/image11.png"/></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audio" Target="../media/audio14.wav"/></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22.gif"/><Relationship Id="rId5" Type="http://schemas.openxmlformats.org/officeDocument/2006/relationships/image" Target="../media/image21.png"/><Relationship Id="rId4" Type="http://schemas.openxmlformats.org/officeDocument/2006/relationships/audio" Target="../media/audio14.wav"/></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4.png"/><Relationship Id="rId7" Type="http://schemas.openxmlformats.org/officeDocument/2006/relationships/image" Target="../media/image27.jpe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26.png"/><Relationship Id="rId5" Type="http://schemas.openxmlformats.org/officeDocument/2006/relationships/image" Target="../media/image25.png"/><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9.png"/></Relationships>
</file>

<file path=ppt/slides/_rels/slide8.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8" Type="http://schemas.openxmlformats.org/officeDocument/2006/relationships/image" Target="../media/image22.gif"/><Relationship Id="rId3" Type="http://schemas.openxmlformats.org/officeDocument/2006/relationships/image" Target="../media/image15.png"/><Relationship Id="rId7"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24.png"/><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2" descr="background rectangle"/>
          <p:cNvSpPr/>
          <p:nvPr/>
        </p:nvSpPr>
        <p:spPr>
          <a:xfrm>
            <a:off x="0" y="0"/>
            <a:ext cx="4350984" cy="6858000"/>
          </a:xfrm>
          <a:prstGeom prst="rect">
            <a:avLst/>
          </a:prstGeom>
          <a:solidFill>
            <a:srgbClr val="0070C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100" name="Google Shape;100;p2"/>
          <p:cNvSpPr/>
          <p:nvPr/>
        </p:nvSpPr>
        <p:spPr>
          <a:xfrm>
            <a:off x="6368181" y="4552388"/>
            <a:ext cx="3214451" cy="156966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kumimoji="0" lang="en-GB" sz="9600" b="1" i="0" u="none" strike="noStrike" kern="0" cap="none" spc="0" normalizeH="0" baseline="0" noProof="0" dirty="0" err="1">
                <a:ln>
                  <a:noFill/>
                </a:ln>
                <a:solidFill>
                  <a:srgbClr val="0070C0"/>
                </a:solidFill>
                <a:effectLst/>
                <a:uLnTx/>
                <a:uFillTx/>
                <a:latin typeface="Modern Love" panose="04090805081005020601" pitchFamily="82" charset="0"/>
                <a:cs typeface="Arial"/>
                <a:sym typeface="Arial"/>
              </a:rPr>
              <a:t>azul</a:t>
            </a:r>
            <a:endParaRPr kumimoji="0" sz="1400" b="0" i="0" u="none" strike="noStrike" kern="0" cap="none" spc="0" normalizeH="0" baseline="0" noProof="0" dirty="0">
              <a:ln>
                <a:noFill/>
              </a:ln>
              <a:solidFill>
                <a:srgbClr val="0070C0"/>
              </a:solidFill>
              <a:effectLst/>
              <a:uLnTx/>
              <a:uFillTx/>
              <a:latin typeface="Modern Love" panose="04090805081005020601" pitchFamily="82" charset="0"/>
              <a:cs typeface="Arial"/>
              <a:sym typeface="Arial"/>
            </a:endParaRPr>
          </a:p>
        </p:txBody>
      </p:sp>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a:bodyPr>
          <a:lstStyle/>
          <a:p>
            <a:pPr algn="ctr"/>
            <a:r>
              <a:rPr lang="en-GB" b="1" dirty="0">
                <a:solidFill>
                  <a:srgbClr val="FFFFFF"/>
                </a:solidFill>
                <a:latin typeface="Century Gothic" panose="020B0502020202020204" pitchFamily="34" charset="0"/>
                <a:ea typeface="Century Gothic"/>
                <a:cs typeface="Century Gothic"/>
                <a:sym typeface="Century Gothic"/>
              </a:rPr>
              <a:t>Saying what I and others do</a:t>
            </a:r>
            <a:endParaRPr lang="en-GB" dirty="0">
              <a:latin typeface="Century Gothic" panose="020B0502020202020204" pitchFamily="34" charset="0"/>
            </a:endParaRPr>
          </a:p>
        </p:txBody>
      </p:sp>
      <p:pic>
        <p:nvPicPr>
          <p:cNvPr id="4098" name="Picture 2" descr="Sagrada Familia, Catedral, Arquitectura">
            <a:extLst>
              <a:ext uri="{FF2B5EF4-FFF2-40B4-BE49-F238E27FC236}">
                <a16:creationId xmlns:a16="http://schemas.microsoft.com/office/drawing/2014/main" id="{301E129F-39B4-4DA4-AA2B-9AAE96E7656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23837" y="3893017"/>
            <a:ext cx="2746991" cy="23004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9" name="Picture 8">
            <a:extLst>
              <a:ext uri="{FF2B5EF4-FFF2-40B4-BE49-F238E27FC236}">
                <a16:creationId xmlns:a16="http://schemas.microsoft.com/office/drawing/2014/main" id="{29DF6C99-1D9D-4FBD-8F3C-318B690F28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21171794">
            <a:off x="-84325" y="2973466"/>
            <a:ext cx="3479273" cy="911067"/>
          </a:xfrm>
          <a:prstGeom prst="rect">
            <a:avLst/>
          </a:prstGeom>
        </p:spPr>
      </p:pic>
      <p:pic>
        <p:nvPicPr>
          <p:cNvPr id="10" name="Picture 9">
            <a:extLst>
              <a:ext uri="{FF2B5EF4-FFF2-40B4-BE49-F238E27FC236}">
                <a16:creationId xmlns:a16="http://schemas.microsoft.com/office/drawing/2014/main" id="{BCAC4F5F-2EC8-4257-92FC-B32C6FB66C49}"/>
              </a:ext>
            </a:extLst>
          </p:cNvPr>
          <p:cNvPicPr>
            <a:picLocks noChangeAspect="1"/>
          </p:cNvPicPr>
          <p:nvPr/>
        </p:nvPicPr>
        <p:blipFill>
          <a:blip r:embed="rId6"/>
          <a:stretch>
            <a:fillRect/>
          </a:stretch>
        </p:blipFill>
        <p:spPr>
          <a:xfrm>
            <a:off x="1655311" y="1577415"/>
            <a:ext cx="1969224" cy="198493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español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[6/6]</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1668"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6" name="Google Shape;695;p62">
            <a:extLst>
              <a:ext uri="{FF2B5EF4-FFF2-40B4-BE49-F238E27FC236}">
                <a16:creationId xmlns:a16="http://schemas.microsoft.com/office/drawing/2014/main" id="{8841D0EA-21B9-4268-B60D-2F13BAC1314C}"/>
              </a:ext>
            </a:extLst>
          </p:cNvPr>
          <p:cNvSpPr/>
          <p:nvPr/>
        </p:nvSpPr>
        <p:spPr>
          <a:xfrm>
            <a:off x="4701596" y="5191918"/>
            <a:ext cx="1548969" cy="650531"/>
          </a:xfrm>
          <a:custGeom>
            <a:avLst/>
            <a:gdLst>
              <a:gd name="connsiteX0" fmla="*/ 0 w 1548969"/>
              <a:gd name="connsiteY0" fmla="*/ 0 h 650531"/>
              <a:gd name="connsiteX1" fmla="*/ 531812 w 1548969"/>
              <a:gd name="connsiteY1" fmla="*/ 0 h 650531"/>
              <a:gd name="connsiteX2" fmla="*/ 1032645 w 1548969"/>
              <a:gd name="connsiteY2" fmla="*/ 0 h 650531"/>
              <a:gd name="connsiteX3" fmla="*/ 1548968 w 1548969"/>
              <a:gd name="connsiteY3" fmla="*/ 0 h 650531"/>
              <a:gd name="connsiteX4" fmla="*/ 1548968 w 1548969"/>
              <a:gd name="connsiteY4" fmla="*/ 312255 h 650531"/>
              <a:gd name="connsiteX5" fmla="*/ 1548968 w 1548969"/>
              <a:gd name="connsiteY5" fmla="*/ 650531 h 650531"/>
              <a:gd name="connsiteX6" fmla="*/ 1048135 w 1548969"/>
              <a:gd name="connsiteY6" fmla="*/ 650531 h 650531"/>
              <a:gd name="connsiteX7" fmla="*/ 562792 w 1548969"/>
              <a:gd name="connsiteY7" fmla="*/ 650531 h 650531"/>
              <a:gd name="connsiteX8" fmla="*/ 0 w 1548969"/>
              <a:gd name="connsiteY8" fmla="*/ 650531 h 650531"/>
              <a:gd name="connsiteX9" fmla="*/ 0 w 1548969"/>
              <a:gd name="connsiteY9" fmla="*/ 344781 h 650531"/>
              <a:gd name="connsiteX10" fmla="*/ 0 w 1548969"/>
              <a:gd name="connsiteY10" fmla="*/ 0 h 65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650531"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75754" y="124139"/>
                  <a:pt x="1525083" y="192908"/>
                  <a:pt x="1548968" y="312255"/>
                </a:cubicBezTo>
                <a:cubicBezTo>
                  <a:pt x="1572853" y="431602"/>
                  <a:pt x="1544061" y="526488"/>
                  <a:pt x="1548968" y="650531"/>
                </a:cubicBezTo>
                <a:cubicBezTo>
                  <a:pt x="1390723" y="672651"/>
                  <a:pt x="1263437" y="610322"/>
                  <a:pt x="1048135" y="650531"/>
                </a:cubicBezTo>
                <a:cubicBezTo>
                  <a:pt x="832833" y="690740"/>
                  <a:pt x="722308" y="616588"/>
                  <a:pt x="562792" y="650531"/>
                </a:cubicBezTo>
                <a:cubicBezTo>
                  <a:pt x="403276" y="684474"/>
                  <a:pt x="209197" y="631406"/>
                  <a:pt x="0" y="650531"/>
                </a:cubicBezTo>
                <a:cubicBezTo>
                  <a:pt x="-8241" y="588271"/>
                  <a:pt x="1742" y="497652"/>
                  <a:pt x="0" y="344781"/>
                </a:cubicBezTo>
                <a:cubicBezTo>
                  <a:pt x="-1742" y="191910"/>
                  <a:pt x="19285" y="103355"/>
                  <a:pt x="0" y="0"/>
                </a:cubicBezTo>
                <a:close/>
              </a:path>
              <a:path w="1548969" h="650531"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50260" y="117721"/>
                  <a:pt x="1516051" y="213027"/>
                  <a:pt x="1548968" y="305750"/>
                </a:cubicBezTo>
                <a:cubicBezTo>
                  <a:pt x="1581885" y="398473"/>
                  <a:pt x="1512426" y="502564"/>
                  <a:pt x="1548968" y="650531"/>
                </a:cubicBezTo>
                <a:cubicBezTo>
                  <a:pt x="1317439" y="706772"/>
                  <a:pt x="1181153" y="635021"/>
                  <a:pt x="1063625" y="650531"/>
                </a:cubicBezTo>
                <a:cubicBezTo>
                  <a:pt x="946097" y="666041"/>
                  <a:pt x="722307" y="604157"/>
                  <a:pt x="531812" y="650531"/>
                </a:cubicBezTo>
                <a:cubicBezTo>
                  <a:pt x="341317" y="696905"/>
                  <a:pt x="219837" y="599543"/>
                  <a:pt x="0" y="650531"/>
                </a:cubicBezTo>
                <a:cubicBezTo>
                  <a:pt x="-16780" y="581750"/>
                  <a:pt x="38632" y="404604"/>
                  <a:pt x="0" y="318760"/>
                </a:cubicBezTo>
                <a:cubicBezTo>
                  <a:pt x="-38632" y="232916"/>
                  <a:pt x="1666" y="14287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va</a:t>
            </a:r>
            <a:endParaRPr sz="2500" b="1" dirty="0">
              <a:solidFill>
                <a:srgbClr val="002060"/>
              </a:solidFill>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7999809" y="5192192"/>
            <a:ext cx="1548969" cy="650531"/>
          </a:xfrm>
          <a:custGeom>
            <a:avLst/>
            <a:gdLst>
              <a:gd name="connsiteX0" fmla="*/ 0 w 1548969"/>
              <a:gd name="connsiteY0" fmla="*/ 0 h 650531"/>
              <a:gd name="connsiteX1" fmla="*/ 516323 w 1548969"/>
              <a:gd name="connsiteY1" fmla="*/ 0 h 650531"/>
              <a:gd name="connsiteX2" fmla="*/ 1001666 w 1548969"/>
              <a:gd name="connsiteY2" fmla="*/ 0 h 650531"/>
              <a:gd name="connsiteX3" fmla="*/ 1548968 w 1548969"/>
              <a:gd name="connsiteY3" fmla="*/ 0 h 650531"/>
              <a:gd name="connsiteX4" fmla="*/ 1548968 w 1548969"/>
              <a:gd name="connsiteY4" fmla="*/ 318760 h 650531"/>
              <a:gd name="connsiteX5" fmla="*/ 1548968 w 1548969"/>
              <a:gd name="connsiteY5" fmla="*/ 650531 h 650531"/>
              <a:gd name="connsiteX6" fmla="*/ 1017156 w 1548969"/>
              <a:gd name="connsiteY6" fmla="*/ 650531 h 650531"/>
              <a:gd name="connsiteX7" fmla="*/ 531812 w 1548969"/>
              <a:gd name="connsiteY7" fmla="*/ 650531 h 650531"/>
              <a:gd name="connsiteX8" fmla="*/ 0 w 1548969"/>
              <a:gd name="connsiteY8" fmla="*/ 650531 h 650531"/>
              <a:gd name="connsiteX9" fmla="*/ 0 w 1548969"/>
              <a:gd name="connsiteY9" fmla="*/ 318760 h 650531"/>
              <a:gd name="connsiteX10" fmla="*/ 0 w 1548969"/>
              <a:gd name="connsiteY10" fmla="*/ 0 h 65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650531"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80980" y="117811"/>
                  <a:pt x="1532679" y="212900"/>
                  <a:pt x="1548968" y="318760"/>
                </a:cubicBezTo>
                <a:cubicBezTo>
                  <a:pt x="1565257" y="424620"/>
                  <a:pt x="1545427" y="553233"/>
                  <a:pt x="1548968" y="650531"/>
                </a:cubicBezTo>
                <a:cubicBezTo>
                  <a:pt x="1391399" y="670033"/>
                  <a:pt x="1131181" y="589209"/>
                  <a:pt x="1017156" y="650531"/>
                </a:cubicBezTo>
                <a:cubicBezTo>
                  <a:pt x="903131" y="711853"/>
                  <a:pt x="685163" y="608955"/>
                  <a:pt x="531812" y="650531"/>
                </a:cubicBezTo>
                <a:cubicBezTo>
                  <a:pt x="378461" y="692107"/>
                  <a:pt x="259307" y="598947"/>
                  <a:pt x="0" y="650531"/>
                </a:cubicBezTo>
                <a:cubicBezTo>
                  <a:pt x="-16633" y="553704"/>
                  <a:pt x="37499" y="386973"/>
                  <a:pt x="0" y="318760"/>
                </a:cubicBezTo>
                <a:cubicBezTo>
                  <a:pt x="-37499" y="250547"/>
                  <a:pt x="18441" y="107076"/>
                  <a:pt x="0" y="0"/>
                </a:cubicBezTo>
                <a:close/>
              </a:path>
              <a:path w="1548969" h="650531"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87066" y="128275"/>
                  <a:pt x="1523850" y="165824"/>
                  <a:pt x="1548968" y="318760"/>
                </a:cubicBezTo>
                <a:cubicBezTo>
                  <a:pt x="1574086" y="471696"/>
                  <a:pt x="1513861" y="508895"/>
                  <a:pt x="1548968" y="650531"/>
                </a:cubicBezTo>
                <a:cubicBezTo>
                  <a:pt x="1399428" y="653286"/>
                  <a:pt x="1264903" y="643848"/>
                  <a:pt x="1063625" y="650531"/>
                </a:cubicBezTo>
                <a:cubicBezTo>
                  <a:pt x="862347" y="657214"/>
                  <a:pt x="726350" y="596163"/>
                  <a:pt x="531812" y="650531"/>
                </a:cubicBezTo>
                <a:cubicBezTo>
                  <a:pt x="337274" y="704899"/>
                  <a:pt x="112691" y="649141"/>
                  <a:pt x="0" y="650531"/>
                </a:cubicBezTo>
                <a:cubicBezTo>
                  <a:pt x="-33166" y="579778"/>
                  <a:pt x="22241" y="385219"/>
                  <a:pt x="0" y="318760"/>
                </a:cubicBezTo>
                <a:cubicBezTo>
                  <a:pt x="-22241" y="252301"/>
                  <a:pt x="38224" y="137826"/>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voy</a:t>
            </a:r>
            <a:endParaRPr sz="2500" b="1" dirty="0">
              <a:solidFill>
                <a:srgbClr val="002060"/>
              </a:solidFill>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9699542" y="5192191"/>
            <a:ext cx="1548969" cy="650531"/>
          </a:xfrm>
          <a:custGeom>
            <a:avLst/>
            <a:gdLst>
              <a:gd name="connsiteX0" fmla="*/ 0 w 1548969"/>
              <a:gd name="connsiteY0" fmla="*/ 0 h 650531"/>
              <a:gd name="connsiteX1" fmla="*/ 469854 w 1548969"/>
              <a:gd name="connsiteY1" fmla="*/ 0 h 650531"/>
              <a:gd name="connsiteX2" fmla="*/ 1001666 w 1548969"/>
              <a:gd name="connsiteY2" fmla="*/ 0 h 650531"/>
              <a:gd name="connsiteX3" fmla="*/ 1548968 w 1548969"/>
              <a:gd name="connsiteY3" fmla="*/ 0 h 650531"/>
              <a:gd name="connsiteX4" fmla="*/ 1548968 w 1548969"/>
              <a:gd name="connsiteY4" fmla="*/ 318760 h 650531"/>
              <a:gd name="connsiteX5" fmla="*/ 1548968 w 1548969"/>
              <a:gd name="connsiteY5" fmla="*/ 650531 h 650531"/>
              <a:gd name="connsiteX6" fmla="*/ 1032645 w 1548969"/>
              <a:gd name="connsiteY6" fmla="*/ 650531 h 650531"/>
              <a:gd name="connsiteX7" fmla="*/ 516323 w 1548969"/>
              <a:gd name="connsiteY7" fmla="*/ 650531 h 650531"/>
              <a:gd name="connsiteX8" fmla="*/ 0 w 1548969"/>
              <a:gd name="connsiteY8" fmla="*/ 650531 h 650531"/>
              <a:gd name="connsiteX9" fmla="*/ 0 w 1548969"/>
              <a:gd name="connsiteY9" fmla="*/ 338276 h 650531"/>
              <a:gd name="connsiteX10" fmla="*/ 0 w 1548969"/>
              <a:gd name="connsiteY10" fmla="*/ 0 h 65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650531"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84010" y="142226"/>
                  <a:pt x="1540041" y="233608"/>
                  <a:pt x="1548968" y="318760"/>
                </a:cubicBezTo>
                <a:cubicBezTo>
                  <a:pt x="1557895" y="403912"/>
                  <a:pt x="1521282" y="542042"/>
                  <a:pt x="1548968" y="650531"/>
                </a:cubicBezTo>
                <a:cubicBezTo>
                  <a:pt x="1367386" y="658004"/>
                  <a:pt x="1264531" y="631662"/>
                  <a:pt x="1032645" y="650531"/>
                </a:cubicBezTo>
                <a:cubicBezTo>
                  <a:pt x="800759" y="669400"/>
                  <a:pt x="739692" y="599892"/>
                  <a:pt x="516323" y="650531"/>
                </a:cubicBezTo>
                <a:cubicBezTo>
                  <a:pt x="292954" y="701170"/>
                  <a:pt x="250454" y="641713"/>
                  <a:pt x="0" y="650531"/>
                </a:cubicBezTo>
                <a:cubicBezTo>
                  <a:pt x="-7629" y="570768"/>
                  <a:pt x="7077" y="489346"/>
                  <a:pt x="0" y="338276"/>
                </a:cubicBezTo>
                <a:cubicBezTo>
                  <a:pt x="-7077" y="187206"/>
                  <a:pt x="34194" y="95555"/>
                  <a:pt x="0" y="0"/>
                </a:cubicBezTo>
                <a:close/>
              </a:path>
              <a:path w="1548969" h="650531"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84725" y="84168"/>
                  <a:pt x="1513538" y="236202"/>
                  <a:pt x="1548968" y="318760"/>
                </a:cubicBezTo>
                <a:cubicBezTo>
                  <a:pt x="1584398" y="401318"/>
                  <a:pt x="1537949" y="532037"/>
                  <a:pt x="1548968" y="650531"/>
                </a:cubicBezTo>
                <a:cubicBezTo>
                  <a:pt x="1304781" y="653527"/>
                  <a:pt x="1147600" y="624681"/>
                  <a:pt x="1032645" y="650531"/>
                </a:cubicBezTo>
                <a:cubicBezTo>
                  <a:pt x="917690" y="676381"/>
                  <a:pt x="682447" y="611908"/>
                  <a:pt x="562792" y="650531"/>
                </a:cubicBezTo>
                <a:cubicBezTo>
                  <a:pt x="443137" y="689154"/>
                  <a:pt x="136578" y="645562"/>
                  <a:pt x="0" y="650531"/>
                </a:cubicBezTo>
                <a:cubicBezTo>
                  <a:pt x="-8165" y="551629"/>
                  <a:pt x="10880" y="479696"/>
                  <a:pt x="0" y="318760"/>
                </a:cubicBezTo>
                <a:cubicBezTo>
                  <a:pt x="-10880" y="157824"/>
                  <a:pt x="8576" y="86126"/>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está</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9106288" y="4490146"/>
            <a:ext cx="1396944" cy="595879"/>
          </a:xfrm>
          <a:custGeom>
            <a:avLst/>
            <a:gdLst>
              <a:gd name="connsiteX0" fmla="*/ 0 w 1396944"/>
              <a:gd name="connsiteY0" fmla="*/ 0 h 595879"/>
              <a:gd name="connsiteX1" fmla="*/ 479617 w 1396944"/>
              <a:gd name="connsiteY1" fmla="*/ 0 h 595879"/>
              <a:gd name="connsiteX2" fmla="*/ 945265 w 1396944"/>
              <a:gd name="connsiteY2" fmla="*/ 0 h 595879"/>
              <a:gd name="connsiteX3" fmla="*/ 1396944 w 1396944"/>
              <a:gd name="connsiteY3" fmla="*/ 0 h 595879"/>
              <a:gd name="connsiteX4" fmla="*/ 1396944 w 1396944"/>
              <a:gd name="connsiteY4" fmla="*/ 595879 h 595879"/>
              <a:gd name="connsiteX5" fmla="*/ 917327 w 1396944"/>
              <a:gd name="connsiteY5" fmla="*/ 595879 h 595879"/>
              <a:gd name="connsiteX6" fmla="*/ 493587 w 1396944"/>
              <a:gd name="connsiteY6" fmla="*/ 595879 h 595879"/>
              <a:gd name="connsiteX7" fmla="*/ 0 w 1396944"/>
              <a:gd name="connsiteY7" fmla="*/ 595879 h 595879"/>
              <a:gd name="connsiteX8" fmla="*/ 0 w 1396944"/>
              <a:gd name="connsiteY8" fmla="*/ 0 h 59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944" h="595879" fill="none" extrusionOk="0">
                <a:moveTo>
                  <a:pt x="0" y="0"/>
                </a:moveTo>
                <a:cubicBezTo>
                  <a:pt x="191542" y="-21939"/>
                  <a:pt x="263651" y="10881"/>
                  <a:pt x="479617" y="0"/>
                </a:cubicBezTo>
                <a:cubicBezTo>
                  <a:pt x="695583" y="-10881"/>
                  <a:pt x="774699" y="12139"/>
                  <a:pt x="945265" y="0"/>
                </a:cubicBezTo>
                <a:cubicBezTo>
                  <a:pt x="1115831" y="-12139"/>
                  <a:pt x="1295257" y="48319"/>
                  <a:pt x="1396944" y="0"/>
                </a:cubicBezTo>
                <a:cubicBezTo>
                  <a:pt x="1404694" y="257781"/>
                  <a:pt x="1360645" y="388725"/>
                  <a:pt x="1396944" y="595879"/>
                </a:cubicBezTo>
                <a:cubicBezTo>
                  <a:pt x="1221870" y="622469"/>
                  <a:pt x="1043887" y="565300"/>
                  <a:pt x="917327" y="595879"/>
                </a:cubicBezTo>
                <a:cubicBezTo>
                  <a:pt x="790767" y="626458"/>
                  <a:pt x="657358" y="591856"/>
                  <a:pt x="493587" y="595879"/>
                </a:cubicBezTo>
                <a:cubicBezTo>
                  <a:pt x="329816" y="599902"/>
                  <a:pt x="160473" y="556412"/>
                  <a:pt x="0" y="595879"/>
                </a:cubicBezTo>
                <a:cubicBezTo>
                  <a:pt x="-55918" y="437216"/>
                  <a:pt x="18460" y="178756"/>
                  <a:pt x="0" y="0"/>
                </a:cubicBezTo>
                <a:close/>
              </a:path>
              <a:path w="1396944" h="595879"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4138" y="151901"/>
                  <a:pt x="1363267" y="386265"/>
                  <a:pt x="1396944" y="595879"/>
                </a:cubicBezTo>
                <a:cubicBezTo>
                  <a:pt x="1197777" y="615268"/>
                  <a:pt x="1097811" y="540963"/>
                  <a:pt x="931296" y="595879"/>
                </a:cubicBezTo>
                <a:cubicBezTo>
                  <a:pt x="764781" y="650795"/>
                  <a:pt x="571940" y="545111"/>
                  <a:pt x="451679" y="595879"/>
                </a:cubicBezTo>
                <a:cubicBezTo>
                  <a:pt x="331418" y="646647"/>
                  <a:pt x="208526" y="547481"/>
                  <a:pt x="0" y="595879"/>
                </a:cubicBezTo>
                <a:cubicBezTo>
                  <a:pt x="-67178" y="415871"/>
                  <a:pt x="8425" y="13411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al</a:t>
            </a:r>
            <a:endParaRPr sz="2500" b="1" dirty="0">
              <a:solidFill>
                <a:srgbClr val="002060"/>
              </a:solidFill>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537479" y="3759016"/>
            <a:ext cx="1713085" cy="595880"/>
          </a:xfrm>
          <a:custGeom>
            <a:avLst/>
            <a:gdLst>
              <a:gd name="connsiteX0" fmla="*/ 0 w 1713085"/>
              <a:gd name="connsiteY0" fmla="*/ 0 h 595880"/>
              <a:gd name="connsiteX1" fmla="*/ 553897 w 1713085"/>
              <a:gd name="connsiteY1" fmla="*/ 0 h 595880"/>
              <a:gd name="connsiteX2" fmla="*/ 1073533 w 1713085"/>
              <a:gd name="connsiteY2" fmla="*/ 0 h 595880"/>
              <a:gd name="connsiteX3" fmla="*/ 1713085 w 1713085"/>
              <a:gd name="connsiteY3" fmla="*/ 0 h 595880"/>
              <a:gd name="connsiteX4" fmla="*/ 1713085 w 1713085"/>
              <a:gd name="connsiteY4" fmla="*/ 595880 h 595880"/>
              <a:gd name="connsiteX5" fmla="*/ 1142057 w 1713085"/>
              <a:gd name="connsiteY5" fmla="*/ 595880 h 595880"/>
              <a:gd name="connsiteX6" fmla="*/ 622421 w 1713085"/>
              <a:gd name="connsiteY6" fmla="*/ 595880 h 595880"/>
              <a:gd name="connsiteX7" fmla="*/ 0 w 1713085"/>
              <a:gd name="connsiteY7" fmla="*/ 595880 h 595880"/>
              <a:gd name="connsiteX8" fmla="*/ 0 w 1713085"/>
              <a:gd name="connsiteY8" fmla="*/ 0 h 5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3085" h="595880" fill="none" extrusionOk="0">
                <a:moveTo>
                  <a:pt x="0" y="0"/>
                </a:moveTo>
                <a:cubicBezTo>
                  <a:pt x="154502" y="-61477"/>
                  <a:pt x="350823" y="11962"/>
                  <a:pt x="553897" y="0"/>
                </a:cubicBezTo>
                <a:cubicBezTo>
                  <a:pt x="756971" y="-11962"/>
                  <a:pt x="856753" y="31434"/>
                  <a:pt x="1073533" y="0"/>
                </a:cubicBezTo>
                <a:cubicBezTo>
                  <a:pt x="1290313" y="-31434"/>
                  <a:pt x="1416723" y="65135"/>
                  <a:pt x="1713085" y="0"/>
                </a:cubicBezTo>
                <a:cubicBezTo>
                  <a:pt x="1774370" y="130628"/>
                  <a:pt x="1649735" y="352221"/>
                  <a:pt x="1713085" y="595880"/>
                </a:cubicBezTo>
                <a:cubicBezTo>
                  <a:pt x="1476578" y="649103"/>
                  <a:pt x="1324953" y="565202"/>
                  <a:pt x="1142057" y="595880"/>
                </a:cubicBezTo>
                <a:cubicBezTo>
                  <a:pt x="959161" y="626558"/>
                  <a:pt x="810310" y="590909"/>
                  <a:pt x="622421" y="595880"/>
                </a:cubicBezTo>
                <a:cubicBezTo>
                  <a:pt x="434532" y="600851"/>
                  <a:pt x="146770" y="536226"/>
                  <a:pt x="0" y="595880"/>
                </a:cubicBezTo>
                <a:cubicBezTo>
                  <a:pt x="-20227" y="322571"/>
                  <a:pt x="41662" y="252106"/>
                  <a:pt x="0" y="0"/>
                </a:cubicBezTo>
                <a:close/>
              </a:path>
              <a:path w="1713085" h="595880" stroke="0" extrusionOk="0">
                <a:moveTo>
                  <a:pt x="0" y="0"/>
                </a:moveTo>
                <a:cubicBezTo>
                  <a:pt x="230641" y="-37094"/>
                  <a:pt x="416106" y="47555"/>
                  <a:pt x="553897" y="0"/>
                </a:cubicBezTo>
                <a:cubicBezTo>
                  <a:pt x="691688" y="-47555"/>
                  <a:pt x="833616" y="54219"/>
                  <a:pt x="1107795" y="0"/>
                </a:cubicBezTo>
                <a:cubicBezTo>
                  <a:pt x="1381974" y="-54219"/>
                  <a:pt x="1451498" y="23210"/>
                  <a:pt x="1713085" y="0"/>
                </a:cubicBezTo>
                <a:cubicBezTo>
                  <a:pt x="1781953" y="137360"/>
                  <a:pt x="1642454" y="411858"/>
                  <a:pt x="1713085" y="595880"/>
                </a:cubicBezTo>
                <a:cubicBezTo>
                  <a:pt x="1520262" y="613843"/>
                  <a:pt x="1422633" y="590329"/>
                  <a:pt x="1193449" y="595880"/>
                </a:cubicBezTo>
                <a:cubicBezTo>
                  <a:pt x="964265" y="601431"/>
                  <a:pt x="875705" y="537467"/>
                  <a:pt x="639552" y="595880"/>
                </a:cubicBezTo>
                <a:cubicBezTo>
                  <a:pt x="403399" y="654293"/>
                  <a:pt x="271293" y="584440"/>
                  <a:pt x="0" y="595880"/>
                </a:cubicBezTo>
                <a:cubicBezTo>
                  <a:pt x="-63017" y="444169"/>
                  <a:pt x="50221" y="297766"/>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mercado</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7673156" y="3764133"/>
            <a:ext cx="1569526" cy="595880"/>
          </a:xfrm>
          <a:custGeom>
            <a:avLst/>
            <a:gdLst>
              <a:gd name="connsiteX0" fmla="*/ 0 w 1569526"/>
              <a:gd name="connsiteY0" fmla="*/ 0 h 595880"/>
              <a:gd name="connsiteX1" fmla="*/ 538871 w 1569526"/>
              <a:gd name="connsiteY1" fmla="*/ 0 h 595880"/>
              <a:gd name="connsiteX2" fmla="*/ 1014960 w 1569526"/>
              <a:gd name="connsiteY2" fmla="*/ 0 h 595880"/>
              <a:gd name="connsiteX3" fmla="*/ 1569526 w 1569526"/>
              <a:gd name="connsiteY3" fmla="*/ 0 h 595880"/>
              <a:gd name="connsiteX4" fmla="*/ 1569526 w 1569526"/>
              <a:gd name="connsiteY4" fmla="*/ 595880 h 595880"/>
              <a:gd name="connsiteX5" fmla="*/ 1046351 w 1569526"/>
              <a:gd name="connsiteY5" fmla="*/ 595880 h 595880"/>
              <a:gd name="connsiteX6" fmla="*/ 554566 w 1569526"/>
              <a:gd name="connsiteY6" fmla="*/ 595880 h 595880"/>
              <a:gd name="connsiteX7" fmla="*/ 0 w 1569526"/>
              <a:gd name="connsiteY7" fmla="*/ 595880 h 595880"/>
              <a:gd name="connsiteX8" fmla="*/ 0 w 1569526"/>
              <a:gd name="connsiteY8" fmla="*/ 0 h 5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526" h="595880" fill="none" extrusionOk="0">
                <a:moveTo>
                  <a:pt x="0" y="0"/>
                </a:moveTo>
                <a:cubicBezTo>
                  <a:pt x="194006" y="-16433"/>
                  <a:pt x="297530" y="8232"/>
                  <a:pt x="538871" y="0"/>
                </a:cubicBezTo>
                <a:cubicBezTo>
                  <a:pt x="780212" y="-8232"/>
                  <a:pt x="842485" y="659"/>
                  <a:pt x="1014960" y="0"/>
                </a:cubicBezTo>
                <a:cubicBezTo>
                  <a:pt x="1187435" y="-659"/>
                  <a:pt x="1455822" y="26261"/>
                  <a:pt x="1569526" y="0"/>
                </a:cubicBezTo>
                <a:cubicBezTo>
                  <a:pt x="1575542" y="165927"/>
                  <a:pt x="1530047" y="463698"/>
                  <a:pt x="1569526" y="595880"/>
                </a:cubicBezTo>
                <a:cubicBezTo>
                  <a:pt x="1394799" y="609459"/>
                  <a:pt x="1154818" y="592385"/>
                  <a:pt x="1046351" y="595880"/>
                </a:cubicBezTo>
                <a:cubicBezTo>
                  <a:pt x="937885" y="599375"/>
                  <a:pt x="780577" y="543125"/>
                  <a:pt x="554566" y="595880"/>
                </a:cubicBezTo>
                <a:cubicBezTo>
                  <a:pt x="328555" y="648635"/>
                  <a:pt x="142859" y="593931"/>
                  <a:pt x="0" y="595880"/>
                </a:cubicBezTo>
                <a:cubicBezTo>
                  <a:pt x="-55232" y="349843"/>
                  <a:pt x="56363" y="164499"/>
                  <a:pt x="0" y="0"/>
                </a:cubicBezTo>
                <a:close/>
              </a:path>
              <a:path w="1569526" h="595880" stroke="0" extrusionOk="0">
                <a:moveTo>
                  <a:pt x="0" y="0"/>
                </a:moveTo>
                <a:cubicBezTo>
                  <a:pt x="191012" y="-8367"/>
                  <a:pt x="265377" y="28873"/>
                  <a:pt x="507480" y="0"/>
                </a:cubicBezTo>
                <a:cubicBezTo>
                  <a:pt x="749583" y="-28873"/>
                  <a:pt x="850157" y="32340"/>
                  <a:pt x="1046351" y="0"/>
                </a:cubicBezTo>
                <a:cubicBezTo>
                  <a:pt x="1242545" y="-32340"/>
                  <a:pt x="1350522" y="50711"/>
                  <a:pt x="1569526" y="0"/>
                </a:cubicBezTo>
                <a:cubicBezTo>
                  <a:pt x="1572086" y="241134"/>
                  <a:pt x="1561126" y="472744"/>
                  <a:pt x="1569526" y="595880"/>
                </a:cubicBezTo>
                <a:cubicBezTo>
                  <a:pt x="1367206" y="636316"/>
                  <a:pt x="1296158" y="581028"/>
                  <a:pt x="1077741" y="595880"/>
                </a:cubicBezTo>
                <a:cubicBezTo>
                  <a:pt x="859325" y="610732"/>
                  <a:pt x="674392" y="594568"/>
                  <a:pt x="554566" y="595880"/>
                </a:cubicBezTo>
                <a:cubicBezTo>
                  <a:pt x="434741" y="597192"/>
                  <a:pt x="121022" y="589204"/>
                  <a:pt x="0" y="595880"/>
                </a:cubicBezTo>
                <a:cubicBezTo>
                  <a:pt x="-32042" y="441766"/>
                  <a:pt x="5855" y="262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clase</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9340100" y="3800286"/>
            <a:ext cx="1966186" cy="595880"/>
          </a:xfrm>
          <a:custGeom>
            <a:avLst/>
            <a:gdLst>
              <a:gd name="connsiteX0" fmla="*/ 0 w 1966186"/>
              <a:gd name="connsiteY0" fmla="*/ 0 h 595880"/>
              <a:gd name="connsiteX1" fmla="*/ 452223 w 1966186"/>
              <a:gd name="connsiteY1" fmla="*/ 0 h 595880"/>
              <a:gd name="connsiteX2" fmla="*/ 943769 w 1966186"/>
              <a:gd name="connsiteY2" fmla="*/ 0 h 595880"/>
              <a:gd name="connsiteX3" fmla="*/ 1474639 w 1966186"/>
              <a:gd name="connsiteY3" fmla="*/ 0 h 595880"/>
              <a:gd name="connsiteX4" fmla="*/ 1966185 w 1966186"/>
              <a:gd name="connsiteY4" fmla="*/ 0 h 595880"/>
              <a:gd name="connsiteX5" fmla="*/ 1966185 w 1966186"/>
              <a:gd name="connsiteY5" fmla="*/ 595880 h 595880"/>
              <a:gd name="connsiteX6" fmla="*/ 1454977 w 1966186"/>
              <a:gd name="connsiteY6" fmla="*/ 595880 h 595880"/>
              <a:gd name="connsiteX7" fmla="*/ 983093 w 1966186"/>
              <a:gd name="connsiteY7" fmla="*/ 595880 h 595880"/>
              <a:gd name="connsiteX8" fmla="*/ 452223 w 1966186"/>
              <a:gd name="connsiteY8" fmla="*/ 595880 h 595880"/>
              <a:gd name="connsiteX9" fmla="*/ 0 w 1966186"/>
              <a:gd name="connsiteY9" fmla="*/ 595880 h 595880"/>
              <a:gd name="connsiteX10" fmla="*/ 0 w 1966186"/>
              <a:gd name="connsiteY10" fmla="*/ 0 h 5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6186" h="595880" fill="none" extrusionOk="0">
                <a:moveTo>
                  <a:pt x="0" y="0"/>
                </a:moveTo>
                <a:cubicBezTo>
                  <a:pt x="221677" y="-49891"/>
                  <a:pt x="357691" y="40003"/>
                  <a:pt x="452223" y="0"/>
                </a:cubicBezTo>
                <a:cubicBezTo>
                  <a:pt x="546755" y="-40003"/>
                  <a:pt x="699121" y="16293"/>
                  <a:pt x="943769" y="0"/>
                </a:cubicBezTo>
                <a:cubicBezTo>
                  <a:pt x="1188417" y="-16293"/>
                  <a:pt x="1280839" y="3882"/>
                  <a:pt x="1474639" y="0"/>
                </a:cubicBezTo>
                <a:cubicBezTo>
                  <a:pt x="1668439" y="-3882"/>
                  <a:pt x="1854113" y="3461"/>
                  <a:pt x="1966185" y="0"/>
                </a:cubicBezTo>
                <a:cubicBezTo>
                  <a:pt x="1990591" y="226102"/>
                  <a:pt x="1947757" y="401428"/>
                  <a:pt x="1966185" y="595880"/>
                </a:cubicBezTo>
                <a:cubicBezTo>
                  <a:pt x="1843814" y="632935"/>
                  <a:pt x="1673879" y="558622"/>
                  <a:pt x="1454977" y="595880"/>
                </a:cubicBezTo>
                <a:cubicBezTo>
                  <a:pt x="1236075" y="633138"/>
                  <a:pt x="1079357" y="568014"/>
                  <a:pt x="983093" y="595880"/>
                </a:cubicBezTo>
                <a:cubicBezTo>
                  <a:pt x="886829" y="623746"/>
                  <a:pt x="711035" y="592215"/>
                  <a:pt x="452223" y="595880"/>
                </a:cubicBezTo>
                <a:cubicBezTo>
                  <a:pt x="193411" y="599545"/>
                  <a:pt x="213163" y="550387"/>
                  <a:pt x="0" y="595880"/>
                </a:cubicBezTo>
                <a:cubicBezTo>
                  <a:pt x="-16292" y="354658"/>
                  <a:pt x="71118" y="160854"/>
                  <a:pt x="0" y="0"/>
                </a:cubicBezTo>
                <a:close/>
              </a:path>
              <a:path w="1966186" h="595880" stroke="0" extrusionOk="0">
                <a:moveTo>
                  <a:pt x="0" y="0"/>
                </a:moveTo>
                <a:cubicBezTo>
                  <a:pt x="229984" y="-27094"/>
                  <a:pt x="313818" y="15946"/>
                  <a:pt x="511208" y="0"/>
                </a:cubicBezTo>
                <a:cubicBezTo>
                  <a:pt x="708598" y="-15946"/>
                  <a:pt x="775044" y="35882"/>
                  <a:pt x="1002754" y="0"/>
                </a:cubicBezTo>
                <a:cubicBezTo>
                  <a:pt x="1230464" y="-35882"/>
                  <a:pt x="1325245" y="57582"/>
                  <a:pt x="1533624" y="0"/>
                </a:cubicBezTo>
                <a:cubicBezTo>
                  <a:pt x="1742003" y="-57582"/>
                  <a:pt x="1767437" y="9425"/>
                  <a:pt x="1966185" y="0"/>
                </a:cubicBezTo>
                <a:cubicBezTo>
                  <a:pt x="2002473" y="250899"/>
                  <a:pt x="1905383" y="431589"/>
                  <a:pt x="1966185" y="595880"/>
                </a:cubicBezTo>
                <a:cubicBezTo>
                  <a:pt x="1793093" y="649828"/>
                  <a:pt x="1577408" y="550024"/>
                  <a:pt x="1454977" y="595880"/>
                </a:cubicBezTo>
                <a:cubicBezTo>
                  <a:pt x="1332546" y="641736"/>
                  <a:pt x="1222159" y="573543"/>
                  <a:pt x="1022416" y="595880"/>
                </a:cubicBezTo>
                <a:cubicBezTo>
                  <a:pt x="822673" y="618217"/>
                  <a:pt x="706223" y="568370"/>
                  <a:pt x="589856" y="595880"/>
                </a:cubicBezTo>
                <a:cubicBezTo>
                  <a:pt x="473489" y="623390"/>
                  <a:pt x="178241" y="595756"/>
                  <a:pt x="0" y="595880"/>
                </a:cubicBezTo>
                <a:cubicBezTo>
                  <a:pt x="-6545" y="335150"/>
                  <a:pt x="24489" y="27357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casa</a:t>
            </a:r>
          </a:p>
        </p:txBody>
      </p:sp>
      <p:sp>
        <p:nvSpPr>
          <p:cNvPr id="51" name="Google Shape;703;p62">
            <a:extLst>
              <a:ext uri="{FF2B5EF4-FFF2-40B4-BE49-F238E27FC236}">
                <a16:creationId xmlns:a16="http://schemas.microsoft.com/office/drawing/2014/main" id="{F7F311C2-6FCD-4E9C-9135-DF860356BD6C}"/>
              </a:ext>
            </a:extLst>
          </p:cNvPr>
          <p:cNvSpPr/>
          <p:nvPr/>
        </p:nvSpPr>
        <p:spPr>
          <a:xfrm>
            <a:off x="6416277" y="3777562"/>
            <a:ext cx="1152055" cy="595880"/>
          </a:xfrm>
          <a:custGeom>
            <a:avLst/>
            <a:gdLst>
              <a:gd name="connsiteX0" fmla="*/ 0 w 1152055"/>
              <a:gd name="connsiteY0" fmla="*/ 0 h 595880"/>
              <a:gd name="connsiteX1" fmla="*/ 541466 w 1152055"/>
              <a:gd name="connsiteY1" fmla="*/ 0 h 595880"/>
              <a:gd name="connsiteX2" fmla="*/ 1152055 w 1152055"/>
              <a:gd name="connsiteY2" fmla="*/ 0 h 595880"/>
              <a:gd name="connsiteX3" fmla="*/ 1152055 w 1152055"/>
              <a:gd name="connsiteY3" fmla="*/ 595880 h 595880"/>
              <a:gd name="connsiteX4" fmla="*/ 599069 w 1152055"/>
              <a:gd name="connsiteY4" fmla="*/ 595880 h 595880"/>
              <a:gd name="connsiteX5" fmla="*/ 0 w 1152055"/>
              <a:gd name="connsiteY5" fmla="*/ 595880 h 595880"/>
              <a:gd name="connsiteX6" fmla="*/ 0 w 1152055"/>
              <a:gd name="connsiteY6" fmla="*/ 0 h 5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52055" h="595880" fill="none" extrusionOk="0">
                <a:moveTo>
                  <a:pt x="0" y="0"/>
                </a:moveTo>
                <a:cubicBezTo>
                  <a:pt x="130035" y="-2890"/>
                  <a:pt x="276101" y="63695"/>
                  <a:pt x="541466" y="0"/>
                </a:cubicBezTo>
                <a:cubicBezTo>
                  <a:pt x="806831" y="-63695"/>
                  <a:pt x="1012261" y="4225"/>
                  <a:pt x="1152055" y="0"/>
                </a:cubicBezTo>
                <a:cubicBezTo>
                  <a:pt x="1221083" y="200781"/>
                  <a:pt x="1097323" y="342143"/>
                  <a:pt x="1152055" y="595880"/>
                </a:cubicBezTo>
                <a:cubicBezTo>
                  <a:pt x="984815" y="597589"/>
                  <a:pt x="727372" y="557906"/>
                  <a:pt x="599069" y="595880"/>
                </a:cubicBezTo>
                <a:cubicBezTo>
                  <a:pt x="470766" y="633854"/>
                  <a:pt x="167443" y="591607"/>
                  <a:pt x="0" y="595880"/>
                </a:cubicBezTo>
                <a:cubicBezTo>
                  <a:pt x="-67697" y="312212"/>
                  <a:pt x="67685" y="253411"/>
                  <a:pt x="0" y="0"/>
                </a:cubicBezTo>
                <a:close/>
              </a:path>
              <a:path w="1152055" h="595880" stroke="0" extrusionOk="0">
                <a:moveTo>
                  <a:pt x="0" y="0"/>
                </a:moveTo>
                <a:cubicBezTo>
                  <a:pt x="156268" y="-14899"/>
                  <a:pt x="298150" y="31812"/>
                  <a:pt x="576028" y="0"/>
                </a:cubicBezTo>
                <a:cubicBezTo>
                  <a:pt x="853906" y="-31812"/>
                  <a:pt x="892038" y="35169"/>
                  <a:pt x="1152055" y="0"/>
                </a:cubicBezTo>
                <a:cubicBezTo>
                  <a:pt x="1182941" y="140036"/>
                  <a:pt x="1123483" y="466930"/>
                  <a:pt x="1152055" y="595880"/>
                </a:cubicBezTo>
                <a:cubicBezTo>
                  <a:pt x="963612" y="624294"/>
                  <a:pt x="741295" y="532904"/>
                  <a:pt x="552986" y="595880"/>
                </a:cubicBezTo>
                <a:cubicBezTo>
                  <a:pt x="364677" y="658856"/>
                  <a:pt x="255634" y="531804"/>
                  <a:pt x="0" y="595880"/>
                </a:cubicBezTo>
                <a:cubicBezTo>
                  <a:pt x="-3579" y="371904"/>
                  <a:pt x="13497" y="257524"/>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cine</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r>
              <a:rPr lang="es-AR" sz="3200" b="1" dirty="0">
                <a:solidFill>
                  <a:srgbClr val="002060"/>
                </a:solidFill>
                <a:latin typeface="Century Gothic" panose="020B0502020202020204" pitchFamily="34" charset="0"/>
              </a:rPr>
              <a:t>Sofía </a:t>
            </a:r>
            <a:r>
              <a:rPr lang="es-AR" sz="3200" b="1" dirty="0" err="1">
                <a:solidFill>
                  <a:srgbClr val="002060"/>
                </a:solidFill>
                <a:latin typeface="Century Gothic" panose="020B0502020202020204" pitchFamily="34" charset="0"/>
              </a:rPr>
              <a:t>goes</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to</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Gaudí’s</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house</a:t>
            </a:r>
            <a:r>
              <a:rPr lang="es-AR" sz="3200" b="1" dirty="0">
                <a:solidFill>
                  <a:srgbClr val="002060"/>
                </a:solidFill>
                <a:latin typeface="Century Gothic" panose="020B0502020202020204" pitchFamily="34" charset="0"/>
              </a:rPr>
              <a:t>. </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7452948" y="4478176"/>
            <a:ext cx="1548969" cy="595879"/>
          </a:xfrm>
          <a:custGeom>
            <a:avLst/>
            <a:gdLst>
              <a:gd name="connsiteX0" fmla="*/ 0 w 1548969"/>
              <a:gd name="connsiteY0" fmla="*/ 0 h 595879"/>
              <a:gd name="connsiteX1" fmla="*/ 469854 w 1548969"/>
              <a:gd name="connsiteY1" fmla="*/ 0 h 595879"/>
              <a:gd name="connsiteX2" fmla="*/ 1001666 w 1548969"/>
              <a:gd name="connsiteY2" fmla="*/ 0 h 595879"/>
              <a:gd name="connsiteX3" fmla="*/ 1548968 w 1548969"/>
              <a:gd name="connsiteY3" fmla="*/ 0 h 595879"/>
              <a:gd name="connsiteX4" fmla="*/ 1548968 w 1548969"/>
              <a:gd name="connsiteY4" fmla="*/ 595879 h 595879"/>
              <a:gd name="connsiteX5" fmla="*/ 1001666 w 1548969"/>
              <a:gd name="connsiteY5" fmla="*/ 595879 h 595879"/>
              <a:gd name="connsiteX6" fmla="*/ 516323 w 1548969"/>
              <a:gd name="connsiteY6" fmla="*/ 595879 h 595879"/>
              <a:gd name="connsiteX7" fmla="*/ 0 w 1548969"/>
              <a:gd name="connsiteY7" fmla="*/ 595879 h 595879"/>
              <a:gd name="connsiteX8" fmla="*/ 0 w 1548969"/>
              <a:gd name="connsiteY8" fmla="*/ 0 h 59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9" fill="none" extrusionOk="0">
                <a:moveTo>
                  <a:pt x="0" y="0"/>
                </a:moveTo>
                <a:cubicBezTo>
                  <a:pt x="129281" y="-50562"/>
                  <a:pt x="338423" y="32061"/>
                  <a:pt x="469854" y="0"/>
                </a:cubicBezTo>
                <a:cubicBezTo>
                  <a:pt x="601285" y="-32061"/>
                  <a:pt x="852529" y="7275"/>
                  <a:pt x="1001666" y="0"/>
                </a:cubicBezTo>
                <a:cubicBezTo>
                  <a:pt x="1150803" y="-7275"/>
                  <a:pt x="1326558" y="46409"/>
                  <a:pt x="1548968" y="0"/>
                </a:cubicBezTo>
                <a:cubicBezTo>
                  <a:pt x="1617865" y="140647"/>
                  <a:pt x="1545973" y="336054"/>
                  <a:pt x="1548968" y="595879"/>
                </a:cubicBezTo>
                <a:cubicBezTo>
                  <a:pt x="1309422" y="654858"/>
                  <a:pt x="1118978" y="556785"/>
                  <a:pt x="1001666" y="595879"/>
                </a:cubicBezTo>
                <a:cubicBezTo>
                  <a:pt x="884354" y="634973"/>
                  <a:pt x="675370" y="537840"/>
                  <a:pt x="516323" y="595879"/>
                </a:cubicBezTo>
                <a:cubicBezTo>
                  <a:pt x="357276" y="653918"/>
                  <a:pt x="147833" y="558725"/>
                  <a:pt x="0" y="595879"/>
                </a:cubicBezTo>
                <a:cubicBezTo>
                  <a:pt x="-18479" y="313109"/>
                  <a:pt x="19970" y="271869"/>
                  <a:pt x="0" y="0"/>
                </a:cubicBezTo>
                <a:close/>
              </a:path>
              <a:path w="1548969" h="595879"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90787" y="293183"/>
                  <a:pt x="1520555" y="341960"/>
                  <a:pt x="1548968" y="595879"/>
                </a:cubicBezTo>
                <a:cubicBezTo>
                  <a:pt x="1335580" y="623468"/>
                  <a:pt x="1263612" y="562809"/>
                  <a:pt x="1048135" y="595879"/>
                </a:cubicBezTo>
                <a:cubicBezTo>
                  <a:pt x="832658" y="628949"/>
                  <a:pt x="698679" y="571827"/>
                  <a:pt x="531812" y="595879"/>
                </a:cubicBezTo>
                <a:cubicBezTo>
                  <a:pt x="364945" y="619931"/>
                  <a:pt x="221289" y="584040"/>
                  <a:pt x="0" y="595879"/>
                </a:cubicBezTo>
                <a:cubicBezTo>
                  <a:pt x="-34827" y="391670"/>
                  <a:pt x="69993" y="19330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a:t>
            </a:r>
            <a:r>
              <a:rPr lang="en-GB" sz="2500" b="1" dirty="0" err="1">
                <a:solidFill>
                  <a:srgbClr val="002060"/>
                </a:solidFill>
                <a:latin typeface="Century Gothic" panose="020B0502020202020204" pitchFamily="34" charset="0"/>
                <a:ea typeface="Montserrat"/>
                <a:cs typeface="Montserrat"/>
                <a:sym typeface="Montserrat"/>
              </a:rPr>
              <a:t>el</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5827434" y="4454319"/>
            <a:ext cx="1548969" cy="595879"/>
          </a:xfrm>
          <a:custGeom>
            <a:avLst/>
            <a:gdLst>
              <a:gd name="connsiteX0" fmla="*/ 0 w 1548969"/>
              <a:gd name="connsiteY0" fmla="*/ 0 h 595879"/>
              <a:gd name="connsiteX1" fmla="*/ 531812 w 1548969"/>
              <a:gd name="connsiteY1" fmla="*/ 0 h 595879"/>
              <a:gd name="connsiteX2" fmla="*/ 1032645 w 1548969"/>
              <a:gd name="connsiteY2" fmla="*/ 0 h 595879"/>
              <a:gd name="connsiteX3" fmla="*/ 1548968 w 1548969"/>
              <a:gd name="connsiteY3" fmla="*/ 0 h 595879"/>
              <a:gd name="connsiteX4" fmla="*/ 1548968 w 1548969"/>
              <a:gd name="connsiteY4" fmla="*/ 595879 h 595879"/>
              <a:gd name="connsiteX5" fmla="*/ 1001666 w 1548969"/>
              <a:gd name="connsiteY5" fmla="*/ 595879 h 595879"/>
              <a:gd name="connsiteX6" fmla="*/ 516323 w 1548969"/>
              <a:gd name="connsiteY6" fmla="*/ 595879 h 595879"/>
              <a:gd name="connsiteX7" fmla="*/ 0 w 1548969"/>
              <a:gd name="connsiteY7" fmla="*/ 595879 h 595879"/>
              <a:gd name="connsiteX8" fmla="*/ 0 w 1548969"/>
              <a:gd name="connsiteY8" fmla="*/ 0 h 59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9" fill="none" extrusionOk="0">
                <a:moveTo>
                  <a:pt x="0" y="0"/>
                </a:moveTo>
                <a:cubicBezTo>
                  <a:pt x="171565" y="-33755"/>
                  <a:pt x="334827" y="26954"/>
                  <a:pt x="531812" y="0"/>
                </a:cubicBezTo>
                <a:cubicBezTo>
                  <a:pt x="728797" y="-26954"/>
                  <a:pt x="927162" y="6261"/>
                  <a:pt x="1032645" y="0"/>
                </a:cubicBezTo>
                <a:cubicBezTo>
                  <a:pt x="1138128" y="-6261"/>
                  <a:pt x="1315071" y="9764"/>
                  <a:pt x="1548968" y="0"/>
                </a:cubicBezTo>
                <a:cubicBezTo>
                  <a:pt x="1567009" y="170843"/>
                  <a:pt x="1498167" y="461962"/>
                  <a:pt x="1548968" y="595879"/>
                </a:cubicBezTo>
                <a:cubicBezTo>
                  <a:pt x="1355244" y="627509"/>
                  <a:pt x="1123304" y="565831"/>
                  <a:pt x="1001666" y="595879"/>
                </a:cubicBezTo>
                <a:cubicBezTo>
                  <a:pt x="880028" y="625927"/>
                  <a:pt x="697303" y="547179"/>
                  <a:pt x="516323" y="595879"/>
                </a:cubicBezTo>
                <a:cubicBezTo>
                  <a:pt x="335343" y="644579"/>
                  <a:pt x="219390" y="547688"/>
                  <a:pt x="0" y="595879"/>
                </a:cubicBezTo>
                <a:cubicBezTo>
                  <a:pt x="-21103" y="364378"/>
                  <a:pt x="24377" y="248672"/>
                  <a:pt x="0" y="0"/>
                </a:cubicBezTo>
                <a:close/>
              </a:path>
              <a:path w="1548969" h="595879"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99902" y="165547"/>
                  <a:pt x="1529519" y="424677"/>
                  <a:pt x="1548968" y="595879"/>
                </a:cubicBezTo>
                <a:cubicBezTo>
                  <a:pt x="1291715" y="648983"/>
                  <a:pt x="1260716" y="571738"/>
                  <a:pt x="1032645" y="595879"/>
                </a:cubicBezTo>
                <a:cubicBezTo>
                  <a:pt x="804574" y="620020"/>
                  <a:pt x="721926" y="576948"/>
                  <a:pt x="500833" y="595879"/>
                </a:cubicBezTo>
                <a:cubicBezTo>
                  <a:pt x="279740" y="614810"/>
                  <a:pt x="212930" y="586760"/>
                  <a:pt x="0" y="595879"/>
                </a:cubicBezTo>
                <a:cubicBezTo>
                  <a:pt x="-62599" y="375228"/>
                  <a:pt x="17114" y="1232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a la</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dirty="0">
                <a:solidFill>
                  <a:srgbClr val="F03C78"/>
                </a:solidFill>
                <a:latin typeface="Modern Love" panose="04090805081005020601" pitchFamily="82" charset="0"/>
                <a:ea typeface="Montserrat"/>
                <a:cs typeface="Montserrat"/>
                <a:sym typeface="Montserrat"/>
              </a:rPr>
              <a:t>1</a:t>
            </a:r>
            <a:endParaRPr sz="3600" b="1" dirty="0">
              <a:solidFill>
                <a:srgbClr val="F03C78"/>
              </a:solidFill>
              <a:latin typeface="Modern Love" panose="04090805081005020601" pitchFamily="82" charset="0"/>
              <a:ea typeface="Montserrat"/>
              <a:cs typeface="Montserrat"/>
              <a:sym typeface="Montserrat"/>
            </a:endParaRPr>
          </a:p>
          <a:p>
            <a:endParaRPr sz="2800" b="1" dirty="0">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8742156" y="3057408"/>
            <a:ext cx="1548969" cy="595878"/>
          </a:xfrm>
          <a:custGeom>
            <a:avLst/>
            <a:gdLst>
              <a:gd name="connsiteX0" fmla="*/ 0 w 1548969"/>
              <a:gd name="connsiteY0" fmla="*/ 0 h 595878"/>
              <a:gd name="connsiteX1" fmla="*/ 531812 w 1548969"/>
              <a:gd name="connsiteY1" fmla="*/ 0 h 595878"/>
              <a:gd name="connsiteX2" fmla="*/ 1032645 w 1548969"/>
              <a:gd name="connsiteY2" fmla="*/ 0 h 595878"/>
              <a:gd name="connsiteX3" fmla="*/ 1548968 w 1548969"/>
              <a:gd name="connsiteY3" fmla="*/ 0 h 595878"/>
              <a:gd name="connsiteX4" fmla="*/ 1548968 w 1548969"/>
              <a:gd name="connsiteY4" fmla="*/ 595878 h 595878"/>
              <a:gd name="connsiteX5" fmla="*/ 1079114 w 1548969"/>
              <a:gd name="connsiteY5" fmla="*/ 595878 h 595878"/>
              <a:gd name="connsiteX6" fmla="*/ 593771 w 1548969"/>
              <a:gd name="connsiteY6" fmla="*/ 595878 h 595878"/>
              <a:gd name="connsiteX7" fmla="*/ 0 w 1548969"/>
              <a:gd name="connsiteY7" fmla="*/ 595878 h 595878"/>
              <a:gd name="connsiteX8" fmla="*/ 0 w 1548969"/>
              <a:gd name="connsiteY8"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8" fill="none" extrusionOk="0">
                <a:moveTo>
                  <a:pt x="0" y="0"/>
                </a:moveTo>
                <a:cubicBezTo>
                  <a:pt x="109507" y="-734"/>
                  <a:pt x="414304" y="62381"/>
                  <a:pt x="531812" y="0"/>
                </a:cubicBezTo>
                <a:cubicBezTo>
                  <a:pt x="649320" y="-62381"/>
                  <a:pt x="857717" y="17669"/>
                  <a:pt x="1032645" y="0"/>
                </a:cubicBezTo>
                <a:cubicBezTo>
                  <a:pt x="1207573" y="-17669"/>
                  <a:pt x="1390756" y="28720"/>
                  <a:pt x="1548968" y="0"/>
                </a:cubicBezTo>
                <a:cubicBezTo>
                  <a:pt x="1607034" y="296735"/>
                  <a:pt x="1515506" y="424657"/>
                  <a:pt x="1548968" y="595878"/>
                </a:cubicBezTo>
                <a:cubicBezTo>
                  <a:pt x="1424532" y="645865"/>
                  <a:pt x="1210815" y="551330"/>
                  <a:pt x="1079114" y="595878"/>
                </a:cubicBezTo>
                <a:cubicBezTo>
                  <a:pt x="947413" y="640426"/>
                  <a:pt x="704798" y="547494"/>
                  <a:pt x="593771" y="595878"/>
                </a:cubicBezTo>
                <a:cubicBezTo>
                  <a:pt x="482744" y="644262"/>
                  <a:pt x="246196" y="536389"/>
                  <a:pt x="0" y="595878"/>
                </a:cubicBezTo>
                <a:cubicBezTo>
                  <a:pt x="-34882" y="394589"/>
                  <a:pt x="5603" y="122987"/>
                  <a:pt x="0" y="0"/>
                </a:cubicBezTo>
                <a:close/>
              </a:path>
              <a:path w="1548969" h="595878"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81268" y="270055"/>
                  <a:pt x="1483072" y="397301"/>
                  <a:pt x="1548968" y="595878"/>
                </a:cubicBezTo>
                <a:cubicBezTo>
                  <a:pt x="1348944" y="645238"/>
                  <a:pt x="1221916" y="583676"/>
                  <a:pt x="1032645" y="595878"/>
                </a:cubicBezTo>
                <a:cubicBezTo>
                  <a:pt x="843374" y="608080"/>
                  <a:pt x="651640" y="567745"/>
                  <a:pt x="516323" y="595878"/>
                </a:cubicBezTo>
                <a:cubicBezTo>
                  <a:pt x="381006" y="624011"/>
                  <a:pt x="207116" y="590951"/>
                  <a:pt x="0" y="595878"/>
                </a:cubicBezTo>
                <a:cubicBezTo>
                  <a:pt x="-9" y="431304"/>
                  <a:pt x="38950" y="275109"/>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de</a:t>
            </a:r>
            <a:endParaRPr sz="2500" b="1" dirty="0">
              <a:solidFill>
                <a:srgbClr val="002060"/>
              </a:solidFill>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5445406" y="3072895"/>
            <a:ext cx="1548969" cy="595878"/>
          </a:xfrm>
          <a:custGeom>
            <a:avLst/>
            <a:gdLst>
              <a:gd name="connsiteX0" fmla="*/ 0 w 1548969"/>
              <a:gd name="connsiteY0" fmla="*/ 0 h 595878"/>
              <a:gd name="connsiteX1" fmla="*/ 531812 w 1548969"/>
              <a:gd name="connsiteY1" fmla="*/ 0 h 595878"/>
              <a:gd name="connsiteX2" fmla="*/ 1063625 w 1548969"/>
              <a:gd name="connsiteY2" fmla="*/ 0 h 595878"/>
              <a:gd name="connsiteX3" fmla="*/ 1548968 w 1548969"/>
              <a:gd name="connsiteY3" fmla="*/ 0 h 595878"/>
              <a:gd name="connsiteX4" fmla="*/ 1548968 w 1548969"/>
              <a:gd name="connsiteY4" fmla="*/ 595878 h 595878"/>
              <a:gd name="connsiteX5" fmla="*/ 1048135 w 1548969"/>
              <a:gd name="connsiteY5" fmla="*/ 595878 h 595878"/>
              <a:gd name="connsiteX6" fmla="*/ 562792 w 1548969"/>
              <a:gd name="connsiteY6" fmla="*/ 595878 h 595878"/>
              <a:gd name="connsiteX7" fmla="*/ 0 w 1548969"/>
              <a:gd name="connsiteY7" fmla="*/ 595878 h 595878"/>
              <a:gd name="connsiteX8" fmla="*/ 0 w 1548969"/>
              <a:gd name="connsiteY8"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8" fill="none" extrusionOk="0">
                <a:moveTo>
                  <a:pt x="0" y="0"/>
                </a:moveTo>
                <a:cubicBezTo>
                  <a:pt x="167141" y="-27949"/>
                  <a:pt x="308368" y="477"/>
                  <a:pt x="531812" y="0"/>
                </a:cubicBezTo>
                <a:cubicBezTo>
                  <a:pt x="755256" y="-477"/>
                  <a:pt x="951283" y="6588"/>
                  <a:pt x="1063625" y="0"/>
                </a:cubicBezTo>
                <a:cubicBezTo>
                  <a:pt x="1175967" y="-6588"/>
                  <a:pt x="1446822" y="49981"/>
                  <a:pt x="1548968" y="0"/>
                </a:cubicBezTo>
                <a:cubicBezTo>
                  <a:pt x="1571446" y="273447"/>
                  <a:pt x="1537953" y="298431"/>
                  <a:pt x="1548968" y="595878"/>
                </a:cubicBezTo>
                <a:cubicBezTo>
                  <a:pt x="1358317" y="620569"/>
                  <a:pt x="1208150" y="556072"/>
                  <a:pt x="1048135" y="595878"/>
                </a:cubicBezTo>
                <a:cubicBezTo>
                  <a:pt x="888120" y="635684"/>
                  <a:pt x="674328" y="542107"/>
                  <a:pt x="562792" y="595878"/>
                </a:cubicBezTo>
                <a:cubicBezTo>
                  <a:pt x="451256" y="649649"/>
                  <a:pt x="152550" y="590162"/>
                  <a:pt x="0" y="595878"/>
                </a:cubicBezTo>
                <a:cubicBezTo>
                  <a:pt x="-69556" y="374185"/>
                  <a:pt x="25107" y="210868"/>
                  <a:pt x="0" y="0"/>
                </a:cubicBezTo>
                <a:close/>
              </a:path>
              <a:path w="1548969" h="595878"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61109" y="296027"/>
                  <a:pt x="1531305" y="338323"/>
                  <a:pt x="1548968" y="595878"/>
                </a:cubicBezTo>
                <a:cubicBezTo>
                  <a:pt x="1280499" y="644312"/>
                  <a:pt x="1145822" y="563281"/>
                  <a:pt x="1001666" y="595878"/>
                </a:cubicBezTo>
                <a:cubicBezTo>
                  <a:pt x="857510" y="628475"/>
                  <a:pt x="673530" y="551461"/>
                  <a:pt x="454364" y="595878"/>
                </a:cubicBezTo>
                <a:cubicBezTo>
                  <a:pt x="235198" y="640295"/>
                  <a:pt x="132555" y="559661"/>
                  <a:pt x="0" y="595878"/>
                </a:cubicBezTo>
                <a:cubicBezTo>
                  <a:pt x="-71340" y="427901"/>
                  <a:pt x="11484" y="1971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con</a:t>
            </a:r>
            <a:endParaRPr sz="2500" b="1" dirty="0">
              <a:solidFill>
                <a:srgbClr val="002060"/>
              </a:solidFill>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7105887" y="3072895"/>
            <a:ext cx="1548969" cy="595878"/>
          </a:xfrm>
          <a:custGeom>
            <a:avLst/>
            <a:gdLst>
              <a:gd name="connsiteX0" fmla="*/ 0 w 1548969"/>
              <a:gd name="connsiteY0" fmla="*/ 0 h 595878"/>
              <a:gd name="connsiteX1" fmla="*/ 516323 w 1548969"/>
              <a:gd name="connsiteY1" fmla="*/ 0 h 595878"/>
              <a:gd name="connsiteX2" fmla="*/ 1001666 w 1548969"/>
              <a:gd name="connsiteY2" fmla="*/ 0 h 595878"/>
              <a:gd name="connsiteX3" fmla="*/ 1548968 w 1548969"/>
              <a:gd name="connsiteY3" fmla="*/ 0 h 595878"/>
              <a:gd name="connsiteX4" fmla="*/ 1548968 w 1548969"/>
              <a:gd name="connsiteY4" fmla="*/ 595878 h 595878"/>
              <a:gd name="connsiteX5" fmla="*/ 1001666 w 1548969"/>
              <a:gd name="connsiteY5" fmla="*/ 595878 h 595878"/>
              <a:gd name="connsiteX6" fmla="*/ 454364 w 1548969"/>
              <a:gd name="connsiteY6" fmla="*/ 595878 h 595878"/>
              <a:gd name="connsiteX7" fmla="*/ 0 w 1548969"/>
              <a:gd name="connsiteY7" fmla="*/ 595878 h 595878"/>
              <a:gd name="connsiteX8" fmla="*/ 0 w 1548969"/>
              <a:gd name="connsiteY8"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8" fill="none" extrusionOk="0">
                <a:moveTo>
                  <a:pt x="0" y="0"/>
                </a:moveTo>
                <a:cubicBezTo>
                  <a:pt x="243911" y="-10"/>
                  <a:pt x="337686" y="35324"/>
                  <a:pt x="516323" y="0"/>
                </a:cubicBezTo>
                <a:cubicBezTo>
                  <a:pt x="694960" y="-35324"/>
                  <a:pt x="851612" y="29846"/>
                  <a:pt x="1001666" y="0"/>
                </a:cubicBezTo>
                <a:cubicBezTo>
                  <a:pt x="1151720" y="-29846"/>
                  <a:pt x="1430641" y="11509"/>
                  <a:pt x="1548968" y="0"/>
                </a:cubicBezTo>
                <a:cubicBezTo>
                  <a:pt x="1571730" y="145665"/>
                  <a:pt x="1542666" y="426024"/>
                  <a:pt x="1548968" y="595878"/>
                </a:cubicBezTo>
                <a:cubicBezTo>
                  <a:pt x="1336132" y="658731"/>
                  <a:pt x="1142576" y="576964"/>
                  <a:pt x="1001666" y="595878"/>
                </a:cubicBezTo>
                <a:cubicBezTo>
                  <a:pt x="860756" y="614792"/>
                  <a:pt x="720985" y="543186"/>
                  <a:pt x="454364" y="595878"/>
                </a:cubicBezTo>
                <a:cubicBezTo>
                  <a:pt x="187743" y="648570"/>
                  <a:pt x="160910" y="556948"/>
                  <a:pt x="0" y="595878"/>
                </a:cubicBezTo>
                <a:cubicBezTo>
                  <a:pt x="-37706" y="433175"/>
                  <a:pt x="47197" y="186216"/>
                  <a:pt x="0" y="0"/>
                </a:cubicBezTo>
                <a:close/>
              </a:path>
              <a:path w="1548969" h="595878"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84033" y="234106"/>
                  <a:pt x="1538288" y="474774"/>
                  <a:pt x="1548968" y="595878"/>
                </a:cubicBezTo>
                <a:cubicBezTo>
                  <a:pt x="1403595" y="610163"/>
                  <a:pt x="1255097" y="551151"/>
                  <a:pt x="1032645" y="595878"/>
                </a:cubicBezTo>
                <a:cubicBezTo>
                  <a:pt x="810193" y="640605"/>
                  <a:pt x="642907" y="560231"/>
                  <a:pt x="531812" y="595878"/>
                </a:cubicBezTo>
                <a:cubicBezTo>
                  <a:pt x="420717" y="631525"/>
                  <a:pt x="191969" y="586179"/>
                  <a:pt x="0" y="595878"/>
                </a:cubicBezTo>
                <a:cubicBezTo>
                  <a:pt x="-63971" y="352039"/>
                  <a:pt x="5834" y="235224"/>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por</a:t>
            </a:r>
            <a:endParaRPr sz="2500" b="1" dirty="0">
              <a:solidFill>
                <a:srgbClr val="002060"/>
              </a:solidFill>
              <a:latin typeface="Century Gothic" panose="020B0502020202020204" pitchFamily="34" charset="0"/>
              <a:ea typeface="Montserrat"/>
              <a:cs typeface="Montserrat"/>
              <a:sym typeface="Montserrat"/>
            </a:endParaRPr>
          </a:p>
        </p:txBody>
      </p:sp>
      <p:sp>
        <p:nvSpPr>
          <p:cNvPr id="67" name="TextBox 66">
            <a:extLst>
              <a:ext uri="{FF2B5EF4-FFF2-40B4-BE49-F238E27FC236}">
                <a16:creationId xmlns:a16="http://schemas.microsoft.com/office/drawing/2014/main" id="{F822B1E7-68D4-42E2-A196-1CEAD0069C4B}"/>
              </a:ext>
            </a:extLst>
          </p:cNvPr>
          <p:cNvSpPr txBox="1"/>
          <p:nvPr/>
        </p:nvSpPr>
        <p:spPr>
          <a:xfrm>
            <a:off x="2810750" y="502560"/>
            <a:ext cx="2460930"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Traduce 🗣</a:t>
            </a:r>
          </a:p>
        </p:txBody>
      </p:sp>
      <p:sp>
        <p:nvSpPr>
          <p:cNvPr id="44" name="Google Shape;698;p62">
            <a:extLst>
              <a:ext uri="{FF2B5EF4-FFF2-40B4-BE49-F238E27FC236}">
                <a16:creationId xmlns:a16="http://schemas.microsoft.com/office/drawing/2014/main" id="{5222B90B-0CF5-42E5-8A4B-670B53688209}"/>
              </a:ext>
            </a:extLst>
          </p:cNvPr>
          <p:cNvSpPr/>
          <p:nvPr/>
        </p:nvSpPr>
        <p:spPr>
          <a:xfrm>
            <a:off x="6359840" y="5173141"/>
            <a:ext cx="1548969" cy="650531"/>
          </a:xfrm>
          <a:custGeom>
            <a:avLst/>
            <a:gdLst>
              <a:gd name="connsiteX0" fmla="*/ 0 w 1548969"/>
              <a:gd name="connsiteY0" fmla="*/ 0 h 650531"/>
              <a:gd name="connsiteX1" fmla="*/ 469854 w 1548969"/>
              <a:gd name="connsiteY1" fmla="*/ 0 h 650531"/>
              <a:gd name="connsiteX2" fmla="*/ 1001666 w 1548969"/>
              <a:gd name="connsiteY2" fmla="*/ 0 h 650531"/>
              <a:gd name="connsiteX3" fmla="*/ 1548968 w 1548969"/>
              <a:gd name="connsiteY3" fmla="*/ 0 h 650531"/>
              <a:gd name="connsiteX4" fmla="*/ 1548968 w 1548969"/>
              <a:gd name="connsiteY4" fmla="*/ 318760 h 650531"/>
              <a:gd name="connsiteX5" fmla="*/ 1548968 w 1548969"/>
              <a:gd name="connsiteY5" fmla="*/ 650531 h 650531"/>
              <a:gd name="connsiteX6" fmla="*/ 1032645 w 1548969"/>
              <a:gd name="connsiteY6" fmla="*/ 650531 h 650531"/>
              <a:gd name="connsiteX7" fmla="*/ 516323 w 1548969"/>
              <a:gd name="connsiteY7" fmla="*/ 650531 h 650531"/>
              <a:gd name="connsiteX8" fmla="*/ 0 w 1548969"/>
              <a:gd name="connsiteY8" fmla="*/ 650531 h 650531"/>
              <a:gd name="connsiteX9" fmla="*/ 0 w 1548969"/>
              <a:gd name="connsiteY9" fmla="*/ 338276 h 650531"/>
              <a:gd name="connsiteX10" fmla="*/ 0 w 1548969"/>
              <a:gd name="connsiteY10" fmla="*/ 0 h 65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650531"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84010" y="142226"/>
                  <a:pt x="1540041" y="233608"/>
                  <a:pt x="1548968" y="318760"/>
                </a:cubicBezTo>
                <a:cubicBezTo>
                  <a:pt x="1557895" y="403912"/>
                  <a:pt x="1521282" y="542042"/>
                  <a:pt x="1548968" y="650531"/>
                </a:cubicBezTo>
                <a:cubicBezTo>
                  <a:pt x="1367386" y="658004"/>
                  <a:pt x="1264531" y="631662"/>
                  <a:pt x="1032645" y="650531"/>
                </a:cubicBezTo>
                <a:cubicBezTo>
                  <a:pt x="800759" y="669400"/>
                  <a:pt x="739692" y="599892"/>
                  <a:pt x="516323" y="650531"/>
                </a:cubicBezTo>
                <a:cubicBezTo>
                  <a:pt x="292954" y="701170"/>
                  <a:pt x="250454" y="641713"/>
                  <a:pt x="0" y="650531"/>
                </a:cubicBezTo>
                <a:cubicBezTo>
                  <a:pt x="-7629" y="570768"/>
                  <a:pt x="7077" y="489346"/>
                  <a:pt x="0" y="338276"/>
                </a:cubicBezTo>
                <a:cubicBezTo>
                  <a:pt x="-7077" y="187206"/>
                  <a:pt x="34194" y="95555"/>
                  <a:pt x="0" y="0"/>
                </a:cubicBezTo>
                <a:close/>
              </a:path>
              <a:path w="1548969" h="650531"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84725" y="84168"/>
                  <a:pt x="1513538" y="236202"/>
                  <a:pt x="1548968" y="318760"/>
                </a:cubicBezTo>
                <a:cubicBezTo>
                  <a:pt x="1584398" y="401318"/>
                  <a:pt x="1537949" y="532037"/>
                  <a:pt x="1548968" y="650531"/>
                </a:cubicBezTo>
                <a:cubicBezTo>
                  <a:pt x="1304781" y="653527"/>
                  <a:pt x="1147600" y="624681"/>
                  <a:pt x="1032645" y="650531"/>
                </a:cubicBezTo>
                <a:cubicBezTo>
                  <a:pt x="917690" y="676381"/>
                  <a:pt x="682447" y="611908"/>
                  <a:pt x="562792" y="650531"/>
                </a:cubicBezTo>
                <a:cubicBezTo>
                  <a:pt x="443137" y="689154"/>
                  <a:pt x="136578" y="645562"/>
                  <a:pt x="0" y="650531"/>
                </a:cubicBezTo>
                <a:cubicBezTo>
                  <a:pt x="-8165" y="551629"/>
                  <a:pt x="10880" y="479696"/>
                  <a:pt x="0" y="318760"/>
                </a:cubicBezTo>
                <a:cubicBezTo>
                  <a:pt x="-10880" y="157824"/>
                  <a:pt x="8576" y="86126"/>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estoy</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695;p62">
            <a:extLst>
              <a:ext uri="{FF2B5EF4-FFF2-40B4-BE49-F238E27FC236}">
                <a16:creationId xmlns:a16="http://schemas.microsoft.com/office/drawing/2014/main" id="{2346E382-A68B-4505-BC01-6E919E82961B}"/>
              </a:ext>
            </a:extLst>
          </p:cNvPr>
          <p:cNvSpPr/>
          <p:nvPr/>
        </p:nvSpPr>
        <p:spPr>
          <a:xfrm>
            <a:off x="6766168" y="2386774"/>
            <a:ext cx="2225821" cy="595878"/>
          </a:xfrm>
          <a:custGeom>
            <a:avLst/>
            <a:gdLst>
              <a:gd name="connsiteX0" fmla="*/ 0 w 2225821"/>
              <a:gd name="connsiteY0" fmla="*/ 0 h 595878"/>
              <a:gd name="connsiteX1" fmla="*/ 578713 w 2225821"/>
              <a:gd name="connsiteY1" fmla="*/ 0 h 595878"/>
              <a:gd name="connsiteX2" fmla="*/ 1112911 w 2225821"/>
              <a:gd name="connsiteY2" fmla="*/ 0 h 595878"/>
              <a:gd name="connsiteX3" fmla="*/ 1691624 w 2225821"/>
              <a:gd name="connsiteY3" fmla="*/ 0 h 595878"/>
              <a:gd name="connsiteX4" fmla="*/ 2225821 w 2225821"/>
              <a:gd name="connsiteY4" fmla="*/ 0 h 595878"/>
              <a:gd name="connsiteX5" fmla="*/ 2225821 w 2225821"/>
              <a:gd name="connsiteY5" fmla="*/ 595878 h 595878"/>
              <a:gd name="connsiteX6" fmla="*/ 1691624 w 2225821"/>
              <a:gd name="connsiteY6" fmla="*/ 595878 h 595878"/>
              <a:gd name="connsiteX7" fmla="*/ 1179685 w 2225821"/>
              <a:gd name="connsiteY7" fmla="*/ 595878 h 595878"/>
              <a:gd name="connsiteX8" fmla="*/ 578713 w 2225821"/>
              <a:gd name="connsiteY8" fmla="*/ 595878 h 595878"/>
              <a:gd name="connsiteX9" fmla="*/ 0 w 2225821"/>
              <a:gd name="connsiteY9" fmla="*/ 595878 h 595878"/>
              <a:gd name="connsiteX10" fmla="*/ 0 w 2225821"/>
              <a:gd name="connsiteY10"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5821" h="595878" fill="none" extrusionOk="0">
                <a:moveTo>
                  <a:pt x="0" y="0"/>
                </a:moveTo>
                <a:cubicBezTo>
                  <a:pt x="192897" y="-51665"/>
                  <a:pt x="319706" y="13064"/>
                  <a:pt x="578713" y="0"/>
                </a:cubicBezTo>
                <a:cubicBezTo>
                  <a:pt x="837720" y="-13064"/>
                  <a:pt x="967404" y="24256"/>
                  <a:pt x="1112911" y="0"/>
                </a:cubicBezTo>
                <a:cubicBezTo>
                  <a:pt x="1258418" y="-24256"/>
                  <a:pt x="1500659" y="53148"/>
                  <a:pt x="1691624" y="0"/>
                </a:cubicBezTo>
                <a:cubicBezTo>
                  <a:pt x="1882589" y="-53148"/>
                  <a:pt x="2105445" y="33708"/>
                  <a:pt x="2225821" y="0"/>
                </a:cubicBezTo>
                <a:cubicBezTo>
                  <a:pt x="2240372" y="144252"/>
                  <a:pt x="2195159" y="394303"/>
                  <a:pt x="2225821" y="595878"/>
                </a:cubicBezTo>
                <a:cubicBezTo>
                  <a:pt x="2087762" y="610936"/>
                  <a:pt x="1904972" y="557848"/>
                  <a:pt x="1691624" y="595878"/>
                </a:cubicBezTo>
                <a:cubicBezTo>
                  <a:pt x="1478276" y="633908"/>
                  <a:pt x="1401844" y="547728"/>
                  <a:pt x="1179685" y="595878"/>
                </a:cubicBezTo>
                <a:cubicBezTo>
                  <a:pt x="957526" y="644028"/>
                  <a:pt x="715069" y="542724"/>
                  <a:pt x="578713" y="595878"/>
                </a:cubicBezTo>
                <a:cubicBezTo>
                  <a:pt x="442357" y="649032"/>
                  <a:pt x="161584" y="572803"/>
                  <a:pt x="0" y="595878"/>
                </a:cubicBezTo>
                <a:cubicBezTo>
                  <a:pt x="-64233" y="310047"/>
                  <a:pt x="67841" y="131102"/>
                  <a:pt x="0" y="0"/>
                </a:cubicBezTo>
                <a:close/>
              </a:path>
              <a:path w="2225821" h="595878" stroke="0" extrusionOk="0">
                <a:moveTo>
                  <a:pt x="0" y="0"/>
                </a:moveTo>
                <a:cubicBezTo>
                  <a:pt x="254113" y="-39768"/>
                  <a:pt x="314821" y="59731"/>
                  <a:pt x="600972" y="0"/>
                </a:cubicBezTo>
                <a:cubicBezTo>
                  <a:pt x="887123" y="-59731"/>
                  <a:pt x="963091" y="47428"/>
                  <a:pt x="1157427" y="0"/>
                </a:cubicBezTo>
                <a:cubicBezTo>
                  <a:pt x="1351763" y="-47428"/>
                  <a:pt x="1466428" y="49363"/>
                  <a:pt x="1736140" y="0"/>
                </a:cubicBezTo>
                <a:cubicBezTo>
                  <a:pt x="2005852" y="-49363"/>
                  <a:pt x="2117871" y="43253"/>
                  <a:pt x="2225821" y="0"/>
                </a:cubicBezTo>
                <a:cubicBezTo>
                  <a:pt x="2233470" y="139612"/>
                  <a:pt x="2204472" y="370895"/>
                  <a:pt x="2225821" y="595878"/>
                </a:cubicBezTo>
                <a:cubicBezTo>
                  <a:pt x="1974756" y="638374"/>
                  <a:pt x="1819229" y="535372"/>
                  <a:pt x="1713882" y="595878"/>
                </a:cubicBezTo>
                <a:cubicBezTo>
                  <a:pt x="1608535" y="656384"/>
                  <a:pt x="1373872" y="527042"/>
                  <a:pt x="1135169" y="595878"/>
                </a:cubicBezTo>
                <a:cubicBezTo>
                  <a:pt x="896466" y="664714"/>
                  <a:pt x="680829" y="560480"/>
                  <a:pt x="534197" y="595878"/>
                </a:cubicBezTo>
                <a:cubicBezTo>
                  <a:pt x="387565" y="631276"/>
                  <a:pt x="225700" y="552701"/>
                  <a:pt x="0" y="595878"/>
                </a:cubicBezTo>
                <a:cubicBezTo>
                  <a:pt x="-26103" y="420720"/>
                  <a:pt x="10618" y="23434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Gaudí</a:t>
            </a:r>
            <a:endParaRPr sz="2500" b="1" dirty="0">
              <a:solidFill>
                <a:srgbClr val="002060"/>
              </a:solidFill>
              <a:latin typeface="Century Gothic" panose="020B0502020202020204" pitchFamily="34" charset="0"/>
              <a:ea typeface="Montserrat"/>
              <a:cs typeface="Montserrat"/>
              <a:sym typeface="Montserrat"/>
            </a:endParaRPr>
          </a:p>
        </p:txBody>
      </p:sp>
      <p:sp>
        <p:nvSpPr>
          <p:cNvPr id="41" name="Google Shape;695;p62">
            <a:extLst>
              <a:ext uri="{FF2B5EF4-FFF2-40B4-BE49-F238E27FC236}">
                <a16:creationId xmlns:a16="http://schemas.microsoft.com/office/drawing/2014/main" id="{295D01D0-745C-4069-8BB4-49D1DF796266}"/>
              </a:ext>
            </a:extLst>
          </p:cNvPr>
          <p:cNvSpPr/>
          <p:nvPr/>
        </p:nvSpPr>
        <p:spPr>
          <a:xfrm>
            <a:off x="7120446" y="5927783"/>
            <a:ext cx="1548969" cy="650531"/>
          </a:xfrm>
          <a:custGeom>
            <a:avLst/>
            <a:gdLst>
              <a:gd name="connsiteX0" fmla="*/ 0 w 1548969"/>
              <a:gd name="connsiteY0" fmla="*/ 0 h 650531"/>
              <a:gd name="connsiteX1" fmla="*/ 531812 w 1548969"/>
              <a:gd name="connsiteY1" fmla="*/ 0 h 650531"/>
              <a:gd name="connsiteX2" fmla="*/ 1032645 w 1548969"/>
              <a:gd name="connsiteY2" fmla="*/ 0 h 650531"/>
              <a:gd name="connsiteX3" fmla="*/ 1548968 w 1548969"/>
              <a:gd name="connsiteY3" fmla="*/ 0 h 650531"/>
              <a:gd name="connsiteX4" fmla="*/ 1548968 w 1548969"/>
              <a:gd name="connsiteY4" fmla="*/ 312255 h 650531"/>
              <a:gd name="connsiteX5" fmla="*/ 1548968 w 1548969"/>
              <a:gd name="connsiteY5" fmla="*/ 650531 h 650531"/>
              <a:gd name="connsiteX6" fmla="*/ 1048135 w 1548969"/>
              <a:gd name="connsiteY6" fmla="*/ 650531 h 650531"/>
              <a:gd name="connsiteX7" fmla="*/ 562792 w 1548969"/>
              <a:gd name="connsiteY7" fmla="*/ 650531 h 650531"/>
              <a:gd name="connsiteX8" fmla="*/ 0 w 1548969"/>
              <a:gd name="connsiteY8" fmla="*/ 650531 h 650531"/>
              <a:gd name="connsiteX9" fmla="*/ 0 w 1548969"/>
              <a:gd name="connsiteY9" fmla="*/ 344781 h 650531"/>
              <a:gd name="connsiteX10" fmla="*/ 0 w 1548969"/>
              <a:gd name="connsiteY10" fmla="*/ 0 h 65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650531"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75754" y="124139"/>
                  <a:pt x="1525083" y="192908"/>
                  <a:pt x="1548968" y="312255"/>
                </a:cubicBezTo>
                <a:cubicBezTo>
                  <a:pt x="1572853" y="431602"/>
                  <a:pt x="1544061" y="526488"/>
                  <a:pt x="1548968" y="650531"/>
                </a:cubicBezTo>
                <a:cubicBezTo>
                  <a:pt x="1390723" y="672651"/>
                  <a:pt x="1263437" y="610322"/>
                  <a:pt x="1048135" y="650531"/>
                </a:cubicBezTo>
                <a:cubicBezTo>
                  <a:pt x="832833" y="690740"/>
                  <a:pt x="722308" y="616588"/>
                  <a:pt x="562792" y="650531"/>
                </a:cubicBezTo>
                <a:cubicBezTo>
                  <a:pt x="403276" y="684474"/>
                  <a:pt x="209197" y="631406"/>
                  <a:pt x="0" y="650531"/>
                </a:cubicBezTo>
                <a:cubicBezTo>
                  <a:pt x="-8241" y="588271"/>
                  <a:pt x="1742" y="497652"/>
                  <a:pt x="0" y="344781"/>
                </a:cubicBezTo>
                <a:cubicBezTo>
                  <a:pt x="-1742" y="191910"/>
                  <a:pt x="19285" y="103355"/>
                  <a:pt x="0" y="0"/>
                </a:cubicBezTo>
                <a:close/>
              </a:path>
              <a:path w="1548969" h="650531"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50260" y="117721"/>
                  <a:pt x="1516051" y="213027"/>
                  <a:pt x="1548968" y="305750"/>
                </a:cubicBezTo>
                <a:cubicBezTo>
                  <a:pt x="1581885" y="398473"/>
                  <a:pt x="1512426" y="502564"/>
                  <a:pt x="1548968" y="650531"/>
                </a:cubicBezTo>
                <a:cubicBezTo>
                  <a:pt x="1317439" y="706772"/>
                  <a:pt x="1181153" y="635021"/>
                  <a:pt x="1063625" y="650531"/>
                </a:cubicBezTo>
                <a:cubicBezTo>
                  <a:pt x="946097" y="666041"/>
                  <a:pt x="722307" y="604157"/>
                  <a:pt x="531812" y="650531"/>
                </a:cubicBezTo>
                <a:cubicBezTo>
                  <a:pt x="341317" y="696905"/>
                  <a:pt x="219837" y="599543"/>
                  <a:pt x="0" y="650531"/>
                </a:cubicBezTo>
                <a:cubicBezTo>
                  <a:pt x="-16780" y="581750"/>
                  <a:pt x="38632" y="404604"/>
                  <a:pt x="0" y="318760"/>
                </a:cubicBezTo>
                <a:cubicBezTo>
                  <a:pt x="-38632" y="232916"/>
                  <a:pt x="1666" y="14287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Sofía</a:t>
            </a:r>
            <a:endParaRPr sz="2500" b="1" dirty="0">
              <a:solidFill>
                <a:srgbClr val="002060"/>
              </a:solidFill>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888780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41"/>
                                        </p:tgtEl>
                                        <p:attrNameLst>
                                          <p:attrName>fillcolor</p:attrName>
                                        </p:attrNameLst>
                                      </p:cBhvr>
                                      <p:to>
                                        <a:srgbClr val="92D050"/>
                                      </p:to>
                                    </p:animClr>
                                    <p:set>
                                      <p:cBhvr>
                                        <p:cTn id="28" dur="2000" fill="hold"/>
                                        <p:tgtEl>
                                          <p:spTgt spid="41"/>
                                        </p:tgtEl>
                                        <p:attrNameLst>
                                          <p:attrName>fill.type</p:attrName>
                                        </p:attrNameLst>
                                      </p:cBhvr>
                                      <p:to>
                                        <p:strVal val="solid"/>
                                      </p:to>
                                    </p:set>
                                    <p:set>
                                      <p:cBhvr>
                                        <p:cTn id="29" dur="2000" fill="hold"/>
                                        <p:tgtEl>
                                          <p:spTgt spid="41"/>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36"/>
                                        </p:tgtEl>
                                        <p:attrNameLst>
                                          <p:attrName>fillcolor</p:attrName>
                                        </p:attrNameLst>
                                      </p:cBhvr>
                                      <p:to>
                                        <a:srgbClr val="92D050"/>
                                      </p:to>
                                    </p:animClr>
                                    <p:set>
                                      <p:cBhvr>
                                        <p:cTn id="34" dur="2000" fill="hold"/>
                                        <p:tgtEl>
                                          <p:spTgt spid="36"/>
                                        </p:tgtEl>
                                        <p:attrNameLst>
                                          <p:attrName>fill.type</p:attrName>
                                        </p:attrNameLst>
                                      </p:cBhvr>
                                      <p:to>
                                        <p:strVal val="solid"/>
                                      </p:to>
                                    </p:set>
                                    <p:set>
                                      <p:cBhvr>
                                        <p:cTn id="35" dur="2000" fill="hold"/>
                                        <p:tgtEl>
                                          <p:spTgt spid="36"/>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4"/>
                                        </p:tgtEl>
                                        <p:attrNameLst>
                                          <p:attrName>fillcolor</p:attrName>
                                        </p:attrNameLst>
                                      </p:cBhvr>
                                      <p:to>
                                        <a:srgbClr val="92D050"/>
                                      </p:to>
                                    </p:animClr>
                                    <p:set>
                                      <p:cBhvr>
                                        <p:cTn id="40" dur="2000" fill="hold"/>
                                        <p:tgtEl>
                                          <p:spTgt spid="54"/>
                                        </p:tgtEl>
                                        <p:attrNameLst>
                                          <p:attrName>fill.type</p:attrName>
                                        </p:attrNameLst>
                                      </p:cBhvr>
                                      <p:to>
                                        <p:strVal val="solid"/>
                                      </p:to>
                                    </p:set>
                                    <p:set>
                                      <p:cBhvr>
                                        <p:cTn id="41" dur="2000" fill="hold"/>
                                        <p:tgtEl>
                                          <p:spTgt spid="54"/>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50"/>
                                        </p:tgtEl>
                                        <p:attrNameLst>
                                          <p:attrName>fillcolor</p:attrName>
                                        </p:attrNameLst>
                                      </p:cBhvr>
                                      <p:to>
                                        <a:srgbClr val="92D050"/>
                                      </p:to>
                                    </p:animClr>
                                    <p:set>
                                      <p:cBhvr>
                                        <p:cTn id="46" dur="2000" fill="hold"/>
                                        <p:tgtEl>
                                          <p:spTgt spid="50"/>
                                        </p:tgtEl>
                                        <p:attrNameLst>
                                          <p:attrName>fill.type</p:attrName>
                                        </p:attrNameLst>
                                      </p:cBhvr>
                                      <p:to>
                                        <p:strVal val="solid"/>
                                      </p:to>
                                    </p:set>
                                    <p:set>
                                      <p:cBhvr>
                                        <p:cTn id="47" dur="2000" fill="hold"/>
                                        <p:tgtEl>
                                          <p:spTgt spid="50"/>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64"/>
                                        </p:tgtEl>
                                        <p:attrNameLst>
                                          <p:attrName>fillcolor</p:attrName>
                                        </p:attrNameLst>
                                      </p:cBhvr>
                                      <p:to>
                                        <a:srgbClr val="92D050"/>
                                      </p:to>
                                    </p:animClr>
                                    <p:set>
                                      <p:cBhvr>
                                        <p:cTn id="52" dur="2000" fill="hold"/>
                                        <p:tgtEl>
                                          <p:spTgt spid="64"/>
                                        </p:tgtEl>
                                        <p:attrNameLst>
                                          <p:attrName>fill.type</p:attrName>
                                        </p:attrNameLst>
                                      </p:cBhvr>
                                      <p:to>
                                        <p:strVal val="solid"/>
                                      </p:to>
                                    </p:set>
                                    <p:set>
                                      <p:cBhvr>
                                        <p:cTn id="53" dur="2000" fill="hold"/>
                                        <p:tgtEl>
                                          <p:spTgt spid="64"/>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 presetClass="emph" presetSubtype="2" fill="hold" nodeType="clickEffect">
                                  <p:stCondLst>
                                    <p:cond delay="0"/>
                                  </p:stCondLst>
                                  <p:childTnLst>
                                    <p:animClr clrSpc="rgb" dir="cw">
                                      <p:cBhvr>
                                        <p:cTn id="57" dur="2000" fill="hold"/>
                                        <p:tgtEl>
                                          <p:spTgt spid="49"/>
                                        </p:tgtEl>
                                        <p:attrNameLst>
                                          <p:attrName>fillcolor</p:attrName>
                                        </p:attrNameLst>
                                      </p:cBhvr>
                                      <p:to>
                                        <a:srgbClr val="92D050"/>
                                      </p:to>
                                    </p:animClr>
                                    <p:set>
                                      <p:cBhvr>
                                        <p:cTn id="58" dur="2000" fill="hold"/>
                                        <p:tgtEl>
                                          <p:spTgt spid="49"/>
                                        </p:tgtEl>
                                        <p:attrNameLst>
                                          <p:attrName>fill.type</p:attrName>
                                        </p:attrNameLst>
                                      </p:cBhvr>
                                      <p:to>
                                        <p:strVal val="solid"/>
                                      </p:to>
                                    </p:set>
                                    <p:set>
                                      <p:cBhvr>
                                        <p:cTn id="59" dur="200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español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[4/6]</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1668"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6" name="Google Shape;695;p62">
            <a:extLst>
              <a:ext uri="{FF2B5EF4-FFF2-40B4-BE49-F238E27FC236}">
                <a16:creationId xmlns:a16="http://schemas.microsoft.com/office/drawing/2014/main" id="{8841D0EA-21B9-4268-B60D-2F13BAC1314C}"/>
              </a:ext>
            </a:extLst>
          </p:cNvPr>
          <p:cNvSpPr/>
          <p:nvPr/>
        </p:nvSpPr>
        <p:spPr>
          <a:xfrm>
            <a:off x="9577331" y="6126050"/>
            <a:ext cx="1548969" cy="650531"/>
          </a:xfrm>
          <a:custGeom>
            <a:avLst/>
            <a:gdLst>
              <a:gd name="connsiteX0" fmla="*/ 0 w 1548969"/>
              <a:gd name="connsiteY0" fmla="*/ 0 h 650531"/>
              <a:gd name="connsiteX1" fmla="*/ 531812 w 1548969"/>
              <a:gd name="connsiteY1" fmla="*/ 0 h 650531"/>
              <a:gd name="connsiteX2" fmla="*/ 1032645 w 1548969"/>
              <a:gd name="connsiteY2" fmla="*/ 0 h 650531"/>
              <a:gd name="connsiteX3" fmla="*/ 1548968 w 1548969"/>
              <a:gd name="connsiteY3" fmla="*/ 0 h 650531"/>
              <a:gd name="connsiteX4" fmla="*/ 1548968 w 1548969"/>
              <a:gd name="connsiteY4" fmla="*/ 312255 h 650531"/>
              <a:gd name="connsiteX5" fmla="*/ 1548968 w 1548969"/>
              <a:gd name="connsiteY5" fmla="*/ 650531 h 650531"/>
              <a:gd name="connsiteX6" fmla="*/ 1048135 w 1548969"/>
              <a:gd name="connsiteY6" fmla="*/ 650531 h 650531"/>
              <a:gd name="connsiteX7" fmla="*/ 562792 w 1548969"/>
              <a:gd name="connsiteY7" fmla="*/ 650531 h 650531"/>
              <a:gd name="connsiteX8" fmla="*/ 0 w 1548969"/>
              <a:gd name="connsiteY8" fmla="*/ 650531 h 650531"/>
              <a:gd name="connsiteX9" fmla="*/ 0 w 1548969"/>
              <a:gd name="connsiteY9" fmla="*/ 344781 h 650531"/>
              <a:gd name="connsiteX10" fmla="*/ 0 w 1548969"/>
              <a:gd name="connsiteY10" fmla="*/ 0 h 65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650531"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75754" y="124139"/>
                  <a:pt x="1525083" y="192908"/>
                  <a:pt x="1548968" y="312255"/>
                </a:cubicBezTo>
                <a:cubicBezTo>
                  <a:pt x="1572853" y="431602"/>
                  <a:pt x="1544061" y="526488"/>
                  <a:pt x="1548968" y="650531"/>
                </a:cubicBezTo>
                <a:cubicBezTo>
                  <a:pt x="1390723" y="672651"/>
                  <a:pt x="1263437" y="610322"/>
                  <a:pt x="1048135" y="650531"/>
                </a:cubicBezTo>
                <a:cubicBezTo>
                  <a:pt x="832833" y="690740"/>
                  <a:pt x="722308" y="616588"/>
                  <a:pt x="562792" y="650531"/>
                </a:cubicBezTo>
                <a:cubicBezTo>
                  <a:pt x="403276" y="684474"/>
                  <a:pt x="209197" y="631406"/>
                  <a:pt x="0" y="650531"/>
                </a:cubicBezTo>
                <a:cubicBezTo>
                  <a:pt x="-8241" y="588271"/>
                  <a:pt x="1742" y="497652"/>
                  <a:pt x="0" y="344781"/>
                </a:cubicBezTo>
                <a:cubicBezTo>
                  <a:pt x="-1742" y="191910"/>
                  <a:pt x="19285" y="103355"/>
                  <a:pt x="0" y="0"/>
                </a:cubicBezTo>
                <a:close/>
              </a:path>
              <a:path w="1548969" h="650531"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50260" y="117721"/>
                  <a:pt x="1516051" y="213027"/>
                  <a:pt x="1548968" y="305750"/>
                </a:cubicBezTo>
                <a:cubicBezTo>
                  <a:pt x="1581885" y="398473"/>
                  <a:pt x="1512426" y="502564"/>
                  <a:pt x="1548968" y="650531"/>
                </a:cubicBezTo>
                <a:cubicBezTo>
                  <a:pt x="1317439" y="706772"/>
                  <a:pt x="1181153" y="635021"/>
                  <a:pt x="1063625" y="650531"/>
                </a:cubicBezTo>
                <a:cubicBezTo>
                  <a:pt x="946097" y="666041"/>
                  <a:pt x="722307" y="604157"/>
                  <a:pt x="531812" y="650531"/>
                </a:cubicBezTo>
                <a:cubicBezTo>
                  <a:pt x="341317" y="696905"/>
                  <a:pt x="219837" y="599543"/>
                  <a:pt x="0" y="650531"/>
                </a:cubicBezTo>
                <a:cubicBezTo>
                  <a:pt x="-16780" y="581750"/>
                  <a:pt x="38632" y="404604"/>
                  <a:pt x="0" y="318760"/>
                </a:cubicBezTo>
                <a:cubicBezTo>
                  <a:pt x="-38632" y="232916"/>
                  <a:pt x="1666" y="14287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estoy</a:t>
            </a:r>
            <a:endParaRPr sz="2500" b="1" dirty="0">
              <a:solidFill>
                <a:srgbClr val="002060"/>
              </a:solidFill>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4591730" y="6103607"/>
            <a:ext cx="1548969" cy="650531"/>
          </a:xfrm>
          <a:custGeom>
            <a:avLst/>
            <a:gdLst>
              <a:gd name="connsiteX0" fmla="*/ 0 w 1548969"/>
              <a:gd name="connsiteY0" fmla="*/ 0 h 650531"/>
              <a:gd name="connsiteX1" fmla="*/ 516323 w 1548969"/>
              <a:gd name="connsiteY1" fmla="*/ 0 h 650531"/>
              <a:gd name="connsiteX2" fmla="*/ 1001666 w 1548969"/>
              <a:gd name="connsiteY2" fmla="*/ 0 h 650531"/>
              <a:gd name="connsiteX3" fmla="*/ 1548968 w 1548969"/>
              <a:gd name="connsiteY3" fmla="*/ 0 h 650531"/>
              <a:gd name="connsiteX4" fmla="*/ 1548968 w 1548969"/>
              <a:gd name="connsiteY4" fmla="*/ 318760 h 650531"/>
              <a:gd name="connsiteX5" fmla="*/ 1548968 w 1548969"/>
              <a:gd name="connsiteY5" fmla="*/ 650531 h 650531"/>
              <a:gd name="connsiteX6" fmla="*/ 1017156 w 1548969"/>
              <a:gd name="connsiteY6" fmla="*/ 650531 h 650531"/>
              <a:gd name="connsiteX7" fmla="*/ 531812 w 1548969"/>
              <a:gd name="connsiteY7" fmla="*/ 650531 h 650531"/>
              <a:gd name="connsiteX8" fmla="*/ 0 w 1548969"/>
              <a:gd name="connsiteY8" fmla="*/ 650531 h 650531"/>
              <a:gd name="connsiteX9" fmla="*/ 0 w 1548969"/>
              <a:gd name="connsiteY9" fmla="*/ 318760 h 650531"/>
              <a:gd name="connsiteX10" fmla="*/ 0 w 1548969"/>
              <a:gd name="connsiteY10" fmla="*/ 0 h 65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650531"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80980" y="117811"/>
                  <a:pt x="1532679" y="212900"/>
                  <a:pt x="1548968" y="318760"/>
                </a:cubicBezTo>
                <a:cubicBezTo>
                  <a:pt x="1565257" y="424620"/>
                  <a:pt x="1545427" y="553233"/>
                  <a:pt x="1548968" y="650531"/>
                </a:cubicBezTo>
                <a:cubicBezTo>
                  <a:pt x="1391399" y="670033"/>
                  <a:pt x="1131181" y="589209"/>
                  <a:pt x="1017156" y="650531"/>
                </a:cubicBezTo>
                <a:cubicBezTo>
                  <a:pt x="903131" y="711853"/>
                  <a:pt x="685163" y="608955"/>
                  <a:pt x="531812" y="650531"/>
                </a:cubicBezTo>
                <a:cubicBezTo>
                  <a:pt x="378461" y="692107"/>
                  <a:pt x="259307" y="598947"/>
                  <a:pt x="0" y="650531"/>
                </a:cubicBezTo>
                <a:cubicBezTo>
                  <a:pt x="-16633" y="553704"/>
                  <a:pt x="37499" y="386973"/>
                  <a:pt x="0" y="318760"/>
                </a:cubicBezTo>
                <a:cubicBezTo>
                  <a:pt x="-37499" y="250547"/>
                  <a:pt x="18441" y="107076"/>
                  <a:pt x="0" y="0"/>
                </a:cubicBezTo>
                <a:close/>
              </a:path>
              <a:path w="1548969" h="650531"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87066" y="128275"/>
                  <a:pt x="1523850" y="165824"/>
                  <a:pt x="1548968" y="318760"/>
                </a:cubicBezTo>
                <a:cubicBezTo>
                  <a:pt x="1574086" y="471696"/>
                  <a:pt x="1513861" y="508895"/>
                  <a:pt x="1548968" y="650531"/>
                </a:cubicBezTo>
                <a:cubicBezTo>
                  <a:pt x="1399428" y="653286"/>
                  <a:pt x="1264903" y="643848"/>
                  <a:pt x="1063625" y="650531"/>
                </a:cubicBezTo>
                <a:cubicBezTo>
                  <a:pt x="862347" y="657214"/>
                  <a:pt x="726350" y="596163"/>
                  <a:pt x="531812" y="650531"/>
                </a:cubicBezTo>
                <a:cubicBezTo>
                  <a:pt x="337274" y="704899"/>
                  <a:pt x="112691" y="649141"/>
                  <a:pt x="0" y="650531"/>
                </a:cubicBezTo>
                <a:cubicBezTo>
                  <a:pt x="-33166" y="579778"/>
                  <a:pt x="22241" y="385219"/>
                  <a:pt x="0" y="318760"/>
                </a:cubicBezTo>
                <a:cubicBezTo>
                  <a:pt x="-22241" y="252301"/>
                  <a:pt x="38224" y="137826"/>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vas</a:t>
            </a:r>
            <a:endParaRPr sz="2500" b="1" dirty="0">
              <a:solidFill>
                <a:srgbClr val="002060"/>
              </a:solidFill>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6240827" y="6105652"/>
            <a:ext cx="1548969" cy="650531"/>
          </a:xfrm>
          <a:custGeom>
            <a:avLst/>
            <a:gdLst>
              <a:gd name="connsiteX0" fmla="*/ 0 w 1548969"/>
              <a:gd name="connsiteY0" fmla="*/ 0 h 650531"/>
              <a:gd name="connsiteX1" fmla="*/ 469854 w 1548969"/>
              <a:gd name="connsiteY1" fmla="*/ 0 h 650531"/>
              <a:gd name="connsiteX2" fmla="*/ 1001666 w 1548969"/>
              <a:gd name="connsiteY2" fmla="*/ 0 h 650531"/>
              <a:gd name="connsiteX3" fmla="*/ 1548968 w 1548969"/>
              <a:gd name="connsiteY3" fmla="*/ 0 h 650531"/>
              <a:gd name="connsiteX4" fmla="*/ 1548968 w 1548969"/>
              <a:gd name="connsiteY4" fmla="*/ 318760 h 650531"/>
              <a:gd name="connsiteX5" fmla="*/ 1548968 w 1548969"/>
              <a:gd name="connsiteY5" fmla="*/ 650531 h 650531"/>
              <a:gd name="connsiteX6" fmla="*/ 1032645 w 1548969"/>
              <a:gd name="connsiteY6" fmla="*/ 650531 h 650531"/>
              <a:gd name="connsiteX7" fmla="*/ 516323 w 1548969"/>
              <a:gd name="connsiteY7" fmla="*/ 650531 h 650531"/>
              <a:gd name="connsiteX8" fmla="*/ 0 w 1548969"/>
              <a:gd name="connsiteY8" fmla="*/ 650531 h 650531"/>
              <a:gd name="connsiteX9" fmla="*/ 0 w 1548969"/>
              <a:gd name="connsiteY9" fmla="*/ 338276 h 650531"/>
              <a:gd name="connsiteX10" fmla="*/ 0 w 1548969"/>
              <a:gd name="connsiteY10" fmla="*/ 0 h 65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650531"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84010" y="142226"/>
                  <a:pt x="1540041" y="233608"/>
                  <a:pt x="1548968" y="318760"/>
                </a:cubicBezTo>
                <a:cubicBezTo>
                  <a:pt x="1557895" y="403912"/>
                  <a:pt x="1521282" y="542042"/>
                  <a:pt x="1548968" y="650531"/>
                </a:cubicBezTo>
                <a:cubicBezTo>
                  <a:pt x="1367386" y="658004"/>
                  <a:pt x="1264531" y="631662"/>
                  <a:pt x="1032645" y="650531"/>
                </a:cubicBezTo>
                <a:cubicBezTo>
                  <a:pt x="800759" y="669400"/>
                  <a:pt x="739692" y="599892"/>
                  <a:pt x="516323" y="650531"/>
                </a:cubicBezTo>
                <a:cubicBezTo>
                  <a:pt x="292954" y="701170"/>
                  <a:pt x="250454" y="641713"/>
                  <a:pt x="0" y="650531"/>
                </a:cubicBezTo>
                <a:cubicBezTo>
                  <a:pt x="-7629" y="570768"/>
                  <a:pt x="7077" y="489346"/>
                  <a:pt x="0" y="338276"/>
                </a:cubicBezTo>
                <a:cubicBezTo>
                  <a:pt x="-7077" y="187206"/>
                  <a:pt x="34194" y="95555"/>
                  <a:pt x="0" y="0"/>
                </a:cubicBezTo>
                <a:close/>
              </a:path>
              <a:path w="1548969" h="650531"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84725" y="84168"/>
                  <a:pt x="1513538" y="236202"/>
                  <a:pt x="1548968" y="318760"/>
                </a:cubicBezTo>
                <a:cubicBezTo>
                  <a:pt x="1584398" y="401318"/>
                  <a:pt x="1537949" y="532037"/>
                  <a:pt x="1548968" y="650531"/>
                </a:cubicBezTo>
                <a:cubicBezTo>
                  <a:pt x="1304781" y="653527"/>
                  <a:pt x="1147600" y="624681"/>
                  <a:pt x="1032645" y="650531"/>
                </a:cubicBezTo>
                <a:cubicBezTo>
                  <a:pt x="917690" y="676381"/>
                  <a:pt x="682447" y="611908"/>
                  <a:pt x="562792" y="650531"/>
                </a:cubicBezTo>
                <a:cubicBezTo>
                  <a:pt x="443137" y="689154"/>
                  <a:pt x="136578" y="645562"/>
                  <a:pt x="0" y="650531"/>
                </a:cubicBezTo>
                <a:cubicBezTo>
                  <a:pt x="-8165" y="551629"/>
                  <a:pt x="10880" y="479696"/>
                  <a:pt x="0" y="318760"/>
                </a:cubicBezTo>
                <a:cubicBezTo>
                  <a:pt x="-10880" y="157824"/>
                  <a:pt x="8576" y="86126"/>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estás</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7522012" y="5384382"/>
            <a:ext cx="1396944" cy="595879"/>
          </a:xfrm>
          <a:custGeom>
            <a:avLst/>
            <a:gdLst>
              <a:gd name="connsiteX0" fmla="*/ 0 w 1396944"/>
              <a:gd name="connsiteY0" fmla="*/ 0 h 595879"/>
              <a:gd name="connsiteX1" fmla="*/ 479617 w 1396944"/>
              <a:gd name="connsiteY1" fmla="*/ 0 h 595879"/>
              <a:gd name="connsiteX2" fmla="*/ 945265 w 1396944"/>
              <a:gd name="connsiteY2" fmla="*/ 0 h 595879"/>
              <a:gd name="connsiteX3" fmla="*/ 1396944 w 1396944"/>
              <a:gd name="connsiteY3" fmla="*/ 0 h 595879"/>
              <a:gd name="connsiteX4" fmla="*/ 1396944 w 1396944"/>
              <a:gd name="connsiteY4" fmla="*/ 595879 h 595879"/>
              <a:gd name="connsiteX5" fmla="*/ 917327 w 1396944"/>
              <a:gd name="connsiteY5" fmla="*/ 595879 h 595879"/>
              <a:gd name="connsiteX6" fmla="*/ 493587 w 1396944"/>
              <a:gd name="connsiteY6" fmla="*/ 595879 h 595879"/>
              <a:gd name="connsiteX7" fmla="*/ 0 w 1396944"/>
              <a:gd name="connsiteY7" fmla="*/ 595879 h 595879"/>
              <a:gd name="connsiteX8" fmla="*/ 0 w 1396944"/>
              <a:gd name="connsiteY8" fmla="*/ 0 h 59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944" h="595879" fill="none" extrusionOk="0">
                <a:moveTo>
                  <a:pt x="0" y="0"/>
                </a:moveTo>
                <a:cubicBezTo>
                  <a:pt x="191542" y="-21939"/>
                  <a:pt x="263651" y="10881"/>
                  <a:pt x="479617" y="0"/>
                </a:cubicBezTo>
                <a:cubicBezTo>
                  <a:pt x="695583" y="-10881"/>
                  <a:pt x="774699" y="12139"/>
                  <a:pt x="945265" y="0"/>
                </a:cubicBezTo>
                <a:cubicBezTo>
                  <a:pt x="1115831" y="-12139"/>
                  <a:pt x="1295257" y="48319"/>
                  <a:pt x="1396944" y="0"/>
                </a:cubicBezTo>
                <a:cubicBezTo>
                  <a:pt x="1404694" y="257781"/>
                  <a:pt x="1360645" y="388725"/>
                  <a:pt x="1396944" y="595879"/>
                </a:cubicBezTo>
                <a:cubicBezTo>
                  <a:pt x="1221870" y="622469"/>
                  <a:pt x="1043887" y="565300"/>
                  <a:pt x="917327" y="595879"/>
                </a:cubicBezTo>
                <a:cubicBezTo>
                  <a:pt x="790767" y="626458"/>
                  <a:pt x="657358" y="591856"/>
                  <a:pt x="493587" y="595879"/>
                </a:cubicBezTo>
                <a:cubicBezTo>
                  <a:pt x="329816" y="599902"/>
                  <a:pt x="160473" y="556412"/>
                  <a:pt x="0" y="595879"/>
                </a:cubicBezTo>
                <a:cubicBezTo>
                  <a:pt x="-55918" y="437216"/>
                  <a:pt x="18460" y="178756"/>
                  <a:pt x="0" y="0"/>
                </a:cubicBezTo>
                <a:close/>
              </a:path>
              <a:path w="1396944" h="595879"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4138" y="151901"/>
                  <a:pt x="1363267" y="386265"/>
                  <a:pt x="1396944" y="595879"/>
                </a:cubicBezTo>
                <a:cubicBezTo>
                  <a:pt x="1197777" y="615268"/>
                  <a:pt x="1097811" y="540963"/>
                  <a:pt x="931296" y="595879"/>
                </a:cubicBezTo>
                <a:cubicBezTo>
                  <a:pt x="764781" y="650795"/>
                  <a:pt x="571940" y="545111"/>
                  <a:pt x="451679" y="595879"/>
                </a:cubicBezTo>
                <a:cubicBezTo>
                  <a:pt x="331418" y="646647"/>
                  <a:pt x="208526" y="547481"/>
                  <a:pt x="0" y="595879"/>
                </a:cubicBezTo>
                <a:cubicBezTo>
                  <a:pt x="-67178" y="415871"/>
                  <a:pt x="8425" y="13411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 la</a:t>
            </a:r>
            <a:endParaRPr sz="2500" b="1" dirty="0">
              <a:solidFill>
                <a:srgbClr val="002060"/>
              </a:solidFill>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556530" y="4673416"/>
            <a:ext cx="1504248" cy="595880"/>
          </a:xfrm>
          <a:custGeom>
            <a:avLst/>
            <a:gdLst>
              <a:gd name="connsiteX0" fmla="*/ 0 w 1504248"/>
              <a:gd name="connsiteY0" fmla="*/ 0 h 595880"/>
              <a:gd name="connsiteX1" fmla="*/ 486374 w 1504248"/>
              <a:gd name="connsiteY1" fmla="*/ 0 h 595880"/>
              <a:gd name="connsiteX2" fmla="*/ 942662 w 1504248"/>
              <a:gd name="connsiteY2" fmla="*/ 0 h 595880"/>
              <a:gd name="connsiteX3" fmla="*/ 1504248 w 1504248"/>
              <a:gd name="connsiteY3" fmla="*/ 0 h 595880"/>
              <a:gd name="connsiteX4" fmla="*/ 1504248 w 1504248"/>
              <a:gd name="connsiteY4" fmla="*/ 595880 h 595880"/>
              <a:gd name="connsiteX5" fmla="*/ 1002832 w 1504248"/>
              <a:gd name="connsiteY5" fmla="*/ 595880 h 595880"/>
              <a:gd name="connsiteX6" fmla="*/ 546543 w 1504248"/>
              <a:gd name="connsiteY6" fmla="*/ 595880 h 595880"/>
              <a:gd name="connsiteX7" fmla="*/ 0 w 1504248"/>
              <a:gd name="connsiteY7" fmla="*/ 595880 h 595880"/>
              <a:gd name="connsiteX8" fmla="*/ 0 w 1504248"/>
              <a:gd name="connsiteY8" fmla="*/ 0 h 5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4248" h="595880" fill="none" extrusionOk="0">
                <a:moveTo>
                  <a:pt x="0" y="0"/>
                </a:moveTo>
                <a:cubicBezTo>
                  <a:pt x="211765" y="-4591"/>
                  <a:pt x="355002" y="38302"/>
                  <a:pt x="486374" y="0"/>
                </a:cubicBezTo>
                <a:cubicBezTo>
                  <a:pt x="617746" y="-38302"/>
                  <a:pt x="798283" y="5777"/>
                  <a:pt x="942662" y="0"/>
                </a:cubicBezTo>
                <a:cubicBezTo>
                  <a:pt x="1087041" y="-5777"/>
                  <a:pt x="1295025" y="50284"/>
                  <a:pt x="1504248" y="0"/>
                </a:cubicBezTo>
                <a:cubicBezTo>
                  <a:pt x="1565533" y="130628"/>
                  <a:pt x="1440898" y="352221"/>
                  <a:pt x="1504248" y="595880"/>
                </a:cubicBezTo>
                <a:cubicBezTo>
                  <a:pt x="1300717" y="614751"/>
                  <a:pt x="1241292" y="584030"/>
                  <a:pt x="1002832" y="595880"/>
                </a:cubicBezTo>
                <a:cubicBezTo>
                  <a:pt x="764372" y="607730"/>
                  <a:pt x="706703" y="581563"/>
                  <a:pt x="546543" y="595880"/>
                </a:cubicBezTo>
                <a:cubicBezTo>
                  <a:pt x="386383" y="610197"/>
                  <a:pt x="163447" y="573324"/>
                  <a:pt x="0" y="595880"/>
                </a:cubicBezTo>
                <a:cubicBezTo>
                  <a:pt x="-20227" y="322571"/>
                  <a:pt x="41662" y="252106"/>
                  <a:pt x="0" y="0"/>
                </a:cubicBezTo>
                <a:close/>
              </a:path>
              <a:path w="1504248" h="595880" stroke="0" extrusionOk="0">
                <a:moveTo>
                  <a:pt x="0" y="0"/>
                </a:moveTo>
                <a:cubicBezTo>
                  <a:pt x="183360" y="-7356"/>
                  <a:pt x="243971" y="13620"/>
                  <a:pt x="486374" y="0"/>
                </a:cubicBezTo>
                <a:cubicBezTo>
                  <a:pt x="728777" y="-13620"/>
                  <a:pt x="822971" y="3790"/>
                  <a:pt x="972747" y="0"/>
                </a:cubicBezTo>
                <a:cubicBezTo>
                  <a:pt x="1122523" y="-3790"/>
                  <a:pt x="1366359" y="20857"/>
                  <a:pt x="1504248" y="0"/>
                </a:cubicBezTo>
                <a:cubicBezTo>
                  <a:pt x="1573116" y="137360"/>
                  <a:pt x="1433617" y="411858"/>
                  <a:pt x="1504248" y="595880"/>
                </a:cubicBezTo>
                <a:cubicBezTo>
                  <a:pt x="1369328" y="645935"/>
                  <a:pt x="1191239" y="560038"/>
                  <a:pt x="1047959" y="595880"/>
                </a:cubicBezTo>
                <a:cubicBezTo>
                  <a:pt x="904679" y="631722"/>
                  <a:pt x="730809" y="583203"/>
                  <a:pt x="561586" y="595880"/>
                </a:cubicBezTo>
                <a:cubicBezTo>
                  <a:pt x="392363" y="608557"/>
                  <a:pt x="217602" y="528997"/>
                  <a:pt x="0" y="595880"/>
                </a:cubicBezTo>
                <a:cubicBezTo>
                  <a:pt x="-63017" y="444169"/>
                  <a:pt x="50221" y="297766"/>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centro</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154470" y="4713946"/>
            <a:ext cx="1569526" cy="595880"/>
          </a:xfrm>
          <a:custGeom>
            <a:avLst/>
            <a:gdLst>
              <a:gd name="connsiteX0" fmla="*/ 0 w 1569526"/>
              <a:gd name="connsiteY0" fmla="*/ 0 h 595880"/>
              <a:gd name="connsiteX1" fmla="*/ 538871 w 1569526"/>
              <a:gd name="connsiteY1" fmla="*/ 0 h 595880"/>
              <a:gd name="connsiteX2" fmla="*/ 1014960 w 1569526"/>
              <a:gd name="connsiteY2" fmla="*/ 0 h 595880"/>
              <a:gd name="connsiteX3" fmla="*/ 1569526 w 1569526"/>
              <a:gd name="connsiteY3" fmla="*/ 0 h 595880"/>
              <a:gd name="connsiteX4" fmla="*/ 1569526 w 1569526"/>
              <a:gd name="connsiteY4" fmla="*/ 595880 h 595880"/>
              <a:gd name="connsiteX5" fmla="*/ 1046351 w 1569526"/>
              <a:gd name="connsiteY5" fmla="*/ 595880 h 595880"/>
              <a:gd name="connsiteX6" fmla="*/ 554566 w 1569526"/>
              <a:gd name="connsiteY6" fmla="*/ 595880 h 595880"/>
              <a:gd name="connsiteX7" fmla="*/ 0 w 1569526"/>
              <a:gd name="connsiteY7" fmla="*/ 595880 h 595880"/>
              <a:gd name="connsiteX8" fmla="*/ 0 w 1569526"/>
              <a:gd name="connsiteY8" fmla="*/ 0 h 5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526" h="595880" fill="none" extrusionOk="0">
                <a:moveTo>
                  <a:pt x="0" y="0"/>
                </a:moveTo>
                <a:cubicBezTo>
                  <a:pt x="194006" y="-16433"/>
                  <a:pt x="297530" y="8232"/>
                  <a:pt x="538871" y="0"/>
                </a:cubicBezTo>
                <a:cubicBezTo>
                  <a:pt x="780212" y="-8232"/>
                  <a:pt x="842485" y="659"/>
                  <a:pt x="1014960" y="0"/>
                </a:cubicBezTo>
                <a:cubicBezTo>
                  <a:pt x="1187435" y="-659"/>
                  <a:pt x="1455822" y="26261"/>
                  <a:pt x="1569526" y="0"/>
                </a:cubicBezTo>
                <a:cubicBezTo>
                  <a:pt x="1575542" y="165927"/>
                  <a:pt x="1530047" y="463698"/>
                  <a:pt x="1569526" y="595880"/>
                </a:cubicBezTo>
                <a:cubicBezTo>
                  <a:pt x="1394799" y="609459"/>
                  <a:pt x="1154818" y="592385"/>
                  <a:pt x="1046351" y="595880"/>
                </a:cubicBezTo>
                <a:cubicBezTo>
                  <a:pt x="937885" y="599375"/>
                  <a:pt x="780577" y="543125"/>
                  <a:pt x="554566" y="595880"/>
                </a:cubicBezTo>
                <a:cubicBezTo>
                  <a:pt x="328555" y="648635"/>
                  <a:pt x="142859" y="593931"/>
                  <a:pt x="0" y="595880"/>
                </a:cubicBezTo>
                <a:cubicBezTo>
                  <a:pt x="-55232" y="349843"/>
                  <a:pt x="56363" y="164499"/>
                  <a:pt x="0" y="0"/>
                </a:cubicBezTo>
                <a:close/>
              </a:path>
              <a:path w="1569526" h="595880" stroke="0" extrusionOk="0">
                <a:moveTo>
                  <a:pt x="0" y="0"/>
                </a:moveTo>
                <a:cubicBezTo>
                  <a:pt x="191012" y="-8367"/>
                  <a:pt x="265377" y="28873"/>
                  <a:pt x="507480" y="0"/>
                </a:cubicBezTo>
                <a:cubicBezTo>
                  <a:pt x="749583" y="-28873"/>
                  <a:pt x="850157" y="32340"/>
                  <a:pt x="1046351" y="0"/>
                </a:cubicBezTo>
                <a:cubicBezTo>
                  <a:pt x="1242545" y="-32340"/>
                  <a:pt x="1350522" y="50711"/>
                  <a:pt x="1569526" y="0"/>
                </a:cubicBezTo>
                <a:cubicBezTo>
                  <a:pt x="1572086" y="241134"/>
                  <a:pt x="1561126" y="472744"/>
                  <a:pt x="1569526" y="595880"/>
                </a:cubicBezTo>
                <a:cubicBezTo>
                  <a:pt x="1367206" y="636316"/>
                  <a:pt x="1296158" y="581028"/>
                  <a:pt x="1077741" y="595880"/>
                </a:cubicBezTo>
                <a:cubicBezTo>
                  <a:pt x="859325" y="610732"/>
                  <a:pt x="674392" y="594568"/>
                  <a:pt x="554566" y="595880"/>
                </a:cubicBezTo>
                <a:cubicBezTo>
                  <a:pt x="434741" y="597192"/>
                  <a:pt x="121022" y="589204"/>
                  <a:pt x="0" y="595880"/>
                </a:cubicBezTo>
                <a:cubicBezTo>
                  <a:pt x="-32042" y="441766"/>
                  <a:pt x="5855" y="262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casa</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9301375" y="4709248"/>
            <a:ext cx="1966186" cy="595880"/>
          </a:xfrm>
          <a:custGeom>
            <a:avLst/>
            <a:gdLst>
              <a:gd name="connsiteX0" fmla="*/ 0 w 1966186"/>
              <a:gd name="connsiteY0" fmla="*/ 0 h 595880"/>
              <a:gd name="connsiteX1" fmla="*/ 452223 w 1966186"/>
              <a:gd name="connsiteY1" fmla="*/ 0 h 595880"/>
              <a:gd name="connsiteX2" fmla="*/ 943769 w 1966186"/>
              <a:gd name="connsiteY2" fmla="*/ 0 h 595880"/>
              <a:gd name="connsiteX3" fmla="*/ 1474639 w 1966186"/>
              <a:gd name="connsiteY3" fmla="*/ 0 h 595880"/>
              <a:gd name="connsiteX4" fmla="*/ 1966185 w 1966186"/>
              <a:gd name="connsiteY4" fmla="*/ 0 h 595880"/>
              <a:gd name="connsiteX5" fmla="*/ 1966185 w 1966186"/>
              <a:gd name="connsiteY5" fmla="*/ 595880 h 595880"/>
              <a:gd name="connsiteX6" fmla="*/ 1454977 w 1966186"/>
              <a:gd name="connsiteY6" fmla="*/ 595880 h 595880"/>
              <a:gd name="connsiteX7" fmla="*/ 983093 w 1966186"/>
              <a:gd name="connsiteY7" fmla="*/ 595880 h 595880"/>
              <a:gd name="connsiteX8" fmla="*/ 452223 w 1966186"/>
              <a:gd name="connsiteY8" fmla="*/ 595880 h 595880"/>
              <a:gd name="connsiteX9" fmla="*/ 0 w 1966186"/>
              <a:gd name="connsiteY9" fmla="*/ 595880 h 595880"/>
              <a:gd name="connsiteX10" fmla="*/ 0 w 1966186"/>
              <a:gd name="connsiteY10" fmla="*/ 0 h 5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6186" h="595880" fill="none" extrusionOk="0">
                <a:moveTo>
                  <a:pt x="0" y="0"/>
                </a:moveTo>
                <a:cubicBezTo>
                  <a:pt x="221677" y="-49891"/>
                  <a:pt x="357691" y="40003"/>
                  <a:pt x="452223" y="0"/>
                </a:cubicBezTo>
                <a:cubicBezTo>
                  <a:pt x="546755" y="-40003"/>
                  <a:pt x="699121" y="16293"/>
                  <a:pt x="943769" y="0"/>
                </a:cubicBezTo>
                <a:cubicBezTo>
                  <a:pt x="1188417" y="-16293"/>
                  <a:pt x="1280839" y="3882"/>
                  <a:pt x="1474639" y="0"/>
                </a:cubicBezTo>
                <a:cubicBezTo>
                  <a:pt x="1668439" y="-3882"/>
                  <a:pt x="1854113" y="3461"/>
                  <a:pt x="1966185" y="0"/>
                </a:cubicBezTo>
                <a:cubicBezTo>
                  <a:pt x="1990591" y="226102"/>
                  <a:pt x="1947757" y="401428"/>
                  <a:pt x="1966185" y="595880"/>
                </a:cubicBezTo>
                <a:cubicBezTo>
                  <a:pt x="1843814" y="632935"/>
                  <a:pt x="1673879" y="558622"/>
                  <a:pt x="1454977" y="595880"/>
                </a:cubicBezTo>
                <a:cubicBezTo>
                  <a:pt x="1236075" y="633138"/>
                  <a:pt x="1079357" y="568014"/>
                  <a:pt x="983093" y="595880"/>
                </a:cubicBezTo>
                <a:cubicBezTo>
                  <a:pt x="886829" y="623746"/>
                  <a:pt x="711035" y="592215"/>
                  <a:pt x="452223" y="595880"/>
                </a:cubicBezTo>
                <a:cubicBezTo>
                  <a:pt x="193411" y="599545"/>
                  <a:pt x="213163" y="550387"/>
                  <a:pt x="0" y="595880"/>
                </a:cubicBezTo>
                <a:cubicBezTo>
                  <a:pt x="-16292" y="354658"/>
                  <a:pt x="71118" y="160854"/>
                  <a:pt x="0" y="0"/>
                </a:cubicBezTo>
                <a:close/>
              </a:path>
              <a:path w="1966186" h="595880" stroke="0" extrusionOk="0">
                <a:moveTo>
                  <a:pt x="0" y="0"/>
                </a:moveTo>
                <a:cubicBezTo>
                  <a:pt x="229984" y="-27094"/>
                  <a:pt x="313818" y="15946"/>
                  <a:pt x="511208" y="0"/>
                </a:cubicBezTo>
                <a:cubicBezTo>
                  <a:pt x="708598" y="-15946"/>
                  <a:pt x="775044" y="35882"/>
                  <a:pt x="1002754" y="0"/>
                </a:cubicBezTo>
                <a:cubicBezTo>
                  <a:pt x="1230464" y="-35882"/>
                  <a:pt x="1325245" y="57582"/>
                  <a:pt x="1533624" y="0"/>
                </a:cubicBezTo>
                <a:cubicBezTo>
                  <a:pt x="1742003" y="-57582"/>
                  <a:pt x="1767437" y="9425"/>
                  <a:pt x="1966185" y="0"/>
                </a:cubicBezTo>
                <a:cubicBezTo>
                  <a:pt x="2002473" y="250899"/>
                  <a:pt x="1905383" y="431589"/>
                  <a:pt x="1966185" y="595880"/>
                </a:cubicBezTo>
                <a:cubicBezTo>
                  <a:pt x="1793093" y="649828"/>
                  <a:pt x="1577408" y="550024"/>
                  <a:pt x="1454977" y="595880"/>
                </a:cubicBezTo>
                <a:cubicBezTo>
                  <a:pt x="1332546" y="641736"/>
                  <a:pt x="1222159" y="573543"/>
                  <a:pt x="1022416" y="595880"/>
                </a:cubicBezTo>
                <a:cubicBezTo>
                  <a:pt x="822673" y="618217"/>
                  <a:pt x="706223" y="568370"/>
                  <a:pt x="589856" y="595880"/>
                </a:cubicBezTo>
                <a:cubicBezTo>
                  <a:pt x="473489" y="623390"/>
                  <a:pt x="178241" y="595756"/>
                  <a:pt x="0" y="595880"/>
                </a:cubicBezTo>
                <a:cubicBezTo>
                  <a:pt x="-6545" y="335150"/>
                  <a:pt x="24489" y="27357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ciudad</a:t>
            </a:r>
          </a:p>
        </p:txBody>
      </p:sp>
      <p:sp>
        <p:nvSpPr>
          <p:cNvPr id="51" name="Google Shape;703;p62">
            <a:extLst>
              <a:ext uri="{FF2B5EF4-FFF2-40B4-BE49-F238E27FC236}">
                <a16:creationId xmlns:a16="http://schemas.microsoft.com/office/drawing/2014/main" id="{F7F311C2-6FCD-4E9C-9135-DF860356BD6C}"/>
              </a:ext>
            </a:extLst>
          </p:cNvPr>
          <p:cNvSpPr/>
          <p:nvPr/>
        </p:nvSpPr>
        <p:spPr>
          <a:xfrm>
            <a:off x="7813795" y="4709248"/>
            <a:ext cx="1384150" cy="595880"/>
          </a:xfrm>
          <a:custGeom>
            <a:avLst/>
            <a:gdLst>
              <a:gd name="connsiteX0" fmla="*/ 0 w 1384150"/>
              <a:gd name="connsiteY0" fmla="*/ 0 h 595880"/>
              <a:gd name="connsiteX1" fmla="*/ 433700 w 1384150"/>
              <a:gd name="connsiteY1" fmla="*/ 0 h 595880"/>
              <a:gd name="connsiteX2" fmla="*/ 867401 w 1384150"/>
              <a:gd name="connsiteY2" fmla="*/ 0 h 595880"/>
              <a:gd name="connsiteX3" fmla="*/ 1384150 w 1384150"/>
              <a:gd name="connsiteY3" fmla="*/ 0 h 595880"/>
              <a:gd name="connsiteX4" fmla="*/ 1384150 w 1384150"/>
              <a:gd name="connsiteY4" fmla="*/ 595880 h 595880"/>
              <a:gd name="connsiteX5" fmla="*/ 908925 w 1384150"/>
              <a:gd name="connsiteY5" fmla="*/ 595880 h 595880"/>
              <a:gd name="connsiteX6" fmla="*/ 447542 w 1384150"/>
              <a:gd name="connsiteY6" fmla="*/ 595880 h 595880"/>
              <a:gd name="connsiteX7" fmla="*/ 0 w 1384150"/>
              <a:gd name="connsiteY7" fmla="*/ 595880 h 595880"/>
              <a:gd name="connsiteX8" fmla="*/ 0 w 1384150"/>
              <a:gd name="connsiteY8" fmla="*/ 0 h 5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150" h="595880" fill="none" extrusionOk="0">
                <a:moveTo>
                  <a:pt x="0" y="0"/>
                </a:moveTo>
                <a:cubicBezTo>
                  <a:pt x="180221" y="-17378"/>
                  <a:pt x="325595" y="40388"/>
                  <a:pt x="433700" y="0"/>
                </a:cubicBezTo>
                <a:cubicBezTo>
                  <a:pt x="541805" y="-40388"/>
                  <a:pt x="775914" y="45566"/>
                  <a:pt x="867401" y="0"/>
                </a:cubicBezTo>
                <a:cubicBezTo>
                  <a:pt x="958888" y="-45566"/>
                  <a:pt x="1270032" y="59365"/>
                  <a:pt x="1384150" y="0"/>
                </a:cubicBezTo>
                <a:cubicBezTo>
                  <a:pt x="1437126" y="142826"/>
                  <a:pt x="1381924" y="413454"/>
                  <a:pt x="1384150" y="595880"/>
                </a:cubicBezTo>
                <a:cubicBezTo>
                  <a:pt x="1259157" y="634642"/>
                  <a:pt x="1075667" y="554430"/>
                  <a:pt x="908925" y="595880"/>
                </a:cubicBezTo>
                <a:cubicBezTo>
                  <a:pt x="742183" y="637330"/>
                  <a:pt x="615563" y="572204"/>
                  <a:pt x="447542" y="595880"/>
                </a:cubicBezTo>
                <a:cubicBezTo>
                  <a:pt x="279521" y="619556"/>
                  <a:pt x="109378" y="553631"/>
                  <a:pt x="0" y="595880"/>
                </a:cubicBezTo>
                <a:cubicBezTo>
                  <a:pt x="-58619" y="371890"/>
                  <a:pt x="38840" y="202525"/>
                  <a:pt x="0" y="0"/>
                </a:cubicBezTo>
                <a:close/>
              </a:path>
              <a:path w="1384150" h="59588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436838" y="206042"/>
                  <a:pt x="1338138" y="395942"/>
                  <a:pt x="1384150" y="595880"/>
                </a:cubicBezTo>
                <a:cubicBezTo>
                  <a:pt x="1256006" y="646784"/>
                  <a:pt x="1027037" y="593584"/>
                  <a:pt x="895084" y="595880"/>
                </a:cubicBezTo>
                <a:cubicBezTo>
                  <a:pt x="763131" y="598176"/>
                  <a:pt x="541223" y="571673"/>
                  <a:pt x="406017" y="595880"/>
                </a:cubicBezTo>
                <a:cubicBezTo>
                  <a:pt x="270811" y="620087"/>
                  <a:pt x="118775" y="579324"/>
                  <a:pt x="0" y="595880"/>
                </a:cubicBezTo>
                <a:cubicBezTo>
                  <a:pt x="-4635" y="454093"/>
                  <a:pt x="43702" y="280379"/>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pueblo</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r>
              <a:rPr lang="es-AR" sz="3200" b="1" dirty="0">
                <a:solidFill>
                  <a:srgbClr val="002060"/>
                </a:solidFill>
                <a:latin typeface="Century Gothic" panose="020B0502020202020204" pitchFamily="34" charset="0"/>
              </a:rPr>
              <a:t>I am in </a:t>
            </a:r>
            <a:r>
              <a:rPr lang="es-AR" sz="3200" b="1" dirty="0" err="1">
                <a:solidFill>
                  <a:srgbClr val="002060"/>
                </a:solidFill>
                <a:latin typeface="Century Gothic" panose="020B0502020202020204" pitchFamily="34" charset="0"/>
              </a:rPr>
              <a:t>the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city</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of</a:t>
            </a:r>
            <a:r>
              <a:rPr lang="es-AR" sz="3200" b="1" dirty="0">
                <a:solidFill>
                  <a:srgbClr val="002060"/>
                </a:solidFill>
                <a:latin typeface="Century Gothic" panose="020B0502020202020204" pitchFamily="34" charset="0"/>
              </a:rPr>
              <a:t> Barcelona </a:t>
            </a:r>
            <a:r>
              <a:rPr lang="es-AR" sz="3200" b="1" dirty="0" err="1">
                <a:solidFill>
                  <a:srgbClr val="002060"/>
                </a:solidFill>
                <a:latin typeface="Century Gothic" panose="020B0502020202020204" pitchFamily="34" charset="0"/>
              </a:rPr>
              <a:t>with</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my</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brother</a:t>
            </a:r>
            <a:r>
              <a:rPr lang="es-AR" sz="3200" b="1" dirty="0">
                <a:solidFill>
                  <a:srgbClr val="002060"/>
                </a:solidFill>
                <a:latin typeface="Century Gothic" panose="020B0502020202020204" pitchFamily="34" charset="0"/>
              </a:rPr>
              <a:t>. </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5868672" y="5372412"/>
            <a:ext cx="1548969" cy="595879"/>
          </a:xfrm>
          <a:custGeom>
            <a:avLst/>
            <a:gdLst>
              <a:gd name="connsiteX0" fmla="*/ 0 w 1548969"/>
              <a:gd name="connsiteY0" fmla="*/ 0 h 595879"/>
              <a:gd name="connsiteX1" fmla="*/ 469854 w 1548969"/>
              <a:gd name="connsiteY1" fmla="*/ 0 h 595879"/>
              <a:gd name="connsiteX2" fmla="*/ 1001666 w 1548969"/>
              <a:gd name="connsiteY2" fmla="*/ 0 h 595879"/>
              <a:gd name="connsiteX3" fmla="*/ 1548968 w 1548969"/>
              <a:gd name="connsiteY3" fmla="*/ 0 h 595879"/>
              <a:gd name="connsiteX4" fmla="*/ 1548968 w 1548969"/>
              <a:gd name="connsiteY4" fmla="*/ 595879 h 595879"/>
              <a:gd name="connsiteX5" fmla="*/ 1001666 w 1548969"/>
              <a:gd name="connsiteY5" fmla="*/ 595879 h 595879"/>
              <a:gd name="connsiteX6" fmla="*/ 516323 w 1548969"/>
              <a:gd name="connsiteY6" fmla="*/ 595879 h 595879"/>
              <a:gd name="connsiteX7" fmla="*/ 0 w 1548969"/>
              <a:gd name="connsiteY7" fmla="*/ 595879 h 595879"/>
              <a:gd name="connsiteX8" fmla="*/ 0 w 1548969"/>
              <a:gd name="connsiteY8" fmla="*/ 0 h 59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9" fill="none" extrusionOk="0">
                <a:moveTo>
                  <a:pt x="0" y="0"/>
                </a:moveTo>
                <a:cubicBezTo>
                  <a:pt x="129281" y="-50562"/>
                  <a:pt x="338423" y="32061"/>
                  <a:pt x="469854" y="0"/>
                </a:cubicBezTo>
                <a:cubicBezTo>
                  <a:pt x="601285" y="-32061"/>
                  <a:pt x="852529" y="7275"/>
                  <a:pt x="1001666" y="0"/>
                </a:cubicBezTo>
                <a:cubicBezTo>
                  <a:pt x="1150803" y="-7275"/>
                  <a:pt x="1326558" y="46409"/>
                  <a:pt x="1548968" y="0"/>
                </a:cubicBezTo>
                <a:cubicBezTo>
                  <a:pt x="1617865" y="140647"/>
                  <a:pt x="1545973" y="336054"/>
                  <a:pt x="1548968" y="595879"/>
                </a:cubicBezTo>
                <a:cubicBezTo>
                  <a:pt x="1309422" y="654858"/>
                  <a:pt x="1118978" y="556785"/>
                  <a:pt x="1001666" y="595879"/>
                </a:cubicBezTo>
                <a:cubicBezTo>
                  <a:pt x="884354" y="634973"/>
                  <a:pt x="675370" y="537840"/>
                  <a:pt x="516323" y="595879"/>
                </a:cubicBezTo>
                <a:cubicBezTo>
                  <a:pt x="357276" y="653918"/>
                  <a:pt x="147833" y="558725"/>
                  <a:pt x="0" y="595879"/>
                </a:cubicBezTo>
                <a:cubicBezTo>
                  <a:pt x="-18479" y="313109"/>
                  <a:pt x="19970" y="271869"/>
                  <a:pt x="0" y="0"/>
                </a:cubicBezTo>
                <a:close/>
              </a:path>
              <a:path w="1548969" h="595879"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90787" y="293183"/>
                  <a:pt x="1520555" y="341960"/>
                  <a:pt x="1548968" y="595879"/>
                </a:cubicBezTo>
                <a:cubicBezTo>
                  <a:pt x="1335580" y="623468"/>
                  <a:pt x="1263612" y="562809"/>
                  <a:pt x="1048135" y="595879"/>
                </a:cubicBezTo>
                <a:cubicBezTo>
                  <a:pt x="832658" y="628949"/>
                  <a:pt x="698679" y="571827"/>
                  <a:pt x="531812" y="595879"/>
                </a:cubicBezTo>
                <a:cubicBezTo>
                  <a:pt x="364945" y="619931"/>
                  <a:pt x="221289" y="584040"/>
                  <a:pt x="0" y="595879"/>
                </a:cubicBezTo>
                <a:cubicBezTo>
                  <a:pt x="-34827" y="391670"/>
                  <a:pt x="69993" y="19330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al</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9019725" y="5384382"/>
            <a:ext cx="1548969" cy="595879"/>
          </a:xfrm>
          <a:custGeom>
            <a:avLst/>
            <a:gdLst>
              <a:gd name="connsiteX0" fmla="*/ 0 w 1548969"/>
              <a:gd name="connsiteY0" fmla="*/ 0 h 595879"/>
              <a:gd name="connsiteX1" fmla="*/ 531812 w 1548969"/>
              <a:gd name="connsiteY1" fmla="*/ 0 h 595879"/>
              <a:gd name="connsiteX2" fmla="*/ 1032645 w 1548969"/>
              <a:gd name="connsiteY2" fmla="*/ 0 h 595879"/>
              <a:gd name="connsiteX3" fmla="*/ 1548968 w 1548969"/>
              <a:gd name="connsiteY3" fmla="*/ 0 h 595879"/>
              <a:gd name="connsiteX4" fmla="*/ 1548968 w 1548969"/>
              <a:gd name="connsiteY4" fmla="*/ 595879 h 595879"/>
              <a:gd name="connsiteX5" fmla="*/ 1001666 w 1548969"/>
              <a:gd name="connsiteY5" fmla="*/ 595879 h 595879"/>
              <a:gd name="connsiteX6" fmla="*/ 516323 w 1548969"/>
              <a:gd name="connsiteY6" fmla="*/ 595879 h 595879"/>
              <a:gd name="connsiteX7" fmla="*/ 0 w 1548969"/>
              <a:gd name="connsiteY7" fmla="*/ 595879 h 595879"/>
              <a:gd name="connsiteX8" fmla="*/ 0 w 1548969"/>
              <a:gd name="connsiteY8" fmla="*/ 0 h 59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9" fill="none" extrusionOk="0">
                <a:moveTo>
                  <a:pt x="0" y="0"/>
                </a:moveTo>
                <a:cubicBezTo>
                  <a:pt x="171565" y="-33755"/>
                  <a:pt x="334827" y="26954"/>
                  <a:pt x="531812" y="0"/>
                </a:cubicBezTo>
                <a:cubicBezTo>
                  <a:pt x="728797" y="-26954"/>
                  <a:pt x="927162" y="6261"/>
                  <a:pt x="1032645" y="0"/>
                </a:cubicBezTo>
                <a:cubicBezTo>
                  <a:pt x="1138128" y="-6261"/>
                  <a:pt x="1315071" y="9764"/>
                  <a:pt x="1548968" y="0"/>
                </a:cubicBezTo>
                <a:cubicBezTo>
                  <a:pt x="1567009" y="170843"/>
                  <a:pt x="1498167" y="461962"/>
                  <a:pt x="1548968" y="595879"/>
                </a:cubicBezTo>
                <a:cubicBezTo>
                  <a:pt x="1355244" y="627509"/>
                  <a:pt x="1123304" y="565831"/>
                  <a:pt x="1001666" y="595879"/>
                </a:cubicBezTo>
                <a:cubicBezTo>
                  <a:pt x="880028" y="625927"/>
                  <a:pt x="697303" y="547179"/>
                  <a:pt x="516323" y="595879"/>
                </a:cubicBezTo>
                <a:cubicBezTo>
                  <a:pt x="335343" y="644579"/>
                  <a:pt x="219390" y="547688"/>
                  <a:pt x="0" y="595879"/>
                </a:cubicBezTo>
                <a:cubicBezTo>
                  <a:pt x="-21103" y="364378"/>
                  <a:pt x="24377" y="248672"/>
                  <a:pt x="0" y="0"/>
                </a:cubicBezTo>
                <a:close/>
              </a:path>
              <a:path w="1548969" h="595879"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99902" y="165547"/>
                  <a:pt x="1529519" y="424677"/>
                  <a:pt x="1548968" y="595879"/>
                </a:cubicBezTo>
                <a:cubicBezTo>
                  <a:pt x="1291715" y="648983"/>
                  <a:pt x="1260716" y="571738"/>
                  <a:pt x="1032645" y="595879"/>
                </a:cubicBezTo>
                <a:cubicBezTo>
                  <a:pt x="804574" y="620020"/>
                  <a:pt x="721926" y="576948"/>
                  <a:pt x="500833" y="595879"/>
                </a:cubicBezTo>
                <a:cubicBezTo>
                  <a:pt x="279740" y="614810"/>
                  <a:pt x="212930" y="586760"/>
                  <a:pt x="0" y="595879"/>
                </a:cubicBezTo>
                <a:cubicBezTo>
                  <a:pt x="-62599" y="375228"/>
                  <a:pt x="17114" y="1232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en la</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dirty="0">
                <a:solidFill>
                  <a:srgbClr val="F03C78"/>
                </a:solidFill>
                <a:latin typeface="Modern Love" panose="04090805081005020601" pitchFamily="82" charset="0"/>
                <a:ea typeface="Montserrat"/>
                <a:cs typeface="Montserrat"/>
                <a:sym typeface="Montserrat"/>
              </a:rPr>
              <a:t>1</a:t>
            </a:r>
            <a:endParaRPr sz="3600" b="1" dirty="0">
              <a:solidFill>
                <a:srgbClr val="F03C78"/>
              </a:solidFill>
              <a:latin typeface="Modern Love" panose="04090805081005020601" pitchFamily="82" charset="0"/>
              <a:ea typeface="Montserrat"/>
              <a:cs typeface="Montserrat"/>
              <a:sym typeface="Montserrat"/>
            </a:endParaRPr>
          </a:p>
          <a:p>
            <a:endParaRPr sz="2800" b="1" dirty="0">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8761206" y="3971808"/>
            <a:ext cx="1548969" cy="595878"/>
          </a:xfrm>
          <a:custGeom>
            <a:avLst/>
            <a:gdLst>
              <a:gd name="connsiteX0" fmla="*/ 0 w 1548969"/>
              <a:gd name="connsiteY0" fmla="*/ 0 h 595878"/>
              <a:gd name="connsiteX1" fmla="*/ 531812 w 1548969"/>
              <a:gd name="connsiteY1" fmla="*/ 0 h 595878"/>
              <a:gd name="connsiteX2" fmla="*/ 1032645 w 1548969"/>
              <a:gd name="connsiteY2" fmla="*/ 0 h 595878"/>
              <a:gd name="connsiteX3" fmla="*/ 1548968 w 1548969"/>
              <a:gd name="connsiteY3" fmla="*/ 0 h 595878"/>
              <a:gd name="connsiteX4" fmla="*/ 1548968 w 1548969"/>
              <a:gd name="connsiteY4" fmla="*/ 595878 h 595878"/>
              <a:gd name="connsiteX5" fmla="*/ 1079114 w 1548969"/>
              <a:gd name="connsiteY5" fmla="*/ 595878 h 595878"/>
              <a:gd name="connsiteX6" fmla="*/ 593771 w 1548969"/>
              <a:gd name="connsiteY6" fmla="*/ 595878 h 595878"/>
              <a:gd name="connsiteX7" fmla="*/ 0 w 1548969"/>
              <a:gd name="connsiteY7" fmla="*/ 595878 h 595878"/>
              <a:gd name="connsiteX8" fmla="*/ 0 w 1548969"/>
              <a:gd name="connsiteY8"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8" fill="none" extrusionOk="0">
                <a:moveTo>
                  <a:pt x="0" y="0"/>
                </a:moveTo>
                <a:cubicBezTo>
                  <a:pt x="109507" y="-734"/>
                  <a:pt x="414304" y="62381"/>
                  <a:pt x="531812" y="0"/>
                </a:cubicBezTo>
                <a:cubicBezTo>
                  <a:pt x="649320" y="-62381"/>
                  <a:pt x="857717" y="17669"/>
                  <a:pt x="1032645" y="0"/>
                </a:cubicBezTo>
                <a:cubicBezTo>
                  <a:pt x="1207573" y="-17669"/>
                  <a:pt x="1390756" y="28720"/>
                  <a:pt x="1548968" y="0"/>
                </a:cubicBezTo>
                <a:cubicBezTo>
                  <a:pt x="1607034" y="296735"/>
                  <a:pt x="1515506" y="424657"/>
                  <a:pt x="1548968" y="595878"/>
                </a:cubicBezTo>
                <a:cubicBezTo>
                  <a:pt x="1424532" y="645865"/>
                  <a:pt x="1210815" y="551330"/>
                  <a:pt x="1079114" y="595878"/>
                </a:cubicBezTo>
                <a:cubicBezTo>
                  <a:pt x="947413" y="640426"/>
                  <a:pt x="704798" y="547494"/>
                  <a:pt x="593771" y="595878"/>
                </a:cubicBezTo>
                <a:cubicBezTo>
                  <a:pt x="482744" y="644262"/>
                  <a:pt x="246196" y="536389"/>
                  <a:pt x="0" y="595878"/>
                </a:cubicBezTo>
                <a:cubicBezTo>
                  <a:pt x="-34882" y="394589"/>
                  <a:pt x="5603" y="122987"/>
                  <a:pt x="0" y="0"/>
                </a:cubicBezTo>
                <a:close/>
              </a:path>
              <a:path w="1548969" h="595878"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81268" y="270055"/>
                  <a:pt x="1483072" y="397301"/>
                  <a:pt x="1548968" y="595878"/>
                </a:cubicBezTo>
                <a:cubicBezTo>
                  <a:pt x="1348944" y="645238"/>
                  <a:pt x="1221916" y="583676"/>
                  <a:pt x="1032645" y="595878"/>
                </a:cubicBezTo>
                <a:cubicBezTo>
                  <a:pt x="843374" y="608080"/>
                  <a:pt x="651640" y="567745"/>
                  <a:pt x="516323" y="595878"/>
                </a:cubicBezTo>
                <a:cubicBezTo>
                  <a:pt x="381006" y="624011"/>
                  <a:pt x="207116" y="590951"/>
                  <a:pt x="0" y="595878"/>
                </a:cubicBezTo>
                <a:cubicBezTo>
                  <a:pt x="-9" y="431304"/>
                  <a:pt x="38950" y="275109"/>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de</a:t>
            </a:r>
            <a:endParaRPr sz="2500" b="1" dirty="0">
              <a:solidFill>
                <a:srgbClr val="002060"/>
              </a:solidFill>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5464456" y="3987295"/>
            <a:ext cx="1548969" cy="595878"/>
          </a:xfrm>
          <a:custGeom>
            <a:avLst/>
            <a:gdLst>
              <a:gd name="connsiteX0" fmla="*/ 0 w 1548969"/>
              <a:gd name="connsiteY0" fmla="*/ 0 h 595878"/>
              <a:gd name="connsiteX1" fmla="*/ 531812 w 1548969"/>
              <a:gd name="connsiteY1" fmla="*/ 0 h 595878"/>
              <a:gd name="connsiteX2" fmla="*/ 1063625 w 1548969"/>
              <a:gd name="connsiteY2" fmla="*/ 0 h 595878"/>
              <a:gd name="connsiteX3" fmla="*/ 1548968 w 1548969"/>
              <a:gd name="connsiteY3" fmla="*/ 0 h 595878"/>
              <a:gd name="connsiteX4" fmla="*/ 1548968 w 1548969"/>
              <a:gd name="connsiteY4" fmla="*/ 595878 h 595878"/>
              <a:gd name="connsiteX5" fmla="*/ 1048135 w 1548969"/>
              <a:gd name="connsiteY5" fmla="*/ 595878 h 595878"/>
              <a:gd name="connsiteX6" fmla="*/ 562792 w 1548969"/>
              <a:gd name="connsiteY6" fmla="*/ 595878 h 595878"/>
              <a:gd name="connsiteX7" fmla="*/ 0 w 1548969"/>
              <a:gd name="connsiteY7" fmla="*/ 595878 h 595878"/>
              <a:gd name="connsiteX8" fmla="*/ 0 w 1548969"/>
              <a:gd name="connsiteY8"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8" fill="none" extrusionOk="0">
                <a:moveTo>
                  <a:pt x="0" y="0"/>
                </a:moveTo>
                <a:cubicBezTo>
                  <a:pt x="167141" y="-27949"/>
                  <a:pt x="308368" y="477"/>
                  <a:pt x="531812" y="0"/>
                </a:cubicBezTo>
                <a:cubicBezTo>
                  <a:pt x="755256" y="-477"/>
                  <a:pt x="951283" y="6588"/>
                  <a:pt x="1063625" y="0"/>
                </a:cubicBezTo>
                <a:cubicBezTo>
                  <a:pt x="1175967" y="-6588"/>
                  <a:pt x="1446822" y="49981"/>
                  <a:pt x="1548968" y="0"/>
                </a:cubicBezTo>
                <a:cubicBezTo>
                  <a:pt x="1571446" y="273447"/>
                  <a:pt x="1537953" y="298431"/>
                  <a:pt x="1548968" y="595878"/>
                </a:cubicBezTo>
                <a:cubicBezTo>
                  <a:pt x="1358317" y="620569"/>
                  <a:pt x="1208150" y="556072"/>
                  <a:pt x="1048135" y="595878"/>
                </a:cubicBezTo>
                <a:cubicBezTo>
                  <a:pt x="888120" y="635684"/>
                  <a:pt x="674328" y="542107"/>
                  <a:pt x="562792" y="595878"/>
                </a:cubicBezTo>
                <a:cubicBezTo>
                  <a:pt x="451256" y="649649"/>
                  <a:pt x="152550" y="590162"/>
                  <a:pt x="0" y="595878"/>
                </a:cubicBezTo>
                <a:cubicBezTo>
                  <a:pt x="-69556" y="374185"/>
                  <a:pt x="25107" y="210868"/>
                  <a:pt x="0" y="0"/>
                </a:cubicBezTo>
                <a:close/>
              </a:path>
              <a:path w="1548969" h="595878"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61109" y="296027"/>
                  <a:pt x="1531305" y="338323"/>
                  <a:pt x="1548968" y="595878"/>
                </a:cubicBezTo>
                <a:cubicBezTo>
                  <a:pt x="1280499" y="644312"/>
                  <a:pt x="1145822" y="563281"/>
                  <a:pt x="1001666" y="595878"/>
                </a:cubicBezTo>
                <a:cubicBezTo>
                  <a:pt x="857510" y="628475"/>
                  <a:pt x="673530" y="551461"/>
                  <a:pt x="454364" y="595878"/>
                </a:cubicBezTo>
                <a:cubicBezTo>
                  <a:pt x="235198" y="640295"/>
                  <a:pt x="132555" y="559661"/>
                  <a:pt x="0" y="595878"/>
                </a:cubicBezTo>
                <a:cubicBezTo>
                  <a:pt x="-71340" y="427901"/>
                  <a:pt x="11484" y="1971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con</a:t>
            </a:r>
            <a:endParaRPr sz="2500" b="1" dirty="0">
              <a:solidFill>
                <a:srgbClr val="002060"/>
              </a:solidFill>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7124937" y="3987295"/>
            <a:ext cx="1548969" cy="595878"/>
          </a:xfrm>
          <a:custGeom>
            <a:avLst/>
            <a:gdLst>
              <a:gd name="connsiteX0" fmla="*/ 0 w 1548969"/>
              <a:gd name="connsiteY0" fmla="*/ 0 h 595878"/>
              <a:gd name="connsiteX1" fmla="*/ 516323 w 1548969"/>
              <a:gd name="connsiteY1" fmla="*/ 0 h 595878"/>
              <a:gd name="connsiteX2" fmla="*/ 1001666 w 1548969"/>
              <a:gd name="connsiteY2" fmla="*/ 0 h 595878"/>
              <a:gd name="connsiteX3" fmla="*/ 1548968 w 1548969"/>
              <a:gd name="connsiteY3" fmla="*/ 0 h 595878"/>
              <a:gd name="connsiteX4" fmla="*/ 1548968 w 1548969"/>
              <a:gd name="connsiteY4" fmla="*/ 595878 h 595878"/>
              <a:gd name="connsiteX5" fmla="*/ 1001666 w 1548969"/>
              <a:gd name="connsiteY5" fmla="*/ 595878 h 595878"/>
              <a:gd name="connsiteX6" fmla="*/ 454364 w 1548969"/>
              <a:gd name="connsiteY6" fmla="*/ 595878 h 595878"/>
              <a:gd name="connsiteX7" fmla="*/ 0 w 1548969"/>
              <a:gd name="connsiteY7" fmla="*/ 595878 h 595878"/>
              <a:gd name="connsiteX8" fmla="*/ 0 w 1548969"/>
              <a:gd name="connsiteY8"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8" fill="none" extrusionOk="0">
                <a:moveTo>
                  <a:pt x="0" y="0"/>
                </a:moveTo>
                <a:cubicBezTo>
                  <a:pt x="243911" y="-10"/>
                  <a:pt x="337686" y="35324"/>
                  <a:pt x="516323" y="0"/>
                </a:cubicBezTo>
                <a:cubicBezTo>
                  <a:pt x="694960" y="-35324"/>
                  <a:pt x="851612" y="29846"/>
                  <a:pt x="1001666" y="0"/>
                </a:cubicBezTo>
                <a:cubicBezTo>
                  <a:pt x="1151720" y="-29846"/>
                  <a:pt x="1430641" y="11509"/>
                  <a:pt x="1548968" y="0"/>
                </a:cubicBezTo>
                <a:cubicBezTo>
                  <a:pt x="1571730" y="145665"/>
                  <a:pt x="1542666" y="426024"/>
                  <a:pt x="1548968" y="595878"/>
                </a:cubicBezTo>
                <a:cubicBezTo>
                  <a:pt x="1336132" y="658731"/>
                  <a:pt x="1142576" y="576964"/>
                  <a:pt x="1001666" y="595878"/>
                </a:cubicBezTo>
                <a:cubicBezTo>
                  <a:pt x="860756" y="614792"/>
                  <a:pt x="720985" y="543186"/>
                  <a:pt x="454364" y="595878"/>
                </a:cubicBezTo>
                <a:cubicBezTo>
                  <a:pt x="187743" y="648570"/>
                  <a:pt x="160910" y="556948"/>
                  <a:pt x="0" y="595878"/>
                </a:cubicBezTo>
                <a:cubicBezTo>
                  <a:pt x="-37706" y="433175"/>
                  <a:pt x="47197" y="186216"/>
                  <a:pt x="0" y="0"/>
                </a:cubicBezTo>
                <a:close/>
              </a:path>
              <a:path w="1548969" h="595878"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84033" y="234106"/>
                  <a:pt x="1538288" y="474774"/>
                  <a:pt x="1548968" y="595878"/>
                </a:cubicBezTo>
                <a:cubicBezTo>
                  <a:pt x="1403595" y="610163"/>
                  <a:pt x="1255097" y="551151"/>
                  <a:pt x="1032645" y="595878"/>
                </a:cubicBezTo>
                <a:cubicBezTo>
                  <a:pt x="810193" y="640605"/>
                  <a:pt x="642907" y="560231"/>
                  <a:pt x="531812" y="595878"/>
                </a:cubicBezTo>
                <a:cubicBezTo>
                  <a:pt x="420717" y="631525"/>
                  <a:pt x="191969" y="586179"/>
                  <a:pt x="0" y="595878"/>
                </a:cubicBezTo>
                <a:cubicBezTo>
                  <a:pt x="-63971" y="352039"/>
                  <a:pt x="5834" y="235224"/>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por</a:t>
            </a:r>
            <a:endParaRPr sz="2500" b="1" dirty="0">
              <a:solidFill>
                <a:srgbClr val="002060"/>
              </a:solidFill>
              <a:latin typeface="Century Gothic" panose="020B0502020202020204" pitchFamily="34" charset="0"/>
              <a:ea typeface="Montserrat"/>
              <a:cs typeface="Montserrat"/>
              <a:sym typeface="Montserrat"/>
            </a:endParaRPr>
          </a:p>
        </p:txBody>
      </p:sp>
      <p:sp>
        <p:nvSpPr>
          <p:cNvPr id="67" name="TextBox 66">
            <a:extLst>
              <a:ext uri="{FF2B5EF4-FFF2-40B4-BE49-F238E27FC236}">
                <a16:creationId xmlns:a16="http://schemas.microsoft.com/office/drawing/2014/main" id="{F822B1E7-68D4-42E2-A196-1CEAD0069C4B}"/>
              </a:ext>
            </a:extLst>
          </p:cNvPr>
          <p:cNvSpPr txBox="1"/>
          <p:nvPr/>
        </p:nvSpPr>
        <p:spPr>
          <a:xfrm>
            <a:off x="2810750" y="502560"/>
            <a:ext cx="2460930"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Traduce 🗣</a:t>
            </a:r>
          </a:p>
        </p:txBody>
      </p:sp>
      <p:sp>
        <p:nvSpPr>
          <p:cNvPr id="44" name="Google Shape;698;p62">
            <a:extLst>
              <a:ext uri="{FF2B5EF4-FFF2-40B4-BE49-F238E27FC236}">
                <a16:creationId xmlns:a16="http://schemas.microsoft.com/office/drawing/2014/main" id="{5222B90B-0CF5-42E5-8A4B-670B53688209}"/>
              </a:ext>
            </a:extLst>
          </p:cNvPr>
          <p:cNvSpPr/>
          <p:nvPr/>
        </p:nvSpPr>
        <p:spPr>
          <a:xfrm>
            <a:off x="7901308" y="6126050"/>
            <a:ext cx="1548969" cy="650531"/>
          </a:xfrm>
          <a:custGeom>
            <a:avLst/>
            <a:gdLst>
              <a:gd name="connsiteX0" fmla="*/ 0 w 1548969"/>
              <a:gd name="connsiteY0" fmla="*/ 0 h 650531"/>
              <a:gd name="connsiteX1" fmla="*/ 469854 w 1548969"/>
              <a:gd name="connsiteY1" fmla="*/ 0 h 650531"/>
              <a:gd name="connsiteX2" fmla="*/ 1001666 w 1548969"/>
              <a:gd name="connsiteY2" fmla="*/ 0 h 650531"/>
              <a:gd name="connsiteX3" fmla="*/ 1548968 w 1548969"/>
              <a:gd name="connsiteY3" fmla="*/ 0 h 650531"/>
              <a:gd name="connsiteX4" fmla="*/ 1548968 w 1548969"/>
              <a:gd name="connsiteY4" fmla="*/ 318760 h 650531"/>
              <a:gd name="connsiteX5" fmla="*/ 1548968 w 1548969"/>
              <a:gd name="connsiteY5" fmla="*/ 650531 h 650531"/>
              <a:gd name="connsiteX6" fmla="*/ 1032645 w 1548969"/>
              <a:gd name="connsiteY6" fmla="*/ 650531 h 650531"/>
              <a:gd name="connsiteX7" fmla="*/ 516323 w 1548969"/>
              <a:gd name="connsiteY7" fmla="*/ 650531 h 650531"/>
              <a:gd name="connsiteX8" fmla="*/ 0 w 1548969"/>
              <a:gd name="connsiteY8" fmla="*/ 650531 h 650531"/>
              <a:gd name="connsiteX9" fmla="*/ 0 w 1548969"/>
              <a:gd name="connsiteY9" fmla="*/ 338276 h 650531"/>
              <a:gd name="connsiteX10" fmla="*/ 0 w 1548969"/>
              <a:gd name="connsiteY10" fmla="*/ 0 h 65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650531"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84010" y="142226"/>
                  <a:pt x="1540041" y="233608"/>
                  <a:pt x="1548968" y="318760"/>
                </a:cubicBezTo>
                <a:cubicBezTo>
                  <a:pt x="1557895" y="403912"/>
                  <a:pt x="1521282" y="542042"/>
                  <a:pt x="1548968" y="650531"/>
                </a:cubicBezTo>
                <a:cubicBezTo>
                  <a:pt x="1367386" y="658004"/>
                  <a:pt x="1264531" y="631662"/>
                  <a:pt x="1032645" y="650531"/>
                </a:cubicBezTo>
                <a:cubicBezTo>
                  <a:pt x="800759" y="669400"/>
                  <a:pt x="739692" y="599892"/>
                  <a:pt x="516323" y="650531"/>
                </a:cubicBezTo>
                <a:cubicBezTo>
                  <a:pt x="292954" y="701170"/>
                  <a:pt x="250454" y="641713"/>
                  <a:pt x="0" y="650531"/>
                </a:cubicBezTo>
                <a:cubicBezTo>
                  <a:pt x="-7629" y="570768"/>
                  <a:pt x="7077" y="489346"/>
                  <a:pt x="0" y="338276"/>
                </a:cubicBezTo>
                <a:cubicBezTo>
                  <a:pt x="-7077" y="187206"/>
                  <a:pt x="34194" y="95555"/>
                  <a:pt x="0" y="0"/>
                </a:cubicBezTo>
                <a:close/>
              </a:path>
              <a:path w="1548969" h="650531"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84725" y="84168"/>
                  <a:pt x="1513538" y="236202"/>
                  <a:pt x="1548968" y="318760"/>
                </a:cubicBezTo>
                <a:cubicBezTo>
                  <a:pt x="1584398" y="401318"/>
                  <a:pt x="1537949" y="532037"/>
                  <a:pt x="1548968" y="650531"/>
                </a:cubicBezTo>
                <a:cubicBezTo>
                  <a:pt x="1304781" y="653527"/>
                  <a:pt x="1147600" y="624681"/>
                  <a:pt x="1032645" y="650531"/>
                </a:cubicBezTo>
                <a:cubicBezTo>
                  <a:pt x="917690" y="676381"/>
                  <a:pt x="682447" y="611908"/>
                  <a:pt x="562792" y="650531"/>
                </a:cubicBezTo>
                <a:cubicBezTo>
                  <a:pt x="443137" y="689154"/>
                  <a:pt x="136578" y="645562"/>
                  <a:pt x="0" y="650531"/>
                </a:cubicBezTo>
                <a:cubicBezTo>
                  <a:pt x="-8165" y="551629"/>
                  <a:pt x="10880" y="479696"/>
                  <a:pt x="0" y="318760"/>
                </a:cubicBezTo>
                <a:cubicBezTo>
                  <a:pt x="-10880" y="157824"/>
                  <a:pt x="8576" y="86126"/>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voy</a:t>
            </a:r>
            <a:endParaRPr sz="2500" b="1" dirty="0">
              <a:solidFill>
                <a:srgbClr val="002060"/>
              </a:solidFill>
              <a:latin typeface="Century Gothic" panose="020B0502020202020204" pitchFamily="34" charset="0"/>
              <a:ea typeface="Montserrat"/>
              <a:cs typeface="Montserrat"/>
              <a:sym typeface="Montserrat"/>
            </a:endParaRPr>
          </a:p>
        </p:txBody>
      </p:sp>
      <p:sp>
        <p:nvSpPr>
          <p:cNvPr id="41" name="Google Shape;695;p62">
            <a:extLst>
              <a:ext uri="{FF2B5EF4-FFF2-40B4-BE49-F238E27FC236}">
                <a16:creationId xmlns:a16="http://schemas.microsoft.com/office/drawing/2014/main" id="{4FAB2F53-9B86-4E22-9CDC-61E252D7CD6F}"/>
              </a:ext>
            </a:extLst>
          </p:cNvPr>
          <p:cNvSpPr/>
          <p:nvPr/>
        </p:nvSpPr>
        <p:spPr>
          <a:xfrm>
            <a:off x="6991238" y="3291997"/>
            <a:ext cx="1715454" cy="595878"/>
          </a:xfrm>
          <a:custGeom>
            <a:avLst/>
            <a:gdLst>
              <a:gd name="connsiteX0" fmla="*/ 0 w 1715454"/>
              <a:gd name="connsiteY0" fmla="*/ 0 h 595878"/>
              <a:gd name="connsiteX1" fmla="*/ 588973 w 1715454"/>
              <a:gd name="connsiteY1" fmla="*/ 0 h 595878"/>
              <a:gd name="connsiteX2" fmla="*/ 1143636 w 1715454"/>
              <a:gd name="connsiteY2" fmla="*/ 0 h 595878"/>
              <a:gd name="connsiteX3" fmla="*/ 1715454 w 1715454"/>
              <a:gd name="connsiteY3" fmla="*/ 0 h 595878"/>
              <a:gd name="connsiteX4" fmla="*/ 1715454 w 1715454"/>
              <a:gd name="connsiteY4" fmla="*/ 595878 h 595878"/>
              <a:gd name="connsiteX5" fmla="*/ 1195100 w 1715454"/>
              <a:gd name="connsiteY5" fmla="*/ 595878 h 595878"/>
              <a:gd name="connsiteX6" fmla="*/ 657591 w 1715454"/>
              <a:gd name="connsiteY6" fmla="*/ 595878 h 595878"/>
              <a:gd name="connsiteX7" fmla="*/ 0 w 1715454"/>
              <a:gd name="connsiteY7" fmla="*/ 595878 h 595878"/>
              <a:gd name="connsiteX8" fmla="*/ 0 w 1715454"/>
              <a:gd name="connsiteY8"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5454" h="595878" fill="none" extrusionOk="0">
                <a:moveTo>
                  <a:pt x="0" y="0"/>
                </a:moveTo>
                <a:cubicBezTo>
                  <a:pt x="155794" y="-24099"/>
                  <a:pt x="441449" y="184"/>
                  <a:pt x="588973" y="0"/>
                </a:cubicBezTo>
                <a:cubicBezTo>
                  <a:pt x="736497" y="-184"/>
                  <a:pt x="979184" y="41156"/>
                  <a:pt x="1143636" y="0"/>
                </a:cubicBezTo>
                <a:cubicBezTo>
                  <a:pt x="1308088" y="-41156"/>
                  <a:pt x="1506991" y="6632"/>
                  <a:pt x="1715454" y="0"/>
                </a:cubicBezTo>
                <a:cubicBezTo>
                  <a:pt x="1773520" y="296735"/>
                  <a:pt x="1681992" y="424657"/>
                  <a:pt x="1715454" y="595878"/>
                </a:cubicBezTo>
                <a:cubicBezTo>
                  <a:pt x="1480479" y="635114"/>
                  <a:pt x="1451022" y="575554"/>
                  <a:pt x="1195100" y="595878"/>
                </a:cubicBezTo>
                <a:cubicBezTo>
                  <a:pt x="939178" y="616202"/>
                  <a:pt x="785315" y="578605"/>
                  <a:pt x="657591" y="595878"/>
                </a:cubicBezTo>
                <a:cubicBezTo>
                  <a:pt x="529867" y="613151"/>
                  <a:pt x="173212" y="578170"/>
                  <a:pt x="0" y="595878"/>
                </a:cubicBezTo>
                <a:cubicBezTo>
                  <a:pt x="-34882" y="394589"/>
                  <a:pt x="5603" y="122987"/>
                  <a:pt x="0" y="0"/>
                </a:cubicBezTo>
                <a:close/>
              </a:path>
              <a:path w="1715454" h="595878" stroke="0" extrusionOk="0">
                <a:moveTo>
                  <a:pt x="0" y="0"/>
                </a:moveTo>
                <a:cubicBezTo>
                  <a:pt x="287071" y="-13568"/>
                  <a:pt x="343393" y="52554"/>
                  <a:pt x="606127" y="0"/>
                </a:cubicBezTo>
                <a:cubicBezTo>
                  <a:pt x="868861" y="-52554"/>
                  <a:pt x="920173" y="27011"/>
                  <a:pt x="1177945" y="0"/>
                </a:cubicBezTo>
                <a:cubicBezTo>
                  <a:pt x="1435717" y="-27011"/>
                  <a:pt x="1537512" y="59551"/>
                  <a:pt x="1715454" y="0"/>
                </a:cubicBezTo>
                <a:cubicBezTo>
                  <a:pt x="1747754" y="270055"/>
                  <a:pt x="1649558" y="397301"/>
                  <a:pt x="1715454" y="595878"/>
                </a:cubicBezTo>
                <a:cubicBezTo>
                  <a:pt x="1437957" y="612326"/>
                  <a:pt x="1404551" y="582533"/>
                  <a:pt x="1143636" y="595878"/>
                </a:cubicBezTo>
                <a:cubicBezTo>
                  <a:pt x="882721" y="609223"/>
                  <a:pt x="703442" y="573916"/>
                  <a:pt x="571818" y="595878"/>
                </a:cubicBezTo>
                <a:cubicBezTo>
                  <a:pt x="440194" y="617840"/>
                  <a:pt x="158910" y="528027"/>
                  <a:pt x="0" y="595878"/>
                </a:cubicBezTo>
                <a:cubicBezTo>
                  <a:pt x="-9" y="431304"/>
                  <a:pt x="38950" y="275109"/>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Barcelona</a:t>
            </a:r>
            <a:endParaRPr sz="2500" b="1" dirty="0">
              <a:solidFill>
                <a:srgbClr val="002060"/>
              </a:solidFill>
              <a:latin typeface="Century Gothic" panose="020B0502020202020204" pitchFamily="34" charset="0"/>
              <a:ea typeface="Montserrat"/>
              <a:cs typeface="Montserrat"/>
              <a:sym typeface="Montserrat"/>
            </a:endParaRPr>
          </a:p>
        </p:txBody>
      </p:sp>
      <p:sp>
        <p:nvSpPr>
          <p:cNvPr id="45" name="Google Shape;695;p62">
            <a:extLst>
              <a:ext uri="{FF2B5EF4-FFF2-40B4-BE49-F238E27FC236}">
                <a16:creationId xmlns:a16="http://schemas.microsoft.com/office/drawing/2014/main" id="{A943FA18-C533-424F-B24F-988F7D5FB399}"/>
              </a:ext>
            </a:extLst>
          </p:cNvPr>
          <p:cNvSpPr/>
          <p:nvPr/>
        </p:nvSpPr>
        <p:spPr>
          <a:xfrm>
            <a:off x="5282473" y="2607369"/>
            <a:ext cx="1548969" cy="595878"/>
          </a:xfrm>
          <a:custGeom>
            <a:avLst/>
            <a:gdLst>
              <a:gd name="connsiteX0" fmla="*/ 0 w 1548969"/>
              <a:gd name="connsiteY0" fmla="*/ 0 h 595878"/>
              <a:gd name="connsiteX1" fmla="*/ 531812 w 1548969"/>
              <a:gd name="connsiteY1" fmla="*/ 0 h 595878"/>
              <a:gd name="connsiteX2" fmla="*/ 1032645 w 1548969"/>
              <a:gd name="connsiteY2" fmla="*/ 0 h 595878"/>
              <a:gd name="connsiteX3" fmla="*/ 1548968 w 1548969"/>
              <a:gd name="connsiteY3" fmla="*/ 0 h 595878"/>
              <a:gd name="connsiteX4" fmla="*/ 1548968 w 1548969"/>
              <a:gd name="connsiteY4" fmla="*/ 595878 h 595878"/>
              <a:gd name="connsiteX5" fmla="*/ 1079114 w 1548969"/>
              <a:gd name="connsiteY5" fmla="*/ 595878 h 595878"/>
              <a:gd name="connsiteX6" fmla="*/ 593771 w 1548969"/>
              <a:gd name="connsiteY6" fmla="*/ 595878 h 595878"/>
              <a:gd name="connsiteX7" fmla="*/ 0 w 1548969"/>
              <a:gd name="connsiteY7" fmla="*/ 595878 h 595878"/>
              <a:gd name="connsiteX8" fmla="*/ 0 w 1548969"/>
              <a:gd name="connsiteY8"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8" fill="none" extrusionOk="0">
                <a:moveTo>
                  <a:pt x="0" y="0"/>
                </a:moveTo>
                <a:cubicBezTo>
                  <a:pt x="109507" y="-734"/>
                  <a:pt x="414304" y="62381"/>
                  <a:pt x="531812" y="0"/>
                </a:cubicBezTo>
                <a:cubicBezTo>
                  <a:pt x="649320" y="-62381"/>
                  <a:pt x="857717" y="17669"/>
                  <a:pt x="1032645" y="0"/>
                </a:cubicBezTo>
                <a:cubicBezTo>
                  <a:pt x="1207573" y="-17669"/>
                  <a:pt x="1390756" y="28720"/>
                  <a:pt x="1548968" y="0"/>
                </a:cubicBezTo>
                <a:cubicBezTo>
                  <a:pt x="1607034" y="296735"/>
                  <a:pt x="1515506" y="424657"/>
                  <a:pt x="1548968" y="595878"/>
                </a:cubicBezTo>
                <a:cubicBezTo>
                  <a:pt x="1424532" y="645865"/>
                  <a:pt x="1210815" y="551330"/>
                  <a:pt x="1079114" y="595878"/>
                </a:cubicBezTo>
                <a:cubicBezTo>
                  <a:pt x="947413" y="640426"/>
                  <a:pt x="704798" y="547494"/>
                  <a:pt x="593771" y="595878"/>
                </a:cubicBezTo>
                <a:cubicBezTo>
                  <a:pt x="482744" y="644262"/>
                  <a:pt x="246196" y="536389"/>
                  <a:pt x="0" y="595878"/>
                </a:cubicBezTo>
                <a:cubicBezTo>
                  <a:pt x="-34882" y="394589"/>
                  <a:pt x="5603" y="122987"/>
                  <a:pt x="0" y="0"/>
                </a:cubicBezTo>
                <a:close/>
              </a:path>
              <a:path w="1548969" h="595878"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81268" y="270055"/>
                  <a:pt x="1483072" y="397301"/>
                  <a:pt x="1548968" y="595878"/>
                </a:cubicBezTo>
                <a:cubicBezTo>
                  <a:pt x="1348944" y="645238"/>
                  <a:pt x="1221916" y="583676"/>
                  <a:pt x="1032645" y="595878"/>
                </a:cubicBezTo>
                <a:cubicBezTo>
                  <a:pt x="843374" y="608080"/>
                  <a:pt x="651640" y="567745"/>
                  <a:pt x="516323" y="595878"/>
                </a:cubicBezTo>
                <a:cubicBezTo>
                  <a:pt x="381006" y="624011"/>
                  <a:pt x="207116" y="590951"/>
                  <a:pt x="0" y="595878"/>
                </a:cubicBezTo>
                <a:cubicBezTo>
                  <a:pt x="-9" y="431304"/>
                  <a:pt x="38950" y="275109"/>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con</a:t>
            </a:r>
            <a:endParaRPr sz="2500" b="1" dirty="0">
              <a:solidFill>
                <a:srgbClr val="002060"/>
              </a:solidFill>
              <a:latin typeface="Century Gothic" panose="020B0502020202020204" pitchFamily="34" charset="0"/>
              <a:ea typeface="Montserrat"/>
              <a:cs typeface="Montserrat"/>
              <a:sym typeface="Montserrat"/>
            </a:endParaRPr>
          </a:p>
        </p:txBody>
      </p:sp>
      <p:sp>
        <p:nvSpPr>
          <p:cNvPr id="46" name="Google Shape;697;p62">
            <a:extLst>
              <a:ext uri="{FF2B5EF4-FFF2-40B4-BE49-F238E27FC236}">
                <a16:creationId xmlns:a16="http://schemas.microsoft.com/office/drawing/2014/main" id="{7E0C6A1F-B899-4A2E-9884-CEAC43BB17F7}"/>
              </a:ext>
            </a:extLst>
          </p:cNvPr>
          <p:cNvSpPr/>
          <p:nvPr/>
        </p:nvSpPr>
        <p:spPr>
          <a:xfrm>
            <a:off x="7013425" y="2622867"/>
            <a:ext cx="1548969" cy="595878"/>
          </a:xfrm>
          <a:custGeom>
            <a:avLst/>
            <a:gdLst>
              <a:gd name="connsiteX0" fmla="*/ 0 w 1548969"/>
              <a:gd name="connsiteY0" fmla="*/ 0 h 595878"/>
              <a:gd name="connsiteX1" fmla="*/ 531812 w 1548969"/>
              <a:gd name="connsiteY1" fmla="*/ 0 h 595878"/>
              <a:gd name="connsiteX2" fmla="*/ 1063625 w 1548969"/>
              <a:gd name="connsiteY2" fmla="*/ 0 h 595878"/>
              <a:gd name="connsiteX3" fmla="*/ 1548968 w 1548969"/>
              <a:gd name="connsiteY3" fmla="*/ 0 h 595878"/>
              <a:gd name="connsiteX4" fmla="*/ 1548968 w 1548969"/>
              <a:gd name="connsiteY4" fmla="*/ 595878 h 595878"/>
              <a:gd name="connsiteX5" fmla="*/ 1048135 w 1548969"/>
              <a:gd name="connsiteY5" fmla="*/ 595878 h 595878"/>
              <a:gd name="connsiteX6" fmla="*/ 562792 w 1548969"/>
              <a:gd name="connsiteY6" fmla="*/ 595878 h 595878"/>
              <a:gd name="connsiteX7" fmla="*/ 0 w 1548969"/>
              <a:gd name="connsiteY7" fmla="*/ 595878 h 595878"/>
              <a:gd name="connsiteX8" fmla="*/ 0 w 1548969"/>
              <a:gd name="connsiteY8"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8" fill="none" extrusionOk="0">
                <a:moveTo>
                  <a:pt x="0" y="0"/>
                </a:moveTo>
                <a:cubicBezTo>
                  <a:pt x="167141" y="-27949"/>
                  <a:pt x="308368" y="477"/>
                  <a:pt x="531812" y="0"/>
                </a:cubicBezTo>
                <a:cubicBezTo>
                  <a:pt x="755256" y="-477"/>
                  <a:pt x="951283" y="6588"/>
                  <a:pt x="1063625" y="0"/>
                </a:cubicBezTo>
                <a:cubicBezTo>
                  <a:pt x="1175967" y="-6588"/>
                  <a:pt x="1446822" y="49981"/>
                  <a:pt x="1548968" y="0"/>
                </a:cubicBezTo>
                <a:cubicBezTo>
                  <a:pt x="1571446" y="273447"/>
                  <a:pt x="1537953" y="298431"/>
                  <a:pt x="1548968" y="595878"/>
                </a:cubicBezTo>
                <a:cubicBezTo>
                  <a:pt x="1358317" y="620569"/>
                  <a:pt x="1208150" y="556072"/>
                  <a:pt x="1048135" y="595878"/>
                </a:cubicBezTo>
                <a:cubicBezTo>
                  <a:pt x="888120" y="635684"/>
                  <a:pt x="674328" y="542107"/>
                  <a:pt x="562792" y="595878"/>
                </a:cubicBezTo>
                <a:cubicBezTo>
                  <a:pt x="451256" y="649649"/>
                  <a:pt x="152550" y="590162"/>
                  <a:pt x="0" y="595878"/>
                </a:cubicBezTo>
                <a:cubicBezTo>
                  <a:pt x="-69556" y="374185"/>
                  <a:pt x="25107" y="210868"/>
                  <a:pt x="0" y="0"/>
                </a:cubicBezTo>
                <a:close/>
              </a:path>
              <a:path w="1548969" h="595878"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61109" y="296027"/>
                  <a:pt x="1531305" y="338323"/>
                  <a:pt x="1548968" y="595878"/>
                </a:cubicBezTo>
                <a:cubicBezTo>
                  <a:pt x="1280499" y="644312"/>
                  <a:pt x="1145822" y="563281"/>
                  <a:pt x="1001666" y="595878"/>
                </a:cubicBezTo>
                <a:cubicBezTo>
                  <a:pt x="857510" y="628475"/>
                  <a:pt x="673530" y="551461"/>
                  <a:pt x="454364" y="595878"/>
                </a:cubicBezTo>
                <a:cubicBezTo>
                  <a:pt x="235198" y="640295"/>
                  <a:pt x="132555" y="559661"/>
                  <a:pt x="0" y="595878"/>
                </a:cubicBezTo>
                <a:cubicBezTo>
                  <a:pt x="-71340" y="427901"/>
                  <a:pt x="11484" y="1971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de</a:t>
            </a:r>
            <a:endParaRPr sz="2500" b="1" dirty="0">
              <a:solidFill>
                <a:srgbClr val="002060"/>
              </a:solidFill>
              <a:latin typeface="Century Gothic" panose="020B0502020202020204" pitchFamily="34" charset="0"/>
              <a:ea typeface="Montserrat"/>
              <a:cs typeface="Montserrat"/>
              <a:sym typeface="Montserrat"/>
            </a:endParaRPr>
          </a:p>
        </p:txBody>
      </p:sp>
      <p:sp>
        <p:nvSpPr>
          <p:cNvPr id="48" name="Google Shape;698;p62">
            <a:extLst>
              <a:ext uri="{FF2B5EF4-FFF2-40B4-BE49-F238E27FC236}">
                <a16:creationId xmlns:a16="http://schemas.microsoft.com/office/drawing/2014/main" id="{80634618-B590-4AE1-897F-920E2F8FF3A4}"/>
              </a:ext>
            </a:extLst>
          </p:cNvPr>
          <p:cNvSpPr/>
          <p:nvPr/>
        </p:nvSpPr>
        <p:spPr>
          <a:xfrm>
            <a:off x="8673906" y="2622867"/>
            <a:ext cx="1548969" cy="595878"/>
          </a:xfrm>
          <a:custGeom>
            <a:avLst/>
            <a:gdLst>
              <a:gd name="connsiteX0" fmla="*/ 0 w 1548969"/>
              <a:gd name="connsiteY0" fmla="*/ 0 h 595878"/>
              <a:gd name="connsiteX1" fmla="*/ 516323 w 1548969"/>
              <a:gd name="connsiteY1" fmla="*/ 0 h 595878"/>
              <a:gd name="connsiteX2" fmla="*/ 1001666 w 1548969"/>
              <a:gd name="connsiteY2" fmla="*/ 0 h 595878"/>
              <a:gd name="connsiteX3" fmla="*/ 1548968 w 1548969"/>
              <a:gd name="connsiteY3" fmla="*/ 0 h 595878"/>
              <a:gd name="connsiteX4" fmla="*/ 1548968 w 1548969"/>
              <a:gd name="connsiteY4" fmla="*/ 595878 h 595878"/>
              <a:gd name="connsiteX5" fmla="*/ 1001666 w 1548969"/>
              <a:gd name="connsiteY5" fmla="*/ 595878 h 595878"/>
              <a:gd name="connsiteX6" fmla="*/ 454364 w 1548969"/>
              <a:gd name="connsiteY6" fmla="*/ 595878 h 595878"/>
              <a:gd name="connsiteX7" fmla="*/ 0 w 1548969"/>
              <a:gd name="connsiteY7" fmla="*/ 595878 h 595878"/>
              <a:gd name="connsiteX8" fmla="*/ 0 w 1548969"/>
              <a:gd name="connsiteY8"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8" fill="none" extrusionOk="0">
                <a:moveTo>
                  <a:pt x="0" y="0"/>
                </a:moveTo>
                <a:cubicBezTo>
                  <a:pt x="243911" y="-10"/>
                  <a:pt x="337686" y="35324"/>
                  <a:pt x="516323" y="0"/>
                </a:cubicBezTo>
                <a:cubicBezTo>
                  <a:pt x="694960" y="-35324"/>
                  <a:pt x="851612" y="29846"/>
                  <a:pt x="1001666" y="0"/>
                </a:cubicBezTo>
                <a:cubicBezTo>
                  <a:pt x="1151720" y="-29846"/>
                  <a:pt x="1430641" y="11509"/>
                  <a:pt x="1548968" y="0"/>
                </a:cubicBezTo>
                <a:cubicBezTo>
                  <a:pt x="1571730" y="145665"/>
                  <a:pt x="1542666" y="426024"/>
                  <a:pt x="1548968" y="595878"/>
                </a:cubicBezTo>
                <a:cubicBezTo>
                  <a:pt x="1336132" y="658731"/>
                  <a:pt x="1142576" y="576964"/>
                  <a:pt x="1001666" y="595878"/>
                </a:cubicBezTo>
                <a:cubicBezTo>
                  <a:pt x="860756" y="614792"/>
                  <a:pt x="720985" y="543186"/>
                  <a:pt x="454364" y="595878"/>
                </a:cubicBezTo>
                <a:cubicBezTo>
                  <a:pt x="187743" y="648570"/>
                  <a:pt x="160910" y="556948"/>
                  <a:pt x="0" y="595878"/>
                </a:cubicBezTo>
                <a:cubicBezTo>
                  <a:pt x="-37706" y="433175"/>
                  <a:pt x="47197" y="186216"/>
                  <a:pt x="0" y="0"/>
                </a:cubicBezTo>
                <a:close/>
              </a:path>
              <a:path w="1548969" h="595878"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84033" y="234106"/>
                  <a:pt x="1538288" y="474774"/>
                  <a:pt x="1548968" y="595878"/>
                </a:cubicBezTo>
                <a:cubicBezTo>
                  <a:pt x="1403595" y="610163"/>
                  <a:pt x="1255097" y="551151"/>
                  <a:pt x="1032645" y="595878"/>
                </a:cubicBezTo>
                <a:cubicBezTo>
                  <a:pt x="810193" y="640605"/>
                  <a:pt x="642907" y="560231"/>
                  <a:pt x="531812" y="595878"/>
                </a:cubicBezTo>
                <a:cubicBezTo>
                  <a:pt x="420717" y="631525"/>
                  <a:pt x="191969" y="586179"/>
                  <a:pt x="0" y="595878"/>
                </a:cubicBezTo>
                <a:cubicBezTo>
                  <a:pt x="-63971" y="352039"/>
                  <a:pt x="5834" y="235224"/>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por</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695;p62">
            <a:extLst>
              <a:ext uri="{FF2B5EF4-FFF2-40B4-BE49-F238E27FC236}">
                <a16:creationId xmlns:a16="http://schemas.microsoft.com/office/drawing/2014/main" id="{2346E382-A68B-4505-BC01-6E919E82961B}"/>
              </a:ext>
            </a:extLst>
          </p:cNvPr>
          <p:cNvSpPr/>
          <p:nvPr/>
        </p:nvSpPr>
        <p:spPr>
          <a:xfrm>
            <a:off x="4666677" y="1921248"/>
            <a:ext cx="2225821" cy="595878"/>
          </a:xfrm>
          <a:custGeom>
            <a:avLst/>
            <a:gdLst>
              <a:gd name="connsiteX0" fmla="*/ 0 w 2225821"/>
              <a:gd name="connsiteY0" fmla="*/ 0 h 595878"/>
              <a:gd name="connsiteX1" fmla="*/ 578713 w 2225821"/>
              <a:gd name="connsiteY1" fmla="*/ 0 h 595878"/>
              <a:gd name="connsiteX2" fmla="*/ 1112911 w 2225821"/>
              <a:gd name="connsiteY2" fmla="*/ 0 h 595878"/>
              <a:gd name="connsiteX3" fmla="*/ 1691624 w 2225821"/>
              <a:gd name="connsiteY3" fmla="*/ 0 h 595878"/>
              <a:gd name="connsiteX4" fmla="*/ 2225821 w 2225821"/>
              <a:gd name="connsiteY4" fmla="*/ 0 h 595878"/>
              <a:gd name="connsiteX5" fmla="*/ 2225821 w 2225821"/>
              <a:gd name="connsiteY5" fmla="*/ 595878 h 595878"/>
              <a:gd name="connsiteX6" fmla="*/ 1691624 w 2225821"/>
              <a:gd name="connsiteY6" fmla="*/ 595878 h 595878"/>
              <a:gd name="connsiteX7" fmla="*/ 1179685 w 2225821"/>
              <a:gd name="connsiteY7" fmla="*/ 595878 h 595878"/>
              <a:gd name="connsiteX8" fmla="*/ 578713 w 2225821"/>
              <a:gd name="connsiteY8" fmla="*/ 595878 h 595878"/>
              <a:gd name="connsiteX9" fmla="*/ 0 w 2225821"/>
              <a:gd name="connsiteY9" fmla="*/ 595878 h 595878"/>
              <a:gd name="connsiteX10" fmla="*/ 0 w 2225821"/>
              <a:gd name="connsiteY10"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5821" h="595878" fill="none" extrusionOk="0">
                <a:moveTo>
                  <a:pt x="0" y="0"/>
                </a:moveTo>
                <a:cubicBezTo>
                  <a:pt x="192897" y="-51665"/>
                  <a:pt x="319706" y="13064"/>
                  <a:pt x="578713" y="0"/>
                </a:cubicBezTo>
                <a:cubicBezTo>
                  <a:pt x="837720" y="-13064"/>
                  <a:pt x="967404" y="24256"/>
                  <a:pt x="1112911" y="0"/>
                </a:cubicBezTo>
                <a:cubicBezTo>
                  <a:pt x="1258418" y="-24256"/>
                  <a:pt x="1500659" y="53148"/>
                  <a:pt x="1691624" y="0"/>
                </a:cubicBezTo>
                <a:cubicBezTo>
                  <a:pt x="1882589" y="-53148"/>
                  <a:pt x="2105445" y="33708"/>
                  <a:pt x="2225821" y="0"/>
                </a:cubicBezTo>
                <a:cubicBezTo>
                  <a:pt x="2240372" y="144252"/>
                  <a:pt x="2195159" y="394303"/>
                  <a:pt x="2225821" y="595878"/>
                </a:cubicBezTo>
                <a:cubicBezTo>
                  <a:pt x="2087762" y="610936"/>
                  <a:pt x="1904972" y="557848"/>
                  <a:pt x="1691624" y="595878"/>
                </a:cubicBezTo>
                <a:cubicBezTo>
                  <a:pt x="1478276" y="633908"/>
                  <a:pt x="1401844" y="547728"/>
                  <a:pt x="1179685" y="595878"/>
                </a:cubicBezTo>
                <a:cubicBezTo>
                  <a:pt x="957526" y="644028"/>
                  <a:pt x="715069" y="542724"/>
                  <a:pt x="578713" y="595878"/>
                </a:cubicBezTo>
                <a:cubicBezTo>
                  <a:pt x="442357" y="649032"/>
                  <a:pt x="161584" y="572803"/>
                  <a:pt x="0" y="595878"/>
                </a:cubicBezTo>
                <a:cubicBezTo>
                  <a:pt x="-64233" y="310047"/>
                  <a:pt x="67841" y="131102"/>
                  <a:pt x="0" y="0"/>
                </a:cubicBezTo>
                <a:close/>
              </a:path>
              <a:path w="2225821" h="595878" stroke="0" extrusionOk="0">
                <a:moveTo>
                  <a:pt x="0" y="0"/>
                </a:moveTo>
                <a:cubicBezTo>
                  <a:pt x="254113" y="-39768"/>
                  <a:pt x="314821" y="59731"/>
                  <a:pt x="600972" y="0"/>
                </a:cubicBezTo>
                <a:cubicBezTo>
                  <a:pt x="887123" y="-59731"/>
                  <a:pt x="963091" y="47428"/>
                  <a:pt x="1157427" y="0"/>
                </a:cubicBezTo>
                <a:cubicBezTo>
                  <a:pt x="1351763" y="-47428"/>
                  <a:pt x="1466428" y="49363"/>
                  <a:pt x="1736140" y="0"/>
                </a:cubicBezTo>
                <a:cubicBezTo>
                  <a:pt x="2005852" y="-49363"/>
                  <a:pt x="2117871" y="43253"/>
                  <a:pt x="2225821" y="0"/>
                </a:cubicBezTo>
                <a:cubicBezTo>
                  <a:pt x="2233470" y="139612"/>
                  <a:pt x="2204472" y="370895"/>
                  <a:pt x="2225821" y="595878"/>
                </a:cubicBezTo>
                <a:cubicBezTo>
                  <a:pt x="1974756" y="638374"/>
                  <a:pt x="1819229" y="535372"/>
                  <a:pt x="1713882" y="595878"/>
                </a:cubicBezTo>
                <a:cubicBezTo>
                  <a:pt x="1608535" y="656384"/>
                  <a:pt x="1373872" y="527042"/>
                  <a:pt x="1135169" y="595878"/>
                </a:cubicBezTo>
                <a:cubicBezTo>
                  <a:pt x="896466" y="664714"/>
                  <a:pt x="680829" y="560480"/>
                  <a:pt x="534197" y="595878"/>
                </a:cubicBezTo>
                <a:cubicBezTo>
                  <a:pt x="387565" y="631276"/>
                  <a:pt x="225700" y="552701"/>
                  <a:pt x="0" y="595878"/>
                </a:cubicBezTo>
                <a:cubicBezTo>
                  <a:pt x="-26103" y="420720"/>
                  <a:pt x="10618" y="23434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mi </a:t>
            </a:r>
            <a:r>
              <a:rPr lang="en-GB" sz="2500" b="1" dirty="0" err="1">
                <a:solidFill>
                  <a:srgbClr val="002060"/>
                </a:solidFill>
                <a:latin typeface="Century Gothic" panose="020B0502020202020204" pitchFamily="34" charset="0"/>
                <a:ea typeface="Montserrat"/>
                <a:cs typeface="Montserrat"/>
                <a:sym typeface="Montserrat"/>
              </a:rPr>
              <a:t>hermano</a:t>
            </a:r>
            <a:endParaRPr sz="2500" b="1" dirty="0">
              <a:solidFill>
                <a:srgbClr val="002060"/>
              </a:solidFill>
              <a:latin typeface="Century Gothic" panose="020B0502020202020204" pitchFamily="34" charset="0"/>
              <a:ea typeface="Montserrat"/>
              <a:cs typeface="Montserrat"/>
              <a:sym typeface="Montserrat"/>
            </a:endParaRPr>
          </a:p>
        </p:txBody>
      </p:sp>
      <p:sp>
        <p:nvSpPr>
          <p:cNvPr id="55" name="Google Shape;697;p62">
            <a:extLst>
              <a:ext uri="{FF2B5EF4-FFF2-40B4-BE49-F238E27FC236}">
                <a16:creationId xmlns:a16="http://schemas.microsoft.com/office/drawing/2014/main" id="{4153911D-9EDF-4C61-8A4F-EA5A2E49ED5D}"/>
              </a:ext>
            </a:extLst>
          </p:cNvPr>
          <p:cNvSpPr/>
          <p:nvPr/>
        </p:nvSpPr>
        <p:spPr>
          <a:xfrm>
            <a:off x="7074481" y="1936746"/>
            <a:ext cx="1715454" cy="595878"/>
          </a:xfrm>
          <a:custGeom>
            <a:avLst/>
            <a:gdLst>
              <a:gd name="connsiteX0" fmla="*/ 0 w 1715454"/>
              <a:gd name="connsiteY0" fmla="*/ 0 h 595878"/>
              <a:gd name="connsiteX1" fmla="*/ 588973 w 1715454"/>
              <a:gd name="connsiteY1" fmla="*/ 0 h 595878"/>
              <a:gd name="connsiteX2" fmla="*/ 1177945 w 1715454"/>
              <a:gd name="connsiteY2" fmla="*/ 0 h 595878"/>
              <a:gd name="connsiteX3" fmla="*/ 1715454 w 1715454"/>
              <a:gd name="connsiteY3" fmla="*/ 0 h 595878"/>
              <a:gd name="connsiteX4" fmla="*/ 1715454 w 1715454"/>
              <a:gd name="connsiteY4" fmla="*/ 595878 h 595878"/>
              <a:gd name="connsiteX5" fmla="*/ 1160791 w 1715454"/>
              <a:gd name="connsiteY5" fmla="*/ 595878 h 595878"/>
              <a:gd name="connsiteX6" fmla="*/ 623282 w 1715454"/>
              <a:gd name="connsiteY6" fmla="*/ 595878 h 595878"/>
              <a:gd name="connsiteX7" fmla="*/ 0 w 1715454"/>
              <a:gd name="connsiteY7" fmla="*/ 595878 h 595878"/>
              <a:gd name="connsiteX8" fmla="*/ 0 w 1715454"/>
              <a:gd name="connsiteY8"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5454" h="595878" fill="none" extrusionOk="0">
                <a:moveTo>
                  <a:pt x="0" y="0"/>
                </a:moveTo>
                <a:cubicBezTo>
                  <a:pt x="196061" y="-67903"/>
                  <a:pt x="443475" y="17465"/>
                  <a:pt x="588973" y="0"/>
                </a:cubicBezTo>
                <a:cubicBezTo>
                  <a:pt x="734471" y="-17465"/>
                  <a:pt x="972969" y="47055"/>
                  <a:pt x="1177945" y="0"/>
                </a:cubicBezTo>
                <a:cubicBezTo>
                  <a:pt x="1382921" y="-47055"/>
                  <a:pt x="1580259" y="49226"/>
                  <a:pt x="1715454" y="0"/>
                </a:cubicBezTo>
                <a:cubicBezTo>
                  <a:pt x="1737932" y="273447"/>
                  <a:pt x="1704439" y="298431"/>
                  <a:pt x="1715454" y="595878"/>
                </a:cubicBezTo>
                <a:cubicBezTo>
                  <a:pt x="1563828" y="616268"/>
                  <a:pt x="1383065" y="530587"/>
                  <a:pt x="1160791" y="595878"/>
                </a:cubicBezTo>
                <a:cubicBezTo>
                  <a:pt x="938517" y="661169"/>
                  <a:pt x="877672" y="574181"/>
                  <a:pt x="623282" y="595878"/>
                </a:cubicBezTo>
                <a:cubicBezTo>
                  <a:pt x="368892" y="617575"/>
                  <a:pt x="217487" y="523554"/>
                  <a:pt x="0" y="595878"/>
                </a:cubicBezTo>
                <a:cubicBezTo>
                  <a:pt x="-69556" y="374185"/>
                  <a:pt x="25107" y="210868"/>
                  <a:pt x="0" y="0"/>
                </a:cubicBezTo>
                <a:close/>
              </a:path>
              <a:path w="1715454" h="595878" stroke="0" extrusionOk="0">
                <a:moveTo>
                  <a:pt x="0" y="0"/>
                </a:moveTo>
                <a:cubicBezTo>
                  <a:pt x="207428" y="-29122"/>
                  <a:pt x="388666" y="1195"/>
                  <a:pt x="537509" y="0"/>
                </a:cubicBezTo>
                <a:cubicBezTo>
                  <a:pt x="686352" y="-1195"/>
                  <a:pt x="935307" y="27957"/>
                  <a:pt x="1075018" y="0"/>
                </a:cubicBezTo>
                <a:cubicBezTo>
                  <a:pt x="1214729" y="-27957"/>
                  <a:pt x="1402059" y="38329"/>
                  <a:pt x="1715454" y="0"/>
                </a:cubicBezTo>
                <a:cubicBezTo>
                  <a:pt x="1727595" y="296027"/>
                  <a:pt x="1697791" y="338323"/>
                  <a:pt x="1715454" y="595878"/>
                </a:cubicBezTo>
                <a:cubicBezTo>
                  <a:pt x="1592704" y="642950"/>
                  <a:pt x="1279865" y="529147"/>
                  <a:pt x="1109327" y="595878"/>
                </a:cubicBezTo>
                <a:cubicBezTo>
                  <a:pt x="938789" y="662609"/>
                  <a:pt x="760270" y="547069"/>
                  <a:pt x="503200" y="595878"/>
                </a:cubicBezTo>
                <a:cubicBezTo>
                  <a:pt x="246130" y="644687"/>
                  <a:pt x="148520" y="592432"/>
                  <a:pt x="0" y="595878"/>
                </a:cubicBezTo>
                <a:cubicBezTo>
                  <a:pt x="-71340" y="427901"/>
                  <a:pt x="11484" y="1971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mi </a:t>
            </a:r>
            <a:r>
              <a:rPr lang="en-GB" sz="2500" b="1" dirty="0" err="1">
                <a:solidFill>
                  <a:srgbClr val="002060"/>
                </a:solidFill>
                <a:latin typeface="Century Gothic" panose="020B0502020202020204" pitchFamily="34" charset="0"/>
                <a:ea typeface="Montserrat"/>
                <a:cs typeface="Montserrat"/>
                <a:sym typeface="Montserrat"/>
              </a:rPr>
              <a:t>mamá</a:t>
            </a:r>
            <a:endParaRPr sz="2500" b="1" dirty="0">
              <a:solidFill>
                <a:srgbClr val="002060"/>
              </a:solidFill>
              <a:latin typeface="Century Gothic" panose="020B0502020202020204" pitchFamily="34" charset="0"/>
              <a:ea typeface="Montserrat"/>
              <a:cs typeface="Montserrat"/>
              <a:sym typeface="Montserrat"/>
            </a:endParaRPr>
          </a:p>
        </p:txBody>
      </p:sp>
      <p:sp>
        <p:nvSpPr>
          <p:cNvPr id="56" name="Google Shape;698;p62">
            <a:extLst>
              <a:ext uri="{FF2B5EF4-FFF2-40B4-BE49-F238E27FC236}">
                <a16:creationId xmlns:a16="http://schemas.microsoft.com/office/drawing/2014/main" id="{52E85CF5-77C8-44F8-B1F3-4026AC6DE77B}"/>
              </a:ext>
            </a:extLst>
          </p:cNvPr>
          <p:cNvSpPr/>
          <p:nvPr/>
        </p:nvSpPr>
        <p:spPr>
          <a:xfrm>
            <a:off x="8906412" y="1936746"/>
            <a:ext cx="2156759" cy="595878"/>
          </a:xfrm>
          <a:custGeom>
            <a:avLst/>
            <a:gdLst>
              <a:gd name="connsiteX0" fmla="*/ 0 w 2156759"/>
              <a:gd name="connsiteY0" fmla="*/ 0 h 595878"/>
              <a:gd name="connsiteX1" fmla="*/ 474487 w 2156759"/>
              <a:gd name="connsiteY1" fmla="*/ 0 h 595878"/>
              <a:gd name="connsiteX2" fmla="*/ 1035244 w 2156759"/>
              <a:gd name="connsiteY2" fmla="*/ 0 h 595878"/>
              <a:gd name="connsiteX3" fmla="*/ 1617569 w 2156759"/>
              <a:gd name="connsiteY3" fmla="*/ 0 h 595878"/>
              <a:gd name="connsiteX4" fmla="*/ 2156759 w 2156759"/>
              <a:gd name="connsiteY4" fmla="*/ 0 h 595878"/>
              <a:gd name="connsiteX5" fmla="*/ 2156759 w 2156759"/>
              <a:gd name="connsiteY5" fmla="*/ 595878 h 595878"/>
              <a:gd name="connsiteX6" fmla="*/ 1617569 w 2156759"/>
              <a:gd name="connsiteY6" fmla="*/ 595878 h 595878"/>
              <a:gd name="connsiteX7" fmla="*/ 1078380 w 2156759"/>
              <a:gd name="connsiteY7" fmla="*/ 595878 h 595878"/>
              <a:gd name="connsiteX8" fmla="*/ 517622 w 2156759"/>
              <a:gd name="connsiteY8" fmla="*/ 595878 h 595878"/>
              <a:gd name="connsiteX9" fmla="*/ 0 w 2156759"/>
              <a:gd name="connsiteY9" fmla="*/ 595878 h 595878"/>
              <a:gd name="connsiteX10" fmla="*/ 0 w 2156759"/>
              <a:gd name="connsiteY10"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6759" h="595878" fill="none" extrusionOk="0">
                <a:moveTo>
                  <a:pt x="0" y="0"/>
                </a:moveTo>
                <a:cubicBezTo>
                  <a:pt x="220137" y="-2176"/>
                  <a:pt x="355912" y="31066"/>
                  <a:pt x="474487" y="0"/>
                </a:cubicBezTo>
                <a:cubicBezTo>
                  <a:pt x="593062" y="-31066"/>
                  <a:pt x="803640" y="34965"/>
                  <a:pt x="1035244" y="0"/>
                </a:cubicBezTo>
                <a:cubicBezTo>
                  <a:pt x="1266848" y="-34965"/>
                  <a:pt x="1407815" y="36239"/>
                  <a:pt x="1617569" y="0"/>
                </a:cubicBezTo>
                <a:cubicBezTo>
                  <a:pt x="1827323" y="-36239"/>
                  <a:pt x="1889584" y="60809"/>
                  <a:pt x="2156759" y="0"/>
                </a:cubicBezTo>
                <a:cubicBezTo>
                  <a:pt x="2220480" y="151319"/>
                  <a:pt x="2127007" y="363792"/>
                  <a:pt x="2156759" y="595878"/>
                </a:cubicBezTo>
                <a:cubicBezTo>
                  <a:pt x="2015228" y="626059"/>
                  <a:pt x="1835182" y="542534"/>
                  <a:pt x="1617569" y="595878"/>
                </a:cubicBezTo>
                <a:cubicBezTo>
                  <a:pt x="1399956" y="649222"/>
                  <a:pt x="1316318" y="589682"/>
                  <a:pt x="1078380" y="595878"/>
                </a:cubicBezTo>
                <a:cubicBezTo>
                  <a:pt x="840442" y="602074"/>
                  <a:pt x="698900" y="595018"/>
                  <a:pt x="517622" y="595878"/>
                </a:cubicBezTo>
                <a:cubicBezTo>
                  <a:pt x="336344" y="596738"/>
                  <a:pt x="218099" y="589200"/>
                  <a:pt x="0" y="595878"/>
                </a:cubicBezTo>
                <a:cubicBezTo>
                  <a:pt x="-47791" y="318676"/>
                  <a:pt x="3323" y="221454"/>
                  <a:pt x="0" y="0"/>
                </a:cubicBezTo>
                <a:close/>
              </a:path>
              <a:path w="2156759" h="595878" stroke="0" extrusionOk="0">
                <a:moveTo>
                  <a:pt x="0" y="0"/>
                </a:moveTo>
                <a:cubicBezTo>
                  <a:pt x="120248" y="-50426"/>
                  <a:pt x="316925" y="50297"/>
                  <a:pt x="517622" y="0"/>
                </a:cubicBezTo>
                <a:cubicBezTo>
                  <a:pt x="718319" y="-50297"/>
                  <a:pt x="865134" y="26875"/>
                  <a:pt x="1013677" y="0"/>
                </a:cubicBezTo>
                <a:cubicBezTo>
                  <a:pt x="1162220" y="-26875"/>
                  <a:pt x="1351845" y="10414"/>
                  <a:pt x="1531299" y="0"/>
                </a:cubicBezTo>
                <a:cubicBezTo>
                  <a:pt x="1710753" y="-10414"/>
                  <a:pt x="1886076" y="9281"/>
                  <a:pt x="2156759" y="0"/>
                </a:cubicBezTo>
                <a:cubicBezTo>
                  <a:pt x="2208818" y="297198"/>
                  <a:pt x="2107632" y="389901"/>
                  <a:pt x="2156759" y="595878"/>
                </a:cubicBezTo>
                <a:cubicBezTo>
                  <a:pt x="2018041" y="630386"/>
                  <a:pt x="1860365" y="531732"/>
                  <a:pt x="1617569" y="595878"/>
                </a:cubicBezTo>
                <a:cubicBezTo>
                  <a:pt x="1374773" y="660024"/>
                  <a:pt x="1357325" y="550417"/>
                  <a:pt x="1143082" y="595878"/>
                </a:cubicBezTo>
                <a:cubicBezTo>
                  <a:pt x="928839" y="641339"/>
                  <a:pt x="832767" y="577321"/>
                  <a:pt x="625460" y="595878"/>
                </a:cubicBezTo>
                <a:cubicBezTo>
                  <a:pt x="418153" y="614435"/>
                  <a:pt x="196455" y="523004"/>
                  <a:pt x="0" y="595878"/>
                </a:cubicBezTo>
                <a:cubicBezTo>
                  <a:pt x="-8296" y="326864"/>
                  <a:pt x="1609" y="19329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mi </a:t>
            </a:r>
            <a:r>
              <a:rPr lang="en-GB" sz="2500" b="1" dirty="0" err="1">
                <a:solidFill>
                  <a:srgbClr val="002060"/>
                </a:solidFill>
                <a:latin typeface="Century Gothic" panose="020B0502020202020204" pitchFamily="34" charset="0"/>
                <a:ea typeface="Montserrat"/>
                <a:cs typeface="Montserrat"/>
                <a:sym typeface="Montserrat"/>
              </a:rPr>
              <a:t>profesor</a:t>
            </a:r>
            <a:endParaRPr sz="2500" b="1" dirty="0">
              <a:solidFill>
                <a:srgbClr val="002060"/>
              </a:solidFill>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2004381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6"/>
                                        </p:tgtEl>
                                        <p:attrNameLst>
                                          <p:attrName>fillcolor</p:attrName>
                                        </p:attrNameLst>
                                      </p:cBhvr>
                                      <p:to>
                                        <a:srgbClr val="92D050"/>
                                      </p:to>
                                    </p:animClr>
                                    <p:set>
                                      <p:cBhvr>
                                        <p:cTn id="28" dur="2000" fill="hold"/>
                                        <p:tgtEl>
                                          <p:spTgt spid="36"/>
                                        </p:tgtEl>
                                        <p:attrNameLst>
                                          <p:attrName>fill.type</p:attrName>
                                        </p:attrNameLst>
                                      </p:cBhvr>
                                      <p:to>
                                        <p:strVal val="solid"/>
                                      </p:to>
                                    </p:set>
                                    <p:set>
                                      <p:cBhvr>
                                        <p:cTn id="29" dur="2000" fill="hold"/>
                                        <p:tgtEl>
                                          <p:spTgt spid="36"/>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4"/>
                                        </p:tgtEl>
                                        <p:attrNameLst>
                                          <p:attrName>fillcolor</p:attrName>
                                        </p:attrNameLst>
                                      </p:cBhvr>
                                      <p:to>
                                        <a:srgbClr val="92D050"/>
                                      </p:to>
                                    </p:animClr>
                                    <p:set>
                                      <p:cBhvr>
                                        <p:cTn id="34" dur="2000" fill="hold"/>
                                        <p:tgtEl>
                                          <p:spTgt spid="54"/>
                                        </p:tgtEl>
                                        <p:attrNameLst>
                                          <p:attrName>fill.type</p:attrName>
                                        </p:attrNameLst>
                                      </p:cBhvr>
                                      <p:to>
                                        <p:strVal val="solid"/>
                                      </p:to>
                                    </p:set>
                                    <p:set>
                                      <p:cBhvr>
                                        <p:cTn id="35" dur="2000" fill="hold"/>
                                        <p:tgtEl>
                                          <p:spTgt spid="54"/>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64"/>
                                        </p:tgtEl>
                                        <p:attrNameLst>
                                          <p:attrName>fillcolor</p:attrName>
                                        </p:attrNameLst>
                                      </p:cBhvr>
                                      <p:to>
                                        <a:srgbClr val="92D050"/>
                                      </p:to>
                                    </p:animClr>
                                    <p:set>
                                      <p:cBhvr>
                                        <p:cTn id="46" dur="2000" fill="hold"/>
                                        <p:tgtEl>
                                          <p:spTgt spid="64"/>
                                        </p:tgtEl>
                                        <p:attrNameLst>
                                          <p:attrName>fill.type</p:attrName>
                                        </p:attrNameLst>
                                      </p:cBhvr>
                                      <p:to>
                                        <p:strVal val="solid"/>
                                      </p:to>
                                    </p:set>
                                    <p:set>
                                      <p:cBhvr>
                                        <p:cTn id="47" dur="2000" fill="hold"/>
                                        <p:tgtEl>
                                          <p:spTgt spid="64"/>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41"/>
                                        </p:tgtEl>
                                        <p:attrNameLst>
                                          <p:attrName>fillcolor</p:attrName>
                                        </p:attrNameLst>
                                      </p:cBhvr>
                                      <p:to>
                                        <a:srgbClr val="92D050"/>
                                      </p:to>
                                    </p:animClr>
                                    <p:set>
                                      <p:cBhvr>
                                        <p:cTn id="52" dur="2000" fill="hold"/>
                                        <p:tgtEl>
                                          <p:spTgt spid="41"/>
                                        </p:tgtEl>
                                        <p:attrNameLst>
                                          <p:attrName>fill.type</p:attrName>
                                        </p:attrNameLst>
                                      </p:cBhvr>
                                      <p:to>
                                        <p:strVal val="solid"/>
                                      </p:to>
                                    </p:set>
                                    <p:set>
                                      <p:cBhvr>
                                        <p:cTn id="53" dur="2000" fill="hold"/>
                                        <p:tgtEl>
                                          <p:spTgt spid="41"/>
                                        </p:tgtEl>
                                        <p:attrNameLst>
                                          <p:attrName>fill.on</p:attrName>
                                        </p:attrNameLst>
                                      </p:cBhvr>
                                      <p:to>
                                        <p:strVal val="true"/>
                                      </p:to>
                                    </p:set>
                                  </p:childTnLst>
                                </p:cTn>
                              </p:par>
                            </p:childTnLst>
                          </p:cTn>
                        </p:par>
                      </p:childTnLst>
                    </p:cTn>
                  </p:par>
                  <p:par>
                    <p:cTn id="54" fill="hold">
                      <p:stCondLst>
                        <p:cond delay="indefinite"/>
                      </p:stCondLst>
                      <p:childTnLst>
                        <p:par>
                          <p:cTn id="55" fill="hold">
                            <p:stCondLst>
                              <p:cond delay="0"/>
                            </p:stCondLst>
                            <p:childTnLst>
                              <p:par>
                                <p:cTn id="56" presetID="1" presetClass="emph" presetSubtype="2" fill="hold" nodeType="clickEffect">
                                  <p:stCondLst>
                                    <p:cond delay="0"/>
                                  </p:stCondLst>
                                  <p:childTnLst>
                                    <p:animClr clrSpc="rgb" dir="cw">
                                      <p:cBhvr>
                                        <p:cTn id="57" dur="2000" fill="hold"/>
                                        <p:tgtEl>
                                          <p:spTgt spid="45"/>
                                        </p:tgtEl>
                                        <p:attrNameLst>
                                          <p:attrName>fillcolor</p:attrName>
                                        </p:attrNameLst>
                                      </p:cBhvr>
                                      <p:to>
                                        <a:srgbClr val="92D050"/>
                                      </p:to>
                                    </p:animClr>
                                    <p:set>
                                      <p:cBhvr>
                                        <p:cTn id="58" dur="2000" fill="hold"/>
                                        <p:tgtEl>
                                          <p:spTgt spid="45"/>
                                        </p:tgtEl>
                                        <p:attrNameLst>
                                          <p:attrName>fill.type</p:attrName>
                                        </p:attrNameLst>
                                      </p:cBhvr>
                                      <p:to>
                                        <p:strVal val="solid"/>
                                      </p:to>
                                    </p:set>
                                    <p:set>
                                      <p:cBhvr>
                                        <p:cTn id="59" dur="2000" fill="hold"/>
                                        <p:tgtEl>
                                          <p:spTgt spid="45"/>
                                        </p:tgtEl>
                                        <p:attrNameLst>
                                          <p:attrName>fill.on</p:attrName>
                                        </p:attrNameLst>
                                      </p:cBhvr>
                                      <p:to>
                                        <p:strVal val="true"/>
                                      </p:to>
                                    </p:set>
                                  </p:childTnLst>
                                </p:cTn>
                              </p:par>
                            </p:childTnLst>
                          </p:cTn>
                        </p:par>
                      </p:childTnLst>
                    </p:cTn>
                  </p:par>
                  <p:par>
                    <p:cTn id="60" fill="hold">
                      <p:stCondLst>
                        <p:cond delay="indefinite"/>
                      </p:stCondLst>
                      <p:childTnLst>
                        <p:par>
                          <p:cTn id="61" fill="hold">
                            <p:stCondLst>
                              <p:cond delay="0"/>
                            </p:stCondLst>
                            <p:childTnLst>
                              <p:par>
                                <p:cTn id="62" presetID="1" presetClass="emph" presetSubtype="2" fill="hold" nodeType="clickEffect">
                                  <p:stCondLst>
                                    <p:cond delay="0"/>
                                  </p:stCondLst>
                                  <p:childTnLst>
                                    <p:animClr clrSpc="rgb" dir="cw">
                                      <p:cBhvr>
                                        <p:cTn id="63" dur="2000" fill="hold"/>
                                        <p:tgtEl>
                                          <p:spTgt spid="49"/>
                                        </p:tgtEl>
                                        <p:attrNameLst>
                                          <p:attrName>fillcolor</p:attrName>
                                        </p:attrNameLst>
                                      </p:cBhvr>
                                      <p:to>
                                        <a:srgbClr val="92D050"/>
                                      </p:to>
                                    </p:animClr>
                                    <p:set>
                                      <p:cBhvr>
                                        <p:cTn id="64" dur="2000" fill="hold"/>
                                        <p:tgtEl>
                                          <p:spTgt spid="49"/>
                                        </p:tgtEl>
                                        <p:attrNameLst>
                                          <p:attrName>fill.type</p:attrName>
                                        </p:attrNameLst>
                                      </p:cBhvr>
                                      <p:to>
                                        <p:strVal val="solid"/>
                                      </p:to>
                                    </p:set>
                                    <p:set>
                                      <p:cBhvr>
                                        <p:cTn id="65" dur="200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español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[5/6]</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1668"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6" name="Google Shape;695;p62">
            <a:extLst>
              <a:ext uri="{FF2B5EF4-FFF2-40B4-BE49-F238E27FC236}">
                <a16:creationId xmlns:a16="http://schemas.microsoft.com/office/drawing/2014/main" id="{8841D0EA-21B9-4268-B60D-2F13BAC1314C}"/>
              </a:ext>
            </a:extLst>
          </p:cNvPr>
          <p:cNvSpPr/>
          <p:nvPr/>
        </p:nvSpPr>
        <p:spPr>
          <a:xfrm>
            <a:off x="6360614" y="6106592"/>
            <a:ext cx="1548969" cy="650531"/>
          </a:xfrm>
          <a:custGeom>
            <a:avLst/>
            <a:gdLst>
              <a:gd name="connsiteX0" fmla="*/ 0 w 1548969"/>
              <a:gd name="connsiteY0" fmla="*/ 0 h 650531"/>
              <a:gd name="connsiteX1" fmla="*/ 531812 w 1548969"/>
              <a:gd name="connsiteY1" fmla="*/ 0 h 650531"/>
              <a:gd name="connsiteX2" fmla="*/ 1032645 w 1548969"/>
              <a:gd name="connsiteY2" fmla="*/ 0 h 650531"/>
              <a:gd name="connsiteX3" fmla="*/ 1548968 w 1548969"/>
              <a:gd name="connsiteY3" fmla="*/ 0 h 650531"/>
              <a:gd name="connsiteX4" fmla="*/ 1548968 w 1548969"/>
              <a:gd name="connsiteY4" fmla="*/ 312255 h 650531"/>
              <a:gd name="connsiteX5" fmla="*/ 1548968 w 1548969"/>
              <a:gd name="connsiteY5" fmla="*/ 650531 h 650531"/>
              <a:gd name="connsiteX6" fmla="*/ 1048135 w 1548969"/>
              <a:gd name="connsiteY6" fmla="*/ 650531 h 650531"/>
              <a:gd name="connsiteX7" fmla="*/ 562792 w 1548969"/>
              <a:gd name="connsiteY7" fmla="*/ 650531 h 650531"/>
              <a:gd name="connsiteX8" fmla="*/ 0 w 1548969"/>
              <a:gd name="connsiteY8" fmla="*/ 650531 h 650531"/>
              <a:gd name="connsiteX9" fmla="*/ 0 w 1548969"/>
              <a:gd name="connsiteY9" fmla="*/ 344781 h 650531"/>
              <a:gd name="connsiteX10" fmla="*/ 0 w 1548969"/>
              <a:gd name="connsiteY10" fmla="*/ 0 h 65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650531"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75754" y="124139"/>
                  <a:pt x="1525083" y="192908"/>
                  <a:pt x="1548968" y="312255"/>
                </a:cubicBezTo>
                <a:cubicBezTo>
                  <a:pt x="1572853" y="431602"/>
                  <a:pt x="1544061" y="526488"/>
                  <a:pt x="1548968" y="650531"/>
                </a:cubicBezTo>
                <a:cubicBezTo>
                  <a:pt x="1390723" y="672651"/>
                  <a:pt x="1263437" y="610322"/>
                  <a:pt x="1048135" y="650531"/>
                </a:cubicBezTo>
                <a:cubicBezTo>
                  <a:pt x="832833" y="690740"/>
                  <a:pt x="722308" y="616588"/>
                  <a:pt x="562792" y="650531"/>
                </a:cubicBezTo>
                <a:cubicBezTo>
                  <a:pt x="403276" y="684474"/>
                  <a:pt x="209197" y="631406"/>
                  <a:pt x="0" y="650531"/>
                </a:cubicBezTo>
                <a:cubicBezTo>
                  <a:pt x="-8241" y="588271"/>
                  <a:pt x="1742" y="497652"/>
                  <a:pt x="0" y="344781"/>
                </a:cubicBezTo>
                <a:cubicBezTo>
                  <a:pt x="-1742" y="191910"/>
                  <a:pt x="19285" y="103355"/>
                  <a:pt x="0" y="0"/>
                </a:cubicBezTo>
                <a:close/>
              </a:path>
              <a:path w="1548969" h="650531"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50260" y="117721"/>
                  <a:pt x="1516051" y="213027"/>
                  <a:pt x="1548968" y="305750"/>
                </a:cubicBezTo>
                <a:cubicBezTo>
                  <a:pt x="1581885" y="398473"/>
                  <a:pt x="1512426" y="502564"/>
                  <a:pt x="1548968" y="650531"/>
                </a:cubicBezTo>
                <a:cubicBezTo>
                  <a:pt x="1317439" y="706772"/>
                  <a:pt x="1181153" y="635021"/>
                  <a:pt x="1063625" y="650531"/>
                </a:cubicBezTo>
                <a:cubicBezTo>
                  <a:pt x="946097" y="666041"/>
                  <a:pt x="722307" y="604157"/>
                  <a:pt x="531812" y="650531"/>
                </a:cubicBezTo>
                <a:cubicBezTo>
                  <a:pt x="341317" y="696905"/>
                  <a:pt x="219837" y="599543"/>
                  <a:pt x="0" y="650531"/>
                </a:cubicBezTo>
                <a:cubicBezTo>
                  <a:pt x="-16780" y="581750"/>
                  <a:pt x="38632" y="404604"/>
                  <a:pt x="0" y="318760"/>
                </a:cubicBezTo>
                <a:cubicBezTo>
                  <a:pt x="-38632" y="232916"/>
                  <a:pt x="1666" y="142872"/>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vas</a:t>
            </a:r>
            <a:endParaRPr sz="2500" b="1" dirty="0">
              <a:solidFill>
                <a:srgbClr val="002060"/>
              </a:solidFill>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8018859" y="6106592"/>
            <a:ext cx="1548969" cy="650531"/>
          </a:xfrm>
          <a:custGeom>
            <a:avLst/>
            <a:gdLst>
              <a:gd name="connsiteX0" fmla="*/ 0 w 1548969"/>
              <a:gd name="connsiteY0" fmla="*/ 0 h 650531"/>
              <a:gd name="connsiteX1" fmla="*/ 516323 w 1548969"/>
              <a:gd name="connsiteY1" fmla="*/ 0 h 650531"/>
              <a:gd name="connsiteX2" fmla="*/ 1001666 w 1548969"/>
              <a:gd name="connsiteY2" fmla="*/ 0 h 650531"/>
              <a:gd name="connsiteX3" fmla="*/ 1548968 w 1548969"/>
              <a:gd name="connsiteY3" fmla="*/ 0 h 650531"/>
              <a:gd name="connsiteX4" fmla="*/ 1548968 w 1548969"/>
              <a:gd name="connsiteY4" fmla="*/ 318760 h 650531"/>
              <a:gd name="connsiteX5" fmla="*/ 1548968 w 1548969"/>
              <a:gd name="connsiteY5" fmla="*/ 650531 h 650531"/>
              <a:gd name="connsiteX6" fmla="*/ 1017156 w 1548969"/>
              <a:gd name="connsiteY6" fmla="*/ 650531 h 650531"/>
              <a:gd name="connsiteX7" fmla="*/ 531812 w 1548969"/>
              <a:gd name="connsiteY7" fmla="*/ 650531 h 650531"/>
              <a:gd name="connsiteX8" fmla="*/ 0 w 1548969"/>
              <a:gd name="connsiteY8" fmla="*/ 650531 h 650531"/>
              <a:gd name="connsiteX9" fmla="*/ 0 w 1548969"/>
              <a:gd name="connsiteY9" fmla="*/ 318760 h 650531"/>
              <a:gd name="connsiteX10" fmla="*/ 0 w 1548969"/>
              <a:gd name="connsiteY10" fmla="*/ 0 h 65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650531"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80980" y="117811"/>
                  <a:pt x="1532679" y="212900"/>
                  <a:pt x="1548968" y="318760"/>
                </a:cubicBezTo>
                <a:cubicBezTo>
                  <a:pt x="1565257" y="424620"/>
                  <a:pt x="1545427" y="553233"/>
                  <a:pt x="1548968" y="650531"/>
                </a:cubicBezTo>
                <a:cubicBezTo>
                  <a:pt x="1391399" y="670033"/>
                  <a:pt x="1131181" y="589209"/>
                  <a:pt x="1017156" y="650531"/>
                </a:cubicBezTo>
                <a:cubicBezTo>
                  <a:pt x="903131" y="711853"/>
                  <a:pt x="685163" y="608955"/>
                  <a:pt x="531812" y="650531"/>
                </a:cubicBezTo>
                <a:cubicBezTo>
                  <a:pt x="378461" y="692107"/>
                  <a:pt x="259307" y="598947"/>
                  <a:pt x="0" y="650531"/>
                </a:cubicBezTo>
                <a:cubicBezTo>
                  <a:pt x="-16633" y="553704"/>
                  <a:pt x="37499" y="386973"/>
                  <a:pt x="0" y="318760"/>
                </a:cubicBezTo>
                <a:cubicBezTo>
                  <a:pt x="-37499" y="250547"/>
                  <a:pt x="18441" y="107076"/>
                  <a:pt x="0" y="0"/>
                </a:cubicBezTo>
                <a:close/>
              </a:path>
              <a:path w="1548969" h="650531"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87066" y="128275"/>
                  <a:pt x="1523850" y="165824"/>
                  <a:pt x="1548968" y="318760"/>
                </a:cubicBezTo>
                <a:cubicBezTo>
                  <a:pt x="1574086" y="471696"/>
                  <a:pt x="1513861" y="508895"/>
                  <a:pt x="1548968" y="650531"/>
                </a:cubicBezTo>
                <a:cubicBezTo>
                  <a:pt x="1399428" y="653286"/>
                  <a:pt x="1264903" y="643848"/>
                  <a:pt x="1063625" y="650531"/>
                </a:cubicBezTo>
                <a:cubicBezTo>
                  <a:pt x="862347" y="657214"/>
                  <a:pt x="726350" y="596163"/>
                  <a:pt x="531812" y="650531"/>
                </a:cubicBezTo>
                <a:cubicBezTo>
                  <a:pt x="337274" y="704899"/>
                  <a:pt x="112691" y="649141"/>
                  <a:pt x="0" y="650531"/>
                </a:cubicBezTo>
                <a:cubicBezTo>
                  <a:pt x="-33166" y="579778"/>
                  <a:pt x="22241" y="385219"/>
                  <a:pt x="0" y="318760"/>
                </a:cubicBezTo>
                <a:cubicBezTo>
                  <a:pt x="-22241" y="252301"/>
                  <a:pt x="38224" y="137826"/>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va</a:t>
            </a:r>
            <a:endParaRPr sz="2500" b="1" dirty="0">
              <a:solidFill>
                <a:srgbClr val="002060"/>
              </a:solidFill>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9718592" y="6106591"/>
            <a:ext cx="1548969" cy="650531"/>
          </a:xfrm>
          <a:custGeom>
            <a:avLst/>
            <a:gdLst>
              <a:gd name="connsiteX0" fmla="*/ 0 w 1548969"/>
              <a:gd name="connsiteY0" fmla="*/ 0 h 650531"/>
              <a:gd name="connsiteX1" fmla="*/ 469854 w 1548969"/>
              <a:gd name="connsiteY1" fmla="*/ 0 h 650531"/>
              <a:gd name="connsiteX2" fmla="*/ 1001666 w 1548969"/>
              <a:gd name="connsiteY2" fmla="*/ 0 h 650531"/>
              <a:gd name="connsiteX3" fmla="*/ 1548968 w 1548969"/>
              <a:gd name="connsiteY3" fmla="*/ 0 h 650531"/>
              <a:gd name="connsiteX4" fmla="*/ 1548968 w 1548969"/>
              <a:gd name="connsiteY4" fmla="*/ 318760 h 650531"/>
              <a:gd name="connsiteX5" fmla="*/ 1548968 w 1548969"/>
              <a:gd name="connsiteY5" fmla="*/ 650531 h 650531"/>
              <a:gd name="connsiteX6" fmla="*/ 1032645 w 1548969"/>
              <a:gd name="connsiteY6" fmla="*/ 650531 h 650531"/>
              <a:gd name="connsiteX7" fmla="*/ 516323 w 1548969"/>
              <a:gd name="connsiteY7" fmla="*/ 650531 h 650531"/>
              <a:gd name="connsiteX8" fmla="*/ 0 w 1548969"/>
              <a:gd name="connsiteY8" fmla="*/ 650531 h 650531"/>
              <a:gd name="connsiteX9" fmla="*/ 0 w 1548969"/>
              <a:gd name="connsiteY9" fmla="*/ 338276 h 650531"/>
              <a:gd name="connsiteX10" fmla="*/ 0 w 1548969"/>
              <a:gd name="connsiteY10" fmla="*/ 0 h 65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650531"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84010" y="142226"/>
                  <a:pt x="1540041" y="233608"/>
                  <a:pt x="1548968" y="318760"/>
                </a:cubicBezTo>
                <a:cubicBezTo>
                  <a:pt x="1557895" y="403912"/>
                  <a:pt x="1521282" y="542042"/>
                  <a:pt x="1548968" y="650531"/>
                </a:cubicBezTo>
                <a:cubicBezTo>
                  <a:pt x="1367386" y="658004"/>
                  <a:pt x="1264531" y="631662"/>
                  <a:pt x="1032645" y="650531"/>
                </a:cubicBezTo>
                <a:cubicBezTo>
                  <a:pt x="800759" y="669400"/>
                  <a:pt x="739692" y="599892"/>
                  <a:pt x="516323" y="650531"/>
                </a:cubicBezTo>
                <a:cubicBezTo>
                  <a:pt x="292954" y="701170"/>
                  <a:pt x="250454" y="641713"/>
                  <a:pt x="0" y="650531"/>
                </a:cubicBezTo>
                <a:cubicBezTo>
                  <a:pt x="-7629" y="570768"/>
                  <a:pt x="7077" y="489346"/>
                  <a:pt x="0" y="338276"/>
                </a:cubicBezTo>
                <a:cubicBezTo>
                  <a:pt x="-7077" y="187206"/>
                  <a:pt x="34194" y="95555"/>
                  <a:pt x="0" y="0"/>
                </a:cubicBezTo>
                <a:close/>
              </a:path>
              <a:path w="1548969" h="650531"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84725" y="84168"/>
                  <a:pt x="1513538" y="236202"/>
                  <a:pt x="1548968" y="318760"/>
                </a:cubicBezTo>
                <a:cubicBezTo>
                  <a:pt x="1584398" y="401318"/>
                  <a:pt x="1537949" y="532037"/>
                  <a:pt x="1548968" y="650531"/>
                </a:cubicBezTo>
                <a:cubicBezTo>
                  <a:pt x="1304781" y="653527"/>
                  <a:pt x="1147600" y="624681"/>
                  <a:pt x="1032645" y="650531"/>
                </a:cubicBezTo>
                <a:cubicBezTo>
                  <a:pt x="917690" y="676381"/>
                  <a:pt x="682447" y="611908"/>
                  <a:pt x="562792" y="650531"/>
                </a:cubicBezTo>
                <a:cubicBezTo>
                  <a:pt x="443137" y="689154"/>
                  <a:pt x="136578" y="645562"/>
                  <a:pt x="0" y="650531"/>
                </a:cubicBezTo>
                <a:cubicBezTo>
                  <a:pt x="-8165" y="551629"/>
                  <a:pt x="10880" y="479696"/>
                  <a:pt x="0" y="318760"/>
                </a:cubicBezTo>
                <a:cubicBezTo>
                  <a:pt x="-10880" y="157824"/>
                  <a:pt x="8576" y="86126"/>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estás</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9125338" y="5404546"/>
            <a:ext cx="1396944" cy="595879"/>
          </a:xfrm>
          <a:custGeom>
            <a:avLst/>
            <a:gdLst>
              <a:gd name="connsiteX0" fmla="*/ 0 w 1396944"/>
              <a:gd name="connsiteY0" fmla="*/ 0 h 595879"/>
              <a:gd name="connsiteX1" fmla="*/ 479617 w 1396944"/>
              <a:gd name="connsiteY1" fmla="*/ 0 h 595879"/>
              <a:gd name="connsiteX2" fmla="*/ 945265 w 1396944"/>
              <a:gd name="connsiteY2" fmla="*/ 0 h 595879"/>
              <a:gd name="connsiteX3" fmla="*/ 1396944 w 1396944"/>
              <a:gd name="connsiteY3" fmla="*/ 0 h 595879"/>
              <a:gd name="connsiteX4" fmla="*/ 1396944 w 1396944"/>
              <a:gd name="connsiteY4" fmla="*/ 595879 h 595879"/>
              <a:gd name="connsiteX5" fmla="*/ 917327 w 1396944"/>
              <a:gd name="connsiteY5" fmla="*/ 595879 h 595879"/>
              <a:gd name="connsiteX6" fmla="*/ 493587 w 1396944"/>
              <a:gd name="connsiteY6" fmla="*/ 595879 h 595879"/>
              <a:gd name="connsiteX7" fmla="*/ 0 w 1396944"/>
              <a:gd name="connsiteY7" fmla="*/ 595879 h 595879"/>
              <a:gd name="connsiteX8" fmla="*/ 0 w 1396944"/>
              <a:gd name="connsiteY8" fmla="*/ 0 h 59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96944" h="595879" fill="none" extrusionOk="0">
                <a:moveTo>
                  <a:pt x="0" y="0"/>
                </a:moveTo>
                <a:cubicBezTo>
                  <a:pt x="191542" y="-21939"/>
                  <a:pt x="263651" y="10881"/>
                  <a:pt x="479617" y="0"/>
                </a:cubicBezTo>
                <a:cubicBezTo>
                  <a:pt x="695583" y="-10881"/>
                  <a:pt x="774699" y="12139"/>
                  <a:pt x="945265" y="0"/>
                </a:cubicBezTo>
                <a:cubicBezTo>
                  <a:pt x="1115831" y="-12139"/>
                  <a:pt x="1295257" y="48319"/>
                  <a:pt x="1396944" y="0"/>
                </a:cubicBezTo>
                <a:cubicBezTo>
                  <a:pt x="1404694" y="257781"/>
                  <a:pt x="1360645" y="388725"/>
                  <a:pt x="1396944" y="595879"/>
                </a:cubicBezTo>
                <a:cubicBezTo>
                  <a:pt x="1221870" y="622469"/>
                  <a:pt x="1043887" y="565300"/>
                  <a:pt x="917327" y="595879"/>
                </a:cubicBezTo>
                <a:cubicBezTo>
                  <a:pt x="790767" y="626458"/>
                  <a:pt x="657358" y="591856"/>
                  <a:pt x="493587" y="595879"/>
                </a:cubicBezTo>
                <a:cubicBezTo>
                  <a:pt x="329816" y="599902"/>
                  <a:pt x="160473" y="556412"/>
                  <a:pt x="0" y="595879"/>
                </a:cubicBezTo>
                <a:cubicBezTo>
                  <a:pt x="-55918" y="437216"/>
                  <a:pt x="18460" y="178756"/>
                  <a:pt x="0" y="0"/>
                </a:cubicBezTo>
                <a:close/>
              </a:path>
              <a:path w="1396944" h="595879"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4138" y="151901"/>
                  <a:pt x="1363267" y="386265"/>
                  <a:pt x="1396944" y="595879"/>
                </a:cubicBezTo>
                <a:cubicBezTo>
                  <a:pt x="1197777" y="615268"/>
                  <a:pt x="1097811" y="540963"/>
                  <a:pt x="931296" y="595879"/>
                </a:cubicBezTo>
                <a:cubicBezTo>
                  <a:pt x="764781" y="650795"/>
                  <a:pt x="571940" y="545111"/>
                  <a:pt x="451679" y="595879"/>
                </a:cubicBezTo>
                <a:cubicBezTo>
                  <a:pt x="331418" y="646647"/>
                  <a:pt x="208526" y="547481"/>
                  <a:pt x="0" y="595879"/>
                </a:cubicBezTo>
                <a:cubicBezTo>
                  <a:pt x="-67178" y="415871"/>
                  <a:pt x="8425" y="13411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 la</a:t>
            </a:r>
            <a:endParaRPr sz="2500" b="1" dirty="0">
              <a:solidFill>
                <a:srgbClr val="002060"/>
              </a:solidFill>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556530" y="4673416"/>
            <a:ext cx="1504248" cy="595880"/>
          </a:xfrm>
          <a:custGeom>
            <a:avLst/>
            <a:gdLst>
              <a:gd name="connsiteX0" fmla="*/ 0 w 1504248"/>
              <a:gd name="connsiteY0" fmla="*/ 0 h 595880"/>
              <a:gd name="connsiteX1" fmla="*/ 486374 w 1504248"/>
              <a:gd name="connsiteY1" fmla="*/ 0 h 595880"/>
              <a:gd name="connsiteX2" fmla="*/ 942662 w 1504248"/>
              <a:gd name="connsiteY2" fmla="*/ 0 h 595880"/>
              <a:gd name="connsiteX3" fmla="*/ 1504248 w 1504248"/>
              <a:gd name="connsiteY3" fmla="*/ 0 h 595880"/>
              <a:gd name="connsiteX4" fmla="*/ 1504248 w 1504248"/>
              <a:gd name="connsiteY4" fmla="*/ 595880 h 595880"/>
              <a:gd name="connsiteX5" fmla="*/ 1002832 w 1504248"/>
              <a:gd name="connsiteY5" fmla="*/ 595880 h 595880"/>
              <a:gd name="connsiteX6" fmla="*/ 546543 w 1504248"/>
              <a:gd name="connsiteY6" fmla="*/ 595880 h 595880"/>
              <a:gd name="connsiteX7" fmla="*/ 0 w 1504248"/>
              <a:gd name="connsiteY7" fmla="*/ 595880 h 595880"/>
              <a:gd name="connsiteX8" fmla="*/ 0 w 1504248"/>
              <a:gd name="connsiteY8" fmla="*/ 0 h 5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04248" h="595880" fill="none" extrusionOk="0">
                <a:moveTo>
                  <a:pt x="0" y="0"/>
                </a:moveTo>
                <a:cubicBezTo>
                  <a:pt x="211765" y="-4591"/>
                  <a:pt x="355002" y="38302"/>
                  <a:pt x="486374" y="0"/>
                </a:cubicBezTo>
                <a:cubicBezTo>
                  <a:pt x="617746" y="-38302"/>
                  <a:pt x="798283" y="5777"/>
                  <a:pt x="942662" y="0"/>
                </a:cubicBezTo>
                <a:cubicBezTo>
                  <a:pt x="1087041" y="-5777"/>
                  <a:pt x="1295025" y="50284"/>
                  <a:pt x="1504248" y="0"/>
                </a:cubicBezTo>
                <a:cubicBezTo>
                  <a:pt x="1565533" y="130628"/>
                  <a:pt x="1440898" y="352221"/>
                  <a:pt x="1504248" y="595880"/>
                </a:cubicBezTo>
                <a:cubicBezTo>
                  <a:pt x="1300717" y="614751"/>
                  <a:pt x="1241292" y="584030"/>
                  <a:pt x="1002832" y="595880"/>
                </a:cubicBezTo>
                <a:cubicBezTo>
                  <a:pt x="764372" y="607730"/>
                  <a:pt x="706703" y="581563"/>
                  <a:pt x="546543" y="595880"/>
                </a:cubicBezTo>
                <a:cubicBezTo>
                  <a:pt x="386383" y="610197"/>
                  <a:pt x="163447" y="573324"/>
                  <a:pt x="0" y="595880"/>
                </a:cubicBezTo>
                <a:cubicBezTo>
                  <a:pt x="-20227" y="322571"/>
                  <a:pt x="41662" y="252106"/>
                  <a:pt x="0" y="0"/>
                </a:cubicBezTo>
                <a:close/>
              </a:path>
              <a:path w="1504248" h="595880" stroke="0" extrusionOk="0">
                <a:moveTo>
                  <a:pt x="0" y="0"/>
                </a:moveTo>
                <a:cubicBezTo>
                  <a:pt x="183360" y="-7356"/>
                  <a:pt x="243971" y="13620"/>
                  <a:pt x="486374" y="0"/>
                </a:cubicBezTo>
                <a:cubicBezTo>
                  <a:pt x="728777" y="-13620"/>
                  <a:pt x="822971" y="3790"/>
                  <a:pt x="972747" y="0"/>
                </a:cubicBezTo>
                <a:cubicBezTo>
                  <a:pt x="1122523" y="-3790"/>
                  <a:pt x="1366359" y="20857"/>
                  <a:pt x="1504248" y="0"/>
                </a:cubicBezTo>
                <a:cubicBezTo>
                  <a:pt x="1573116" y="137360"/>
                  <a:pt x="1433617" y="411858"/>
                  <a:pt x="1504248" y="595880"/>
                </a:cubicBezTo>
                <a:cubicBezTo>
                  <a:pt x="1369328" y="645935"/>
                  <a:pt x="1191239" y="560038"/>
                  <a:pt x="1047959" y="595880"/>
                </a:cubicBezTo>
                <a:cubicBezTo>
                  <a:pt x="904679" y="631722"/>
                  <a:pt x="730809" y="583203"/>
                  <a:pt x="561586" y="595880"/>
                </a:cubicBezTo>
                <a:cubicBezTo>
                  <a:pt x="392363" y="608557"/>
                  <a:pt x="217602" y="528997"/>
                  <a:pt x="0" y="595880"/>
                </a:cubicBezTo>
                <a:cubicBezTo>
                  <a:pt x="-63017" y="444169"/>
                  <a:pt x="50221" y="297766"/>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centro</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9785582" y="4696121"/>
            <a:ext cx="1569526" cy="595880"/>
          </a:xfrm>
          <a:custGeom>
            <a:avLst/>
            <a:gdLst>
              <a:gd name="connsiteX0" fmla="*/ 0 w 1569526"/>
              <a:gd name="connsiteY0" fmla="*/ 0 h 595880"/>
              <a:gd name="connsiteX1" fmla="*/ 538871 w 1569526"/>
              <a:gd name="connsiteY1" fmla="*/ 0 h 595880"/>
              <a:gd name="connsiteX2" fmla="*/ 1014960 w 1569526"/>
              <a:gd name="connsiteY2" fmla="*/ 0 h 595880"/>
              <a:gd name="connsiteX3" fmla="*/ 1569526 w 1569526"/>
              <a:gd name="connsiteY3" fmla="*/ 0 h 595880"/>
              <a:gd name="connsiteX4" fmla="*/ 1569526 w 1569526"/>
              <a:gd name="connsiteY4" fmla="*/ 595880 h 595880"/>
              <a:gd name="connsiteX5" fmla="*/ 1046351 w 1569526"/>
              <a:gd name="connsiteY5" fmla="*/ 595880 h 595880"/>
              <a:gd name="connsiteX6" fmla="*/ 554566 w 1569526"/>
              <a:gd name="connsiteY6" fmla="*/ 595880 h 595880"/>
              <a:gd name="connsiteX7" fmla="*/ 0 w 1569526"/>
              <a:gd name="connsiteY7" fmla="*/ 595880 h 595880"/>
              <a:gd name="connsiteX8" fmla="*/ 0 w 1569526"/>
              <a:gd name="connsiteY8" fmla="*/ 0 h 5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9526" h="595880" fill="none" extrusionOk="0">
                <a:moveTo>
                  <a:pt x="0" y="0"/>
                </a:moveTo>
                <a:cubicBezTo>
                  <a:pt x="194006" y="-16433"/>
                  <a:pt x="297530" y="8232"/>
                  <a:pt x="538871" y="0"/>
                </a:cubicBezTo>
                <a:cubicBezTo>
                  <a:pt x="780212" y="-8232"/>
                  <a:pt x="842485" y="659"/>
                  <a:pt x="1014960" y="0"/>
                </a:cubicBezTo>
                <a:cubicBezTo>
                  <a:pt x="1187435" y="-659"/>
                  <a:pt x="1455822" y="26261"/>
                  <a:pt x="1569526" y="0"/>
                </a:cubicBezTo>
                <a:cubicBezTo>
                  <a:pt x="1575542" y="165927"/>
                  <a:pt x="1530047" y="463698"/>
                  <a:pt x="1569526" y="595880"/>
                </a:cubicBezTo>
                <a:cubicBezTo>
                  <a:pt x="1394799" y="609459"/>
                  <a:pt x="1154818" y="592385"/>
                  <a:pt x="1046351" y="595880"/>
                </a:cubicBezTo>
                <a:cubicBezTo>
                  <a:pt x="937885" y="599375"/>
                  <a:pt x="780577" y="543125"/>
                  <a:pt x="554566" y="595880"/>
                </a:cubicBezTo>
                <a:cubicBezTo>
                  <a:pt x="328555" y="648635"/>
                  <a:pt x="142859" y="593931"/>
                  <a:pt x="0" y="595880"/>
                </a:cubicBezTo>
                <a:cubicBezTo>
                  <a:pt x="-55232" y="349843"/>
                  <a:pt x="56363" y="164499"/>
                  <a:pt x="0" y="0"/>
                </a:cubicBezTo>
                <a:close/>
              </a:path>
              <a:path w="1569526" h="595880" stroke="0" extrusionOk="0">
                <a:moveTo>
                  <a:pt x="0" y="0"/>
                </a:moveTo>
                <a:cubicBezTo>
                  <a:pt x="191012" y="-8367"/>
                  <a:pt x="265377" y="28873"/>
                  <a:pt x="507480" y="0"/>
                </a:cubicBezTo>
                <a:cubicBezTo>
                  <a:pt x="749583" y="-28873"/>
                  <a:pt x="850157" y="32340"/>
                  <a:pt x="1046351" y="0"/>
                </a:cubicBezTo>
                <a:cubicBezTo>
                  <a:pt x="1242545" y="-32340"/>
                  <a:pt x="1350522" y="50711"/>
                  <a:pt x="1569526" y="0"/>
                </a:cubicBezTo>
                <a:cubicBezTo>
                  <a:pt x="1572086" y="241134"/>
                  <a:pt x="1561126" y="472744"/>
                  <a:pt x="1569526" y="595880"/>
                </a:cubicBezTo>
                <a:cubicBezTo>
                  <a:pt x="1367206" y="636316"/>
                  <a:pt x="1296158" y="581028"/>
                  <a:pt x="1077741" y="595880"/>
                </a:cubicBezTo>
                <a:cubicBezTo>
                  <a:pt x="859325" y="610732"/>
                  <a:pt x="674392" y="594568"/>
                  <a:pt x="554566" y="595880"/>
                </a:cubicBezTo>
                <a:cubicBezTo>
                  <a:pt x="434741" y="597192"/>
                  <a:pt x="121022" y="589204"/>
                  <a:pt x="0" y="595880"/>
                </a:cubicBezTo>
                <a:cubicBezTo>
                  <a:pt x="-32042" y="441766"/>
                  <a:pt x="5855" y="262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casa</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7690813" y="4711012"/>
            <a:ext cx="1966186" cy="595880"/>
          </a:xfrm>
          <a:custGeom>
            <a:avLst/>
            <a:gdLst>
              <a:gd name="connsiteX0" fmla="*/ 0 w 1966186"/>
              <a:gd name="connsiteY0" fmla="*/ 0 h 595880"/>
              <a:gd name="connsiteX1" fmla="*/ 452223 w 1966186"/>
              <a:gd name="connsiteY1" fmla="*/ 0 h 595880"/>
              <a:gd name="connsiteX2" fmla="*/ 943769 w 1966186"/>
              <a:gd name="connsiteY2" fmla="*/ 0 h 595880"/>
              <a:gd name="connsiteX3" fmla="*/ 1474639 w 1966186"/>
              <a:gd name="connsiteY3" fmla="*/ 0 h 595880"/>
              <a:gd name="connsiteX4" fmla="*/ 1966185 w 1966186"/>
              <a:gd name="connsiteY4" fmla="*/ 0 h 595880"/>
              <a:gd name="connsiteX5" fmla="*/ 1966185 w 1966186"/>
              <a:gd name="connsiteY5" fmla="*/ 595880 h 595880"/>
              <a:gd name="connsiteX6" fmla="*/ 1454977 w 1966186"/>
              <a:gd name="connsiteY6" fmla="*/ 595880 h 595880"/>
              <a:gd name="connsiteX7" fmla="*/ 983093 w 1966186"/>
              <a:gd name="connsiteY7" fmla="*/ 595880 h 595880"/>
              <a:gd name="connsiteX8" fmla="*/ 452223 w 1966186"/>
              <a:gd name="connsiteY8" fmla="*/ 595880 h 595880"/>
              <a:gd name="connsiteX9" fmla="*/ 0 w 1966186"/>
              <a:gd name="connsiteY9" fmla="*/ 595880 h 595880"/>
              <a:gd name="connsiteX10" fmla="*/ 0 w 1966186"/>
              <a:gd name="connsiteY10" fmla="*/ 0 h 5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966186" h="595880" fill="none" extrusionOk="0">
                <a:moveTo>
                  <a:pt x="0" y="0"/>
                </a:moveTo>
                <a:cubicBezTo>
                  <a:pt x="221677" y="-49891"/>
                  <a:pt x="357691" y="40003"/>
                  <a:pt x="452223" y="0"/>
                </a:cubicBezTo>
                <a:cubicBezTo>
                  <a:pt x="546755" y="-40003"/>
                  <a:pt x="699121" y="16293"/>
                  <a:pt x="943769" y="0"/>
                </a:cubicBezTo>
                <a:cubicBezTo>
                  <a:pt x="1188417" y="-16293"/>
                  <a:pt x="1280839" y="3882"/>
                  <a:pt x="1474639" y="0"/>
                </a:cubicBezTo>
                <a:cubicBezTo>
                  <a:pt x="1668439" y="-3882"/>
                  <a:pt x="1854113" y="3461"/>
                  <a:pt x="1966185" y="0"/>
                </a:cubicBezTo>
                <a:cubicBezTo>
                  <a:pt x="1990591" y="226102"/>
                  <a:pt x="1947757" y="401428"/>
                  <a:pt x="1966185" y="595880"/>
                </a:cubicBezTo>
                <a:cubicBezTo>
                  <a:pt x="1843814" y="632935"/>
                  <a:pt x="1673879" y="558622"/>
                  <a:pt x="1454977" y="595880"/>
                </a:cubicBezTo>
                <a:cubicBezTo>
                  <a:pt x="1236075" y="633138"/>
                  <a:pt x="1079357" y="568014"/>
                  <a:pt x="983093" y="595880"/>
                </a:cubicBezTo>
                <a:cubicBezTo>
                  <a:pt x="886829" y="623746"/>
                  <a:pt x="711035" y="592215"/>
                  <a:pt x="452223" y="595880"/>
                </a:cubicBezTo>
                <a:cubicBezTo>
                  <a:pt x="193411" y="599545"/>
                  <a:pt x="213163" y="550387"/>
                  <a:pt x="0" y="595880"/>
                </a:cubicBezTo>
                <a:cubicBezTo>
                  <a:pt x="-16292" y="354658"/>
                  <a:pt x="71118" y="160854"/>
                  <a:pt x="0" y="0"/>
                </a:cubicBezTo>
                <a:close/>
              </a:path>
              <a:path w="1966186" h="595880" stroke="0" extrusionOk="0">
                <a:moveTo>
                  <a:pt x="0" y="0"/>
                </a:moveTo>
                <a:cubicBezTo>
                  <a:pt x="229984" y="-27094"/>
                  <a:pt x="313818" y="15946"/>
                  <a:pt x="511208" y="0"/>
                </a:cubicBezTo>
                <a:cubicBezTo>
                  <a:pt x="708598" y="-15946"/>
                  <a:pt x="775044" y="35882"/>
                  <a:pt x="1002754" y="0"/>
                </a:cubicBezTo>
                <a:cubicBezTo>
                  <a:pt x="1230464" y="-35882"/>
                  <a:pt x="1325245" y="57582"/>
                  <a:pt x="1533624" y="0"/>
                </a:cubicBezTo>
                <a:cubicBezTo>
                  <a:pt x="1742003" y="-57582"/>
                  <a:pt x="1767437" y="9425"/>
                  <a:pt x="1966185" y="0"/>
                </a:cubicBezTo>
                <a:cubicBezTo>
                  <a:pt x="2002473" y="250899"/>
                  <a:pt x="1905383" y="431589"/>
                  <a:pt x="1966185" y="595880"/>
                </a:cubicBezTo>
                <a:cubicBezTo>
                  <a:pt x="1793093" y="649828"/>
                  <a:pt x="1577408" y="550024"/>
                  <a:pt x="1454977" y="595880"/>
                </a:cubicBezTo>
                <a:cubicBezTo>
                  <a:pt x="1332546" y="641736"/>
                  <a:pt x="1222159" y="573543"/>
                  <a:pt x="1022416" y="595880"/>
                </a:cubicBezTo>
                <a:cubicBezTo>
                  <a:pt x="822673" y="618217"/>
                  <a:pt x="706223" y="568370"/>
                  <a:pt x="589856" y="595880"/>
                </a:cubicBezTo>
                <a:cubicBezTo>
                  <a:pt x="473489" y="623390"/>
                  <a:pt x="178241" y="595756"/>
                  <a:pt x="0" y="595880"/>
                </a:cubicBezTo>
                <a:cubicBezTo>
                  <a:pt x="-6545" y="335150"/>
                  <a:pt x="24489" y="27357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mercado</a:t>
            </a:r>
          </a:p>
        </p:txBody>
      </p:sp>
      <p:sp>
        <p:nvSpPr>
          <p:cNvPr id="51" name="Google Shape;703;p62">
            <a:extLst>
              <a:ext uri="{FF2B5EF4-FFF2-40B4-BE49-F238E27FC236}">
                <a16:creationId xmlns:a16="http://schemas.microsoft.com/office/drawing/2014/main" id="{F7F311C2-6FCD-4E9C-9135-DF860356BD6C}"/>
              </a:ext>
            </a:extLst>
          </p:cNvPr>
          <p:cNvSpPr/>
          <p:nvPr/>
        </p:nvSpPr>
        <p:spPr>
          <a:xfrm>
            <a:off x="6203233" y="4711012"/>
            <a:ext cx="1384150" cy="595880"/>
          </a:xfrm>
          <a:custGeom>
            <a:avLst/>
            <a:gdLst>
              <a:gd name="connsiteX0" fmla="*/ 0 w 1384150"/>
              <a:gd name="connsiteY0" fmla="*/ 0 h 595880"/>
              <a:gd name="connsiteX1" fmla="*/ 433700 w 1384150"/>
              <a:gd name="connsiteY1" fmla="*/ 0 h 595880"/>
              <a:gd name="connsiteX2" fmla="*/ 867401 w 1384150"/>
              <a:gd name="connsiteY2" fmla="*/ 0 h 595880"/>
              <a:gd name="connsiteX3" fmla="*/ 1384150 w 1384150"/>
              <a:gd name="connsiteY3" fmla="*/ 0 h 595880"/>
              <a:gd name="connsiteX4" fmla="*/ 1384150 w 1384150"/>
              <a:gd name="connsiteY4" fmla="*/ 595880 h 595880"/>
              <a:gd name="connsiteX5" fmla="*/ 908925 w 1384150"/>
              <a:gd name="connsiteY5" fmla="*/ 595880 h 595880"/>
              <a:gd name="connsiteX6" fmla="*/ 447542 w 1384150"/>
              <a:gd name="connsiteY6" fmla="*/ 595880 h 595880"/>
              <a:gd name="connsiteX7" fmla="*/ 0 w 1384150"/>
              <a:gd name="connsiteY7" fmla="*/ 595880 h 595880"/>
              <a:gd name="connsiteX8" fmla="*/ 0 w 1384150"/>
              <a:gd name="connsiteY8" fmla="*/ 0 h 595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84150" h="595880" fill="none" extrusionOk="0">
                <a:moveTo>
                  <a:pt x="0" y="0"/>
                </a:moveTo>
                <a:cubicBezTo>
                  <a:pt x="180221" y="-17378"/>
                  <a:pt x="325595" y="40388"/>
                  <a:pt x="433700" y="0"/>
                </a:cubicBezTo>
                <a:cubicBezTo>
                  <a:pt x="541805" y="-40388"/>
                  <a:pt x="775914" y="45566"/>
                  <a:pt x="867401" y="0"/>
                </a:cubicBezTo>
                <a:cubicBezTo>
                  <a:pt x="958888" y="-45566"/>
                  <a:pt x="1270032" y="59365"/>
                  <a:pt x="1384150" y="0"/>
                </a:cubicBezTo>
                <a:cubicBezTo>
                  <a:pt x="1437126" y="142826"/>
                  <a:pt x="1381924" y="413454"/>
                  <a:pt x="1384150" y="595880"/>
                </a:cubicBezTo>
                <a:cubicBezTo>
                  <a:pt x="1259157" y="634642"/>
                  <a:pt x="1075667" y="554430"/>
                  <a:pt x="908925" y="595880"/>
                </a:cubicBezTo>
                <a:cubicBezTo>
                  <a:pt x="742183" y="637330"/>
                  <a:pt x="615563" y="572204"/>
                  <a:pt x="447542" y="595880"/>
                </a:cubicBezTo>
                <a:cubicBezTo>
                  <a:pt x="279521" y="619556"/>
                  <a:pt x="109378" y="553631"/>
                  <a:pt x="0" y="595880"/>
                </a:cubicBezTo>
                <a:cubicBezTo>
                  <a:pt x="-58619" y="371890"/>
                  <a:pt x="38840" y="202525"/>
                  <a:pt x="0" y="0"/>
                </a:cubicBezTo>
                <a:close/>
              </a:path>
              <a:path w="1384150" h="59588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436838" y="206042"/>
                  <a:pt x="1338138" y="395942"/>
                  <a:pt x="1384150" y="595880"/>
                </a:cubicBezTo>
                <a:cubicBezTo>
                  <a:pt x="1256006" y="646784"/>
                  <a:pt x="1027037" y="593584"/>
                  <a:pt x="895084" y="595880"/>
                </a:cubicBezTo>
                <a:cubicBezTo>
                  <a:pt x="763131" y="598176"/>
                  <a:pt x="541223" y="571673"/>
                  <a:pt x="406017" y="595880"/>
                </a:cubicBezTo>
                <a:cubicBezTo>
                  <a:pt x="270811" y="620087"/>
                  <a:pt x="118775" y="579324"/>
                  <a:pt x="0" y="595880"/>
                </a:cubicBezTo>
                <a:cubicBezTo>
                  <a:pt x="-4635" y="454093"/>
                  <a:pt x="43702" y="280379"/>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cine</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r>
              <a:rPr lang="es-AR" sz="3200" b="1" dirty="0" err="1">
                <a:solidFill>
                  <a:srgbClr val="002060"/>
                </a:solidFill>
                <a:latin typeface="Century Gothic" panose="020B0502020202020204" pitchFamily="34" charset="0"/>
              </a:rPr>
              <a:t>You</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go</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to</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the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market</a:t>
            </a:r>
            <a:r>
              <a:rPr lang="es-AR" sz="3200" b="1" dirty="0">
                <a:solidFill>
                  <a:srgbClr val="002060"/>
                </a:solidFill>
                <a:latin typeface="Century Gothic" panose="020B0502020202020204" pitchFamily="34" charset="0"/>
              </a:rPr>
              <a:t> in </a:t>
            </a:r>
            <a:r>
              <a:rPr lang="es-AR" sz="3200" b="1" dirty="0" err="1">
                <a:solidFill>
                  <a:srgbClr val="002060"/>
                </a:solidFill>
                <a:latin typeface="Century Gothic" panose="020B0502020202020204" pitchFamily="34" charset="0"/>
              </a:rPr>
              <a:t>the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morning</a:t>
            </a:r>
            <a:r>
              <a:rPr lang="es-AR" sz="3200" b="1" dirty="0">
                <a:solidFill>
                  <a:srgbClr val="002060"/>
                </a:solidFill>
                <a:latin typeface="Century Gothic" panose="020B0502020202020204" pitchFamily="34" charset="0"/>
              </a:rPr>
              <a:t>. </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7471998" y="5392576"/>
            <a:ext cx="1548969" cy="595879"/>
          </a:xfrm>
          <a:custGeom>
            <a:avLst/>
            <a:gdLst>
              <a:gd name="connsiteX0" fmla="*/ 0 w 1548969"/>
              <a:gd name="connsiteY0" fmla="*/ 0 h 595879"/>
              <a:gd name="connsiteX1" fmla="*/ 469854 w 1548969"/>
              <a:gd name="connsiteY1" fmla="*/ 0 h 595879"/>
              <a:gd name="connsiteX2" fmla="*/ 1001666 w 1548969"/>
              <a:gd name="connsiteY2" fmla="*/ 0 h 595879"/>
              <a:gd name="connsiteX3" fmla="*/ 1548968 w 1548969"/>
              <a:gd name="connsiteY3" fmla="*/ 0 h 595879"/>
              <a:gd name="connsiteX4" fmla="*/ 1548968 w 1548969"/>
              <a:gd name="connsiteY4" fmla="*/ 595879 h 595879"/>
              <a:gd name="connsiteX5" fmla="*/ 1001666 w 1548969"/>
              <a:gd name="connsiteY5" fmla="*/ 595879 h 595879"/>
              <a:gd name="connsiteX6" fmla="*/ 516323 w 1548969"/>
              <a:gd name="connsiteY6" fmla="*/ 595879 h 595879"/>
              <a:gd name="connsiteX7" fmla="*/ 0 w 1548969"/>
              <a:gd name="connsiteY7" fmla="*/ 595879 h 595879"/>
              <a:gd name="connsiteX8" fmla="*/ 0 w 1548969"/>
              <a:gd name="connsiteY8" fmla="*/ 0 h 59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9" fill="none" extrusionOk="0">
                <a:moveTo>
                  <a:pt x="0" y="0"/>
                </a:moveTo>
                <a:cubicBezTo>
                  <a:pt x="129281" y="-50562"/>
                  <a:pt x="338423" y="32061"/>
                  <a:pt x="469854" y="0"/>
                </a:cubicBezTo>
                <a:cubicBezTo>
                  <a:pt x="601285" y="-32061"/>
                  <a:pt x="852529" y="7275"/>
                  <a:pt x="1001666" y="0"/>
                </a:cubicBezTo>
                <a:cubicBezTo>
                  <a:pt x="1150803" y="-7275"/>
                  <a:pt x="1326558" y="46409"/>
                  <a:pt x="1548968" y="0"/>
                </a:cubicBezTo>
                <a:cubicBezTo>
                  <a:pt x="1617865" y="140647"/>
                  <a:pt x="1545973" y="336054"/>
                  <a:pt x="1548968" y="595879"/>
                </a:cubicBezTo>
                <a:cubicBezTo>
                  <a:pt x="1309422" y="654858"/>
                  <a:pt x="1118978" y="556785"/>
                  <a:pt x="1001666" y="595879"/>
                </a:cubicBezTo>
                <a:cubicBezTo>
                  <a:pt x="884354" y="634973"/>
                  <a:pt x="675370" y="537840"/>
                  <a:pt x="516323" y="595879"/>
                </a:cubicBezTo>
                <a:cubicBezTo>
                  <a:pt x="357276" y="653918"/>
                  <a:pt x="147833" y="558725"/>
                  <a:pt x="0" y="595879"/>
                </a:cubicBezTo>
                <a:cubicBezTo>
                  <a:pt x="-18479" y="313109"/>
                  <a:pt x="19970" y="271869"/>
                  <a:pt x="0" y="0"/>
                </a:cubicBezTo>
                <a:close/>
              </a:path>
              <a:path w="1548969" h="595879"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90787" y="293183"/>
                  <a:pt x="1520555" y="341960"/>
                  <a:pt x="1548968" y="595879"/>
                </a:cubicBezTo>
                <a:cubicBezTo>
                  <a:pt x="1335580" y="623468"/>
                  <a:pt x="1263612" y="562809"/>
                  <a:pt x="1048135" y="595879"/>
                </a:cubicBezTo>
                <a:cubicBezTo>
                  <a:pt x="832658" y="628949"/>
                  <a:pt x="698679" y="571827"/>
                  <a:pt x="531812" y="595879"/>
                </a:cubicBezTo>
                <a:cubicBezTo>
                  <a:pt x="364945" y="619931"/>
                  <a:pt x="221289" y="584040"/>
                  <a:pt x="0" y="595879"/>
                </a:cubicBezTo>
                <a:cubicBezTo>
                  <a:pt x="-34827" y="391670"/>
                  <a:pt x="69993" y="19330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a:t>
            </a:r>
            <a:r>
              <a:rPr lang="en-GB" sz="2500" b="1" dirty="0" err="1">
                <a:solidFill>
                  <a:srgbClr val="002060"/>
                </a:solidFill>
                <a:latin typeface="Century Gothic" panose="020B0502020202020204" pitchFamily="34" charset="0"/>
                <a:ea typeface="Montserrat"/>
                <a:cs typeface="Montserrat"/>
                <a:sym typeface="Montserrat"/>
              </a:rPr>
              <a:t>el</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5818658" y="5387385"/>
            <a:ext cx="1548969" cy="595879"/>
          </a:xfrm>
          <a:custGeom>
            <a:avLst/>
            <a:gdLst>
              <a:gd name="connsiteX0" fmla="*/ 0 w 1548969"/>
              <a:gd name="connsiteY0" fmla="*/ 0 h 595879"/>
              <a:gd name="connsiteX1" fmla="*/ 531812 w 1548969"/>
              <a:gd name="connsiteY1" fmla="*/ 0 h 595879"/>
              <a:gd name="connsiteX2" fmla="*/ 1032645 w 1548969"/>
              <a:gd name="connsiteY2" fmla="*/ 0 h 595879"/>
              <a:gd name="connsiteX3" fmla="*/ 1548968 w 1548969"/>
              <a:gd name="connsiteY3" fmla="*/ 0 h 595879"/>
              <a:gd name="connsiteX4" fmla="*/ 1548968 w 1548969"/>
              <a:gd name="connsiteY4" fmla="*/ 595879 h 595879"/>
              <a:gd name="connsiteX5" fmla="*/ 1001666 w 1548969"/>
              <a:gd name="connsiteY5" fmla="*/ 595879 h 595879"/>
              <a:gd name="connsiteX6" fmla="*/ 516323 w 1548969"/>
              <a:gd name="connsiteY6" fmla="*/ 595879 h 595879"/>
              <a:gd name="connsiteX7" fmla="*/ 0 w 1548969"/>
              <a:gd name="connsiteY7" fmla="*/ 595879 h 595879"/>
              <a:gd name="connsiteX8" fmla="*/ 0 w 1548969"/>
              <a:gd name="connsiteY8" fmla="*/ 0 h 595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9" fill="none" extrusionOk="0">
                <a:moveTo>
                  <a:pt x="0" y="0"/>
                </a:moveTo>
                <a:cubicBezTo>
                  <a:pt x="171565" y="-33755"/>
                  <a:pt x="334827" y="26954"/>
                  <a:pt x="531812" y="0"/>
                </a:cubicBezTo>
                <a:cubicBezTo>
                  <a:pt x="728797" y="-26954"/>
                  <a:pt x="927162" y="6261"/>
                  <a:pt x="1032645" y="0"/>
                </a:cubicBezTo>
                <a:cubicBezTo>
                  <a:pt x="1138128" y="-6261"/>
                  <a:pt x="1315071" y="9764"/>
                  <a:pt x="1548968" y="0"/>
                </a:cubicBezTo>
                <a:cubicBezTo>
                  <a:pt x="1567009" y="170843"/>
                  <a:pt x="1498167" y="461962"/>
                  <a:pt x="1548968" y="595879"/>
                </a:cubicBezTo>
                <a:cubicBezTo>
                  <a:pt x="1355244" y="627509"/>
                  <a:pt x="1123304" y="565831"/>
                  <a:pt x="1001666" y="595879"/>
                </a:cubicBezTo>
                <a:cubicBezTo>
                  <a:pt x="880028" y="625927"/>
                  <a:pt x="697303" y="547179"/>
                  <a:pt x="516323" y="595879"/>
                </a:cubicBezTo>
                <a:cubicBezTo>
                  <a:pt x="335343" y="644579"/>
                  <a:pt x="219390" y="547688"/>
                  <a:pt x="0" y="595879"/>
                </a:cubicBezTo>
                <a:cubicBezTo>
                  <a:pt x="-21103" y="364378"/>
                  <a:pt x="24377" y="248672"/>
                  <a:pt x="0" y="0"/>
                </a:cubicBezTo>
                <a:close/>
              </a:path>
              <a:path w="1548969" h="595879"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99902" y="165547"/>
                  <a:pt x="1529519" y="424677"/>
                  <a:pt x="1548968" y="595879"/>
                </a:cubicBezTo>
                <a:cubicBezTo>
                  <a:pt x="1291715" y="648983"/>
                  <a:pt x="1260716" y="571738"/>
                  <a:pt x="1032645" y="595879"/>
                </a:cubicBezTo>
                <a:cubicBezTo>
                  <a:pt x="804574" y="620020"/>
                  <a:pt x="721926" y="576948"/>
                  <a:pt x="500833" y="595879"/>
                </a:cubicBezTo>
                <a:cubicBezTo>
                  <a:pt x="279740" y="614810"/>
                  <a:pt x="212930" y="586760"/>
                  <a:pt x="0" y="595879"/>
                </a:cubicBezTo>
                <a:cubicBezTo>
                  <a:pt x="-62599" y="375228"/>
                  <a:pt x="17114" y="1232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al</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dirty="0">
                <a:solidFill>
                  <a:srgbClr val="F03C78"/>
                </a:solidFill>
                <a:latin typeface="Modern Love" panose="04090805081005020601" pitchFamily="82" charset="0"/>
                <a:ea typeface="Montserrat"/>
                <a:cs typeface="Montserrat"/>
                <a:sym typeface="Montserrat"/>
              </a:rPr>
              <a:t>1</a:t>
            </a:r>
            <a:endParaRPr sz="3600" b="1" dirty="0">
              <a:solidFill>
                <a:srgbClr val="F03C78"/>
              </a:solidFill>
              <a:latin typeface="Modern Love" panose="04090805081005020601" pitchFamily="82" charset="0"/>
              <a:ea typeface="Montserrat"/>
              <a:cs typeface="Montserrat"/>
              <a:sym typeface="Montserrat"/>
            </a:endParaRPr>
          </a:p>
          <a:p>
            <a:endParaRPr sz="2800" b="1" dirty="0">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8761206" y="3971808"/>
            <a:ext cx="1548969" cy="595878"/>
          </a:xfrm>
          <a:custGeom>
            <a:avLst/>
            <a:gdLst>
              <a:gd name="connsiteX0" fmla="*/ 0 w 1548969"/>
              <a:gd name="connsiteY0" fmla="*/ 0 h 595878"/>
              <a:gd name="connsiteX1" fmla="*/ 531812 w 1548969"/>
              <a:gd name="connsiteY1" fmla="*/ 0 h 595878"/>
              <a:gd name="connsiteX2" fmla="*/ 1032645 w 1548969"/>
              <a:gd name="connsiteY2" fmla="*/ 0 h 595878"/>
              <a:gd name="connsiteX3" fmla="*/ 1548968 w 1548969"/>
              <a:gd name="connsiteY3" fmla="*/ 0 h 595878"/>
              <a:gd name="connsiteX4" fmla="*/ 1548968 w 1548969"/>
              <a:gd name="connsiteY4" fmla="*/ 595878 h 595878"/>
              <a:gd name="connsiteX5" fmla="*/ 1079114 w 1548969"/>
              <a:gd name="connsiteY5" fmla="*/ 595878 h 595878"/>
              <a:gd name="connsiteX6" fmla="*/ 593771 w 1548969"/>
              <a:gd name="connsiteY6" fmla="*/ 595878 h 595878"/>
              <a:gd name="connsiteX7" fmla="*/ 0 w 1548969"/>
              <a:gd name="connsiteY7" fmla="*/ 595878 h 595878"/>
              <a:gd name="connsiteX8" fmla="*/ 0 w 1548969"/>
              <a:gd name="connsiteY8"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8" fill="none" extrusionOk="0">
                <a:moveTo>
                  <a:pt x="0" y="0"/>
                </a:moveTo>
                <a:cubicBezTo>
                  <a:pt x="109507" y="-734"/>
                  <a:pt x="414304" y="62381"/>
                  <a:pt x="531812" y="0"/>
                </a:cubicBezTo>
                <a:cubicBezTo>
                  <a:pt x="649320" y="-62381"/>
                  <a:pt x="857717" y="17669"/>
                  <a:pt x="1032645" y="0"/>
                </a:cubicBezTo>
                <a:cubicBezTo>
                  <a:pt x="1207573" y="-17669"/>
                  <a:pt x="1390756" y="28720"/>
                  <a:pt x="1548968" y="0"/>
                </a:cubicBezTo>
                <a:cubicBezTo>
                  <a:pt x="1607034" y="296735"/>
                  <a:pt x="1515506" y="424657"/>
                  <a:pt x="1548968" y="595878"/>
                </a:cubicBezTo>
                <a:cubicBezTo>
                  <a:pt x="1424532" y="645865"/>
                  <a:pt x="1210815" y="551330"/>
                  <a:pt x="1079114" y="595878"/>
                </a:cubicBezTo>
                <a:cubicBezTo>
                  <a:pt x="947413" y="640426"/>
                  <a:pt x="704798" y="547494"/>
                  <a:pt x="593771" y="595878"/>
                </a:cubicBezTo>
                <a:cubicBezTo>
                  <a:pt x="482744" y="644262"/>
                  <a:pt x="246196" y="536389"/>
                  <a:pt x="0" y="595878"/>
                </a:cubicBezTo>
                <a:cubicBezTo>
                  <a:pt x="-34882" y="394589"/>
                  <a:pt x="5603" y="122987"/>
                  <a:pt x="0" y="0"/>
                </a:cubicBezTo>
                <a:close/>
              </a:path>
              <a:path w="1548969" h="595878"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81268" y="270055"/>
                  <a:pt x="1483072" y="397301"/>
                  <a:pt x="1548968" y="595878"/>
                </a:cubicBezTo>
                <a:cubicBezTo>
                  <a:pt x="1348944" y="645238"/>
                  <a:pt x="1221916" y="583676"/>
                  <a:pt x="1032645" y="595878"/>
                </a:cubicBezTo>
                <a:cubicBezTo>
                  <a:pt x="843374" y="608080"/>
                  <a:pt x="651640" y="567745"/>
                  <a:pt x="516323" y="595878"/>
                </a:cubicBezTo>
                <a:cubicBezTo>
                  <a:pt x="381006" y="624011"/>
                  <a:pt x="207116" y="590951"/>
                  <a:pt x="0" y="595878"/>
                </a:cubicBezTo>
                <a:cubicBezTo>
                  <a:pt x="-9" y="431304"/>
                  <a:pt x="38950" y="275109"/>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de</a:t>
            </a:r>
            <a:endParaRPr sz="2500" b="1" dirty="0">
              <a:solidFill>
                <a:srgbClr val="002060"/>
              </a:solidFill>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5464456" y="3987295"/>
            <a:ext cx="1548969" cy="595878"/>
          </a:xfrm>
          <a:custGeom>
            <a:avLst/>
            <a:gdLst>
              <a:gd name="connsiteX0" fmla="*/ 0 w 1548969"/>
              <a:gd name="connsiteY0" fmla="*/ 0 h 595878"/>
              <a:gd name="connsiteX1" fmla="*/ 531812 w 1548969"/>
              <a:gd name="connsiteY1" fmla="*/ 0 h 595878"/>
              <a:gd name="connsiteX2" fmla="*/ 1063625 w 1548969"/>
              <a:gd name="connsiteY2" fmla="*/ 0 h 595878"/>
              <a:gd name="connsiteX3" fmla="*/ 1548968 w 1548969"/>
              <a:gd name="connsiteY3" fmla="*/ 0 h 595878"/>
              <a:gd name="connsiteX4" fmla="*/ 1548968 w 1548969"/>
              <a:gd name="connsiteY4" fmla="*/ 595878 h 595878"/>
              <a:gd name="connsiteX5" fmla="*/ 1048135 w 1548969"/>
              <a:gd name="connsiteY5" fmla="*/ 595878 h 595878"/>
              <a:gd name="connsiteX6" fmla="*/ 562792 w 1548969"/>
              <a:gd name="connsiteY6" fmla="*/ 595878 h 595878"/>
              <a:gd name="connsiteX7" fmla="*/ 0 w 1548969"/>
              <a:gd name="connsiteY7" fmla="*/ 595878 h 595878"/>
              <a:gd name="connsiteX8" fmla="*/ 0 w 1548969"/>
              <a:gd name="connsiteY8"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8" fill="none" extrusionOk="0">
                <a:moveTo>
                  <a:pt x="0" y="0"/>
                </a:moveTo>
                <a:cubicBezTo>
                  <a:pt x="167141" y="-27949"/>
                  <a:pt x="308368" y="477"/>
                  <a:pt x="531812" y="0"/>
                </a:cubicBezTo>
                <a:cubicBezTo>
                  <a:pt x="755256" y="-477"/>
                  <a:pt x="951283" y="6588"/>
                  <a:pt x="1063625" y="0"/>
                </a:cubicBezTo>
                <a:cubicBezTo>
                  <a:pt x="1175967" y="-6588"/>
                  <a:pt x="1446822" y="49981"/>
                  <a:pt x="1548968" y="0"/>
                </a:cubicBezTo>
                <a:cubicBezTo>
                  <a:pt x="1571446" y="273447"/>
                  <a:pt x="1537953" y="298431"/>
                  <a:pt x="1548968" y="595878"/>
                </a:cubicBezTo>
                <a:cubicBezTo>
                  <a:pt x="1358317" y="620569"/>
                  <a:pt x="1208150" y="556072"/>
                  <a:pt x="1048135" y="595878"/>
                </a:cubicBezTo>
                <a:cubicBezTo>
                  <a:pt x="888120" y="635684"/>
                  <a:pt x="674328" y="542107"/>
                  <a:pt x="562792" y="595878"/>
                </a:cubicBezTo>
                <a:cubicBezTo>
                  <a:pt x="451256" y="649649"/>
                  <a:pt x="152550" y="590162"/>
                  <a:pt x="0" y="595878"/>
                </a:cubicBezTo>
                <a:cubicBezTo>
                  <a:pt x="-69556" y="374185"/>
                  <a:pt x="25107" y="210868"/>
                  <a:pt x="0" y="0"/>
                </a:cubicBezTo>
                <a:close/>
              </a:path>
              <a:path w="1548969" h="595878"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61109" y="296027"/>
                  <a:pt x="1531305" y="338323"/>
                  <a:pt x="1548968" y="595878"/>
                </a:cubicBezTo>
                <a:cubicBezTo>
                  <a:pt x="1280499" y="644312"/>
                  <a:pt x="1145822" y="563281"/>
                  <a:pt x="1001666" y="595878"/>
                </a:cubicBezTo>
                <a:cubicBezTo>
                  <a:pt x="857510" y="628475"/>
                  <a:pt x="673530" y="551461"/>
                  <a:pt x="454364" y="595878"/>
                </a:cubicBezTo>
                <a:cubicBezTo>
                  <a:pt x="235198" y="640295"/>
                  <a:pt x="132555" y="559661"/>
                  <a:pt x="0" y="595878"/>
                </a:cubicBezTo>
                <a:cubicBezTo>
                  <a:pt x="-71340" y="427901"/>
                  <a:pt x="11484" y="1971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con</a:t>
            </a:r>
            <a:endParaRPr sz="2500" b="1" dirty="0">
              <a:solidFill>
                <a:srgbClr val="002060"/>
              </a:solidFill>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7124937" y="3987295"/>
            <a:ext cx="1548969" cy="595878"/>
          </a:xfrm>
          <a:custGeom>
            <a:avLst/>
            <a:gdLst>
              <a:gd name="connsiteX0" fmla="*/ 0 w 1548969"/>
              <a:gd name="connsiteY0" fmla="*/ 0 h 595878"/>
              <a:gd name="connsiteX1" fmla="*/ 516323 w 1548969"/>
              <a:gd name="connsiteY1" fmla="*/ 0 h 595878"/>
              <a:gd name="connsiteX2" fmla="*/ 1001666 w 1548969"/>
              <a:gd name="connsiteY2" fmla="*/ 0 h 595878"/>
              <a:gd name="connsiteX3" fmla="*/ 1548968 w 1548969"/>
              <a:gd name="connsiteY3" fmla="*/ 0 h 595878"/>
              <a:gd name="connsiteX4" fmla="*/ 1548968 w 1548969"/>
              <a:gd name="connsiteY4" fmla="*/ 595878 h 595878"/>
              <a:gd name="connsiteX5" fmla="*/ 1001666 w 1548969"/>
              <a:gd name="connsiteY5" fmla="*/ 595878 h 595878"/>
              <a:gd name="connsiteX6" fmla="*/ 454364 w 1548969"/>
              <a:gd name="connsiteY6" fmla="*/ 595878 h 595878"/>
              <a:gd name="connsiteX7" fmla="*/ 0 w 1548969"/>
              <a:gd name="connsiteY7" fmla="*/ 595878 h 595878"/>
              <a:gd name="connsiteX8" fmla="*/ 0 w 1548969"/>
              <a:gd name="connsiteY8"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48969" h="595878" fill="none" extrusionOk="0">
                <a:moveTo>
                  <a:pt x="0" y="0"/>
                </a:moveTo>
                <a:cubicBezTo>
                  <a:pt x="243911" y="-10"/>
                  <a:pt x="337686" y="35324"/>
                  <a:pt x="516323" y="0"/>
                </a:cubicBezTo>
                <a:cubicBezTo>
                  <a:pt x="694960" y="-35324"/>
                  <a:pt x="851612" y="29846"/>
                  <a:pt x="1001666" y="0"/>
                </a:cubicBezTo>
                <a:cubicBezTo>
                  <a:pt x="1151720" y="-29846"/>
                  <a:pt x="1430641" y="11509"/>
                  <a:pt x="1548968" y="0"/>
                </a:cubicBezTo>
                <a:cubicBezTo>
                  <a:pt x="1571730" y="145665"/>
                  <a:pt x="1542666" y="426024"/>
                  <a:pt x="1548968" y="595878"/>
                </a:cubicBezTo>
                <a:cubicBezTo>
                  <a:pt x="1336132" y="658731"/>
                  <a:pt x="1142576" y="576964"/>
                  <a:pt x="1001666" y="595878"/>
                </a:cubicBezTo>
                <a:cubicBezTo>
                  <a:pt x="860756" y="614792"/>
                  <a:pt x="720985" y="543186"/>
                  <a:pt x="454364" y="595878"/>
                </a:cubicBezTo>
                <a:cubicBezTo>
                  <a:pt x="187743" y="648570"/>
                  <a:pt x="160910" y="556948"/>
                  <a:pt x="0" y="595878"/>
                </a:cubicBezTo>
                <a:cubicBezTo>
                  <a:pt x="-37706" y="433175"/>
                  <a:pt x="47197" y="186216"/>
                  <a:pt x="0" y="0"/>
                </a:cubicBezTo>
                <a:close/>
              </a:path>
              <a:path w="1548969" h="595878"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84033" y="234106"/>
                  <a:pt x="1538288" y="474774"/>
                  <a:pt x="1548968" y="595878"/>
                </a:cubicBezTo>
                <a:cubicBezTo>
                  <a:pt x="1403595" y="610163"/>
                  <a:pt x="1255097" y="551151"/>
                  <a:pt x="1032645" y="595878"/>
                </a:cubicBezTo>
                <a:cubicBezTo>
                  <a:pt x="810193" y="640605"/>
                  <a:pt x="642907" y="560231"/>
                  <a:pt x="531812" y="595878"/>
                </a:cubicBezTo>
                <a:cubicBezTo>
                  <a:pt x="420717" y="631525"/>
                  <a:pt x="191969" y="586179"/>
                  <a:pt x="0" y="595878"/>
                </a:cubicBezTo>
                <a:cubicBezTo>
                  <a:pt x="-63971" y="352039"/>
                  <a:pt x="5834" y="235224"/>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por</a:t>
            </a:r>
            <a:endParaRPr sz="2500" b="1" dirty="0">
              <a:solidFill>
                <a:srgbClr val="002060"/>
              </a:solidFill>
              <a:latin typeface="Century Gothic" panose="020B0502020202020204" pitchFamily="34" charset="0"/>
              <a:ea typeface="Montserrat"/>
              <a:cs typeface="Montserrat"/>
              <a:sym typeface="Montserrat"/>
            </a:endParaRPr>
          </a:p>
        </p:txBody>
      </p:sp>
      <p:sp>
        <p:nvSpPr>
          <p:cNvPr id="67" name="TextBox 66">
            <a:extLst>
              <a:ext uri="{FF2B5EF4-FFF2-40B4-BE49-F238E27FC236}">
                <a16:creationId xmlns:a16="http://schemas.microsoft.com/office/drawing/2014/main" id="{F822B1E7-68D4-42E2-A196-1CEAD0069C4B}"/>
              </a:ext>
            </a:extLst>
          </p:cNvPr>
          <p:cNvSpPr txBox="1"/>
          <p:nvPr/>
        </p:nvSpPr>
        <p:spPr>
          <a:xfrm>
            <a:off x="2810750" y="502560"/>
            <a:ext cx="2460930"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Traduce 🗣</a:t>
            </a:r>
          </a:p>
        </p:txBody>
      </p:sp>
      <p:sp>
        <p:nvSpPr>
          <p:cNvPr id="44" name="Google Shape;698;p62">
            <a:extLst>
              <a:ext uri="{FF2B5EF4-FFF2-40B4-BE49-F238E27FC236}">
                <a16:creationId xmlns:a16="http://schemas.microsoft.com/office/drawing/2014/main" id="{5222B90B-0CF5-42E5-8A4B-670B53688209}"/>
              </a:ext>
            </a:extLst>
          </p:cNvPr>
          <p:cNvSpPr/>
          <p:nvPr/>
        </p:nvSpPr>
        <p:spPr>
          <a:xfrm>
            <a:off x="4684591" y="6106592"/>
            <a:ext cx="1548969" cy="650531"/>
          </a:xfrm>
          <a:custGeom>
            <a:avLst/>
            <a:gdLst>
              <a:gd name="connsiteX0" fmla="*/ 0 w 1548969"/>
              <a:gd name="connsiteY0" fmla="*/ 0 h 650531"/>
              <a:gd name="connsiteX1" fmla="*/ 469854 w 1548969"/>
              <a:gd name="connsiteY1" fmla="*/ 0 h 650531"/>
              <a:gd name="connsiteX2" fmla="*/ 1001666 w 1548969"/>
              <a:gd name="connsiteY2" fmla="*/ 0 h 650531"/>
              <a:gd name="connsiteX3" fmla="*/ 1548968 w 1548969"/>
              <a:gd name="connsiteY3" fmla="*/ 0 h 650531"/>
              <a:gd name="connsiteX4" fmla="*/ 1548968 w 1548969"/>
              <a:gd name="connsiteY4" fmla="*/ 318760 h 650531"/>
              <a:gd name="connsiteX5" fmla="*/ 1548968 w 1548969"/>
              <a:gd name="connsiteY5" fmla="*/ 650531 h 650531"/>
              <a:gd name="connsiteX6" fmla="*/ 1032645 w 1548969"/>
              <a:gd name="connsiteY6" fmla="*/ 650531 h 650531"/>
              <a:gd name="connsiteX7" fmla="*/ 516323 w 1548969"/>
              <a:gd name="connsiteY7" fmla="*/ 650531 h 650531"/>
              <a:gd name="connsiteX8" fmla="*/ 0 w 1548969"/>
              <a:gd name="connsiteY8" fmla="*/ 650531 h 650531"/>
              <a:gd name="connsiteX9" fmla="*/ 0 w 1548969"/>
              <a:gd name="connsiteY9" fmla="*/ 338276 h 650531"/>
              <a:gd name="connsiteX10" fmla="*/ 0 w 1548969"/>
              <a:gd name="connsiteY10" fmla="*/ 0 h 650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650531"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84010" y="142226"/>
                  <a:pt x="1540041" y="233608"/>
                  <a:pt x="1548968" y="318760"/>
                </a:cubicBezTo>
                <a:cubicBezTo>
                  <a:pt x="1557895" y="403912"/>
                  <a:pt x="1521282" y="542042"/>
                  <a:pt x="1548968" y="650531"/>
                </a:cubicBezTo>
                <a:cubicBezTo>
                  <a:pt x="1367386" y="658004"/>
                  <a:pt x="1264531" y="631662"/>
                  <a:pt x="1032645" y="650531"/>
                </a:cubicBezTo>
                <a:cubicBezTo>
                  <a:pt x="800759" y="669400"/>
                  <a:pt x="739692" y="599892"/>
                  <a:pt x="516323" y="650531"/>
                </a:cubicBezTo>
                <a:cubicBezTo>
                  <a:pt x="292954" y="701170"/>
                  <a:pt x="250454" y="641713"/>
                  <a:pt x="0" y="650531"/>
                </a:cubicBezTo>
                <a:cubicBezTo>
                  <a:pt x="-7629" y="570768"/>
                  <a:pt x="7077" y="489346"/>
                  <a:pt x="0" y="338276"/>
                </a:cubicBezTo>
                <a:cubicBezTo>
                  <a:pt x="-7077" y="187206"/>
                  <a:pt x="34194" y="95555"/>
                  <a:pt x="0" y="0"/>
                </a:cubicBezTo>
                <a:close/>
              </a:path>
              <a:path w="1548969" h="650531"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84725" y="84168"/>
                  <a:pt x="1513538" y="236202"/>
                  <a:pt x="1548968" y="318760"/>
                </a:cubicBezTo>
                <a:cubicBezTo>
                  <a:pt x="1584398" y="401318"/>
                  <a:pt x="1537949" y="532037"/>
                  <a:pt x="1548968" y="650531"/>
                </a:cubicBezTo>
                <a:cubicBezTo>
                  <a:pt x="1304781" y="653527"/>
                  <a:pt x="1147600" y="624681"/>
                  <a:pt x="1032645" y="650531"/>
                </a:cubicBezTo>
                <a:cubicBezTo>
                  <a:pt x="917690" y="676381"/>
                  <a:pt x="682447" y="611908"/>
                  <a:pt x="562792" y="650531"/>
                </a:cubicBezTo>
                <a:cubicBezTo>
                  <a:pt x="443137" y="689154"/>
                  <a:pt x="136578" y="645562"/>
                  <a:pt x="0" y="650531"/>
                </a:cubicBezTo>
                <a:cubicBezTo>
                  <a:pt x="-8165" y="551629"/>
                  <a:pt x="10880" y="479696"/>
                  <a:pt x="0" y="318760"/>
                </a:cubicBezTo>
                <a:cubicBezTo>
                  <a:pt x="-10880" y="157824"/>
                  <a:pt x="8576" y="86126"/>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estoy</a:t>
            </a:r>
            <a:endParaRPr sz="2500" b="1" dirty="0">
              <a:solidFill>
                <a:srgbClr val="002060"/>
              </a:solidFill>
              <a:latin typeface="Century Gothic" panose="020B0502020202020204" pitchFamily="34" charset="0"/>
              <a:ea typeface="Montserrat"/>
              <a:cs typeface="Montserrat"/>
              <a:sym typeface="Montserrat"/>
            </a:endParaRPr>
          </a:p>
        </p:txBody>
      </p:sp>
      <p:sp>
        <p:nvSpPr>
          <p:cNvPr id="49" name="Google Shape;695;p62">
            <a:extLst>
              <a:ext uri="{FF2B5EF4-FFF2-40B4-BE49-F238E27FC236}">
                <a16:creationId xmlns:a16="http://schemas.microsoft.com/office/drawing/2014/main" id="{2346E382-A68B-4505-BC01-6E919E82961B}"/>
              </a:ext>
            </a:extLst>
          </p:cNvPr>
          <p:cNvSpPr/>
          <p:nvPr/>
        </p:nvSpPr>
        <p:spPr>
          <a:xfrm>
            <a:off x="8856238" y="3222295"/>
            <a:ext cx="2225821" cy="595878"/>
          </a:xfrm>
          <a:custGeom>
            <a:avLst/>
            <a:gdLst>
              <a:gd name="connsiteX0" fmla="*/ 0 w 2225821"/>
              <a:gd name="connsiteY0" fmla="*/ 0 h 595878"/>
              <a:gd name="connsiteX1" fmla="*/ 578713 w 2225821"/>
              <a:gd name="connsiteY1" fmla="*/ 0 h 595878"/>
              <a:gd name="connsiteX2" fmla="*/ 1112911 w 2225821"/>
              <a:gd name="connsiteY2" fmla="*/ 0 h 595878"/>
              <a:gd name="connsiteX3" fmla="*/ 1691624 w 2225821"/>
              <a:gd name="connsiteY3" fmla="*/ 0 h 595878"/>
              <a:gd name="connsiteX4" fmla="*/ 2225821 w 2225821"/>
              <a:gd name="connsiteY4" fmla="*/ 0 h 595878"/>
              <a:gd name="connsiteX5" fmla="*/ 2225821 w 2225821"/>
              <a:gd name="connsiteY5" fmla="*/ 595878 h 595878"/>
              <a:gd name="connsiteX6" fmla="*/ 1691624 w 2225821"/>
              <a:gd name="connsiteY6" fmla="*/ 595878 h 595878"/>
              <a:gd name="connsiteX7" fmla="*/ 1179685 w 2225821"/>
              <a:gd name="connsiteY7" fmla="*/ 595878 h 595878"/>
              <a:gd name="connsiteX8" fmla="*/ 578713 w 2225821"/>
              <a:gd name="connsiteY8" fmla="*/ 595878 h 595878"/>
              <a:gd name="connsiteX9" fmla="*/ 0 w 2225821"/>
              <a:gd name="connsiteY9" fmla="*/ 595878 h 595878"/>
              <a:gd name="connsiteX10" fmla="*/ 0 w 2225821"/>
              <a:gd name="connsiteY10"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25821" h="595878" fill="none" extrusionOk="0">
                <a:moveTo>
                  <a:pt x="0" y="0"/>
                </a:moveTo>
                <a:cubicBezTo>
                  <a:pt x="192897" y="-51665"/>
                  <a:pt x="319706" y="13064"/>
                  <a:pt x="578713" y="0"/>
                </a:cubicBezTo>
                <a:cubicBezTo>
                  <a:pt x="837720" y="-13064"/>
                  <a:pt x="967404" y="24256"/>
                  <a:pt x="1112911" y="0"/>
                </a:cubicBezTo>
                <a:cubicBezTo>
                  <a:pt x="1258418" y="-24256"/>
                  <a:pt x="1500659" y="53148"/>
                  <a:pt x="1691624" y="0"/>
                </a:cubicBezTo>
                <a:cubicBezTo>
                  <a:pt x="1882589" y="-53148"/>
                  <a:pt x="2105445" y="33708"/>
                  <a:pt x="2225821" y="0"/>
                </a:cubicBezTo>
                <a:cubicBezTo>
                  <a:pt x="2240372" y="144252"/>
                  <a:pt x="2195159" y="394303"/>
                  <a:pt x="2225821" y="595878"/>
                </a:cubicBezTo>
                <a:cubicBezTo>
                  <a:pt x="2087762" y="610936"/>
                  <a:pt x="1904972" y="557848"/>
                  <a:pt x="1691624" y="595878"/>
                </a:cubicBezTo>
                <a:cubicBezTo>
                  <a:pt x="1478276" y="633908"/>
                  <a:pt x="1401844" y="547728"/>
                  <a:pt x="1179685" y="595878"/>
                </a:cubicBezTo>
                <a:cubicBezTo>
                  <a:pt x="957526" y="644028"/>
                  <a:pt x="715069" y="542724"/>
                  <a:pt x="578713" y="595878"/>
                </a:cubicBezTo>
                <a:cubicBezTo>
                  <a:pt x="442357" y="649032"/>
                  <a:pt x="161584" y="572803"/>
                  <a:pt x="0" y="595878"/>
                </a:cubicBezTo>
                <a:cubicBezTo>
                  <a:pt x="-64233" y="310047"/>
                  <a:pt x="67841" y="131102"/>
                  <a:pt x="0" y="0"/>
                </a:cubicBezTo>
                <a:close/>
              </a:path>
              <a:path w="2225821" h="595878" stroke="0" extrusionOk="0">
                <a:moveTo>
                  <a:pt x="0" y="0"/>
                </a:moveTo>
                <a:cubicBezTo>
                  <a:pt x="254113" y="-39768"/>
                  <a:pt x="314821" y="59731"/>
                  <a:pt x="600972" y="0"/>
                </a:cubicBezTo>
                <a:cubicBezTo>
                  <a:pt x="887123" y="-59731"/>
                  <a:pt x="963091" y="47428"/>
                  <a:pt x="1157427" y="0"/>
                </a:cubicBezTo>
                <a:cubicBezTo>
                  <a:pt x="1351763" y="-47428"/>
                  <a:pt x="1466428" y="49363"/>
                  <a:pt x="1736140" y="0"/>
                </a:cubicBezTo>
                <a:cubicBezTo>
                  <a:pt x="2005852" y="-49363"/>
                  <a:pt x="2117871" y="43253"/>
                  <a:pt x="2225821" y="0"/>
                </a:cubicBezTo>
                <a:cubicBezTo>
                  <a:pt x="2233470" y="139612"/>
                  <a:pt x="2204472" y="370895"/>
                  <a:pt x="2225821" y="595878"/>
                </a:cubicBezTo>
                <a:cubicBezTo>
                  <a:pt x="1974756" y="638374"/>
                  <a:pt x="1819229" y="535372"/>
                  <a:pt x="1713882" y="595878"/>
                </a:cubicBezTo>
                <a:cubicBezTo>
                  <a:pt x="1608535" y="656384"/>
                  <a:pt x="1373872" y="527042"/>
                  <a:pt x="1135169" y="595878"/>
                </a:cubicBezTo>
                <a:cubicBezTo>
                  <a:pt x="896466" y="664714"/>
                  <a:pt x="680829" y="560480"/>
                  <a:pt x="534197" y="595878"/>
                </a:cubicBezTo>
                <a:cubicBezTo>
                  <a:pt x="387565" y="631276"/>
                  <a:pt x="225700" y="552701"/>
                  <a:pt x="0" y="595878"/>
                </a:cubicBezTo>
                <a:cubicBezTo>
                  <a:pt x="-26103" y="420720"/>
                  <a:pt x="10618" y="23434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la </a:t>
            </a:r>
            <a:r>
              <a:rPr lang="en-GB" sz="2500" b="1" dirty="0" err="1">
                <a:solidFill>
                  <a:srgbClr val="002060"/>
                </a:solidFill>
                <a:latin typeface="Century Gothic" panose="020B0502020202020204" pitchFamily="34" charset="0"/>
                <a:ea typeface="Montserrat"/>
                <a:cs typeface="Montserrat"/>
                <a:sym typeface="Montserrat"/>
              </a:rPr>
              <a:t>mañana</a:t>
            </a:r>
            <a:r>
              <a:rPr lang="en-GB" sz="2500" b="1" dirty="0">
                <a:solidFill>
                  <a:srgbClr val="002060"/>
                </a:solidFill>
                <a:latin typeface="Century Gothic" panose="020B0502020202020204" pitchFamily="34" charset="0"/>
                <a:ea typeface="Montserrat"/>
                <a:cs typeface="Montserrat"/>
                <a:sym typeface="Montserrat"/>
              </a:rPr>
              <a:t> </a:t>
            </a:r>
            <a:endParaRPr sz="2500" b="1" dirty="0">
              <a:solidFill>
                <a:srgbClr val="002060"/>
              </a:solidFill>
              <a:latin typeface="Century Gothic" panose="020B0502020202020204" pitchFamily="34" charset="0"/>
              <a:ea typeface="Montserrat"/>
              <a:cs typeface="Montserrat"/>
              <a:sym typeface="Montserrat"/>
            </a:endParaRPr>
          </a:p>
        </p:txBody>
      </p:sp>
      <p:sp>
        <p:nvSpPr>
          <p:cNvPr id="55" name="Google Shape;697;p62">
            <a:extLst>
              <a:ext uri="{FF2B5EF4-FFF2-40B4-BE49-F238E27FC236}">
                <a16:creationId xmlns:a16="http://schemas.microsoft.com/office/drawing/2014/main" id="{4153911D-9EDF-4C61-8A4F-EA5A2E49ED5D}"/>
              </a:ext>
            </a:extLst>
          </p:cNvPr>
          <p:cNvSpPr/>
          <p:nvPr/>
        </p:nvSpPr>
        <p:spPr>
          <a:xfrm>
            <a:off x="4751071" y="3190864"/>
            <a:ext cx="1715454" cy="595878"/>
          </a:xfrm>
          <a:custGeom>
            <a:avLst/>
            <a:gdLst>
              <a:gd name="connsiteX0" fmla="*/ 0 w 1715454"/>
              <a:gd name="connsiteY0" fmla="*/ 0 h 595878"/>
              <a:gd name="connsiteX1" fmla="*/ 588973 w 1715454"/>
              <a:gd name="connsiteY1" fmla="*/ 0 h 595878"/>
              <a:gd name="connsiteX2" fmla="*/ 1177945 w 1715454"/>
              <a:gd name="connsiteY2" fmla="*/ 0 h 595878"/>
              <a:gd name="connsiteX3" fmla="*/ 1715454 w 1715454"/>
              <a:gd name="connsiteY3" fmla="*/ 0 h 595878"/>
              <a:gd name="connsiteX4" fmla="*/ 1715454 w 1715454"/>
              <a:gd name="connsiteY4" fmla="*/ 595878 h 595878"/>
              <a:gd name="connsiteX5" fmla="*/ 1160791 w 1715454"/>
              <a:gd name="connsiteY5" fmla="*/ 595878 h 595878"/>
              <a:gd name="connsiteX6" fmla="*/ 623282 w 1715454"/>
              <a:gd name="connsiteY6" fmla="*/ 595878 h 595878"/>
              <a:gd name="connsiteX7" fmla="*/ 0 w 1715454"/>
              <a:gd name="connsiteY7" fmla="*/ 595878 h 595878"/>
              <a:gd name="connsiteX8" fmla="*/ 0 w 1715454"/>
              <a:gd name="connsiteY8"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15454" h="595878" fill="none" extrusionOk="0">
                <a:moveTo>
                  <a:pt x="0" y="0"/>
                </a:moveTo>
                <a:cubicBezTo>
                  <a:pt x="196061" y="-67903"/>
                  <a:pt x="443475" y="17465"/>
                  <a:pt x="588973" y="0"/>
                </a:cubicBezTo>
                <a:cubicBezTo>
                  <a:pt x="734471" y="-17465"/>
                  <a:pt x="972969" y="47055"/>
                  <a:pt x="1177945" y="0"/>
                </a:cubicBezTo>
                <a:cubicBezTo>
                  <a:pt x="1382921" y="-47055"/>
                  <a:pt x="1580259" y="49226"/>
                  <a:pt x="1715454" y="0"/>
                </a:cubicBezTo>
                <a:cubicBezTo>
                  <a:pt x="1737932" y="273447"/>
                  <a:pt x="1704439" y="298431"/>
                  <a:pt x="1715454" y="595878"/>
                </a:cubicBezTo>
                <a:cubicBezTo>
                  <a:pt x="1563828" y="616268"/>
                  <a:pt x="1383065" y="530587"/>
                  <a:pt x="1160791" y="595878"/>
                </a:cubicBezTo>
                <a:cubicBezTo>
                  <a:pt x="938517" y="661169"/>
                  <a:pt x="877672" y="574181"/>
                  <a:pt x="623282" y="595878"/>
                </a:cubicBezTo>
                <a:cubicBezTo>
                  <a:pt x="368892" y="617575"/>
                  <a:pt x="217487" y="523554"/>
                  <a:pt x="0" y="595878"/>
                </a:cubicBezTo>
                <a:cubicBezTo>
                  <a:pt x="-69556" y="374185"/>
                  <a:pt x="25107" y="210868"/>
                  <a:pt x="0" y="0"/>
                </a:cubicBezTo>
                <a:close/>
              </a:path>
              <a:path w="1715454" h="595878" stroke="0" extrusionOk="0">
                <a:moveTo>
                  <a:pt x="0" y="0"/>
                </a:moveTo>
                <a:cubicBezTo>
                  <a:pt x="207428" y="-29122"/>
                  <a:pt x="388666" y="1195"/>
                  <a:pt x="537509" y="0"/>
                </a:cubicBezTo>
                <a:cubicBezTo>
                  <a:pt x="686352" y="-1195"/>
                  <a:pt x="935307" y="27957"/>
                  <a:pt x="1075018" y="0"/>
                </a:cubicBezTo>
                <a:cubicBezTo>
                  <a:pt x="1214729" y="-27957"/>
                  <a:pt x="1402059" y="38329"/>
                  <a:pt x="1715454" y="0"/>
                </a:cubicBezTo>
                <a:cubicBezTo>
                  <a:pt x="1727595" y="296027"/>
                  <a:pt x="1697791" y="338323"/>
                  <a:pt x="1715454" y="595878"/>
                </a:cubicBezTo>
                <a:cubicBezTo>
                  <a:pt x="1592704" y="642950"/>
                  <a:pt x="1279865" y="529147"/>
                  <a:pt x="1109327" y="595878"/>
                </a:cubicBezTo>
                <a:cubicBezTo>
                  <a:pt x="938789" y="662609"/>
                  <a:pt x="760270" y="547069"/>
                  <a:pt x="503200" y="595878"/>
                </a:cubicBezTo>
                <a:cubicBezTo>
                  <a:pt x="246130" y="644687"/>
                  <a:pt x="148520" y="592432"/>
                  <a:pt x="0" y="595878"/>
                </a:cubicBezTo>
                <a:cubicBezTo>
                  <a:pt x="-71340" y="427901"/>
                  <a:pt x="11484" y="1971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el</a:t>
            </a:r>
            <a:r>
              <a:rPr lang="en-GB" sz="2500" b="1" dirty="0">
                <a:solidFill>
                  <a:srgbClr val="002060"/>
                </a:solidFill>
                <a:latin typeface="Century Gothic" panose="020B0502020202020204" pitchFamily="34" charset="0"/>
                <a:ea typeface="Montserrat"/>
                <a:cs typeface="Montserrat"/>
                <a:sym typeface="Montserrat"/>
              </a:rPr>
              <a:t> mar</a:t>
            </a:r>
            <a:endParaRPr sz="2500" b="1" dirty="0">
              <a:solidFill>
                <a:srgbClr val="002060"/>
              </a:solidFill>
              <a:latin typeface="Century Gothic" panose="020B0502020202020204" pitchFamily="34" charset="0"/>
              <a:ea typeface="Montserrat"/>
              <a:cs typeface="Montserrat"/>
              <a:sym typeface="Montserrat"/>
            </a:endParaRPr>
          </a:p>
        </p:txBody>
      </p:sp>
      <p:sp>
        <p:nvSpPr>
          <p:cNvPr id="56" name="Google Shape;698;p62">
            <a:extLst>
              <a:ext uri="{FF2B5EF4-FFF2-40B4-BE49-F238E27FC236}">
                <a16:creationId xmlns:a16="http://schemas.microsoft.com/office/drawing/2014/main" id="{52E85CF5-77C8-44F8-B1F3-4026AC6DE77B}"/>
              </a:ext>
            </a:extLst>
          </p:cNvPr>
          <p:cNvSpPr/>
          <p:nvPr/>
        </p:nvSpPr>
        <p:spPr>
          <a:xfrm>
            <a:off x="6583002" y="3190864"/>
            <a:ext cx="2156759" cy="595878"/>
          </a:xfrm>
          <a:custGeom>
            <a:avLst/>
            <a:gdLst>
              <a:gd name="connsiteX0" fmla="*/ 0 w 2156759"/>
              <a:gd name="connsiteY0" fmla="*/ 0 h 595878"/>
              <a:gd name="connsiteX1" fmla="*/ 474487 w 2156759"/>
              <a:gd name="connsiteY1" fmla="*/ 0 h 595878"/>
              <a:gd name="connsiteX2" fmla="*/ 1035244 w 2156759"/>
              <a:gd name="connsiteY2" fmla="*/ 0 h 595878"/>
              <a:gd name="connsiteX3" fmla="*/ 1617569 w 2156759"/>
              <a:gd name="connsiteY3" fmla="*/ 0 h 595878"/>
              <a:gd name="connsiteX4" fmla="*/ 2156759 w 2156759"/>
              <a:gd name="connsiteY4" fmla="*/ 0 h 595878"/>
              <a:gd name="connsiteX5" fmla="*/ 2156759 w 2156759"/>
              <a:gd name="connsiteY5" fmla="*/ 595878 h 595878"/>
              <a:gd name="connsiteX6" fmla="*/ 1617569 w 2156759"/>
              <a:gd name="connsiteY6" fmla="*/ 595878 h 595878"/>
              <a:gd name="connsiteX7" fmla="*/ 1078380 w 2156759"/>
              <a:gd name="connsiteY7" fmla="*/ 595878 h 595878"/>
              <a:gd name="connsiteX8" fmla="*/ 517622 w 2156759"/>
              <a:gd name="connsiteY8" fmla="*/ 595878 h 595878"/>
              <a:gd name="connsiteX9" fmla="*/ 0 w 2156759"/>
              <a:gd name="connsiteY9" fmla="*/ 595878 h 595878"/>
              <a:gd name="connsiteX10" fmla="*/ 0 w 2156759"/>
              <a:gd name="connsiteY10" fmla="*/ 0 h 59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156759" h="595878" fill="none" extrusionOk="0">
                <a:moveTo>
                  <a:pt x="0" y="0"/>
                </a:moveTo>
                <a:cubicBezTo>
                  <a:pt x="220137" y="-2176"/>
                  <a:pt x="355912" y="31066"/>
                  <a:pt x="474487" y="0"/>
                </a:cubicBezTo>
                <a:cubicBezTo>
                  <a:pt x="593062" y="-31066"/>
                  <a:pt x="803640" y="34965"/>
                  <a:pt x="1035244" y="0"/>
                </a:cubicBezTo>
                <a:cubicBezTo>
                  <a:pt x="1266848" y="-34965"/>
                  <a:pt x="1407815" y="36239"/>
                  <a:pt x="1617569" y="0"/>
                </a:cubicBezTo>
                <a:cubicBezTo>
                  <a:pt x="1827323" y="-36239"/>
                  <a:pt x="1889584" y="60809"/>
                  <a:pt x="2156759" y="0"/>
                </a:cubicBezTo>
                <a:cubicBezTo>
                  <a:pt x="2220480" y="151319"/>
                  <a:pt x="2127007" y="363792"/>
                  <a:pt x="2156759" y="595878"/>
                </a:cubicBezTo>
                <a:cubicBezTo>
                  <a:pt x="2015228" y="626059"/>
                  <a:pt x="1835182" y="542534"/>
                  <a:pt x="1617569" y="595878"/>
                </a:cubicBezTo>
                <a:cubicBezTo>
                  <a:pt x="1399956" y="649222"/>
                  <a:pt x="1316318" y="589682"/>
                  <a:pt x="1078380" y="595878"/>
                </a:cubicBezTo>
                <a:cubicBezTo>
                  <a:pt x="840442" y="602074"/>
                  <a:pt x="698900" y="595018"/>
                  <a:pt x="517622" y="595878"/>
                </a:cubicBezTo>
                <a:cubicBezTo>
                  <a:pt x="336344" y="596738"/>
                  <a:pt x="218099" y="589200"/>
                  <a:pt x="0" y="595878"/>
                </a:cubicBezTo>
                <a:cubicBezTo>
                  <a:pt x="-47791" y="318676"/>
                  <a:pt x="3323" y="221454"/>
                  <a:pt x="0" y="0"/>
                </a:cubicBezTo>
                <a:close/>
              </a:path>
              <a:path w="2156759" h="595878" stroke="0" extrusionOk="0">
                <a:moveTo>
                  <a:pt x="0" y="0"/>
                </a:moveTo>
                <a:cubicBezTo>
                  <a:pt x="120248" y="-50426"/>
                  <a:pt x="316925" y="50297"/>
                  <a:pt x="517622" y="0"/>
                </a:cubicBezTo>
                <a:cubicBezTo>
                  <a:pt x="718319" y="-50297"/>
                  <a:pt x="865134" y="26875"/>
                  <a:pt x="1013677" y="0"/>
                </a:cubicBezTo>
                <a:cubicBezTo>
                  <a:pt x="1162220" y="-26875"/>
                  <a:pt x="1351845" y="10414"/>
                  <a:pt x="1531299" y="0"/>
                </a:cubicBezTo>
                <a:cubicBezTo>
                  <a:pt x="1710753" y="-10414"/>
                  <a:pt x="1886076" y="9281"/>
                  <a:pt x="2156759" y="0"/>
                </a:cubicBezTo>
                <a:cubicBezTo>
                  <a:pt x="2208818" y="297198"/>
                  <a:pt x="2107632" y="389901"/>
                  <a:pt x="2156759" y="595878"/>
                </a:cubicBezTo>
                <a:cubicBezTo>
                  <a:pt x="2018041" y="630386"/>
                  <a:pt x="1860365" y="531732"/>
                  <a:pt x="1617569" y="595878"/>
                </a:cubicBezTo>
                <a:cubicBezTo>
                  <a:pt x="1374773" y="660024"/>
                  <a:pt x="1357325" y="550417"/>
                  <a:pt x="1143082" y="595878"/>
                </a:cubicBezTo>
                <a:cubicBezTo>
                  <a:pt x="928839" y="641339"/>
                  <a:pt x="832767" y="577321"/>
                  <a:pt x="625460" y="595878"/>
                </a:cubicBezTo>
                <a:cubicBezTo>
                  <a:pt x="418153" y="614435"/>
                  <a:pt x="196455" y="523004"/>
                  <a:pt x="0" y="595878"/>
                </a:cubicBezTo>
                <a:cubicBezTo>
                  <a:pt x="-8296" y="326864"/>
                  <a:pt x="1609" y="19329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la </a:t>
            </a:r>
            <a:r>
              <a:rPr lang="en-GB" sz="2500" b="1" dirty="0" err="1">
                <a:solidFill>
                  <a:srgbClr val="002060"/>
                </a:solidFill>
                <a:latin typeface="Century Gothic" panose="020B0502020202020204" pitchFamily="34" charset="0"/>
                <a:ea typeface="Montserrat"/>
                <a:cs typeface="Montserrat"/>
                <a:sym typeface="Montserrat"/>
              </a:rPr>
              <a:t>montaña</a:t>
            </a:r>
            <a:endParaRPr lang="en-GB" sz="2500" b="1" dirty="0">
              <a:solidFill>
                <a:srgbClr val="002060"/>
              </a:solidFill>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3849743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6"/>
                                        </p:tgtEl>
                                        <p:attrNameLst>
                                          <p:attrName>fillcolor</p:attrName>
                                        </p:attrNameLst>
                                      </p:cBhvr>
                                      <p:to>
                                        <a:srgbClr val="92D050"/>
                                      </p:to>
                                    </p:animClr>
                                    <p:set>
                                      <p:cBhvr>
                                        <p:cTn id="28" dur="2000" fill="hold"/>
                                        <p:tgtEl>
                                          <p:spTgt spid="36"/>
                                        </p:tgtEl>
                                        <p:attrNameLst>
                                          <p:attrName>fill.type</p:attrName>
                                        </p:attrNameLst>
                                      </p:cBhvr>
                                      <p:to>
                                        <p:strVal val="solid"/>
                                      </p:to>
                                    </p:set>
                                    <p:set>
                                      <p:cBhvr>
                                        <p:cTn id="29" dur="2000" fill="hold"/>
                                        <p:tgtEl>
                                          <p:spTgt spid="36"/>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4"/>
                                        </p:tgtEl>
                                        <p:attrNameLst>
                                          <p:attrName>fillcolor</p:attrName>
                                        </p:attrNameLst>
                                      </p:cBhvr>
                                      <p:to>
                                        <a:srgbClr val="92D050"/>
                                      </p:to>
                                    </p:animClr>
                                    <p:set>
                                      <p:cBhvr>
                                        <p:cTn id="34" dur="2000" fill="hold"/>
                                        <p:tgtEl>
                                          <p:spTgt spid="54"/>
                                        </p:tgtEl>
                                        <p:attrNameLst>
                                          <p:attrName>fill.type</p:attrName>
                                        </p:attrNameLst>
                                      </p:cBhvr>
                                      <p:to>
                                        <p:strVal val="solid"/>
                                      </p:to>
                                    </p:set>
                                    <p:set>
                                      <p:cBhvr>
                                        <p:cTn id="35" dur="2000" fill="hold"/>
                                        <p:tgtEl>
                                          <p:spTgt spid="54"/>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64"/>
                                        </p:tgtEl>
                                        <p:attrNameLst>
                                          <p:attrName>fillcolor</p:attrName>
                                        </p:attrNameLst>
                                      </p:cBhvr>
                                      <p:to>
                                        <a:srgbClr val="92D050"/>
                                      </p:to>
                                    </p:animClr>
                                    <p:set>
                                      <p:cBhvr>
                                        <p:cTn id="46" dur="2000" fill="hold"/>
                                        <p:tgtEl>
                                          <p:spTgt spid="64"/>
                                        </p:tgtEl>
                                        <p:attrNameLst>
                                          <p:attrName>fill.type</p:attrName>
                                        </p:attrNameLst>
                                      </p:cBhvr>
                                      <p:to>
                                        <p:strVal val="solid"/>
                                      </p:to>
                                    </p:set>
                                    <p:set>
                                      <p:cBhvr>
                                        <p:cTn id="47" dur="2000" fill="hold"/>
                                        <p:tgtEl>
                                          <p:spTgt spid="64"/>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49"/>
                                        </p:tgtEl>
                                        <p:attrNameLst>
                                          <p:attrName>fillcolor</p:attrName>
                                        </p:attrNameLst>
                                      </p:cBhvr>
                                      <p:to>
                                        <a:srgbClr val="92D050"/>
                                      </p:to>
                                    </p:animClr>
                                    <p:set>
                                      <p:cBhvr>
                                        <p:cTn id="52" dur="2000" fill="hold"/>
                                        <p:tgtEl>
                                          <p:spTgt spid="49"/>
                                        </p:tgtEl>
                                        <p:attrNameLst>
                                          <p:attrName>fill.type</p:attrName>
                                        </p:attrNameLst>
                                      </p:cBhvr>
                                      <p:to>
                                        <p:strVal val="solid"/>
                                      </p:to>
                                    </p:set>
                                    <p:set>
                                      <p:cBhvr>
                                        <p:cTn id="53" dur="2000" fill="hold"/>
                                        <p:tgtEl>
                                          <p:spTgt spid="49"/>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peech Bubble: Oval 4">
            <a:extLst>
              <a:ext uri="{FF2B5EF4-FFF2-40B4-BE49-F238E27FC236}">
                <a16:creationId xmlns:a16="http://schemas.microsoft.com/office/drawing/2014/main" id="{90224A74-C054-426B-A80F-F7B550950780}"/>
              </a:ext>
            </a:extLst>
          </p:cNvPr>
          <p:cNvSpPr/>
          <p:nvPr/>
        </p:nvSpPr>
        <p:spPr>
          <a:xfrm>
            <a:off x="9066299" y="2385180"/>
            <a:ext cx="2280102" cy="1447800"/>
          </a:xfrm>
          <a:prstGeom prst="wedgeEllipseCallout">
            <a:avLst>
              <a:gd name="adj1" fmla="val 33474"/>
              <a:gd name="adj2" fmla="val 71711"/>
            </a:avLst>
          </a:prstGeom>
          <a:solidFill>
            <a:srgbClr val="FF0066"/>
          </a:solidFill>
          <a:ln>
            <a:solidFill>
              <a:srgbClr val="FF006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86028" y="172385"/>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1346401" y="1057253"/>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3074" name="Picture 2" descr="Alto Primero, Gaudí, Barcelona, Bart Lou Casa">
            <a:extLst>
              <a:ext uri="{FF2B5EF4-FFF2-40B4-BE49-F238E27FC236}">
                <a16:creationId xmlns:a16="http://schemas.microsoft.com/office/drawing/2014/main" id="{0DEE716D-643D-4E97-A0E6-1EEEC9919CC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2690" y="3154570"/>
            <a:ext cx="5159694" cy="3429047"/>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8" name="Picture 47">
            <a:extLst>
              <a:ext uri="{FF2B5EF4-FFF2-40B4-BE49-F238E27FC236}">
                <a16:creationId xmlns:a16="http://schemas.microsoft.com/office/drawing/2014/main" id="{1243AA45-0837-4624-A5B8-D6D05AF3722D}"/>
              </a:ext>
            </a:extLst>
          </p:cNvPr>
          <p:cNvPicPr>
            <a:picLocks noChangeAspect="1"/>
          </p:cNvPicPr>
          <p:nvPr/>
        </p:nvPicPr>
        <p:blipFill>
          <a:blip r:embed="rId6"/>
          <a:stretch>
            <a:fillRect/>
          </a:stretch>
        </p:blipFill>
        <p:spPr>
          <a:xfrm>
            <a:off x="9915217" y="4165616"/>
            <a:ext cx="2280102" cy="2749534"/>
          </a:xfrm>
          <a:prstGeom prst="rect">
            <a:avLst/>
          </a:prstGeom>
        </p:spPr>
      </p:pic>
      <p:sp>
        <p:nvSpPr>
          <p:cNvPr id="3" name="TextBox 2">
            <a:extLst>
              <a:ext uri="{FF2B5EF4-FFF2-40B4-BE49-F238E27FC236}">
                <a16:creationId xmlns:a16="http://schemas.microsoft.com/office/drawing/2014/main" id="{0043FD85-7CC6-4620-9990-22527780AB7D}"/>
              </a:ext>
            </a:extLst>
          </p:cNvPr>
          <p:cNvSpPr txBox="1"/>
          <p:nvPr/>
        </p:nvSpPr>
        <p:spPr>
          <a:xfrm>
            <a:off x="188519" y="734088"/>
            <a:ext cx="9432390" cy="523220"/>
          </a:xfrm>
          <a:prstGeom prst="rect">
            <a:avLst/>
          </a:prstGeom>
          <a:noFill/>
        </p:spPr>
        <p:txBody>
          <a:bodyPr wrap="none" rtlCol="0">
            <a:spAutoFit/>
          </a:bodyPr>
          <a:lstStyle/>
          <a:p>
            <a:r>
              <a:rPr lang="en-GB" sz="2800" dirty="0">
                <a:solidFill>
                  <a:srgbClr val="002060"/>
                </a:solidFill>
                <a:latin typeface="Century Gothic" panose="020B0502020202020204" pitchFamily="34" charset="0"/>
              </a:rPr>
              <a:t>Sofía y Quique </a:t>
            </a:r>
            <a:r>
              <a:rPr lang="en-GB" sz="2800" dirty="0" err="1">
                <a:solidFill>
                  <a:srgbClr val="002060"/>
                </a:solidFill>
                <a:latin typeface="Century Gothic" panose="020B0502020202020204" pitchFamily="34" charset="0"/>
              </a:rPr>
              <a:t>hacen</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cosas</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diferentes</a:t>
            </a:r>
            <a:r>
              <a:rPr lang="en-GB" sz="2800" dirty="0">
                <a:solidFill>
                  <a:srgbClr val="002060"/>
                </a:solidFill>
                <a:latin typeface="Century Gothic" panose="020B0502020202020204" pitchFamily="34" charset="0"/>
              </a:rPr>
              <a:t> en Barcelona.</a:t>
            </a:r>
          </a:p>
        </p:txBody>
      </p:sp>
      <p:sp>
        <p:nvSpPr>
          <p:cNvPr id="49" name="TextBox 48">
            <a:extLst>
              <a:ext uri="{FF2B5EF4-FFF2-40B4-BE49-F238E27FC236}">
                <a16:creationId xmlns:a16="http://schemas.microsoft.com/office/drawing/2014/main" id="{2C1E9BE3-6C51-4AB3-B87A-FB5F2B9BD2EB}"/>
              </a:ext>
            </a:extLst>
          </p:cNvPr>
          <p:cNvSpPr txBox="1"/>
          <p:nvPr/>
        </p:nvSpPr>
        <p:spPr>
          <a:xfrm>
            <a:off x="165773" y="1353575"/>
            <a:ext cx="10772501" cy="461665"/>
          </a:xfrm>
          <a:prstGeom prst="rect">
            <a:avLst/>
          </a:prstGeom>
          <a:noFill/>
        </p:spPr>
        <p:txBody>
          <a:bodyPr wrap="none" rtlCol="0">
            <a:spAutoFit/>
          </a:bodyPr>
          <a:lstStyle/>
          <a:p>
            <a:r>
              <a:rPr lang="en-GB" sz="2400" dirty="0">
                <a:solidFill>
                  <a:srgbClr val="002060"/>
                </a:solidFill>
                <a:latin typeface="Century Gothic" panose="020B0502020202020204" pitchFamily="34" charset="0"/>
              </a:rPr>
              <a:t>Only one of them goes to ‘Casa </a:t>
            </a:r>
            <a:r>
              <a:rPr lang="en-GB" sz="2400" dirty="0" err="1">
                <a:solidFill>
                  <a:srgbClr val="002060"/>
                </a:solidFill>
                <a:latin typeface="Century Gothic" panose="020B0502020202020204" pitchFamily="34" charset="0"/>
              </a:rPr>
              <a:t>Batlló</a:t>
            </a:r>
            <a:r>
              <a:rPr lang="en-GB" sz="2400" dirty="0">
                <a:solidFill>
                  <a:srgbClr val="002060"/>
                </a:solidFill>
                <a:latin typeface="Century Gothic" panose="020B0502020202020204" pitchFamily="34" charset="0"/>
              </a:rPr>
              <a:t>’, a building designed by </a:t>
            </a:r>
            <a:r>
              <a:rPr lang="en-GB" sz="2400" dirty="0" err="1">
                <a:solidFill>
                  <a:srgbClr val="002060"/>
                </a:solidFill>
                <a:latin typeface="Century Gothic" panose="020B0502020202020204" pitchFamily="34" charset="0"/>
              </a:rPr>
              <a:t>Gaudí</a:t>
            </a:r>
            <a:r>
              <a:rPr lang="en-GB" sz="2400" dirty="0">
                <a:solidFill>
                  <a:srgbClr val="002060"/>
                </a:solidFill>
                <a:latin typeface="Century Gothic" panose="020B0502020202020204" pitchFamily="34" charset="0"/>
              </a:rPr>
              <a:t>. </a:t>
            </a:r>
          </a:p>
        </p:txBody>
      </p:sp>
      <p:sp>
        <p:nvSpPr>
          <p:cNvPr id="55" name="TextBox 54">
            <a:extLst>
              <a:ext uri="{FF2B5EF4-FFF2-40B4-BE49-F238E27FC236}">
                <a16:creationId xmlns:a16="http://schemas.microsoft.com/office/drawing/2014/main" id="{3E65A9C4-D639-4EFF-8208-6FB4980BD8C8}"/>
              </a:ext>
            </a:extLst>
          </p:cNvPr>
          <p:cNvSpPr txBox="1"/>
          <p:nvPr/>
        </p:nvSpPr>
        <p:spPr>
          <a:xfrm>
            <a:off x="165773" y="2366130"/>
            <a:ext cx="6425157" cy="584775"/>
          </a:xfrm>
          <a:prstGeom prst="rect">
            <a:avLst/>
          </a:prstGeom>
          <a:noFill/>
        </p:spPr>
        <p:txBody>
          <a:bodyPr wrap="none" rtlCol="0">
            <a:spAutoFit/>
          </a:bodyPr>
          <a:lstStyle/>
          <a:p>
            <a:r>
              <a:rPr lang="en-GB" sz="3200" b="1" dirty="0">
                <a:solidFill>
                  <a:srgbClr val="002060"/>
                </a:solidFill>
                <a:latin typeface="Century Gothic" panose="020B0502020202020204" pitchFamily="34" charset="0"/>
              </a:rPr>
              <a:t>¿</a:t>
            </a:r>
            <a:r>
              <a:rPr lang="en-GB" sz="3200" b="1" dirty="0" err="1">
                <a:solidFill>
                  <a:srgbClr val="002060"/>
                </a:solidFill>
                <a:latin typeface="Century Gothic" panose="020B0502020202020204" pitchFamily="34" charset="0"/>
              </a:rPr>
              <a:t>Quién</a:t>
            </a:r>
            <a:r>
              <a:rPr lang="en-GB" sz="3200" b="1" dirty="0">
                <a:solidFill>
                  <a:srgbClr val="002060"/>
                </a:solidFill>
                <a:latin typeface="Century Gothic" panose="020B0502020202020204" pitchFamily="34" charset="0"/>
              </a:rPr>
              <a:t> </a:t>
            </a:r>
            <a:r>
              <a:rPr lang="en-GB" sz="3200" b="1" dirty="0" err="1">
                <a:solidFill>
                  <a:srgbClr val="002060"/>
                </a:solidFill>
                <a:latin typeface="Century Gothic" panose="020B0502020202020204" pitchFamily="34" charset="0"/>
              </a:rPr>
              <a:t>va</a:t>
            </a:r>
            <a:r>
              <a:rPr lang="en-GB" sz="3200" b="1" dirty="0">
                <a:solidFill>
                  <a:srgbClr val="002060"/>
                </a:solidFill>
                <a:latin typeface="Century Gothic" panose="020B0502020202020204" pitchFamily="34" charset="0"/>
              </a:rPr>
              <a:t> a la casa de </a:t>
            </a:r>
            <a:r>
              <a:rPr lang="en-GB" sz="3200" b="1" dirty="0" err="1">
                <a:solidFill>
                  <a:srgbClr val="002060"/>
                </a:solidFill>
                <a:latin typeface="Century Gothic" panose="020B0502020202020204" pitchFamily="34" charset="0"/>
              </a:rPr>
              <a:t>Gaudí</a:t>
            </a:r>
            <a:r>
              <a:rPr lang="en-GB" sz="3200" b="1" dirty="0">
                <a:solidFill>
                  <a:srgbClr val="002060"/>
                </a:solidFill>
                <a:latin typeface="Century Gothic" panose="020B0502020202020204" pitchFamily="34" charset="0"/>
              </a:rPr>
              <a:t>?</a:t>
            </a:r>
          </a:p>
        </p:txBody>
      </p:sp>
      <p:sp>
        <p:nvSpPr>
          <p:cNvPr id="56" name="TextBox 55">
            <a:extLst>
              <a:ext uri="{FF2B5EF4-FFF2-40B4-BE49-F238E27FC236}">
                <a16:creationId xmlns:a16="http://schemas.microsoft.com/office/drawing/2014/main" id="{0133256F-1FBD-4A63-BA84-549B68A35040}"/>
              </a:ext>
            </a:extLst>
          </p:cNvPr>
          <p:cNvSpPr txBox="1"/>
          <p:nvPr/>
        </p:nvSpPr>
        <p:spPr>
          <a:xfrm>
            <a:off x="2973348" y="6229350"/>
            <a:ext cx="2489036" cy="461665"/>
          </a:xfrm>
          <a:prstGeom prst="rect">
            <a:avLst/>
          </a:prstGeom>
          <a:solidFill>
            <a:schemeClr val="bg1"/>
          </a:solidFill>
          <a:ln w="28575">
            <a:solidFill>
              <a:schemeClr val="tx1"/>
            </a:solidFill>
          </a:ln>
        </p:spPr>
        <p:txBody>
          <a:bodyPr wrap="square" rtlCol="0">
            <a:spAutoFit/>
          </a:bodyPr>
          <a:lstStyle/>
          <a:p>
            <a:pPr algn="ctr"/>
            <a:r>
              <a:rPr lang="en-GB" sz="2400" b="1" dirty="0">
                <a:solidFill>
                  <a:srgbClr val="002060"/>
                </a:solidFill>
                <a:latin typeface="Century Gothic" panose="020B0502020202020204" pitchFamily="34" charset="0"/>
              </a:rPr>
              <a:t>Casa </a:t>
            </a:r>
            <a:r>
              <a:rPr lang="en-GB" sz="2400" b="1" dirty="0" err="1">
                <a:solidFill>
                  <a:srgbClr val="002060"/>
                </a:solidFill>
                <a:latin typeface="Century Gothic" panose="020B0502020202020204" pitchFamily="34" charset="0"/>
              </a:rPr>
              <a:t>Batlló</a:t>
            </a:r>
            <a:endParaRPr lang="en-GB" sz="2400" b="1" dirty="0">
              <a:solidFill>
                <a:srgbClr val="002060"/>
              </a:solidFill>
              <a:latin typeface="Century Gothic" panose="020B0502020202020204" pitchFamily="34" charset="0"/>
            </a:endParaRPr>
          </a:p>
        </p:txBody>
      </p:sp>
      <p:sp>
        <p:nvSpPr>
          <p:cNvPr id="4" name="TextBox 3">
            <a:extLst>
              <a:ext uri="{FF2B5EF4-FFF2-40B4-BE49-F238E27FC236}">
                <a16:creationId xmlns:a16="http://schemas.microsoft.com/office/drawing/2014/main" id="{BDCDCB4D-1B52-482E-8FFE-71A119F09575}"/>
              </a:ext>
            </a:extLst>
          </p:cNvPr>
          <p:cNvSpPr txBox="1"/>
          <p:nvPr/>
        </p:nvSpPr>
        <p:spPr>
          <a:xfrm>
            <a:off x="9381576" y="2752322"/>
            <a:ext cx="1749197" cy="707886"/>
          </a:xfrm>
          <a:prstGeom prst="rect">
            <a:avLst/>
          </a:prstGeom>
          <a:noFill/>
        </p:spPr>
        <p:txBody>
          <a:bodyPr wrap="none" rtlCol="0">
            <a:spAutoFit/>
          </a:bodyPr>
          <a:lstStyle/>
          <a:p>
            <a:r>
              <a:rPr lang="en-GB" sz="4000" b="1" dirty="0">
                <a:solidFill>
                  <a:srgbClr val="002060"/>
                </a:solidFill>
                <a:latin typeface="Segoe Print" panose="02000600000000000000" pitchFamily="2" charset="0"/>
              </a:rPr>
              <a:t>¡Sofía!</a:t>
            </a:r>
          </a:p>
        </p:txBody>
      </p:sp>
      <p:grpSp>
        <p:nvGrpSpPr>
          <p:cNvPr id="57" name="Group 56">
            <a:extLst>
              <a:ext uri="{FF2B5EF4-FFF2-40B4-BE49-F238E27FC236}">
                <a16:creationId xmlns:a16="http://schemas.microsoft.com/office/drawing/2014/main" id="{1A21A068-D807-4A77-84A8-3B5EC94F7C08}"/>
              </a:ext>
            </a:extLst>
          </p:cNvPr>
          <p:cNvGrpSpPr/>
          <p:nvPr/>
        </p:nvGrpSpPr>
        <p:grpSpPr>
          <a:xfrm>
            <a:off x="123171" y="3047172"/>
            <a:ext cx="1063995" cy="973104"/>
            <a:chOff x="6210543" y="3764108"/>
            <a:chExt cx="801046" cy="775262"/>
          </a:xfrm>
        </p:grpSpPr>
        <p:sp>
          <p:nvSpPr>
            <p:cNvPr id="68" name="Oval 67">
              <a:extLst>
                <a:ext uri="{FF2B5EF4-FFF2-40B4-BE49-F238E27FC236}">
                  <a16:creationId xmlns:a16="http://schemas.microsoft.com/office/drawing/2014/main" id="{E893E859-22A1-49FB-99C0-B430DC65F13F}"/>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69" name="Picture 68">
              <a:extLst>
                <a:ext uri="{FF2B5EF4-FFF2-40B4-BE49-F238E27FC236}">
                  <a16:creationId xmlns:a16="http://schemas.microsoft.com/office/drawing/2014/main" id="{39DF7BEC-0747-433F-B8EA-05BC757B3847}"/>
                </a:ext>
              </a:extLst>
            </p:cNvPr>
            <p:cNvPicPr>
              <a:picLocks noChangeAspect="1"/>
            </p:cNvPicPr>
            <p:nvPr/>
          </p:nvPicPr>
          <p:blipFill rotWithShape="1">
            <a:blip r:embed="rId7">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70" name="Picture 69" descr="A picture containing text, tableware, cup, clipart&#10;&#10;Description automatically generated">
              <a:extLst>
                <a:ext uri="{FF2B5EF4-FFF2-40B4-BE49-F238E27FC236}">
                  <a16:creationId xmlns:a16="http://schemas.microsoft.com/office/drawing/2014/main" id="{26C49627-1088-4E97-A0E0-13EBBA2AD45B}"/>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spTree>
    <p:extLst>
      <p:ext uri="{BB962C8B-B14F-4D97-AF65-F5344CB8AC3E}">
        <p14:creationId xmlns:p14="http://schemas.microsoft.com/office/powerpoint/2010/main" val="409200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500"/>
                                        <p:tgtEl>
                                          <p:spTgt spid="4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9" grpId="0"/>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3">
            <a:extLst>
              <a:ext uri="{FF2B5EF4-FFF2-40B4-BE49-F238E27FC236}">
                <a16:creationId xmlns:a16="http://schemas.microsoft.com/office/drawing/2014/main" id="{59044B7E-A606-4517-888F-8FEAFEDC3E4A}"/>
              </a:ext>
            </a:extLst>
          </p:cNvPr>
          <p:cNvGraphicFramePr>
            <a:graphicFrameLocks noGrp="1"/>
          </p:cNvGraphicFramePr>
          <p:nvPr/>
        </p:nvGraphicFramePr>
        <p:xfrm>
          <a:off x="219316" y="825678"/>
          <a:ext cx="10410584" cy="5746570"/>
        </p:xfrm>
        <a:graphic>
          <a:graphicData uri="http://schemas.openxmlformats.org/drawingml/2006/table">
            <a:tbl>
              <a:tblPr firstRow="1" bandRow="1"/>
              <a:tblGrid>
                <a:gridCol w="726796">
                  <a:extLst>
                    <a:ext uri="{9D8B030D-6E8A-4147-A177-3AD203B41FA5}">
                      <a16:colId xmlns:a16="http://schemas.microsoft.com/office/drawing/2014/main" val="3410826006"/>
                    </a:ext>
                  </a:extLst>
                </a:gridCol>
                <a:gridCol w="9683788">
                  <a:extLst>
                    <a:ext uri="{9D8B030D-6E8A-4147-A177-3AD203B41FA5}">
                      <a16:colId xmlns:a16="http://schemas.microsoft.com/office/drawing/2014/main" val="3649610438"/>
                    </a:ext>
                  </a:extLst>
                </a:gridCol>
              </a:tblGrid>
              <a:tr h="574657">
                <a:tc rowSpan="2">
                  <a:txBody>
                    <a:bodyPr/>
                    <a:lstStyle/>
                    <a:p>
                      <a:pPr algn="ctr"/>
                      <a:endParaRPr lang="en-GB" sz="2800" b="1" dirty="0">
                        <a:solidFill>
                          <a:srgbClr val="002060"/>
                        </a:solidFill>
                        <a:latin typeface="Century Gothic" panose="020B0502020202020204" pitchFamily="34" charset="0"/>
                      </a:endParaRPr>
                    </a:p>
                  </a:txBody>
                  <a:tcPr anchor="ctr"/>
                </a:tc>
                <a:tc>
                  <a:txBody>
                    <a:bodyPr/>
                    <a:lstStyle/>
                    <a:p>
                      <a:pPr algn="l"/>
                      <a:r>
                        <a:rPr lang="en-GB" sz="2800" dirty="0">
                          <a:solidFill>
                            <a:srgbClr val="002060"/>
                          </a:solidFill>
                          <a:latin typeface="Century Gothic" panose="020B0502020202020204" pitchFamily="34" charset="0"/>
                        </a:rPr>
                        <a:t>She goes </a:t>
                      </a:r>
                      <a:r>
                        <a:rPr lang="en-GB" sz="2800" b="1" dirty="0">
                          <a:solidFill>
                            <a:srgbClr val="002060"/>
                          </a:solidFill>
                          <a:latin typeface="Century Gothic" panose="020B0502020202020204" pitchFamily="34" charset="0"/>
                        </a:rPr>
                        <a:t>____ ______ </a:t>
                      </a:r>
                      <a:r>
                        <a:rPr lang="en-GB" sz="2800" dirty="0">
                          <a:solidFill>
                            <a:srgbClr val="002060"/>
                          </a:solidFill>
                          <a:latin typeface="Century Gothic" panose="020B0502020202020204" pitchFamily="34" charset="0"/>
                        </a:rPr>
                        <a:t> cinema ____ Barcelona. </a:t>
                      </a:r>
                    </a:p>
                  </a:txBody>
                  <a:tcPr/>
                </a:tc>
                <a:extLst>
                  <a:ext uri="{0D108BD9-81ED-4DB2-BD59-A6C34878D82A}">
                    <a16:rowId xmlns:a16="http://schemas.microsoft.com/office/drawing/2014/main" val="3583804483"/>
                  </a:ext>
                </a:extLst>
              </a:tr>
              <a:tr h="574657">
                <a:tc vMerge="1">
                  <a:txBody>
                    <a:bodyPr/>
                    <a:lstStyle/>
                    <a:p>
                      <a:endParaRPr lang="en-GB" sz="2800" dirty="0">
                        <a:solidFill>
                          <a:srgbClr val="002060"/>
                        </a:solidFill>
                        <a:latin typeface="Century Gothic" panose="020B0502020202020204" pitchFamily="34" charset="0"/>
                      </a:endParaRPr>
                    </a:p>
                  </a:txBody>
                  <a:tcPr/>
                </a:tc>
                <a:tc>
                  <a:txBody>
                    <a:bodyPr/>
                    <a:lstStyle/>
                    <a:p>
                      <a:pPr algn="l"/>
                      <a:r>
                        <a:rPr lang="en-GB" sz="2800" dirty="0">
                          <a:solidFill>
                            <a:srgbClr val="002060"/>
                          </a:solidFill>
                          <a:latin typeface="Century Gothic" panose="020B0502020202020204" pitchFamily="34" charset="0"/>
                        </a:rPr>
                        <a:t>____ al ________ en Barcelona.</a:t>
                      </a:r>
                    </a:p>
                  </a:txBody>
                  <a:tcPr anchor="ctr"/>
                </a:tc>
                <a:extLst>
                  <a:ext uri="{0D108BD9-81ED-4DB2-BD59-A6C34878D82A}">
                    <a16:rowId xmlns:a16="http://schemas.microsoft.com/office/drawing/2014/main" val="4278261731"/>
                  </a:ext>
                </a:extLst>
              </a:tr>
              <a:tr h="574657">
                <a:tc rowSpan="2">
                  <a:txBody>
                    <a:bodyPr/>
                    <a:lstStyle/>
                    <a:p>
                      <a:pPr algn="ctr"/>
                      <a:endParaRPr lang="en-GB" sz="2800" b="1" dirty="0">
                        <a:solidFill>
                          <a:srgbClr val="002060"/>
                        </a:solidFill>
                        <a:latin typeface="Century Gothic" panose="020B0502020202020204" pitchFamily="34" charset="0"/>
                      </a:endParaRPr>
                    </a:p>
                  </a:txBody>
                  <a:tcPr anchor="ctr"/>
                </a:tc>
                <a:tc>
                  <a:txBody>
                    <a:bodyPr/>
                    <a:lstStyle/>
                    <a:p>
                      <a:pPr algn="l"/>
                      <a:r>
                        <a:rPr lang="en-GB" sz="2800" dirty="0">
                          <a:solidFill>
                            <a:srgbClr val="002060"/>
                          </a:solidFill>
                          <a:latin typeface="Century Gothic" panose="020B0502020202020204" pitchFamily="34" charset="0"/>
                        </a:rPr>
                        <a:t>_____ _____ on ________ beach ___ ____  morning.</a:t>
                      </a:r>
                    </a:p>
                  </a:txBody>
                  <a:tcPr anchor="ctr"/>
                </a:tc>
                <a:extLst>
                  <a:ext uri="{0D108BD9-81ED-4DB2-BD59-A6C34878D82A}">
                    <a16:rowId xmlns:a16="http://schemas.microsoft.com/office/drawing/2014/main" val="1216551522"/>
                  </a:ext>
                </a:extLst>
              </a:tr>
              <a:tr h="574657">
                <a:tc vMerge="1">
                  <a:txBody>
                    <a:bodyPr/>
                    <a:lstStyle/>
                    <a:p>
                      <a:endParaRPr lang="en-GB" sz="2800" dirty="0">
                        <a:solidFill>
                          <a:srgbClr val="002060"/>
                        </a:solidFill>
                        <a:latin typeface="Century Gothic" panose="020B0502020202020204" pitchFamily="34" charset="0"/>
                      </a:endParaRPr>
                    </a:p>
                  </a:txBody>
                  <a:tcPr/>
                </a:tc>
                <a:tc>
                  <a:txBody>
                    <a:bodyPr/>
                    <a:lstStyle/>
                    <a:p>
                      <a:pPr algn="l"/>
                      <a:r>
                        <a:rPr lang="en-GB" sz="2800" dirty="0">
                          <a:solidFill>
                            <a:srgbClr val="002060"/>
                          </a:solidFill>
                          <a:latin typeface="Century Gothic" panose="020B0502020202020204" pitchFamily="34" charset="0"/>
                        </a:rPr>
                        <a:t>Está ____  ____ playa por la ___________.</a:t>
                      </a:r>
                    </a:p>
                  </a:txBody>
                  <a:tcPr anchor="ctr"/>
                </a:tc>
                <a:extLst>
                  <a:ext uri="{0D108BD9-81ED-4DB2-BD59-A6C34878D82A}">
                    <a16:rowId xmlns:a16="http://schemas.microsoft.com/office/drawing/2014/main" val="1394465141"/>
                  </a:ext>
                </a:extLst>
              </a:tr>
              <a:tr h="57465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2800" b="1" dirty="0">
                        <a:solidFill>
                          <a:srgbClr val="002060"/>
                        </a:solidFill>
                        <a:latin typeface="Century Gothic" panose="020B0502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dirty="0">
                          <a:solidFill>
                            <a:srgbClr val="002060"/>
                          </a:solidFill>
                          <a:latin typeface="Century Gothic" panose="020B0502020202020204" pitchFamily="34" charset="0"/>
                        </a:rPr>
                        <a:t>I am ____ the market ______  _____ brother. </a:t>
                      </a:r>
                    </a:p>
                  </a:txBody>
                  <a:tcPr anchor="ctr"/>
                </a:tc>
                <a:extLst>
                  <a:ext uri="{0D108BD9-81ED-4DB2-BD59-A6C34878D82A}">
                    <a16:rowId xmlns:a16="http://schemas.microsoft.com/office/drawing/2014/main" val="3471189856"/>
                  </a:ext>
                </a:extLst>
              </a:tr>
              <a:tr h="574657">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28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dirty="0">
                          <a:solidFill>
                            <a:srgbClr val="002060"/>
                          </a:solidFill>
                          <a:latin typeface="Century Gothic" panose="020B0502020202020204" pitchFamily="34" charset="0"/>
                        </a:rPr>
                        <a:t>________ en ___ _________ con mi _____________.</a:t>
                      </a:r>
                    </a:p>
                  </a:txBody>
                  <a:tcPr anchor="ctr"/>
                </a:tc>
                <a:extLst>
                  <a:ext uri="{0D108BD9-81ED-4DB2-BD59-A6C34878D82A}">
                    <a16:rowId xmlns:a16="http://schemas.microsoft.com/office/drawing/2014/main" val="698122830"/>
                  </a:ext>
                </a:extLst>
              </a:tr>
              <a:tr h="57465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2800" b="1" dirty="0">
                        <a:solidFill>
                          <a:srgbClr val="002060"/>
                        </a:solidFill>
                        <a:latin typeface="Century Gothic" panose="020B0502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dirty="0">
                          <a:solidFill>
                            <a:srgbClr val="002060"/>
                          </a:solidFill>
                          <a:latin typeface="Century Gothic" panose="020B0502020202020204" pitchFamily="34" charset="0"/>
                        </a:rPr>
                        <a:t>Do you go  ____ the __________ theatre?</a:t>
                      </a:r>
                    </a:p>
                  </a:txBody>
                  <a:tcPr anchor="ctr"/>
                </a:tc>
                <a:extLst>
                  <a:ext uri="{0D108BD9-81ED-4DB2-BD59-A6C34878D82A}">
                    <a16:rowId xmlns:a16="http://schemas.microsoft.com/office/drawing/2014/main" val="286993936"/>
                  </a:ext>
                </a:extLst>
              </a:tr>
              <a:tr h="574657">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2800" dirty="0">
                        <a:solidFill>
                          <a:srgbClr val="002060"/>
                        </a:solidFill>
                        <a:latin typeface="Century Gothic" panose="020B0502020202020204" pitchFamily="34" charset="0"/>
                      </a:endParaRPr>
                    </a:p>
                  </a:txBody>
                  <a:tcPr/>
                </a:tc>
                <a:tc>
                  <a:txBody>
                    <a:bodyPr/>
                    <a:lstStyle/>
                    <a:p>
                      <a:pPr algn="l"/>
                      <a:r>
                        <a:rPr lang="en-GB" sz="2800" dirty="0">
                          <a:solidFill>
                            <a:srgbClr val="002060"/>
                          </a:solidFill>
                          <a:latin typeface="Century Gothic" panose="020B0502020202020204" pitchFamily="34" charset="0"/>
                        </a:rPr>
                        <a:t>_______  _______  ___________ </a:t>
                      </a:r>
                      <a:r>
                        <a:rPr lang="en-GB" sz="2800" dirty="0" err="1">
                          <a:solidFill>
                            <a:srgbClr val="002060"/>
                          </a:solidFill>
                          <a:latin typeface="Century Gothic" panose="020B0502020202020204" pitchFamily="34" charset="0"/>
                        </a:rPr>
                        <a:t>famoso</a:t>
                      </a:r>
                      <a:r>
                        <a:rPr lang="en-GB" sz="2800" dirty="0">
                          <a:solidFill>
                            <a:srgbClr val="002060"/>
                          </a:solidFill>
                          <a:latin typeface="Century Gothic" panose="020B0502020202020204" pitchFamily="34" charset="0"/>
                        </a:rPr>
                        <a:t>? </a:t>
                      </a:r>
                      <a:endParaRPr lang="en-GB" sz="2800" dirty="0">
                        <a:latin typeface="Century Gothic" panose="020B0502020202020204" pitchFamily="34" charset="0"/>
                      </a:endParaRPr>
                    </a:p>
                  </a:txBody>
                  <a:tcPr anchor="b"/>
                </a:tc>
                <a:extLst>
                  <a:ext uri="{0D108BD9-81ED-4DB2-BD59-A6C34878D82A}">
                    <a16:rowId xmlns:a16="http://schemas.microsoft.com/office/drawing/2014/main" val="1830444491"/>
                  </a:ext>
                </a:extLst>
              </a:tr>
              <a:tr h="57465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2800" b="1" dirty="0">
                        <a:solidFill>
                          <a:srgbClr val="002060"/>
                        </a:solidFill>
                        <a:latin typeface="Century Gothic" panose="020B0502020202020204" pitchFamily="34" charset="0"/>
                      </a:endParaRPr>
                    </a:p>
                  </a:txBody>
                  <a:tcPr anchor="ctr"/>
                </a:tc>
                <a:tc>
                  <a:txBody>
                    <a:bodyPr/>
                    <a:lstStyle/>
                    <a:p>
                      <a:pPr algn="l"/>
                      <a:r>
                        <a:rPr lang="en-GB" sz="2800" dirty="0">
                          <a:solidFill>
                            <a:srgbClr val="002060"/>
                          </a:solidFill>
                          <a:latin typeface="Century Gothic" panose="020B0502020202020204" pitchFamily="34" charset="0"/>
                        </a:rPr>
                        <a:t>You are in ____ ___________ with _____ book. </a:t>
                      </a:r>
                    </a:p>
                  </a:txBody>
                  <a:tcPr anchor="b"/>
                </a:tc>
                <a:extLst>
                  <a:ext uri="{0D108BD9-81ED-4DB2-BD59-A6C34878D82A}">
                    <a16:rowId xmlns:a16="http://schemas.microsoft.com/office/drawing/2014/main" val="1335796667"/>
                  </a:ext>
                </a:extLst>
              </a:tr>
              <a:tr h="574657">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2800" b="1" dirty="0">
                        <a:solidFill>
                          <a:srgbClr val="002060"/>
                        </a:solidFill>
                        <a:latin typeface="Century Gothic" panose="020B0502020202020204" pitchFamily="34" charset="0"/>
                      </a:endParaRPr>
                    </a:p>
                  </a:txBody>
                  <a:tcPr/>
                </a:tc>
                <a:tc>
                  <a:txBody>
                    <a:bodyPr/>
                    <a:lstStyle/>
                    <a:p>
                      <a:pPr algn="l"/>
                      <a:r>
                        <a:rPr lang="en-GB" sz="2800" dirty="0">
                          <a:solidFill>
                            <a:srgbClr val="002060"/>
                          </a:solidFill>
                          <a:latin typeface="Century Gothic" panose="020B0502020202020204" pitchFamily="34" charset="0"/>
                        </a:rPr>
                        <a:t>_______ _____  la </a:t>
                      </a:r>
                      <a:r>
                        <a:rPr lang="en-GB" sz="2800" dirty="0" err="1">
                          <a:solidFill>
                            <a:srgbClr val="002060"/>
                          </a:solidFill>
                          <a:latin typeface="Century Gothic" panose="020B0502020202020204" pitchFamily="34" charset="0"/>
                        </a:rPr>
                        <a:t>habitación</a:t>
                      </a:r>
                      <a:r>
                        <a:rPr lang="en-GB" sz="2800" dirty="0">
                          <a:solidFill>
                            <a:srgbClr val="002060"/>
                          </a:solidFill>
                          <a:latin typeface="Century Gothic" panose="020B0502020202020204" pitchFamily="34" charset="0"/>
                        </a:rPr>
                        <a:t> ______ un ___________. </a:t>
                      </a:r>
                      <a:endParaRPr lang="en-GB" sz="2800" dirty="0">
                        <a:latin typeface="Century Gothic" panose="020B0502020202020204" pitchFamily="34" charset="0"/>
                      </a:endParaRPr>
                    </a:p>
                  </a:txBody>
                  <a:tcPr anchor="b"/>
                </a:tc>
                <a:extLst>
                  <a:ext uri="{0D108BD9-81ED-4DB2-BD59-A6C34878D82A}">
                    <a16:rowId xmlns:a16="http://schemas.microsoft.com/office/drawing/2014/main" val="4209857964"/>
                  </a:ext>
                </a:extLst>
              </a:tr>
            </a:tbl>
          </a:graphicData>
        </a:graphic>
      </p:graphicFrame>
      <p:pic>
        <p:nvPicPr>
          <p:cNvPr id="4098" name="Picture 2" descr="Pen, Write, Pencil, Writing Tool, Work, Message, Blue">
            <a:extLst>
              <a:ext uri="{FF2B5EF4-FFF2-40B4-BE49-F238E27FC236}">
                <a16:creationId xmlns:a16="http://schemas.microsoft.com/office/drawing/2014/main" id="{D970F823-60BB-4ADA-AC7C-C6F2AC9EC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9119" y="117093"/>
            <a:ext cx="876300" cy="876300"/>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4D476269-C102-45C1-AE2B-D714D9BF0054}"/>
              </a:ext>
            </a:extLst>
          </p:cNvPr>
          <p:cNvSpPr txBox="1"/>
          <p:nvPr/>
        </p:nvSpPr>
        <p:spPr>
          <a:xfrm>
            <a:off x="10835060" y="1094549"/>
            <a:ext cx="1260281" cy="461665"/>
          </a:xfrm>
          <a:prstGeom prst="rect">
            <a:avLst/>
          </a:prstGeom>
          <a:solidFill>
            <a:srgbClr val="92D050"/>
          </a:solidFill>
        </p:spPr>
        <p:txBody>
          <a:bodyPr wrap="none" rtlCol="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400" b="1" i="0" u="none" strike="noStrike" kern="0" cap="none" spc="0" normalizeH="0" baseline="0" noProof="0" dirty="0" err="1">
                <a:ln>
                  <a:noFill/>
                </a:ln>
                <a:solidFill>
                  <a:srgbClr val="FFFFFF"/>
                </a:solidFill>
                <a:effectLst/>
                <a:uLnTx/>
                <a:uFillTx/>
                <a:latin typeface="Century Gothic" panose="020B0502020202020204" pitchFamily="34" charset="0"/>
                <a:ea typeface="+mn-ea"/>
                <a:cs typeface="Arial"/>
                <a:sym typeface="Arial"/>
              </a:rPr>
              <a:t>escribir</a:t>
            </a:r>
            <a:endParaRPr kumimoji="0" lang="en-GB" sz="2400" b="1" i="0" u="none" strike="noStrike" kern="0" cap="none" spc="0" normalizeH="0" baseline="0" noProof="0" dirty="0">
              <a:ln>
                <a:noFill/>
              </a:ln>
              <a:solidFill>
                <a:srgbClr val="FFFFFF"/>
              </a:solidFill>
              <a:effectLst/>
              <a:uLnTx/>
              <a:uFillTx/>
              <a:latin typeface="Century Gothic" panose="020B0502020202020204" pitchFamily="34" charset="0"/>
              <a:ea typeface="+mn-ea"/>
              <a:cs typeface="Arial"/>
              <a:sym typeface="Arial"/>
            </a:endParaRPr>
          </a:p>
        </p:txBody>
      </p:sp>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665825" y="-307644"/>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35" name="TextBox 34">
            <a:hlinkClick r:id="" action="ppaction://noaction">
              <a:snd r:embed="rId4" name="14.0.wav"/>
            </a:hlinkClick>
            <a:extLst>
              <a:ext uri="{FF2B5EF4-FFF2-40B4-BE49-F238E27FC236}">
                <a16:creationId xmlns:a16="http://schemas.microsoft.com/office/drawing/2014/main" id="{7AB7BF61-3E42-4073-A7DC-942947B89235}"/>
              </a:ext>
            </a:extLst>
          </p:cNvPr>
          <p:cNvSpPr txBox="1"/>
          <p:nvPr/>
        </p:nvSpPr>
        <p:spPr>
          <a:xfrm>
            <a:off x="3551488" y="87523"/>
            <a:ext cx="7596554"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las frases.</a:t>
            </a:r>
            <a:endParaRPr kumimoji="0" lang="es-AR"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TextBox 2">
            <a:extLst>
              <a:ext uri="{FF2B5EF4-FFF2-40B4-BE49-F238E27FC236}">
                <a16:creationId xmlns:a16="http://schemas.microsoft.com/office/drawing/2014/main" id="{123B9816-AE73-4C4E-9D29-F8532F7CFC53}"/>
              </a:ext>
            </a:extLst>
          </p:cNvPr>
          <p:cNvSpPr txBox="1"/>
          <p:nvPr/>
        </p:nvSpPr>
        <p:spPr>
          <a:xfrm>
            <a:off x="2665825" y="864581"/>
            <a:ext cx="1963325"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to the</a:t>
            </a:r>
          </a:p>
        </p:txBody>
      </p:sp>
      <p:sp>
        <p:nvSpPr>
          <p:cNvPr id="24" name="TextBox 23">
            <a:extLst>
              <a:ext uri="{FF2B5EF4-FFF2-40B4-BE49-F238E27FC236}">
                <a16:creationId xmlns:a16="http://schemas.microsoft.com/office/drawing/2014/main" id="{2E9E4271-2A1A-46AF-86D8-DDAFA941B181}"/>
              </a:ext>
            </a:extLst>
          </p:cNvPr>
          <p:cNvSpPr txBox="1"/>
          <p:nvPr/>
        </p:nvSpPr>
        <p:spPr>
          <a:xfrm>
            <a:off x="6115050" y="847521"/>
            <a:ext cx="885313"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in</a:t>
            </a:r>
          </a:p>
        </p:txBody>
      </p:sp>
      <p:sp>
        <p:nvSpPr>
          <p:cNvPr id="25" name="TextBox 24">
            <a:extLst>
              <a:ext uri="{FF2B5EF4-FFF2-40B4-BE49-F238E27FC236}">
                <a16:creationId xmlns:a16="http://schemas.microsoft.com/office/drawing/2014/main" id="{E0FDB15B-E56F-489F-A348-8E7B88A71D64}"/>
              </a:ext>
            </a:extLst>
          </p:cNvPr>
          <p:cNvSpPr txBox="1"/>
          <p:nvPr/>
        </p:nvSpPr>
        <p:spPr>
          <a:xfrm>
            <a:off x="963440" y="1419129"/>
            <a:ext cx="800099"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Va</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26" name="TextBox 25">
            <a:extLst>
              <a:ext uri="{FF2B5EF4-FFF2-40B4-BE49-F238E27FC236}">
                <a16:creationId xmlns:a16="http://schemas.microsoft.com/office/drawing/2014/main" id="{CFAFE9E9-DFD8-440F-9080-06612C29F807}"/>
              </a:ext>
            </a:extLst>
          </p:cNvPr>
          <p:cNvSpPr txBox="1"/>
          <p:nvPr/>
        </p:nvSpPr>
        <p:spPr>
          <a:xfrm>
            <a:off x="1865726" y="3153463"/>
            <a:ext cx="800099"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in</a:t>
            </a:r>
          </a:p>
        </p:txBody>
      </p:sp>
      <p:sp>
        <p:nvSpPr>
          <p:cNvPr id="27" name="TextBox 26">
            <a:extLst>
              <a:ext uri="{FF2B5EF4-FFF2-40B4-BE49-F238E27FC236}">
                <a16:creationId xmlns:a16="http://schemas.microsoft.com/office/drawing/2014/main" id="{E20AC389-45D6-4AEB-B8E9-A7C67EA3BAE5}"/>
              </a:ext>
            </a:extLst>
          </p:cNvPr>
          <p:cNvSpPr txBox="1"/>
          <p:nvPr/>
        </p:nvSpPr>
        <p:spPr>
          <a:xfrm>
            <a:off x="2249844" y="1426704"/>
            <a:ext cx="1498012"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cine</a:t>
            </a:r>
          </a:p>
        </p:txBody>
      </p:sp>
      <p:sp>
        <p:nvSpPr>
          <p:cNvPr id="29" name="TextBox 28">
            <a:extLst>
              <a:ext uri="{FF2B5EF4-FFF2-40B4-BE49-F238E27FC236}">
                <a16:creationId xmlns:a16="http://schemas.microsoft.com/office/drawing/2014/main" id="{63D6BECF-4ADE-47DD-BE91-400E9954D91C}"/>
              </a:ext>
            </a:extLst>
          </p:cNvPr>
          <p:cNvSpPr txBox="1"/>
          <p:nvPr/>
        </p:nvSpPr>
        <p:spPr>
          <a:xfrm>
            <a:off x="993420" y="1995651"/>
            <a:ext cx="2021508"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She is</a:t>
            </a:r>
          </a:p>
        </p:txBody>
      </p:sp>
      <p:sp>
        <p:nvSpPr>
          <p:cNvPr id="30" name="TextBox 29">
            <a:extLst>
              <a:ext uri="{FF2B5EF4-FFF2-40B4-BE49-F238E27FC236}">
                <a16:creationId xmlns:a16="http://schemas.microsoft.com/office/drawing/2014/main" id="{0688CE8B-46A5-4303-A070-33CE39528DB8}"/>
              </a:ext>
            </a:extLst>
          </p:cNvPr>
          <p:cNvSpPr txBox="1"/>
          <p:nvPr/>
        </p:nvSpPr>
        <p:spPr>
          <a:xfrm>
            <a:off x="3493087" y="2011298"/>
            <a:ext cx="1498012"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the</a:t>
            </a:r>
          </a:p>
        </p:txBody>
      </p:sp>
      <p:sp>
        <p:nvSpPr>
          <p:cNvPr id="31" name="TextBox 30">
            <a:extLst>
              <a:ext uri="{FF2B5EF4-FFF2-40B4-BE49-F238E27FC236}">
                <a16:creationId xmlns:a16="http://schemas.microsoft.com/office/drawing/2014/main" id="{41B5924D-0705-439B-8E80-B1C24713C150}"/>
              </a:ext>
            </a:extLst>
          </p:cNvPr>
          <p:cNvSpPr txBox="1"/>
          <p:nvPr/>
        </p:nvSpPr>
        <p:spPr>
          <a:xfrm>
            <a:off x="6299493" y="2011301"/>
            <a:ext cx="1498012"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in the</a:t>
            </a:r>
          </a:p>
        </p:txBody>
      </p:sp>
      <p:sp>
        <p:nvSpPr>
          <p:cNvPr id="34" name="TextBox 33">
            <a:extLst>
              <a:ext uri="{FF2B5EF4-FFF2-40B4-BE49-F238E27FC236}">
                <a16:creationId xmlns:a16="http://schemas.microsoft.com/office/drawing/2014/main" id="{CA121994-DAF7-4321-BFCF-543FA416FC65}"/>
              </a:ext>
            </a:extLst>
          </p:cNvPr>
          <p:cNvSpPr txBox="1"/>
          <p:nvPr/>
        </p:nvSpPr>
        <p:spPr>
          <a:xfrm>
            <a:off x="1781264" y="2580049"/>
            <a:ext cx="1770224" cy="523220"/>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en la</a:t>
            </a:r>
          </a:p>
        </p:txBody>
      </p:sp>
      <p:sp>
        <p:nvSpPr>
          <p:cNvPr id="36" name="TextBox 35">
            <a:extLst>
              <a:ext uri="{FF2B5EF4-FFF2-40B4-BE49-F238E27FC236}">
                <a16:creationId xmlns:a16="http://schemas.microsoft.com/office/drawing/2014/main" id="{B219BAD9-104B-47DB-9A64-C915F218EFD5}"/>
              </a:ext>
            </a:extLst>
          </p:cNvPr>
          <p:cNvSpPr txBox="1"/>
          <p:nvPr/>
        </p:nvSpPr>
        <p:spPr>
          <a:xfrm>
            <a:off x="5616487" y="2571028"/>
            <a:ext cx="2106067"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mañana</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99D0B8A8-3B76-4197-8684-535C6FE50DD4}"/>
              </a:ext>
            </a:extLst>
          </p:cNvPr>
          <p:cNvSpPr txBox="1"/>
          <p:nvPr/>
        </p:nvSpPr>
        <p:spPr>
          <a:xfrm>
            <a:off x="4629151" y="3153463"/>
            <a:ext cx="2246906"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with my</a:t>
            </a:r>
          </a:p>
        </p:txBody>
      </p:sp>
      <p:sp>
        <p:nvSpPr>
          <p:cNvPr id="38" name="TextBox 37">
            <a:extLst>
              <a:ext uri="{FF2B5EF4-FFF2-40B4-BE49-F238E27FC236}">
                <a16:creationId xmlns:a16="http://schemas.microsoft.com/office/drawing/2014/main" id="{01DD8703-1A7F-4F7E-9E3E-272B8775ED40}"/>
              </a:ext>
            </a:extLst>
          </p:cNvPr>
          <p:cNvSpPr txBox="1"/>
          <p:nvPr/>
        </p:nvSpPr>
        <p:spPr>
          <a:xfrm>
            <a:off x="993420" y="3733833"/>
            <a:ext cx="1539918"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Estoy</a:t>
            </a:r>
          </a:p>
        </p:txBody>
      </p:sp>
      <p:sp>
        <p:nvSpPr>
          <p:cNvPr id="39" name="TextBox 38">
            <a:extLst>
              <a:ext uri="{FF2B5EF4-FFF2-40B4-BE49-F238E27FC236}">
                <a16:creationId xmlns:a16="http://schemas.microsoft.com/office/drawing/2014/main" id="{9FC8A280-0FC7-4D75-A67F-58E0BA78B0A4}"/>
              </a:ext>
            </a:extLst>
          </p:cNvPr>
          <p:cNvSpPr txBox="1"/>
          <p:nvPr/>
        </p:nvSpPr>
        <p:spPr>
          <a:xfrm>
            <a:off x="3068043" y="3733833"/>
            <a:ext cx="2356565"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el</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mercado</a:t>
            </a:r>
          </a:p>
        </p:txBody>
      </p:sp>
      <p:sp>
        <p:nvSpPr>
          <p:cNvPr id="41" name="TextBox 40">
            <a:extLst>
              <a:ext uri="{FF2B5EF4-FFF2-40B4-BE49-F238E27FC236}">
                <a16:creationId xmlns:a16="http://schemas.microsoft.com/office/drawing/2014/main" id="{CC3D0B52-30BB-4964-BBCF-69C8B58A8BF5}"/>
              </a:ext>
            </a:extLst>
          </p:cNvPr>
          <p:cNvSpPr txBox="1"/>
          <p:nvPr/>
        </p:nvSpPr>
        <p:spPr>
          <a:xfrm>
            <a:off x="6679679" y="3711355"/>
            <a:ext cx="2389370"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hermano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42" name="TextBox 41">
            <a:extLst>
              <a:ext uri="{FF2B5EF4-FFF2-40B4-BE49-F238E27FC236}">
                <a16:creationId xmlns:a16="http://schemas.microsoft.com/office/drawing/2014/main" id="{F7453470-B4DC-4DD0-A00E-13103F57C07E}"/>
              </a:ext>
            </a:extLst>
          </p:cNvPr>
          <p:cNvSpPr txBox="1"/>
          <p:nvPr/>
        </p:nvSpPr>
        <p:spPr>
          <a:xfrm>
            <a:off x="3044908" y="4307247"/>
            <a:ext cx="732928"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to</a:t>
            </a:r>
          </a:p>
        </p:txBody>
      </p:sp>
      <p:sp>
        <p:nvSpPr>
          <p:cNvPr id="43" name="TextBox 42">
            <a:extLst>
              <a:ext uri="{FF2B5EF4-FFF2-40B4-BE49-F238E27FC236}">
                <a16:creationId xmlns:a16="http://schemas.microsoft.com/office/drawing/2014/main" id="{01EC6C8E-0EE1-4998-87F3-CA68DE5FF777}"/>
              </a:ext>
            </a:extLst>
          </p:cNvPr>
          <p:cNvSpPr txBox="1"/>
          <p:nvPr/>
        </p:nvSpPr>
        <p:spPr>
          <a:xfrm>
            <a:off x="4439140" y="4305907"/>
            <a:ext cx="1970936"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famous</a:t>
            </a:r>
          </a:p>
        </p:txBody>
      </p:sp>
      <p:sp>
        <p:nvSpPr>
          <p:cNvPr id="44" name="TextBox 43">
            <a:extLst>
              <a:ext uri="{FF2B5EF4-FFF2-40B4-BE49-F238E27FC236}">
                <a16:creationId xmlns:a16="http://schemas.microsoft.com/office/drawing/2014/main" id="{F32EC129-2DC9-4C67-906E-FC2FE4BB2AD0}"/>
              </a:ext>
            </a:extLst>
          </p:cNvPr>
          <p:cNvSpPr txBox="1"/>
          <p:nvPr/>
        </p:nvSpPr>
        <p:spPr>
          <a:xfrm>
            <a:off x="943852" y="4860943"/>
            <a:ext cx="1970936"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Vas</a:t>
            </a:r>
          </a:p>
        </p:txBody>
      </p:sp>
      <p:sp>
        <p:nvSpPr>
          <p:cNvPr id="45" name="TextBox 44">
            <a:extLst>
              <a:ext uri="{FF2B5EF4-FFF2-40B4-BE49-F238E27FC236}">
                <a16:creationId xmlns:a16="http://schemas.microsoft.com/office/drawing/2014/main" id="{AB2BA26C-631F-4B18-831F-FA2621DD49D0}"/>
              </a:ext>
            </a:extLst>
          </p:cNvPr>
          <p:cNvSpPr txBox="1"/>
          <p:nvPr/>
        </p:nvSpPr>
        <p:spPr>
          <a:xfrm>
            <a:off x="2427352" y="4875998"/>
            <a:ext cx="1320504"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al</a:t>
            </a:r>
          </a:p>
        </p:txBody>
      </p:sp>
      <p:sp>
        <p:nvSpPr>
          <p:cNvPr id="46" name="TextBox 45">
            <a:extLst>
              <a:ext uri="{FF2B5EF4-FFF2-40B4-BE49-F238E27FC236}">
                <a16:creationId xmlns:a16="http://schemas.microsoft.com/office/drawing/2014/main" id="{777F6EA4-C564-496B-A94C-2FC880447D39}"/>
              </a:ext>
            </a:extLst>
          </p:cNvPr>
          <p:cNvSpPr txBox="1"/>
          <p:nvPr/>
        </p:nvSpPr>
        <p:spPr>
          <a:xfrm>
            <a:off x="3747856" y="4886277"/>
            <a:ext cx="2208036"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teatro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8040A629-9A36-470F-ACB2-0C679BC042DF}"/>
              </a:ext>
            </a:extLst>
          </p:cNvPr>
          <p:cNvSpPr txBox="1"/>
          <p:nvPr/>
        </p:nvSpPr>
        <p:spPr>
          <a:xfrm>
            <a:off x="2766250" y="5457424"/>
            <a:ext cx="2925187"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the room</a:t>
            </a:r>
          </a:p>
        </p:txBody>
      </p:sp>
      <p:sp>
        <p:nvSpPr>
          <p:cNvPr id="48" name="TextBox 47">
            <a:extLst>
              <a:ext uri="{FF2B5EF4-FFF2-40B4-BE49-F238E27FC236}">
                <a16:creationId xmlns:a16="http://schemas.microsoft.com/office/drawing/2014/main" id="{FD8681D7-9ED1-4F07-8B05-EFF97364764E}"/>
              </a:ext>
            </a:extLst>
          </p:cNvPr>
          <p:cNvSpPr txBox="1"/>
          <p:nvPr/>
        </p:nvSpPr>
        <p:spPr>
          <a:xfrm>
            <a:off x="6410076" y="5441313"/>
            <a:ext cx="1006429"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a</a:t>
            </a:r>
          </a:p>
        </p:txBody>
      </p:sp>
      <p:sp>
        <p:nvSpPr>
          <p:cNvPr id="49" name="TextBox 48">
            <a:extLst>
              <a:ext uri="{FF2B5EF4-FFF2-40B4-BE49-F238E27FC236}">
                <a16:creationId xmlns:a16="http://schemas.microsoft.com/office/drawing/2014/main" id="{21CE6ACE-8AA0-4A73-9C75-48ED37892510}"/>
              </a:ext>
            </a:extLst>
          </p:cNvPr>
          <p:cNvSpPr txBox="1"/>
          <p:nvPr/>
        </p:nvSpPr>
        <p:spPr>
          <a:xfrm>
            <a:off x="993420" y="6027231"/>
            <a:ext cx="2433912"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Estás</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 en</a:t>
            </a:r>
          </a:p>
        </p:txBody>
      </p:sp>
      <p:sp>
        <p:nvSpPr>
          <p:cNvPr id="50" name="TextBox 49">
            <a:extLst>
              <a:ext uri="{FF2B5EF4-FFF2-40B4-BE49-F238E27FC236}">
                <a16:creationId xmlns:a16="http://schemas.microsoft.com/office/drawing/2014/main" id="{976643C9-FA9A-428A-8A51-BB18DB22B1C3}"/>
              </a:ext>
            </a:extLst>
          </p:cNvPr>
          <p:cNvSpPr txBox="1"/>
          <p:nvPr/>
        </p:nvSpPr>
        <p:spPr>
          <a:xfrm>
            <a:off x="5846164" y="6027231"/>
            <a:ext cx="1154199"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con</a:t>
            </a:r>
          </a:p>
        </p:txBody>
      </p:sp>
      <p:sp>
        <p:nvSpPr>
          <p:cNvPr id="51" name="TextBox 50">
            <a:extLst>
              <a:ext uri="{FF2B5EF4-FFF2-40B4-BE49-F238E27FC236}">
                <a16:creationId xmlns:a16="http://schemas.microsoft.com/office/drawing/2014/main" id="{6FF3A842-7D10-4E56-AD0B-E6BE2DC6BD36}"/>
              </a:ext>
            </a:extLst>
          </p:cNvPr>
          <p:cNvSpPr txBox="1"/>
          <p:nvPr/>
        </p:nvSpPr>
        <p:spPr>
          <a:xfrm>
            <a:off x="7461475" y="6018744"/>
            <a:ext cx="2087259"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libro</a:t>
            </a:r>
            <a:endPar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endParaRPr>
          </a:p>
        </p:txBody>
      </p:sp>
      <p:sp>
        <p:nvSpPr>
          <p:cNvPr id="40" name="Rectangle 39">
            <a:hlinkClick r:id="" action="ppaction://noaction">
              <a:snd r:embed="rId5" name="14.1.wav"/>
            </a:hlinkClick>
            <a:extLst>
              <a:ext uri="{FF2B5EF4-FFF2-40B4-BE49-F238E27FC236}">
                <a16:creationId xmlns:a16="http://schemas.microsoft.com/office/drawing/2014/main" id="{794B0A36-3E2D-47D8-A07F-9498AE31EBC4}"/>
              </a:ext>
            </a:extLst>
          </p:cNvPr>
          <p:cNvSpPr/>
          <p:nvPr/>
        </p:nvSpPr>
        <p:spPr>
          <a:xfrm>
            <a:off x="360415" y="1126191"/>
            <a:ext cx="425117"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p>
        </p:txBody>
      </p:sp>
      <p:sp>
        <p:nvSpPr>
          <p:cNvPr id="52" name="Rectangle 51">
            <a:hlinkClick r:id="" action="ppaction://noaction">
              <a:snd r:embed="rId6" name="14.2.wav"/>
            </a:hlinkClick>
            <a:extLst>
              <a:ext uri="{FF2B5EF4-FFF2-40B4-BE49-F238E27FC236}">
                <a16:creationId xmlns:a16="http://schemas.microsoft.com/office/drawing/2014/main" id="{D694EC3A-DBE8-437D-A7FD-8975F1F7EC21}"/>
              </a:ext>
            </a:extLst>
          </p:cNvPr>
          <p:cNvSpPr/>
          <p:nvPr/>
        </p:nvSpPr>
        <p:spPr>
          <a:xfrm>
            <a:off x="339035" y="2257084"/>
            <a:ext cx="44275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a:t>
            </a:r>
          </a:p>
        </p:txBody>
      </p:sp>
      <p:sp>
        <p:nvSpPr>
          <p:cNvPr id="53" name="Rectangle 52">
            <a:hlinkClick r:id="" action="ppaction://noaction">
              <a:snd r:embed="rId7" name="14.3.wav"/>
            </a:hlinkClick>
            <a:extLst>
              <a:ext uri="{FF2B5EF4-FFF2-40B4-BE49-F238E27FC236}">
                <a16:creationId xmlns:a16="http://schemas.microsoft.com/office/drawing/2014/main" id="{E391F443-FF69-43F6-92CD-D49F7F5CD95D}"/>
              </a:ext>
            </a:extLst>
          </p:cNvPr>
          <p:cNvSpPr/>
          <p:nvPr/>
        </p:nvSpPr>
        <p:spPr>
          <a:xfrm>
            <a:off x="347852" y="3326634"/>
            <a:ext cx="44275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a:t>
            </a:r>
          </a:p>
        </p:txBody>
      </p:sp>
      <p:sp>
        <p:nvSpPr>
          <p:cNvPr id="54" name="Rectangle 53">
            <a:hlinkClick r:id="" action="ppaction://noaction">
              <a:snd r:embed="rId8" name="14.4.wav"/>
            </a:hlinkClick>
            <a:extLst>
              <a:ext uri="{FF2B5EF4-FFF2-40B4-BE49-F238E27FC236}">
                <a16:creationId xmlns:a16="http://schemas.microsoft.com/office/drawing/2014/main" id="{69698581-A427-44F6-AAB4-F47820C5A56E}"/>
              </a:ext>
            </a:extLst>
          </p:cNvPr>
          <p:cNvSpPr/>
          <p:nvPr/>
        </p:nvSpPr>
        <p:spPr>
          <a:xfrm>
            <a:off x="325691" y="4501379"/>
            <a:ext cx="44275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a:t>
            </a:r>
          </a:p>
        </p:txBody>
      </p:sp>
      <p:sp>
        <p:nvSpPr>
          <p:cNvPr id="55" name="Rectangle 54">
            <a:hlinkClick r:id="" action="ppaction://noaction">
              <a:snd r:embed="rId9" name="14.5.wav"/>
            </a:hlinkClick>
            <a:extLst>
              <a:ext uri="{FF2B5EF4-FFF2-40B4-BE49-F238E27FC236}">
                <a16:creationId xmlns:a16="http://schemas.microsoft.com/office/drawing/2014/main" id="{65B62BE4-7205-42FF-810D-7F286752A609}"/>
              </a:ext>
            </a:extLst>
          </p:cNvPr>
          <p:cNvSpPr/>
          <p:nvPr/>
        </p:nvSpPr>
        <p:spPr>
          <a:xfrm>
            <a:off x="339618" y="5731809"/>
            <a:ext cx="442750" cy="646331"/>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6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4</a:t>
            </a:r>
          </a:p>
        </p:txBody>
      </p:sp>
    </p:spTree>
    <p:extLst>
      <p:ext uri="{BB962C8B-B14F-4D97-AF65-F5344CB8AC3E}">
        <p14:creationId xmlns:p14="http://schemas.microsoft.com/office/powerpoint/2010/main" val="2211734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4"/>
                                        </p:tgtEl>
                                        <p:attrNameLst>
                                          <p:attrName>style.visibility</p:attrName>
                                        </p:attrNameLst>
                                      </p:cBhvr>
                                      <p:to>
                                        <p:strVal val="visible"/>
                                      </p:to>
                                    </p:set>
                                    <p:animEffect transition="in" filter="fade">
                                      <p:cBhvr>
                                        <p:cTn id="12" dur="500"/>
                                        <p:tgtEl>
                                          <p:spTgt spid="2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fade">
                                      <p:cBhvr>
                                        <p:cTn id="17" dur="500"/>
                                        <p:tgtEl>
                                          <p:spTgt spid="2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9"/>
                                        </p:tgtEl>
                                        <p:attrNameLst>
                                          <p:attrName>style.visibility</p:attrName>
                                        </p:attrNameLst>
                                      </p:cBhvr>
                                      <p:to>
                                        <p:strVal val="visible"/>
                                      </p:to>
                                    </p:set>
                                    <p:animEffect transition="in" filter="fade">
                                      <p:cBhvr>
                                        <p:cTn id="27" dur="500"/>
                                        <p:tgtEl>
                                          <p:spTgt spid="29"/>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0"/>
                                        </p:tgtEl>
                                        <p:attrNameLst>
                                          <p:attrName>style.visibility</p:attrName>
                                        </p:attrNameLst>
                                      </p:cBhvr>
                                      <p:to>
                                        <p:strVal val="visible"/>
                                      </p:to>
                                    </p:set>
                                    <p:animEffect transition="in" filter="fade">
                                      <p:cBhvr>
                                        <p:cTn id="32" dur="500"/>
                                        <p:tgtEl>
                                          <p:spTgt spid="30"/>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31"/>
                                        </p:tgtEl>
                                        <p:attrNameLst>
                                          <p:attrName>style.visibility</p:attrName>
                                        </p:attrNameLst>
                                      </p:cBhvr>
                                      <p:to>
                                        <p:strVal val="visible"/>
                                      </p:to>
                                    </p:set>
                                    <p:animEffect transition="in" filter="fade">
                                      <p:cBhvr>
                                        <p:cTn id="37" dur="500"/>
                                        <p:tgtEl>
                                          <p:spTgt spid="31"/>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500"/>
                                        <p:tgtEl>
                                          <p:spTgt spid="34"/>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36"/>
                                        </p:tgtEl>
                                        <p:attrNameLst>
                                          <p:attrName>style.visibility</p:attrName>
                                        </p:attrNameLst>
                                      </p:cBhvr>
                                      <p:to>
                                        <p:strVal val="visible"/>
                                      </p:to>
                                    </p:set>
                                    <p:animEffect transition="in" filter="fade">
                                      <p:cBhvr>
                                        <p:cTn id="47" dur="500"/>
                                        <p:tgtEl>
                                          <p:spTgt spid="36"/>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26"/>
                                        </p:tgtEl>
                                        <p:attrNameLst>
                                          <p:attrName>style.visibility</p:attrName>
                                        </p:attrNameLst>
                                      </p:cBhvr>
                                      <p:to>
                                        <p:strVal val="visible"/>
                                      </p:to>
                                    </p:set>
                                    <p:animEffect transition="in" filter="fade">
                                      <p:cBhvr>
                                        <p:cTn id="52" dur="500"/>
                                        <p:tgtEl>
                                          <p:spTgt spid="2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fade">
                                      <p:cBhvr>
                                        <p:cTn id="57" dur="500"/>
                                        <p:tgtEl>
                                          <p:spTgt spid="37"/>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38"/>
                                        </p:tgtEl>
                                        <p:attrNameLst>
                                          <p:attrName>style.visibility</p:attrName>
                                        </p:attrNameLst>
                                      </p:cBhvr>
                                      <p:to>
                                        <p:strVal val="visible"/>
                                      </p:to>
                                    </p:set>
                                    <p:animEffect transition="in" filter="fade">
                                      <p:cBhvr>
                                        <p:cTn id="62" dur="500"/>
                                        <p:tgtEl>
                                          <p:spTgt spid="38"/>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grpId="0" nodeType="clickEffect">
                                  <p:stCondLst>
                                    <p:cond delay="0"/>
                                  </p:stCondLst>
                                  <p:childTnLst>
                                    <p:set>
                                      <p:cBhvr>
                                        <p:cTn id="66" dur="1" fill="hold">
                                          <p:stCondLst>
                                            <p:cond delay="0"/>
                                          </p:stCondLst>
                                        </p:cTn>
                                        <p:tgtEl>
                                          <p:spTgt spid="39"/>
                                        </p:tgtEl>
                                        <p:attrNameLst>
                                          <p:attrName>style.visibility</p:attrName>
                                        </p:attrNameLst>
                                      </p:cBhvr>
                                      <p:to>
                                        <p:strVal val="visible"/>
                                      </p:to>
                                    </p:set>
                                    <p:animEffect transition="in" filter="fade">
                                      <p:cBhvr>
                                        <p:cTn id="67" dur="500"/>
                                        <p:tgtEl>
                                          <p:spTgt spid="39"/>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41"/>
                                        </p:tgtEl>
                                        <p:attrNameLst>
                                          <p:attrName>style.visibility</p:attrName>
                                        </p:attrNameLst>
                                      </p:cBhvr>
                                      <p:to>
                                        <p:strVal val="visible"/>
                                      </p:to>
                                    </p:set>
                                    <p:animEffect transition="in" filter="fade">
                                      <p:cBhvr>
                                        <p:cTn id="72" dur="500"/>
                                        <p:tgtEl>
                                          <p:spTgt spid="41"/>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grpId="0" nodeType="click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fade">
                                      <p:cBhvr>
                                        <p:cTn id="77" dur="500"/>
                                        <p:tgtEl>
                                          <p:spTgt spid="42"/>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fade">
                                      <p:cBhvr>
                                        <p:cTn id="82" dur="500"/>
                                        <p:tgtEl>
                                          <p:spTgt spid="43"/>
                                        </p:tgtEl>
                                      </p:cBhvr>
                                    </p:animEffect>
                                  </p:childTnLst>
                                </p:cTn>
                              </p:par>
                            </p:childTnLst>
                          </p:cTn>
                        </p:par>
                      </p:childTnLst>
                    </p:cTn>
                  </p:par>
                  <p:par>
                    <p:cTn id="83" fill="hold">
                      <p:stCondLst>
                        <p:cond delay="indefinite"/>
                      </p:stCondLst>
                      <p:childTnLst>
                        <p:par>
                          <p:cTn id="84" fill="hold">
                            <p:stCondLst>
                              <p:cond delay="0"/>
                            </p:stCondLst>
                            <p:childTnLst>
                              <p:par>
                                <p:cTn id="85" presetID="10" presetClass="entr" presetSubtype="0" fill="hold" grpId="0" nodeType="clickEffect">
                                  <p:stCondLst>
                                    <p:cond delay="0"/>
                                  </p:stCondLst>
                                  <p:childTnLst>
                                    <p:set>
                                      <p:cBhvr>
                                        <p:cTn id="86" dur="1" fill="hold">
                                          <p:stCondLst>
                                            <p:cond delay="0"/>
                                          </p:stCondLst>
                                        </p:cTn>
                                        <p:tgtEl>
                                          <p:spTgt spid="44"/>
                                        </p:tgtEl>
                                        <p:attrNameLst>
                                          <p:attrName>style.visibility</p:attrName>
                                        </p:attrNameLst>
                                      </p:cBhvr>
                                      <p:to>
                                        <p:strVal val="visible"/>
                                      </p:to>
                                    </p:set>
                                    <p:animEffect transition="in" filter="fade">
                                      <p:cBhvr>
                                        <p:cTn id="87" dur="500"/>
                                        <p:tgtEl>
                                          <p:spTgt spid="44"/>
                                        </p:tgtEl>
                                      </p:cBhvr>
                                    </p:animEffect>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childTnLst>
                          </p:cTn>
                        </p:par>
                      </p:childTnLst>
                    </p:cTn>
                  </p:par>
                  <p:par>
                    <p:cTn id="93" fill="hold">
                      <p:stCondLst>
                        <p:cond delay="indefinite"/>
                      </p:stCondLst>
                      <p:childTnLst>
                        <p:par>
                          <p:cTn id="94" fill="hold">
                            <p:stCondLst>
                              <p:cond delay="0"/>
                            </p:stCondLst>
                            <p:childTnLst>
                              <p:par>
                                <p:cTn id="95" presetID="10" presetClass="entr" presetSubtype="0" fill="hold" grpId="0" nodeType="clickEffect">
                                  <p:stCondLst>
                                    <p:cond delay="0"/>
                                  </p:stCondLst>
                                  <p:childTnLst>
                                    <p:set>
                                      <p:cBhvr>
                                        <p:cTn id="96" dur="1" fill="hold">
                                          <p:stCondLst>
                                            <p:cond delay="0"/>
                                          </p:stCondLst>
                                        </p:cTn>
                                        <p:tgtEl>
                                          <p:spTgt spid="46"/>
                                        </p:tgtEl>
                                        <p:attrNameLst>
                                          <p:attrName>style.visibility</p:attrName>
                                        </p:attrNameLst>
                                      </p:cBhvr>
                                      <p:to>
                                        <p:strVal val="visible"/>
                                      </p:to>
                                    </p:set>
                                    <p:animEffect transition="in" filter="fade">
                                      <p:cBhvr>
                                        <p:cTn id="97" dur="500"/>
                                        <p:tgtEl>
                                          <p:spTgt spid="46"/>
                                        </p:tgtEl>
                                      </p:cBhvr>
                                    </p:animEffect>
                                  </p:childTnLst>
                                </p:cTn>
                              </p:par>
                            </p:childTnLst>
                          </p:cTn>
                        </p:par>
                      </p:childTnLst>
                    </p:cTn>
                  </p:par>
                  <p:par>
                    <p:cTn id="98" fill="hold">
                      <p:stCondLst>
                        <p:cond delay="indefinite"/>
                      </p:stCondLst>
                      <p:childTnLst>
                        <p:par>
                          <p:cTn id="99" fill="hold">
                            <p:stCondLst>
                              <p:cond delay="0"/>
                            </p:stCondLst>
                            <p:childTnLst>
                              <p:par>
                                <p:cTn id="100" presetID="10" presetClass="entr" presetSubtype="0" fill="hold" grpId="0" nodeType="clickEffect">
                                  <p:stCondLst>
                                    <p:cond delay="0"/>
                                  </p:stCondLst>
                                  <p:childTnLst>
                                    <p:set>
                                      <p:cBhvr>
                                        <p:cTn id="101" dur="1" fill="hold">
                                          <p:stCondLst>
                                            <p:cond delay="0"/>
                                          </p:stCondLst>
                                        </p:cTn>
                                        <p:tgtEl>
                                          <p:spTgt spid="47"/>
                                        </p:tgtEl>
                                        <p:attrNameLst>
                                          <p:attrName>style.visibility</p:attrName>
                                        </p:attrNameLst>
                                      </p:cBhvr>
                                      <p:to>
                                        <p:strVal val="visible"/>
                                      </p:to>
                                    </p:set>
                                    <p:animEffect transition="in" filter="fade">
                                      <p:cBhvr>
                                        <p:cTn id="102" dur="500"/>
                                        <p:tgtEl>
                                          <p:spTgt spid="47"/>
                                        </p:tgtEl>
                                      </p:cBhvr>
                                    </p:animEffect>
                                  </p:childTnLst>
                                </p:cTn>
                              </p:par>
                            </p:childTnLst>
                          </p:cTn>
                        </p:par>
                      </p:childTnLst>
                    </p:cTn>
                  </p:par>
                  <p:par>
                    <p:cTn id="103" fill="hold">
                      <p:stCondLst>
                        <p:cond delay="indefinite"/>
                      </p:stCondLst>
                      <p:childTnLst>
                        <p:par>
                          <p:cTn id="104" fill="hold">
                            <p:stCondLst>
                              <p:cond delay="0"/>
                            </p:stCondLst>
                            <p:childTnLst>
                              <p:par>
                                <p:cTn id="105" presetID="10" presetClass="entr" presetSubtype="0" fill="hold" grpId="0" nodeType="click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fade">
                                      <p:cBhvr>
                                        <p:cTn id="107" dur="500"/>
                                        <p:tgtEl>
                                          <p:spTgt spid="48"/>
                                        </p:tgtEl>
                                      </p:cBhvr>
                                    </p:animEffect>
                                  </p:childTnLst>
                                </p:cTn>
                              </p:par>
                            </p:childTnLst>
                          </p:cTn>
                        </p:par>
                      </p:childTnLst>
                    </p:cTn>
                  </p:par>
                  <p:par>
                    <p:cTn id="108" fill="hold">
                      <p:stCondLst>
                        <p:cond delay="indefinite"/>
                      </p:stCondLst>
                      <p:childTnLst>
                        <p:par>
                          <p:cTn id="109" fill="hold">
                            <p:stCondLst>
                              <p:cond delay="0"/>
                            </p:stCondLst>
                            <p:childTnLst>
                              <p:par>
                                <p:cTn id="110" presetID="10" presetClass="entr" presetSubtype="0" fill="hold" grpId="0" nodeType="clickEffect">
                                  <p:stCondLst>
                                    <p:cond delay="0"/>
                                  </p:stCondLst>
                                  <p:childTnLst>
                                    <p:set>
                                      <p:cBhvr>
                                        <p:cTn id="111" dur="1" fill="hold">
                                          <p:stCondLst>
                                            <p:cond delay="0"/>
                                          </p:stCondLst>
                                        </p:cTn>
                                        <p:tgtEl>
                                          <p:spTgt spid="49"/>
                                        </p:tgtEl>
                                        <p:attrNameLst>
                                          <p:attrName>style.visibility</p:attrName>
                                        </p:attrNameLst>
                                      </p:cBhvr>
                                      <p:to>
                                        <p:strVal val="visible"/>
                                      </p:to>
                                    </p:set>
                                    <p:animEffect transition="in" filter="fade">
                                      <p:cBhvr>
                                        <p:cTn id="112" dur="500"/>
                                        <p:tgtEl>
                                          <p:spTgt spid="49"/>
                                        </p:tgtEl>
                                      </p:cBhvr>
                                    </p:animEffect>
                                  </p:childTnLst>
                                </p:cTn>
                              </p:par>
                            </p:childTnLst>
                          </p:cTn>
                        </p:par>
                      </p:childTnLst>
                    </p:cTn>
                  </p:par>
                  <p:par>
                    <p:cTn id="113" fill="hold">
                      <p:stCondLst>
                        <p:cond delay="indefinite"/>
                      </p:stCondLst>
                      <p:childTnLst>
                        <p:par>
                          <p:cTn id="114" fill="hold">
                            <p:stCondLst>
                              <p:cond delay="0"/>
                            </p:stCondLst>
                            <p:childTnLst>
                              <p:par>
                                <p:cTn id="115" presetID="10" presetClass="entr" presetSubtype="0" fill="hold" grpId="0" nodeType="clickEffect">
                                  <p:stCondLst>
                                    <p:cond delay="0"/>
                                  </p:stCondLst>
                                  <p:childTnLst>
                                    <p:set>
                                      <p:cBhvr>
                                        <p:cTn id="116" dur="1" fill="hold">
                                          <p:stCondLst>
                                            <p:cond delay="0"/>
                                          </p:stCondLst>
                                        </p:cTn>
                                        <p:tgtEl>
                                          <p:spTgt spid="50"/>
                                        </p:tgtEl>
                                        <p:attrNameLst>
                                          <p:attrName>style.visibility</p:attrName>
                                        </p:attrNameLst>
                                      </p:cBhvr>
                                      <p:to>
                                        <p:strVal val="visible"/>
                                      </p:to>
                                    </p:set>
                                    <p:animEffect transition="in" filter="fade">
                                      <p:cBhvr>
                                        <p:cTn id="117" dur="500"/>
                                        <p:tgtEl>
                                          <p:spTgt spid="50"/>
                                        </p:tgtEl>
                                      </p:cBhvr>
                                    </p:animEffect>
                                  </p:childTnLst>
                                </p:cTn>
                              </p:par>
                            </p:childTnLst>
                          </p:cTn>
                        </p:par>
                      </p:childTnLst>
                    </p:cTn>
                  </p:par>
                  <p:par>
                    <p:cTn id="118" fill="hold">
                      <p:stCondLst>
                        <p:cond delay="indefinite"/>
                      </p:stCondLst>
                      <p:childTnLst>
                        <p:par>
                          <p:cTn id="119" fill="hold">
                            <p:stCondLst>
                              <p:cond delay="0"/>
                            </p:stCondLst>
                            <p:childTnLst>
                              <p:par>
                                <p:cTn id="120" presetID="10" presetClass="entr" presetSubtype="0" fill="hold" grpId="0" nodeType="click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4" grpId="0" animBg="1"/>
      <p:bldP spid="25" grpId="0" animBg="1"/>
      <p:bldP spid="26" grpId="0" animBg="1"/>
      <p:bldP spid="27" grpId="0" animBg="1"/>
      <p:bldP spid="29" grpId="0" animBg="1"/>
      <p:bldP spid="30" grpId="0" animBg="1"/>
      <p:bldP spid="31" grpId="0" animBg="1"/>
      <p:bldP spid="34" grpId="0" animBg="1"/>
      <p:bldP spid="36" grpId="0" animBg="1"/>
      <p:bldP spid="37" grpId="0" animBg="1"/>
      <p:bldP spid="38" grpId="0" animBg="1"/>
      <p:bldP spid="39"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2463130811"/>
              </p:ext>
            </p:extLst>
          </p:nvPr>
        </p:nvGraphicFramePr>
        <p:xfrm>
          <a:off x="947236" y="961590"/>
          <a:ext cx="9049118" cy="5621819"/>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484338">
                  <a:extLst>
                    <a:ext uri="{9D8B030D-6E8A-4147-A177-3AD203B41FA5}">
                      <a16:colId xmlns:a16="http://schemas.microsoft.com/office/drawing/2014/main" val="2706468897"/>
                    </a:ext>
                  </a:extLst>
                </a:gridCol>
              </a:tblGrid>
              <a:tr h="803117">
                <a:tc rowSpan="3">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B0F0"/>
                          </a:solidFill>
                          <a:latin typeface="Century Gothic" panose="020B0502020202020204" pitchFamily="34" charset="0"/>
                        </a:rPr>
                        <a:t>(the) jumper</a:t>
                      </a:r>
                    </a:p>
                  </a:txBody>
                  <a:tcPr/>
                </a:tc>
                <a:tc>
                  <a:txBody>
                    <a:bodyPr/>
                    <a:lstStyle/>
                    <a:p>
                      <a:r>
                        <a:rPr lang="en-GB" sz="2000" b="1" dirty="0">
                          <a:solidFill>
                            <a:srgbClr val="00B0F0"/>
                          </a:solidFill>
                          <a:latin typeface="Century Gothic" panose="020B0502020202020204" pitchFamily="34" charset="0"/>
                        </a:rPr>
                        <a:t>(the) card</a:t>
                      </a:r>
                    </a:p>
                  </a:txBody>
                  <a:tcPr/>
                </a:tc>
                <a:tc>
                  <a:txBody>
                    <a:bodyPr/>
                    <a:lstStyle/>
                    <a:p>
                      <a:r>
                        <a:rPr lang="en-GB" sz="2000" b="1" dirty="0">
                          <a:solidFill>
                            <a:srgbClr val="00B0F0"/>
                          </a:solidFill>
                          <a:latin typeface="Century Gothic" panose="020B0502020202020204" pitchFamily="34" charset="0"/>
                        </a:rPr>
                        <a:t>common</a:t>
                      </a:r>
                    </a:p>
                  </a:txBody>
                  <a:tcPr/>
                </a:tc>
                <a:extLst>
                  <a:ext uri="{0D108BD9-81ED-4DB2-BD59-A6C34878D82A}">
                    <a16:rowId xmlns:a16="http://schemas.microsoft.com/office/drawing/2014/main" val="3317540302"/>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B0F0"/>
                          </a:solidFill>
                          <a:latin typeface="Century Gothic" panose="020B0502020202020204" pitchFamily="34" charset="0"/>
                        </a:rPr>
                        <a:t>(the) light</a:t>
                      </a:r>
                    </a:p>
                  </a:txBody>
                  <a:tcPr/>
                </a:tc>
                <a:tc>
                  <a:txBody>
                    <a:bodyPr/>
                    <a:lstStyle/>
                    <a:p>
                      <a:r>
                        <a:rPr lang="en-GB" sz="2000" b="1" dirty="0">
                          <a:solidFill>
                            <a:srgbClr val="00B0F0"/>
                          </a:solidFill>
                          <a:latin typeface="Century Gothic" panose="020B0502020202020204" pitchFamily="34" charset="0"/>
                        </a:rPr>
                        <a:t>to watch, watching</a:t>
                      </a:r>
                    </a:p>
                  </a:txBody>
                  <a:tcPr/>
                </a:tc>
                <a:tc>
                  <a:txBody>
                    <a:bodyPr/>
                    <a:lstStyle/>
                    <a:p>
                      <a:r>
                        <a:rPr lang="en-GB" sz="2000" b="1" dirty="0">
                          <a:solidFill>
                            <a:srgbClr val="00B0F0"/>
                          </a:solidFill>
                          <a:latin typeface="Century Gothic" panose="020B0502020202020204" pitchFamily="34" charset="0"/>
                        </a:rPr>
                        <a:t>(the) chicken</a:t>
                      </a: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1900" b="1" dirty="0">
                          <a:solidFill>
                            <a:srgbClr val="00B0F0"/>
                          </a:solidFill>
                          <a:latin typeface="Century Gothic" panose="020B0502020202020204" pitchFamily="34" charset="0"/>
                        </a:rPr>
                        <a:t>to cook, cooking</a:t>
                      </a:r>
                    </a:p>
                  </a:txBody>
                  <a:tcPr/>
                </a:tc>
                <a:tc>
                  <a:txBody>
                    <a:bodyPr/>
                    <a:lstStyle/>
                    <a:p>
                      <a:r>
                        <a:rPr lang="en-GB" sz="2000" b="1" dirty="0">
                          <a:solidFill>
                            <a:srgbClr val="00B0F0"/>
                          </a:solidFill>
                          <a:latin typeface="Century Gothic" panose="020B0502020202020204" pitchFamily="34" charset="0"/>
                        </a:rPr>
                        <a:t>to dance, dancing</a:t>
                      </a:r>
                    </a:p>
                  </a:txBody>
                  <a:tcPr/>
                </a:tc>
                <a:tc>
                  <a:txBody>
                    <a:bodyPr/>
                    <a:lstStyle/>
                    <a:p>
                      <a:r>
                        <a:rPr lang="en-GB" sz="2000" b="1" dirty="0">
                          <a:solidFill>
                            <a:srgbClr val="00B0F0"/>
                          </a:solidFill>
                          <a:latin typeface="Century Gothic" panose="020B0502020202020204" pitchFamily="34" charset="0"/>
                        </a:rPr>
                        <a:t>To send, sending</a:t>
                      </a: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92D050"/>
                          </a:solidFill>
                          <a:latin typeface="Century Gothic" panose="020B0502020202020204" pitchFamily="34" charset="0"/>
                        </a:rPr>
                        <a:t>(the) radio</a:t>
                      </a:r>
                    </a:p>
                  </a:txBody>
                  <a:tcPr/>
                </a:tc>
                <a:tc>
                  <a:txBody>
                    <a:bodyPr/>
                    <a:lstStyle/>
                    <a:p>
                      <a:r>
                        <a:rPr lang="en-GB" sz="2000" b="1" dirty="0">
                          <a:solidFill>
                            <a:srgbClr val="92D050"/>
                          </a:solidFill>
                          <a:latin typeface="Century Gothic" panose="020B0502020202020204" pitchFamily="34" charset="0"/>
                        </a:rPr>
                        <a:t>(the) (bed)room</a:t>
                      </a:r>
                    </a:p>
                  </a:txBody>
                  <a:tcPr/>
                </a:tc>
                <a:tc>
                  <a:txBody>
                    <a:bodyPr/>
                    <a:lstStyle/>
                    <a:p>
                      <a:r>
                        <a:rPr lang="en-GB" sz="2000" b="1" dirty="0">
                          <a:solidFill>
                            <a:srgbClr val="92D050"/>
                          </a:solidFill>
                          <a:latin typeface="Century Gothic" panose="020B0502020202020204" pitchFamily="34" charset="0"/>
                        </a:rPr>
                        <a:t>(the) television</a:t>
                      </a: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92D050"/>
                          </a:solidFill>
                          <a:latin typeface="Century Gothic" panose="020B0502020202020204" pitchFamily="34" charset="0"/>
                        </a:rPr>
                        <a:t>(the) wardrobe</a:t>
                      </a:r>
                    </a:p>
                  </a:txBody>
                  <a:tcPr/>
                </a:tc>
                <a:tc>
                  <a:txBody>
                    <a:bodyPr/>
                    <a:lstStyle/>
                    <a:p>
                      <a:r>
                        <a:rPr lang="en-GB" sz="2000" b="1" dirty="0">
                          <a:solidFill>
                            <a:srgbClr val="92D050"/>
                          </a:solidFill>
                          <a:latin typeface="Century Gothic" panose="020B0502020202020204" pitchFamily="34" charset="0"/>
                        </a:rPr>
                        <a:t>(the) thing</a:t>
                      </a:r>
                    </a:p>
                  </a:txBody>
                  <a:tcPr/>
                </a:tc>
                <a:tc>
                  <a:txBody>
                    <a:bodyPr/>
                    <a:lstStyle/>
                    <a:p>
                      <a:r>
                        <a:rPr lang="en-GB" sz="2000" b="1" dirty="0">
                          <a:solidFill>
                            <a:srgbClr val="92D050"/>
                          </a:solidFill>
                          <a:latin typeface="Century Gothic" panose="020B0502020202020204" pitchFamily="34" charset="0"/>
                        </a:rPr>
                        <a:t>(the) flat</a:t>
                      </a:r>
                    </a:p>
                  </a:txBody>
                  <a:tcPr/>
                </a:tc>
                <a:extLst>
                  <a:ext uri="{0D108BD9-81ED-4DB2-BD59-A6C34878D82A}">
                    <a16:rowId xmlns:a16="http://schemas.microsoft.com/office/drawing/2014/main" val="1047692962"/>
                  </a:ext>
                </a:extLst>
              </a:tr>
              <a:tr h="803117">
                <a:tc rowSpan="2">
                  <a:txBody>
                    <a:bodyPr/>
                    <a:lstStyle/>
                    <a:p>
                      <a:endParaRPr lang="en-GB" dirty="0"/>
                    </a:p>
                  </a:txBody>
                  <a:tcPr/>
                </a:tc>
                <a:tc>
                  <a:txBody>
                    <a:bodyPr/>
                    <a:lstStyle/>
                    <a:p>
                      <a:r>
                        <a:rPr lang="en-GB" sz="2000" b="1" dirty="0">
                          <a:solidFill>
                            <a:srgbClr val="FF3399"/>
                          </a:solidFill>
                          <a:latin typeface="Century Gothic" panose="020B0502020202020204" pitchFamily="34" charset="0"/>
                        </a:rPr>
                        <a:t>(the) cinema</a:t>
                      </a:r>
                    </a:p>
                  </a:txBody>
                  <a:tcPr/>
                </a:tc>
                <a:tc>
                  <a:txBody>
                    <a:bodyPr/>
                    <a:lstStyle/>
                    <a:p>
                      <a:r>
                        <a:rPr lang="en-GB" sz="2000" b="1" dirty="0">
                          <a:solidFill>
                            <a:srgbClr val="FF3399"/>
                          </a:solidFill>
                          <a:latin typeface="Century Gothic" panose="020B0502020202020204" pitchFamily="34" charset="0"/>
                        </a:rPr>
                        <a:t>(the) theatre</a:t>
                      </a:r>
                    </a:p>
                  </a:txBody>
                  <a:tcPr/>
                </a:tc>
                <a:tc>
                  <a:txBody>
                    <a:bodyPr/>
                    <a:lstStyle/>
                    <a:p>
                      <a:r>
                        <a:rPr lang="en-GB" sz="2000" b="1" dirty="0">
                          <a:solidFill>
                            <a:srgbClr val="FF3399"/>
                          </a:solidFill>
                          <a:latin typeface="Century Gothic" panose="020B0502020202020204" pitchFamily="34" charset="0"/>
                        </a:rPr>
                        <a:t>to go, going</a:t>
                      </a: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000" b="1" dirty="0">
                          <a:solidFill>
                            <a:srgbClr val="FF3399"/>
                          </a:solidFill>
                          <a:latin typeface="Century Gothic" panose="020B0502020202020204" pitchFamily="34" charset="0"/>
                        </a:rPr>
                        <a:t>you go</a:t>
                      </a:r>
                    </a:p>
                  </a:txBody>
                  <a:tcPr/>
                </a:tc>
                <a:tc>
                  <a:txBody>
                    <a:bodyPr/>
                    <a:lstStyle/>
                    <a:p>
                      <a:r>
                        <a:rPr lang="en-GB" sz="2000" b="1" dirty="0">
                          <a:solidFill>
                            <a:srgbClr val="FF3399"/>
                          </a:solidFill>
                          <a:latin typeface="Century Gothic" panose="020B0502020202020204" pitchFamily="34" charset="0"/>
                        </a:rPr>
                        <a:t>(the) market</a:t>
                      </a:r>
                    </a:p>
                  </a:txBody>
                  <a:tcPr/>
                </a:tc>
                <a:tc>
                  <a:txBody>
                    <a:bodyPr/>
                    <a:lstStyle/>
                    <a:p>
                      <a:r>
                        <a:rPr lang="en-GB" sz="2000" b="1" dirty="0">
                          <a:solidFill>
                            <a:srgbClr val="FF3399"/>
                          </a:solidFill>
                          <a:latin typeface="Century Gothic" panose="020B0502020202020204" pitchFamily="34" charset="0"/>
                        </a:rPr>
                        <a:t>(the) coast</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703323" y="-316960"/>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1081119" y="3462310"/>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704" y="1384988"/>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1092945" y="5112547"/>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3438696" y="71098"/>
            <a:ext cx="85138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983080" y="594774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869136" y="4408972"/>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913063" y="284187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27" name="TextBox 26">
            <a:extLst>
              <a:ext uri="{FF2B5EF4-FFF2-40B4-BE49-F238E27FC236}">
                <a16:creationId xmlns:a16="http://schemas.microsoft.com/office/drawing/2014/main" id="{8E91EBFD-B466-4965-9469-F2748DA1485E}"/>
              </a:ext>
            </a:extLst>
          </p:cNvPr>
          <p:cNvSpPr txBox="1"/>
          <p:nvPr/>
        </p:nvSpPr>
        <p:spPr>
          <a:xfrm>
            <a:off x="2535570" y="6130664"/>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vas</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29" name="TextBox 28">
            <a:extLst>
              <a:ext uri="{FF2B5EF4-FFF2-40B4-BE49-F238E27FC236}">
                <a16:creationId xmlns:a16="http://schemas.microsoft.com/office/drawing/2014/main" id="{C76FE1AD-4946-4740-8517-0D1662F488E0}"/>
              </a:ext>
            </a:extLst>
          </p:cNvPr>
          <p:cNvSpPr txBox="1"/>
          <p:nvPr/>
        </p:nvSpPr>
        <p:spPr>
          <a:xfrm>
            <a:off x="4690151" y="6132790"/>
            <a:ext cx="287329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el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mercado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0" name="TextBox 29">
            <a:extLst>
              <a:ext uri="{FF2B5EF4-FFF2-40B4-BE49-F238E27FC236}">
                <a16:creationId xmlns:a16="http://schemas.microsoft.com/office/drawing/2014/main" id="{4EAEAF29-DC2A-4A84-A343-84B356D8DD04}"/>
              </a:ext>
            </a:extLst>
          </p:cNvPr>
          <p:cNvSpPr txBox="1"/>
          <p:nvPr/>
        </p:nvSpPr>
        <p:spPr>
          <a:xfrm>
            <a:off x="7413297" y="6143713"/>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 costa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1" name="TextBox 30">
            <a:extLst>
              <a:ext uri="{FF2B5EF4-FFF2-40B4-BE49-F238E27FC236}">
                <a16:creationId xmlns:a16="http://schemas.microsoft.com/office/drawing/2014/main" id="{89ABE632-2167-4385-8184-1CE809CDE0EE}"/>
              </a:ext>
            </a:extLst>
          </p:cNvPr>
          <p:cNvSpPr txBox="1"/>
          <p:nvPr/>
        </p:nvSpPr>
        <p:spPr>
          <a:xfrm>
            <a:off x="2474240" y="5334249"/>
            <a:ext cx="213980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el cine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TextBox 31">
            <a:extLst>
              <a:ext uri="{FF2B5EF4-FFF2-40B4-BE49-F238E27FC236}">
                <a16:creationId xmlns:a16="http://schemas.microsoft.com/office/drawing/2014/main" id="{6FB7D641-BFDC-45BB-8697-2A075D07FE3B}"/>
              </a:ext>
            </a:extLst>
          </p:cNvPr>
          <p:cNvSpPr txBox="1"/>
          <p:nvPr/>
        </p:nvSpPr>
        <p:spPr>
          <a:xfrm>
            <a:off x="4725761" y="5298533"/>
            <a:ext cx="271145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el </a:t>
            </a:r>
            <a:r>
              <a:rPr lang="en-GB" sz="2400" dirty="0" err="1">
                <a:solidFill>
                  <a:srgbClr val="002060"/>
                </a:solidFill>
                <a:latin typeface="Century Gothic" panose="020B0502020202020204" pitchFamily="34" charset="0"/>
              </a:rPr>
              <a:t>teatro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4" name="TextBox 33">
            <a:extLst>
              <a:ext uri="{FF2B5EF4-FFF2-40B4-BE49-F238E27FC236}">
                <a16:creationId xmlns:a16="http://schemas.microsoft.com/office/drawing/2014/main" id="{14728464-02EF-4D58-A5BC-DF14CBB41329}"/>
              </a:ext>
            </a:extLst>
          </p:cNvPr>
          <p:cNvSpPr txBox="1"/>
          <p:nvPr/>
        </p:nvSpPr>
        <p:spPr>
          <a:xfrm>
            <a:off x="7495410" y="5286234"/>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ir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5" name="TextBox 34">
            <a:extLst>
              <a:ext uri="{FF2B5EF4-FFF2-40B4-BE49-F238E27FC236}">
                <a16:creationId xmlns:a16="http://schemas.microsoft.com/office/drawing/2014/main" id="{AB9ED005-4454-41B8-A663-C21826A85C58}"/>
              </a:ext>
            </a:extLst>
          </p:cNvPr>
          <p:cNvSpPr txBox="1"/>
          <p:nvPr/>
        </p:nvSpPr>
        <p:spPr>
          <a:xfrm>
            <a:off x="2457110" y="4529322"/>
            <a:ext cx="255249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dirty="0">
                <a:solidFill>
                  <a:srgbClr val="002060"/>
                </a:solidFill>
                <a:latin typeface="Century Gothic" panose="020B0502020202020204" pitchFamily="34" charset="0"/>
              </a:rPr>
              <a:t>el </a:t>
            </a:r>
            <a:r>
              <a:rPr lang="en-GB" sz="2200" dirty="0" err="1">
                <a:solidFill>
                  <a:srgbClr val="002060"/>
                </a:solidFill>
                <a:latin typeface="Century Gothic" panose="020B0502020202020204" pitchFamily="34" charset="0"/>
              </a:rPr>
              <a:t>armario</a:t>
            </a:r>
            <a:endPar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6" name="TextBox 35">
            <a:extLst>
              <a:ext uri="{FF2B5EF4-FFF2-40B4-BE49-F238E27FC236}">
                <a16:creationId xmlns:a16="http://schemas.microsoft.com/office/drawing/2014/main" id="{35A2D6B4-08E4-4B63-AE01-B33B44B11FC9}"/>
              </a:ext>
            </a:extLst>
          </p:cNvPr>
          <p:cNvSpPr txBox="1"/>
          <p:nvPr/>
        </p:nvSpPr>
        <p:spPr>
          <a:xfrm>
            <a:off x="4663554" y="4524615"/>
            <a:ext cx="2359778"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cosa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7" name="TextBox 36">
            <a:extLst>
              <a:ext uri="{FF2B5EF4-FFF2-40B4-BE49-F238E27FC236}">
                <a16:creationId xmlns:a16="http://schemas.microsoft.com/office/drawing/2014/main" id="{4D0124B0-6CC7-4AA0-91A1-EE073678A85E}"/>
              </a:ext>
            </a:extLst>
          </p:cNvPr>
          <p:cNvSpPr txBox="1"/>
          <p:nvPr/>
        </p:nvSpPr>
        <p:spPr>
          <a:xfrm>
            <a:off x="7413297" y="4542670"/>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el </a:t>
            </a:r>
            <a:r>
              <a:rPr lang="en-GB" sz="2400" dirty="0" err="1">
                <a:solidFill>
                  <a:srgbClr val="002060"/>
                </a:solidFill>
                <a:latin typeface="Century Gothic" panose="020B0502020202020204" pitchFamily="34" charset="0"/>
              </a:rPr>
              <a:t>piso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8" name="TextBox 37">
            <a:extLst>
              <a:ext uri="{FF2B5EF4-FFF2-40B4-BE49-F238E27FC236}">
                <a16:creationId xmlns:a16="http://schemas.microsoft.com/office/drawing/2014/main" id="{9948D3E4-A156-4947-B376-6644CC24CCDC}"/>
              </a:ext>
            </a:extLst>
          </p:cNvPr>
          <p:cNvSpPr txBox="1"/>
          <p:nvPr/>
        </p:nvSpPr>
        <p:spPr>
          <a:xfrm>
            <a:off x="2457109" y="3731731"/>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 radio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9" name="TextBox 38">
            <a:extLst>
              <a:ext uri="{FF2B5EF4-FFF2-40B4-BE49-F238E27FC236}">
                <a16:creationId xmlns:a16="http://schemas.microsoft.com/office/drawing/2014/main" id="{E9CBBF2E-97E2-4F06-9FC1-F5BA50F78FE3}"/>
              </a:ext>
            </a:extLst>
          </p:cNvPr>
          <p:cNvSpPr txBox="1"/>
          <p:nvPr/>
        </p:nvSpPr>
        <p:spPr>
          <a:xfrm>
            <a:off x="4648056" y="3731731"/>
            <a:ext cx="27652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habitación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0" name="TextBox 39">
            <a:extLst>
              <a:ext uri="{FF2B5EF4-FFF2-40B4-BE49-F238E27FC236}">
                <a16:creationId xmlns:a16="http://schemas.microsoft.com/office/drawing/2014/main" id="{4DCD1128-AD1B-4DC0-81CE-BBD68C5201EB}"/>
              </a:ext>
            </a:extLst>
          </p:cNvPr>
          <p:cNvSpPr txBox="1"/>
          <p:nvPr/>
        </p:nvSpPr>
        <p:spPr>
          <a:xfrm>
            <a:off x="7460210" y="3711402"/>
            <a:ext cx="25524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televisión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1" name="TextBox 40">
            <a:extLst>
              <a:ext uri="{FF2B5EF4-FFF2-40B4-BE49-F238E27FC236}">
                <a16:creationId xmlns:a16="http://schemas.microsoft.com/office/drawing/2014/main" id="{A8C023EB-CECF-43FD-9C50-2E1FD3D043F9}"/>
              </a:ext>
            </a:extLst>
          </p:cNvPr>
          <p:cNvSpPr txBox="1"/>
          <p:nvPr/>
        </p:nvSpPr>
        <p:spPr>
          <a:xfrm>
            <a:off x="4732919" y="2921969"/>
            <a:ext cx="25524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bailar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42" name="TextBox 41">
            <a:extLst>
              <a:ext uri="{FF2B5EF4-FFF2-40B4-BE49-F238E27FC236}">
                <a16:creationId xmlns:a16="http://schemas.microsoft.com/office/drawing/2014/main" id="{441CCF8C-6A2B-42D1-9A29-267D4A3E95B2}"/>
              </a:ext>
            </a:extLst>
          </p:cNvPr>
          <p:cNvSpPr txBox="1"/>
          <p:nvPr/>
        </p:nvSpPr>
        <p:spPr>
          <a:xfrm>
            <a:off x="2545097" y="2853883"/>
            <a:ext cx="274974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cocinar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43" name="TextBox 42">
            <a:extLst>
              <a:ext uri="{FF2B5EF4-FFF2-40B4-BE49-F238E27FC236}">
                <a16:creationId xmlns:a16="http://schemas.microsoft.com/office/drawing/2014/main" id="{2C443888-DD79-4634-8C3F-DA91CF2D2866}"/>
              </a:ext>
            </a:extLst>
          </p:cNvPr>
          <p:cNvSpPr txBox="1"/>
          <p:nvPr/>
        </p:nvSpPr>
        <p:spPr>
          <a:xfrm>
            <a:off x="7459082" y="2910901"/>
            <a:ext cx="276524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mandar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4" name="TextBox 43">
            <a:extLst>
              <a:ext uri="{FF2B5EF4-FFF2-40B4-BE49-F238E27FC236}">
                <a16:creationId xmlns:a16="http://schemas.microsoft.com/office/drawing/2014/main" id="{034E71BE-7DD3-4ED1-AFF3-AD0B6BA003B0}"/>
              </a:ext>
            </a:extLst>
          </p:cNvPr>
          <p:cNvSpPr txBox="1"/>
          <p:nvPr/>
        </p:nvSpPr>
        <p:spPr>
          <a:xfrm>
            <a:off x="4706615" y="2096637"/>
            <a:ext cx="274974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mirar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ndParaRPr>
          </a:p>
        </p:txBody>
      </p:sp>
      <p:sp>
        <p:nvSpPr>
          <p:cNvPr id="45" name="TextBox 44">
            <a:extLst>
              <a:ext uri="{FF2B5EF4-FFF2-40B4-BE49-F238E27FC236}">
                <a16:creationId xmlns:a16="http://schemas.microsoft.com/office/drawing/2014/main" id="{F0A700A9-502F-490C-9292-3D9EF8010AF9}"/>
              </a:ext>
            </a:extLst>
          </p:cNvPr>
          <p:cNvSpPr txBox="1"/>
          <p:nvPr/>
        </p:nvSpPr>
        <p:spPr>
          <a:xfrm>
            <a:off x="2457109" y="2134042"/>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 luz</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6" name="TextBox 45">
            <a:extLst>
              <a:ext uri="{FF2B5EF4-FFF2-40B4-BE49-F238E27FC236}">
                <a16:creationId xmlns:a16="http://schemas.microsoft.com/office/drawing/2014/main" id="{0D315BE0-C647-4370-B56C-1C292BED493E}"/>
              </a:ext>
            </a:extLst>
          </p:cNvPr>
          <p:cNvSpPr txBox="1"/>
          <p:nvPr/>
        </p:nvSpPr>
        <p:spPr>
          <a:xfrm>
            <a:off x="7469012" y="2117553"/>
            <a:ext cx="254179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el pollo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7" name="TextBox 46">
            <a:extLst>
              <a:ext uri="{FF2B5EF4-FFF2-40B4-BE49-F238E27FC236}">
                <a16:creationId xmlns:a16="http://schemas.microsoft.com/office/drawing/2014/main" id="{4C723543-2AD9-47C7-BD68-F9706EB9357A}"/>
              </a:ext>
            </a:extLst>
          </p:cNvPr>
          <p:cNvSpPr txBox="1"/>
          <p:nvPr/>
        </p:nvSpPr>
        <p:spPr>
          <a:xfrm>
            <a:off x="2497224" y="1353178"/>
            <a:ext cx="222576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el </a:t>
            </a:r>
            <a:r>
              <a:rPr lang="en-GB" sz="2400" dirty="0" err="1">
                <a:solidFill>
                  <a:srgbClr val="002060"/>
                </a:solidFill>
                <a:latin typeface="Century Gothic" panose="020B0502020202020204" pitchFamily="34" charset="0"/>
              </a:rPr>
              <a:t>suéter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8" name="TextBox 47">
            <a:extLst>
              <a:ext uri="{FF2B5EF4-FFF2-40B4-BE49-F238E27FC236}">
                <a16:creationId xmlns:a16="http://schemas.microsoft.com/office/drawing/2014/main" id="{0E28A636-4F74-4A08-B1A3-6DD449E6C825}"/>
              </a:ext>
            </a:extLst>
          </p:cNvPr>
          <p:cNvSpPr txBox="1"/>
          <p:nvPr/>
        </p:nvSpPr>
        <p:spPr>
          <a:xfrm>
            <a:off x="4708779" y="1355167"/>
            <a:ext cx="255249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tarjeta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49" name="TextBox 48">
            <a:extLst>
              <a:ext uri="{FF2B5EF4-FFF2-40B4-BE49-F238E27FC236}">
                <a16:creationId xmlns:a16="http://schemas.microsoft.com/office/drawing/2014/main" id="{461D72A0-8DE9-47E6-B560-0BBE91B0F557}"/>
              </a:ext>
            </a:extLst>
          </p:cNvPr>
          <p:cNvSpPr txBox="1"/>
          <p:nvPr/>
        </p:nvSpPr>
        <p:spPr>
          <a:xfrm>
            <a:off x="7469012" y="1340933"/>
            <a:ext cx="190552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común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814650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1893613947"/>
              </p:ext>
            </p:extLst>
          </p:nvPr>
        </p:nvGraphicFramePr>
        <p:xfrm>
          <a:off x="921462" y="920821"/>
          <a:ext cx="9049118" cy="5621819"/>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484338">
                  <a:extLst>
                    <a:ext uri="{9D8B030D-6E8A-4147-A177-3AD203B41FA5}">
                      <a16:colId xmlns:a16="http://schemas.microsoft.com/office/drawing/2014/main" val="2706468897"/>
                    </a:ext>
                  </a:extLst>
                </a:gridCol>
              </a:tblGrid>
              <a:tr h="803117">
                <a:tc rowSpan="3">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el </a:t>
                      </a:r>
                      <a:r>
                        <a:rPr lang="en-GB" sz="2800" b="1" dirty="0" err="1">
                          <a:solidFill>
                            <a:srgbClr val="002060"/>
                          </a:solidFill>
                          <a:latin typeface="Century Gothic" panose="020B0502020202020204" pitchFamily="34" charset="0"/>
                        </a:rPr>
                        <a:t>suéter</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tarjeta</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común</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317540302"/>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luz</a:t>
                      </a:r>
                    </a:p>
                  </a:txBody>
                  <a:tcPr/>
                </a:tc>
                <a:tc>
                  <a:txBody>
                    <a:bodyPr/>
                    <a:lstStyle/>
                    <a:p>
                      <a:r>
                        <a:rPr lang="en-GB" sz="2800" b="1" dirty="0" err="1">
                          <a:solidFill>
                            <a:srgbClr val="002060"/>
                          </a:solidFill>
                          <a:latin typeface="Century Gothic" panose="020B0502020202020204" pitchFamily="34" charset="0"/>
                        </a:rPr>
                        <a:t>mirar</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el pollo</a:t>
                      </a: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cocinar</a:t>
                      </a:r>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bailar</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mandar</a:t>
                      </a: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radio</a:t>
                      </a: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habitación</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televisión</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el </a:t>
                      </a:r>
                      <a:r>
                        <a:rPr lang="en-GB" sz="2800" b="1" dirty="0" err="1">
                          <a:solidFill>
                            <a:srgbClr val="002060"/>
                          </a:solidFill>
                          <a:latin typeface="Century Gothic" panose="020B0502020202020204" pitchFamily="34" charset="0"/>
                        </a:rPr>
                        <a:t>armario</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a:t>
                      </a:r>
                      <a:r>
                        <a:rPr lang="en-GB" sz="2800" b="1" dirty="0" err="1">
                          <a:solidFill>
                            <a:srgbClr val="002060"/>
                          </a:solidFill>
                          <a:latin typeface="Century Gothic" panose="020B0502020202020204" pitchFamily="34" charset="0"/>
                        </a:rPr>
                        <a:t>cosa</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el </a:t>
                      </a:r>
                      <a:r>
                        <a:rPr lang="en-GB" sz="2800" b="1" dirty="0" err="1">
                          <a:solidFill>
                            <a:srgbClr val="002060"/>
                          </a:solidFill>
                          <a:latin typeface="Century Gothic" panose="020B0502020202020204" pitchFamily="34" charset="0"/>
                        </a:rPr>
                        <a:t>piso</a:t>
                      </a:r>
                      <a:endParaRPr lang="en-GB" sz="28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803117">
                <a:tc rowSpan="2">
                  <a:txBody>
                    <a:bodyPr/>
                    <a:lstStyle/>
                    <a:p>
                      <a:endParaRPr lang="en-GB" dirty="0"/>
                    </a:p>
                  </a:txBody>
                  <a:tcPr/>
                </a:tc>
                <a:tc>
                  <a:txBody>
                    <a:bodyPr/>
                    <a:lstStyle/>
                    <a:p>
                      <a:r>
                        <a:rPr lang="en-GB" sz="2800" b="1" dirty="0">
                          <a:solidFill>
                            <a:srgbClr val="002060"/>
                          </a:solidFill>
                          <a:latin typeface="Century Gothic" panose="020B0502020202020204" pitchFamily="34" charset="0"/>
                        </a:rPr>
                        <a:t>el </a:t>
                      </a:r>
                      <a:r>
                        <a:rPr lang="en-GB" sz="2800" b="1" dirty="0" err="1">
                          <a:solidFill>
                            <a:srgbClr val="002060"/>
                          </a:solidFill>
                          <a:latin typeface="Century Gothic" panose="020B0502020202020204" pitchFamily="34" charset="0"/>
                        </a:rPr>
                        <a:t>teatro</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el </a:t>
                      </a:r>
                      <a:r>
                        <a:rPr lang="en-GB" sz="2800" b="1" dirty="0" err="1">
                          <a:solidFill>
                            <a:srgbClr val="002060"/>
                          </a:solidFill>
                          <a:latin typeface="Century Gothic" panose="020B0502020202020204" pitchFamily="34" charset="0"/>
                        </a:rPr>
                        <a:t>mercado</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la costa</a:t>
                      </a: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002060"/>
                          </a:solidFill>
                          <a:latin typeface="Century Gothic" panose="020B0502020202020204" pitchFamily="34" charset="0"/>
                        </a:rPr>
                        <a:t>ir</a:t>
                      </a:r>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002060"/>
                          </a:solidFill>
                          <a:latin typeface="Century Gothic" panose="020B0502020202020204" pitchFamily="34" charset="0"/>
                        </a:rPr>
                        <a:t>vas</a:t>
                      </a:r>
                    </a:p>
                  </a:txBody>
                  <a:tcPr/>
                </a:tc>
                <a:tc>
                  <a:txBody>
                    <a:bodyPr/>
                    <a:lstStyle/>
                    <a:p>
                      <a:r>
                        <a:rPr lang="en-GB" sz="2800" b="1" dirty="0">
                          <a:solidFill>
                            <a:srgbClr val="002060"/>
                          </a:solidFill>
                          <a:latin typeface="Century Gothic" panose="020B0502020202020204" pitchFamily="34" charset="0"/>
                        </a:rPr>
                        <a:t>el cine</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703323" y="-316960"/>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1081119" y="3462310"/>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704" y="1384988"/>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1092945" y="5112547"/>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3438696" y="71098"/>
            <a:ext cx="851388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983080" y="5947745"/>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869136" y="4408972"/>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913063" y="2841873"/>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Tree>
    <p:extLst>
      <p:ext uri="{BB962C8B-B14F-4D97-AF65-F5344CB8AC3E}">
        <p14:creationId xmlns:p14="http://schemas.microsoft.com/office/powerpoint/2010/main" val="1181868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3367083623"/>
              </p:ext>
            </p:extLst>
          </p:nvPr>
        </p:nvGraphicFramePr>
        <p:xfrm>
          <a:off x="947236" y="961590"/>
          <a:ext cx="9049118" cy="5621819"/>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484338">
                  <a:extLst>
                    <a:ext uri="{9D8B030D-6E8A-4147-A177-3AD203B41FA5}">
                      <a16:colId xmlns:a16="http://schemas.microsoft.com/office/drawing/2014/main" val="2706468897"/>
                    </a:ext>
                  </a:extLst>
                </a:gridCol>
              </a:tblGrid>
              <a:tr h="803117">
                <a:tc rowSpan="3">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(the) jumper</a:t>
                      </a:r>
                    </a:p>
                  </a:txBody>
                  <a:tcPr/>
                </a:tc>
                <a:tc>
                  <a:txBody>
                    <a:bodyPr/>
                    <a:lstStyle/>
                    <a:p>
                      <a:r>
                        <a:rPr lang="en-GB" sz="2000" b="1" dirty="0">
                          <a:solidFill>
                            <a:srgbClr val="002060"/>
                          </a:solidFill>
                          <a:latin typeface="Century Gothic" panose="020B0502020202020204" pitchFamily="34" charset="0"/>
                        </a:rPr>
                        <a:t>(the) card</a:t>
                      </a:r>
                    </a:p>
                  </a:txBody>
                  <a:tcPr/>
                </a:tc>
                <a:tc>
                  <a:txBody>
                    <a:bodyPr/>
                    <a:lstStyle/>
                    <a:p>
                      <a:r>
                        <a:rPr lang="en-GB" sz="2000" b="1" dirty="0">
                          <a:solidFill>
                            <a:srgbClr val="002060"/>
                          </a:solidFill>
                          <a:latin typeface="Century Gothic" panose="020B0502020202020204" pitchFamily="34" charset="0"/>
                        </a:rPr>
                        <a:t>common</a:t>
                      </a:r>
                    </a:p>
                  </a:txBody>
                  <a:tcPr/>
                </a:tc>
                <a:extLst>
                  <a:ext uri="{0D108BD9-81ED-4DB2-BD59-A6C34878D82A}">
                    <a16:rowId xmlns:a16="http://schemas.microsoft.com/office/drawing/2014/main" val="3317540302"/>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(the) light</a:t>
                      </a:r>
                    </a:p>
                  </a:txBody>
                  <a:tcPr/>
                </a:tc>
                <a:tc>
                  <a:txBody>
                    <a:bodyPr/>
                    <a:lstStyle/>
                    <a:p>
                      <a:r>
                        <a:rPr lang="en-GB" sz="2000" b="1" dirty="0">
                          <a:solidFill>
                            <a:srgbClr val="002060"/>
                          </a:solidFill>
                          <a:latin typeface="Century Gothic" panose="020B0502020202020204" pitchFamily="34" charset="0"/>
                        </a:rPr>
                        <a:t>to watch, watching</a:t>
                      </a:r>
                    </a:p>
                  </a:txBody>
                  <a:tcPr/>
                </a:tc>
                <a:tc>
                  <a:txBody>
                    <a:bodyPr/>
                    <a:lstStyle/>
                    <a:p>
                      <a:r>
                        <a:rPr lang="en-GB" sz="2000" b="1" dirty="0">
                          <a:solidFill>
                            <a:srgbClr val="002060"/>
                          </a:solidFill>
                          <a:latin typeface="Century Gothic" panose="020B0502020202020204" pitchFamily="34" charset="0"/>
                        </a:rPr>
                        <a:t>(the) chicken</a:t>
                      </a: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1900" b="1" dirty="0">
                          <a:solidFill>
                            <a:srgbClr val="002060"/>
                          </a:solidFill>
                          <a:latin typeface="Century Gothic" panose="020B0502020202020204" pitchFamily="34" charset="0"/>
                        </a:rPr>
                        <a:t>to cook, cooking</a:t>
                      </a:r>
                    </a:p>
                  </a:txBody>
                  <a:tcPr/>
                </a:tc>
                <a:tc>
                  <a:txBody>
                    <a:bodyPr/>
                    <a:lstStyle/>
                    <a:p>
                      <a:r>
                        <a:rPr lang="en-GB" sz="2000" b="1" dirty="0">
                          <a:solidFill>
                            <a:srgbClr val="002060"/>
                          </a:solidFill>
                          <a:latin typeface="Century Gothic" panose="020B0502020202020204" pitchFamily="34" charset="0"/>
                        </a:rPr>
                        <a:t>to dance, dancing</a:t>
                      </a:r>
                    </a:p>
                  </a:txBody>
                  <a:tcPr/>
                </a:tc>
                <a:tc>
                  <a:txBody>
                    <a:bodyPr/>
                    <a:lstStyle/>
                    <a:p>
                      <a:r>
                        <a:rPr lang="en-GB" sz="2000" b="1" dirty="0">
                          <a:solidFill>
                            <a:srgbClr val="002060"/>
                          </a:solidFill>
                          <a:latin typeface="Century Gothic" panose="020B0502020202020204" pitchFamily="34" charset="0"/>
                        </a:rPr>
                        <a:t>To send, sending</a:t>
                      </a: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(the) radio</a:t>
                      </a:r>
                    </a:p>
                  </a:txBody>
                  <a:tcPr/>
                </a:tc>
                <a:tc>
                  <a:txBody>
                    <a:bodyPr/>
                    <a:lstStyle/>
                    <a:p>
                      <a:r>
                        <a:rPr lang="en-GB" sz="2000" b="1" dirty="0">
                          <a:solidFill>
                            <a:srgbClr val="002060"/>
                          </a:solidFill>
                          <a:latin typeface="Century Gothic" panose="020B0502020202020204" pitchFamily="34" charset="0"/>
                        </a:rPr>
                        <a:t>(the) (bed)room</a:t>
                      </a:r>
                    </a:p>
                  </a:txBody>
                  <a:tcPr/>
                </a:tc>
                <a:tc>
                  <a:txBody>
                    <a:bodyPr/>
                    <a:lstStyle/>
                    <a:p>
                      <a:r>
                        <a:rPr lang="en-GB" sz="2000" b="1" dirty="0">
                          <a:solidFill>
                            <a:srgbClr val="002060"/>
                          </a:solidFill>
                          <a:latin typeface="Century Gothic" panose="020B0502020202020204" pitchFamily="34" charset="0"/>
                        </a:rPr>
                        <a:t>(the) television</a:t>
                      </a: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(the) wardrobe</a:t>
                      </a:r>
                    </a:p>
                  </a:txBody>
                  <a:tcPr/>
                </a:tc>
                <a:tc>
                  <a:txBody>
                    <a:bodyPr/>
                    <a:lstStyle/>
                    <a:p>
                      <a:r>
                        <a:rPr lang="en-GB" sz="2000" b="1" dirty="0">
                          <a:solidFill>
                            <a:srgbClr val="002060"/>
                          </a:solidFill>
                          <a:latin typeface="Century Gothic" panose="020B0502020202020204" pitchFamily="34" charset="0"/>
                        </a:rPr>
                        <a:t>(the) thing</a:t>
                      </a:r>
                    </a:p>
                  </a:txBody>
                  <a:tcPr/>
                </a:tc>
                <a:tc>
                  <a:txBody>
                    <a:bodyPr/>
                    <a:lstStyle/>
                    <a:p>
                      <a:r>
                        <a:rPr lang="en-GB" sz="2000" b="1" dirty="0">
                          <a:solidFill>
                            <a:srgbClr val="002060"/>
                          </a:solidFill>
                          <a:latin typeface="Century Gothic" panose="020B0502020202020204" pitchFamily="34" charset="0"/>
                        </a:rPr>
                        <a:t>(the) flat</a:t>
                      </a:r>
                    </a:p>
                  </a:txBody>
                  <a:tcPr/>
                </a:tc>
                <a:extLst>
                  <a:ext uri="{0D108BD9-81ED-4DB2-BD59-A6C34878D82A}">
                    <a16:rowId xmlns:a16="http://schemas.microsoft.com/office/drawing/2014/main" val="1047692962"/>
                  </a:ext>
                </a:extLst>
              </a:tr>
              <a:tr h="803117">
                <a:tc rowSpan="2">
                  <a:txBody>
                    <a:bodyPr/>
                    <a:lstStyle/>
                    <a:p>
                      <a:endParaRPr lang="en-GB" dirty="0"/>
                    </a:p>
                  </a:txBody>
                  <a:tcPr/>
                </a:tc>
                <a:tc>
                  <a:txBody>
                    <a:bodyPr/>
                    <a:lstStyle/>
                    <a:p>
                      <a:r>
                        <a:rPr lang="en-GB" sz="2000" b="1" dirty="0">
                          <a:solidFill>
                            <a:srgbClr val="002060"/>
                          </a:solidFill>
                          <a:latin typeface="Century Gothic" panose="020B0502020202020204" pitchFamily="34" charset="0"/>
                        </a:rPr>
                        <a:t>(the) cinema</a:t>
                      </a:r>
                    </a:p>
                  </a:txBody>
                  <a:tcPr/>
                </a:tc>
                <a:tc>
                  <a:txBody>
                    <a:bodyPr/>
                    <a:lstStyle/>
                    <a:p>
                      <a:r>
                        <a:rPr lang="en-GB" sz="2000" b="1" dirty="0">
                          <a:solidFill>
                            <a:srgbClr val="002060"/>
                          </a:solidFill>
                          <a:latin typeface="Century Gothic" panose="020B0502020202020204" pitchFamily="34" charset="0"/>
                        </a:rPr>
                        <a:t>(the) theatre</a:t>
                      </a:r>
                    </a:p>
                  </a:txBody>
                  <a:tcPr/>
                </a:tc>
                <a:tc>
                  <a:txBody>
                    <a:bodyPr/>
                    <a:lstStyle/>
                    <a:p>
                      <a:r>
                        <a:rPr lang="en-GB" sz="2000" b="1" dirty="0">
                          <a:solidFill>
                            <a:srgbClr val="002060"/>
                          </a:solidFill>
                          <a:latin typeface="Century Gothic" panose="020B0502020202020204" pitchFamily="34" charset="0"/>
                        </a:rPr>
                        <a:t>to go, going</a:t>
                      </a: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000" b="1" dirty="0">
                          <a:solidFill>
                            <a:srgbClr val="002060"/>
                          </a:solidFill>
                          <a:latin typeface="Century Gothic" panose="020B0502020202020204" pitchFamily="34" charset="0"/>
                        </a:rPr>
                        <a:t>you go</a:t>
                      </a:r>
                    </a:p>
                  </a:txBody>
                  <a:tcPr/>
                </a:tc>
                <a:tc>
                  <a:txBody>
                    <a:bodyPr/>
                    <a:lstStyle/>
                    <a:p>
                      <a:r>
                        <a:rPr lang="en-GB" sz="2000" b="1" dirty="0">
                          <a:solidFill>
                            <a:srgbClr val="002060"/>
                          </a:solidFill>
                          <a:latin typeface="Century Gothic" panose="020B0502020202020204" pitchFamily="34" charset="0"/>
                        </a:rPr>
                        <a:t>(the) market</a:t>
                      </a:r>
                    </a:p>
                  </a:txBody>
                  <a:tcPr/>
                </a:tc>
                <a:tc>
                  <a:txBody>
                    <a:bodyPr/>
                    <a:lstStyle/>
                    <a:p>
                      <a:r>
                        <a:rPr lang="en-GB" sz="2000" b="1" dirty="0">
                          <a:solidFill>
                            <a:srgbClr val="002060"/>
                          </a:solidFill>
                          <a:latin typeface="Century Gothic" panose="020B0502020202020204" pitchFamily="34" charset="0"/>
                        </a:rPr>
                        <a:t>(the) coast</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703323" y="-316960"/>
            <a:ext cx="1082031"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60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1081119" y="3462310"/>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704" y="1384988"/>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1092945" y="5112547"/>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3438696" y="71098"/>
            <a:ext cx="85138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español</a:t>
            </a: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983080" y="594774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869136" y="4408972"/>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913063" y="284187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Tree>
    <p:extLst>
      <p:ext uri="{BB962C8B-B14F-4D97-AF65-F5344CB8AC3E}">
        <p14:creationId xmlns:p14="http://schemas.microsoft.com/office/powerpoint/2010/main" val="12487651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66" name="TextBox 65">
            <a:extLst>
              <a:ext uri="{FF2B5EF4-FFF2-40B4-BE49-F238E27FC236}">
                <a16:creationId xmlns:a16="http://schemas.microsoft.com/office/drawing/2014/main" id="{439DD681-AF4E-429E-A792-8E0DAC65FA41}"/>
              </a:ext>
            </a:extLst>
          </p:cNvPr>
          <p:cNvSpPr txBox="1"/>
          <p:nvPr/>
        </p:nvSpPr>
        <p:spPr>
          <a:xfrm>
            <a:off x="6078811" y="3102792"/>
            <a:ext cx="5333508"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rr</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rr</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guita</a:t>
            </a: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rr</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67" name="Google Shape;167;p2"/>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s-AR"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s-AR" sz="3200" b="1" dirty="0" err="1">
                <a:solidFill>
                  <a:srgbClr val="002060"/>
                </a:solidFill>
                <a:latin typeface="Century Gothic"/>
                <a:ea typeface="Century Gothic"/>
                <a:cs typeface="Century Gothic"/>
                <a:sym typeface="Century Gothic"/>
              </a:rPr>
              <a:t>Follow</a:t>
            </a:r>
            <a:r>
              <a:rPr lang="es-AR" sz="3200" b="1" dirty="0">
                <a:solidFill>
                  <a:srgbClr val="002060"/>
                </a:solidFill>
                <a:latin typeface="Century Gothic"/>
                <a:ea typeface="Century Gothic"/>
                <a:cs typeface="Century Gothic"/>
                <a:sym typeface="Century Gothic"/>
              </a:rPr>
              <a:t> up 1 </a:t>
            </a:r>
            <a:endParaRPr lang="es-AR" sz="3200" dirty="0"/>
          </a:p>
        </p:txBody>
      </p:sp>
      <p:sp>
        <p:nvSpPr>
          <p:cNvPr id="33" name="Google Shape;157;p2">
            <a:extLst>
              <a:ext uri="{FF2B5EF4-FFF2-40B4-BE49-F238E27FC236}">
                <a16:creationId xmlns:a16="http://schemas.microsoft.com/office/drawing/2014/main" id="{CB317A08-5776-4B35-8199-75C74BC7BCEF}"/>
              </a:ext>
            </a:extLst>
          </p:cNvPr>
          <p:cNvSpPr txBox="1"/>
          <p:nvPr/>
        </p:nvSpPr>
        <p:spPr>
          <a:xfrm>
            <a:off x="6117370" y="1844601"/>
            <a:ext cx="3962248" cy="461624"/>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4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B </a:t>
            </a:r>
            <a:r>
              <a:rPr kumimoji="0" lang="es-AR" sz="24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¡Practica el poema!</a:t>
            </a:r>
          </a:p>
        </p:txBody>
      </p:sp>
      <p:sp>
        <p:nvSpPr>
          <p:cNvPr id="41" name="Google Shape;157;p2">
            <a:extLst>
              <a:ext uri="{FF2B5EF4-FFF2-40B4-BE49-F238E27FC236}">
                <a16:creationId xmlns:a16="http://schemas.microsoft.com/office/drawing/2014/main" id="{CA9347D5-8E67-4800-8388-5A45F0B385EC}"/>
              </a:ext>
            </a:extLst>
          </p:cNvPr>
          <p:cNvSpPr txBox="1"/>
          <p:nvPr/>
        </p:nvSpPr>
        <p:spPr>
          <a:xfrm>
            <a:off x="234426" y="775841"/>
            <a:ext cx="6162261"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s-AR" sz="28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 </a:t>
            </a:r>
            <a:r>
              <a:rPr kumimoji="0" lang="es-AR" sz="2800" b="0"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Escucha. ¿Qué sonido es?</a:t>
            </a:r>
          </a:p>
        </p:txBody>
      </p:sp>
      <p:sp>
        <p:nvSpPr>
          <p:cNvPr id="113" name="Google Shape;153;p2">
            <a:hlinkClick r:id="" action="ppaction://noaction">
              <a:snd r:embed="rId10" name="e.wav"/>
            </a:hlinkClick>
            <a:extLst>
              <a:ext uri="{FF2B5EF4-FFF2-40B4-BE49-F238E27FC236}">
                <a16:creationId xmlns:a16="http://schemas.microsoft.com/office/drawing/2014/main" id="{7CEDC309-88F9-40E1-A696-E66BC502B60F}"/>
              </a:ext>
            </a:extLst>
          </p:cNvPr>
          <p:cNvSpPr txBox="1"/>
          <p:nvPr/>
        </p:nvSpPr>
        <p:spPr>
          <a:xfrm>
            <a:off x="9451662" y="8483"/>
            <a:ext cx="1676771" cy="707846"/>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[r] [</a:t>
            </a:r>
            <a:r>
              <a:rPr kumimoji="0" lang="en-GB" sz="4000" b="1" i="0" u="none" strike="noStrike" kern="0" cap="none" spc="0" normalizeH="0" baseline="0" noProof="0" dirty="0" err="1">
                <a:ln>
                  <a:noFill/>
                </a:ln>
                <a:solidFill>
                  <a:srgbClr val="002060"/>
                </a:solidFill>
                <a:effectLst/>
                <a:uLnTx/>
                <a:uFillTx/>
                <a:latin typeface="Century Gothic"/>
                <a:ea typeface="Century Gothic"/>
                <a:cs typeface="Century Gothic"/>
                <a:sym typeface="Century Gothic"/>
              </a:rPr>
              <a:t>rr</a:t>
            </a:r>
            <a:r>
              <a:rPr kumimoji="0" lang="en-GB" sz="4000" b="1" i="0" u="none" strike="noStrike" kern="0" cap="none" spc="0" normalizeH="0" baseline="0" noProof="0" dirty="0">
                <a:ln>
                  <a:noFill/>
                </a:ln>
                <a:solidFill>
                  <a:srgbClr val="002060"/>
                </a:solidFill>
                <a:effectLst/>
                <a:uLnTx/>
                <a:uFillTx/>
                <a:latin typeface="Century Gothic"/>
                <a:ea typeface="Century Gothic"/>
                <a:cs typeface="Century Gothic"/>
                <a:sym typeface="Century Gothic"/>
              </a:rPr>
              <a:t>]</a:t>
            </a:r>
            <a:endParaRPr kumimoji="0" sz="4000" b="1" i="0" u="none" strike="noStrike" kern="0" cap="none" spc="0" normalizeH="0" baseline="0" noProof="0" dirty="0">
              <a:ln>
                <a:noFill/>
              </a:ln>
              <a:solidFill>
                <a:srgbClr val="000000"/>
              </a:solidFill>
              <a:effectLst/>
              <a:uLnTx/>
              <a:uFillTx/>
              <a:latin typeface="Calibri"/>
              <a:ea typeface="Calibri"/>
              <a:cs typeface="Calibri"/>
              <a:sym typeface="Calibri"/>
            </a:endParaRPr>
          </a:p>
        </p:txBody>
      </p:sp>
      <p:graphicFrame>
        <p:nvGraphicFramePr>
          <p:cNvPr id="3" name="Table 2">
            <a:extLst>
              <a:ext uri="{FF2B5EF4-FFF2-40B4-BE49-F238E27FC236}">
                <a16:creationId xmlns:a16="http://schemas.microsoft.com/office/drawing/2014/main" id="{D6CEAF4F-0510-49DD-8A36-930AF3FAB5D9}"/>
              </a:ext>
            </a:extLst>
          </p:cNvPr>
          <p:cNvGraphicFramePr>
            <a:graphicFrameLocks noGrp="1"/>
          </p:cNvGraphicFramePr>
          <p:nvPr/>
        </p:nvGraphicFramePr>
        <p:xfrm>
          <a:off x="281777" y="1925905"/>
          <a:ext cx="5178914" cy="4336371"/>
        </p:xfrm>
        <a:graphic>
          <a:graphicData uri="http://schemas.openxmlformats.org/drawingml/2006/table">
            <a:tbl>
              <a:tblPr>
                <a:noFill/>
              </a:tblPr>
              <a:tblGrid>
                <a:gridCol w="728087">
                  <a:extLst>
                    <a:ext uri="{9D8B030D-6E8A-4147-A177-3AD203B41FA5}">
                      <a16:colId xmlns:a16="http://schemas.microsoft.com/office/drawing/2014/main" val="3645971738"/>
                    </a:ext>
                  </a:extLst>
                </a:gridCol>
                <a:gridCol w="602574">
                  <a:extLst>
                    <a:ext uri="{9D8B030D-6E8A-4147-A177-3AD203B41FA5}">
                      <a16:colId xmlns:a16="http://schemas.microsoft.com/office/drawing/2014/main" val="3922332982"/>
                    </a:ext>
                  </a:extLst>
                </a:gridCol>
                <a:gridCol w="717630">
                  <a:extLst>
                    <a:ext uri="{9D8B030D-6E8A-4147-A177-3AD203B41FA5}">
                      <a16:colId xmlns:a16="http://schemas.microsoft.com/office/drawing/2014/main" val="2225173555"/>
                    </a:ext>
                  </a:extLst>
                </a:gridCol>
                <a:gridCol w="3130623">
                  <a:extLst>
                    <a:ext uri="{9D8B030D-6E8A-4147-A177-3AD203B41FA5}">
                      <a16:colId xmlns:a16="http://schemas.microsoft.com/office/drawing/2014/main" val="1410839627"/>
                    </a:ext>
                  </a:extLst>
                </a:gridCol>
              </a:tblGrid>
              <a:tr h="559899">
                <a:tc>
                  <a:txBody>
                    <a:bodyPr/>
                    <a:lstStyle/>
                    <a:p>
                      <a:pPr marL="0" lvl="0" indent="0" algn="ctr" rtl="0">
                        <a:spcBef>
                          <a:spcPts val="0"/>
                        </a:spcBef>
                        <a:spcAft>
                          <a:spcPts val="0"/>
                        </a:spcAft>
                        <a:buNone/>
                      </a:pPr>
                      <a:endParaRPr sz="2700" b="1" dirty="0">
                        <a:solidFill>
                          <a:schemeClr val="accent5"/>
                        </a:solidFill>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700" b="1" dirty="0">
                          <a:solidFill>
                            <a:srgbClr val="002060"/>
                          </a:solidFill>
                          <a:latin typeface="Century Gothic" panose="020B0502020202020204" pitchFamily="34" charset="0"/>
                          <a:ea typeface="Montserrat"/>
                          <a:cs typeface="Montserrat"/>
                          <a:sym typeface="Montserrat"/>
                        </a:rPr>
                        <a:t>r</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700" b="1" dirty="0" err="1">
                          <a:solidFill>
                            <a:srgbClr val="002060"/>
                          </a:solidFill>
                          <a:latin typeface="Century Gothic" panose="020B0502020202020204" pitchFamily="34" charset="0"/>
                          <a:ea typeface="Montserrat"/>
                          <a:cs typeface="Montserrat"/>
                          <a:sym typeface="Montserrat"/>
                        </a:rPr>
                        <a:t>rr</a:t>
                      </a: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700" b="1"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3921976"/>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a:solidFill>
                            <a:srgbClr val="002060"/>
                          </a:solidFill>
                          <a:latin typeface="Century Gothic" panose="020B0502020202020204" pitchFamily="34" charset="0"/>
                        </a:rPr>
                        <a:t> </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74250916"/>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 </a:t>
                      </a:r>
                      <a:endParaRPr lang="en-GB"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3209139"/>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a:solidFill>
                            <a:srgbClr val="002060"/>
                          </a:solidFill>
                          <a:latin typeface="Century Gothic" panose="020B0502020202020204" pitchFamily="34" charset="0"/>
                          <a:ea typeface="Montserrat"/>
                          <a:cs typeface="Montserrat"/>
                          <a:sym typeface="Montserrat"/>
                        </a:rPr>
                        <a:t>   </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3475848"/>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a:solidFill>
                            <a:srgbClr val="002060"/>
                          </a:solidFill>
                          <a:latin typeface="Century Gothic" panose="020B0502020202020204" pitchFamily="34" charset="0"/>
                          <a:ea typeface="Montserrat"/>
                          <a:cs typeface="Montserrat"/>
                          <a:sym typeface="Montserrat"/>
                        </a:rPr>
                        <a:t>   </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27194691"/>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89508771"/>
                  </a:ext>
                </a:extLst>
              </a:tr>
              <a:tr h="629412">
                <a:tc>
                  <a:txBody>
                    <a:bodyPr/>
                    <a:lstStyle/>
                    <a:p>
                      <a:pPr marL="0" lvl="0" indent="0" algn="ctr" rtl="0">
                        <a:spcBef>
                          <a:spcPts val="0"/>
                        </a:spcBef>
                        <a:spcAft>
                          <a:spcPts val="0"/>
                        </a:spcAft>
                        <a:buNone/>
                      </a:pPr>
                      <a:endParaRPr sz="2100" dirty="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100">
                        <a:latin typeface="Century Gothic" panose="020B0502020202020204" pitchFamily="34" charset="0"/>
                        <a:ea typeface="Montserrat"/>
                        <a:cs typeface="Montserrat"/>
                        <a:sym typeface="Montserrat"/>
                      </a:endParaRPr>
                    </a:p>
                  </a:txBody>
                  <a:tcPr marL="60950" marR="60950" marT="60950" marB="60950">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dirty="0">
                          <a:solidFill>
                            <a:srgbClr val="002060"/>
                          </a:solidFill>
                          <a:latin typeface="Century Gothic" panose="020B0502020202020204" pitchFamily="34" charset="0"/>
                          <a:ea typeface="Montserrat"/>
                          <a:cs typeface="Montserrat"/>
                          <a:sym typeface="Montserrat"/>
                        </a:rPr>
                        <a:t>   </a:t>
                      </a:r>
                      <a:endParaRPr sz="280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10406523"/>
                  </a:ext>
                </a:extLst>
              </a:tr>
            </a:tbl>
          </a:graphicData>
        </a:graphic>
      </p:graphicFrame>
      <p:pic>
        <p:nvPicPr>
          <p:cNvPr id="46" name="Google Shape;156;p20">
            <a:extLst>
              <a:ext uri="{FF2B5EF4-FFF2-40B4-BE49-F238E27FC236}">
                <a16:creationId xmlns:a16="http://schemas.microsoft.com/office/drawing/2014/main" id="{9C2D4B95-7C25-4F1D-9B0C-911833C0A1DB}"/>
              </a:ext>
            </a:extLst>
          </p:cNvPr>
          <p:cNvPicPr preferRelativeResize="0"/>
          <p:nvPr/>
        </p:nvPicPr>
        <p:blipFill>
          <a:blip r:embed="rId11">
            <a:alphaModFix/>
          </a:blip>
          <a:stretch>
            <a:fillRect/>
          </a:stretch>
        </p:blipFill>
        <p:spPr>
          <a:xfrm>
            <a:off x="1088895" y="2595522"/>
            <a:ext cx="405379" cy="425400"/>
          </a:xfrm>
          <a:prstGeom prst="rect">
            <a:avLst/>
          </a:prstGeom>
          <a:noFill/>
          <a:ln>
            <a:noFill/>
          </a:ln>
        </p:spPr>
      </p:pic>
      <p:sp>
        <p:nvSpPr>
          <p:cNvPr id="47" name="Rectangle 46">
            <a:hlinkClick r:id="" action="ppaction://noaction">
              <a:snd r:embed="rId12" name="2.E.wav"/>
            </a:hlinkClick>
            <a:extLst>
              <a:ext uri="{FF2B5EF4-FFF2-40B4-BE49-F238E27FC236}">
                <a16:creationId xmlns:a16="http://schemas.microsoft.com/office/drawing/2014/main" id="{634BE205-2734-417F-B35E-A6BEC6402D64}"/>
              </a:ext>
            </a:extLst>
          </p:cNvPr>
          <p:cNvSpPr/>
          <p:nvPr/>
        </p:nvSpPr>
        <p:spPr>
          <a:xfrm>
            <a:off x="414187" y="2563221"/>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pic>
        <p:nvPicPr>
          <p:cNvPr id="56" name="Google Shape;156;p20">
            <a:extLst>
              <a:ext uri="{FF2B5EF4-FFF2-40B4-BE49-F238E27FC236}">
                <a16:creationId xmlns:a16="http://schemas.microsoft.com/office/drawing/2014/main" id="{EB96A315-E98B-4D96-B05A-13C6D97ACE44}"/>
              </a:ext>
            </a:extLst>
          </p:cNvPr>
          <p:cNvPicPr preferRelativeResize="0"/>
          <p:nvPr/>
        </p:nvPicPr>
        <p:blipFill>
          <a:blip r:embed="rId11">
            <a:alphaModFix/>
          </a:blip>
          <a:stretch>
            <a:fillRect/>
          </a:stretch>
        </p:blipFill>
        <p:spPr>
          <a:xfrm>
            <a:off x="1856992" y="3184068"/>
            <a:ext cx="405379" cy="425400"/>
          </a:xfrm>
          <a:prstGeom prst="rect">
            <a:avLst/>
          </a:prstGeom>
          <a:noFill/>
          <a:ln>
            <a:noFill/>
          </a:ln>
        </p:spPr>
      </p:pic>
      <p:pic>
        <p:nvPicPr>
          <p:cNvPr id="57" name="Google Shape;156;p20">
            <a:extLst>
              <a:ext uri="{FF2B5EF4-FFF2-40B4-BE49-F238E27FC236}">
                <a16:creationId xmlns:a16="http://schemas.microsoft.com/office/drawing/2014/main" id="{6D1CEC47-84D1-4383-9D96-585EFA9714A6}"/>
              </a:ext>
            </a:extLst>
          </p:cNvPr>
          <p:cNvPicPr preferRelativeResize="0"/>
          <p:nvPr/>
        </p:nvPicPr>
        <p:blipFill>
          <a:blip r:embed="rId11">
            <a:alphaModFix/>
          </a:blip>
          <a:stretch>
            <a:fillRect/>
          </a:stretch>
        </p:blipFill>
        <p:spPr>
          <a:xfrm>
            <a:off x="1137773" y="3826972"/>
            <a:ext cx="405379" cy="425400"/>
          </a:xfrm>
          <a:prstGeom prst="rect">
            <a:avLst/>
          </a:prstGeom>
          <a:noFill/>
          <a:ln>
            <a:noFill/>
          </a:ln>
        </p:spPr>
      </p:pic>
      <p:pic>
        <p:nvPicPr>
          <p:cNvPr id="58" name="Google Shape;156;p20">
            <a:extLst>
              <a:ext uri="{FF2B5EF4-FFF2-40B4-BE49-F238E27FC236}">
                <a16:creationId xmlns:a16="http://schemas.microsoft.com/office/drawing/2014/main" id="{7EBBDA3E-CAD1-4093-A7F8-BA00AC6B4933}"/>
              </a:ext>
            </a:extLst>
          </p:cNvPr>
          <p:cNvPicPr preferRelativeResize="0"/>
          <p:nvPr/>
        </p:nvPicPr>
        <p:blipFill>
          <a:blip r:embed="rId11">
            <a:alphaModFix/>
          </a:blip>
          <a:stretch>
            <a:fillRect/>
          </a:stretch>
        </p:blipFill>
        <p:spPr>
          <a:xfrm>
            <a:off x="1856992" y="4452096"/>
            <a:ext cx="405379" cy="425400"/>
          </a:xfrm>
          <a:prstGeom prst="rect">
            <a:avLst/>
          </a:prstGeom>
          <a:noFill/>
          <a:ln>
            <a:noFill/>
          </a:ln>
        </p:spPr>
      </p:pic>
      <p:pic>
        <p:nvPicPr>
          <p:cNvPr id="59" name="Google Shape;156;p20">
            <a:extLst>
              <a:ext uri="{FF2B5EF4-FFF2-40B4-BE49-F238E27FC236}">
                <a16:creationId xmlns:a16="http://schemas.microsoft.com/office/drawing/2014/main" id="{336BBF76-69FA-4E6F-A29E-0386D8702580}"/>
              </a:ext>
            </a:extLst>
          </p:cNvPr>
          <p:cNvPicPr preferRelativeResize="0"/>
          <p:nvPr/>
        </p:nvPicPr>
        <p:blipFill>
          <a:blip r:embed="rId11">
            <a:alphaModFix/>
          </a:blip>
          <a:stretch>
            <a:fillRect/>
          </a:stretch>
        </p:blipFill>
        <p:spPr>
          <a:xfrm>
            <a:off x="1829290" y="5076003"/>
            <a:ext cx="405379" cy="425400"/>
          </a:xfrm>
          <a:prstGeom prst="rect">
            <a:avLst/>
          </a:prstGeom>
          <a:noFill/>
          <a:ln>
            <a:noFill/>
          </a:ln>
        </p:spPr>
      </p:pic>
      <p:sp>
        <p:nvSpPr>
          <p:cNvPr id="4" name="TextBox 3">
            <a:extLst>
              <a:ext uri="{FF2B5EF4-FFF2-40B4-BE49-F238E27FC236}">
                <a16:creationId xmlns:a16="http://schemas.microsoft.com/office/drawing/2014/main" id="{E0019C94-22F9-451D-A2AB-C1D9872A7EDC}"/>
              </a:ext>
            </a:extLst>
          </p:cNvPr>
          <p:cNvSpPr txBox="1"/>
          <p:nvPr/>
        </p:nvSpPr>
        <p:spPr>
          <a:xfrm>
            <a:off x="6117370" y="4837113"/>
            <a:ext cx="441309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rr</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y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rr</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tiene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pe</a:t>
            </a: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rr</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o</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74" name="TextBox 73">
            <a:extLst>
              <a:ext uri="{FF2B5EF4-FFF2-40B4-BE49-F238E27FC236}">
                <a16:creationId xmlns:a16="http://schemas.microsoft.com/office/drawing/2014/main" id="{3DD0096F-373A-4A23-BD61-74A52D6D7E1B}"/>
              </a:ext>
            </a:extLst>
          </p:cNvPr>
          <p:cNvSpPr txBox="1"/>
          <p:nvPr/>
        </p:nvSpPr>
        <p:spPr>
          <a:xfrm>
            <a:off x="2390277" y="2497702"/>
            <a:ext cx="2346272"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se</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io</a:t>
            </a:r>
          </a:p>
        </p:txBody>
      </p:sp>
      <p:pic>
        <p:nvPicPr>
          <p:cNvPr id="1028" name="Picture 4" descr="Face, Smile, Tongue, Yummy, Delicious, Tasty, Happy">
            <a:extLst>
              <a:ext uri="{FF2B5EF4-FFF2-40B4-BE49-F238E27FC236}">
                <a16:creationId xmlns:a16="http://schemas.microsoft.com/office/drawing/2014/main" id="{7862ACEE-DB65-4535-B601-80021D4FE6A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0286730" y="1737850"/>
            <a:ext cx="880308" cy="804343"/>
          </a:xfrm>
          <a:prstGeom prst="rect">
            <a:avLst/>
          </a:prstGeom>
          <a:noFill/>
          <a:extLst>
            <a:ext uri="{909E8E84-426E-40DD-AFC4-6F175D3DCCD1}">
              <a14:hiddenFill xmlns:a14="http://schemas.microsoft.com/office/drawing/2010/main">
                <a:solidFill>
                  <a:srgbClr val="FFFFFF"/>
                </a:solidFill>
              </a14:hiddenFill>
            </a:ext>
          </a:extLst>
        </p:spPr>
      </p:pic>
      <p:sp>
        <p:nvSpPr>
          <p:cNvPr id="29" name="Rectangle 28">
            <a:hlinkClick r:id="" action="ppaction://noaction">
              <a:snd r:embed="rId14" name="2.1.wav"/>
            </a:hlinkClick>
            <a:extLst>
              <a:ext uri="{FF2B5EF4-FFF2-40B4-BE49-F238E27FC236}">
                <a16:creationId xmlns:a16="http://schemas.microsoft.com/office/drawing/2014/main" id="{9117A198-11E8-4035-9FB3-2C85D882AFEF}"/>
              </a:ext>
            </a:extLst>
          </p:cNvPr>
          <p:cNvSpPr/>
          <p:nvPr/>
        </p:nvSpPr>
        <p:spPr>
          <a:xfrm>
            <a:off x="414187" y="3184068"/>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30" name="Rectangle 29">
            <a:hlinkClick r:id="" action="ppaction://noaction">
              <a:snd r:embed="rId15" name="2.3.wav"/>
            </a:hlinkClick>
            <a:extLst>
              <a:ext uri="{FF2B5EF4-FFF2-40B4-BE49-F238E27FC236}">
                <a16:creationId xmlns:a16="http://schemas.microsoft.com/office/drawing/2014/main" id="{596CAB4B-4E92-4999-962A-9EC119A5CB0E}"/>
              </a:ext>
            </a:extLst>
          </p:cNvPr>
          <p:cNvSpPr/>
          <p:nvPr/>
        </p:nvSpPr>
        <p:spPr>
          <a:xfrm>
            <a:off x="401943" y="3819907"/>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31" name="Rectangle 30">
            <a:hlinkClick r:id="" action="ppaction://noaction">
              <a:snd r:embed="rId15" name="2.3.wav"/>
            </a:hlinkClick>
            <a:extLst>
              <a:ext uri="{FF2B5EF4-FFF2-40B4-BE49-F238E27FC236}">
                <a16:creationId xmlns:a16="http://schemas.microsoft.com/office/drawing/2014/main" id="{4FC3A459-868E-4987-85E2-0C9C86B6C2A0}"/>
              </a:ext>
            </a:extLst>
          </p:cNvPr>
          <p:cNvSpPr/>
          <p:nvPr/>
        </p:nvSpPr>
        <p:spPr>
          <a:xfrm>
            <a:off x="401943" y="4455327"/>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32" name="Rectangle 31">
            <a:hlinkClick r:id="" action="ppaction://noaction">
              <a:snd r:embed="rId16" name="2.4.wav"/>
            </a:hlinkClick>
            <a:extLst>
              <a:ext uri="{FF2B5EF4-FFF2-40B4-BE49-F238E27FC236}">
                <a16:creationId xmlns:a16="http://schemas.microsoft.com/office/drawing/2014/main" id="{8DB5C078-3E0E-4B4A-8B28-08068485BDF3}"/>
              </a:ext>
            </a:extLst>
          </p:cNvPr>
          <p:cNvSpPr/>
          <p:nvPr/>
        </p:nvSpPr>
        <p:spPr>
          <a:xfrm>
            <a:off x="414187" y="5081115"/>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67" name="TextBox 66">
            <a:extLst>
              <a:ext uri="{FF2B5EF4-FFF2-40B4-BE49-F238E27FC236}">
                <a16:creationId xmlns:a16="http://schemas.microsoft.com/office/drawing/2014/main" id="{550411D2-69CE-42C4-9A6D-C20B61DDCB63}"/>
              </a:ext>
            </a:extLst>
          </p:cNvPr>
          <p:cNvSpPr txBox="1"/>
          <p:nvPr/>
        </p:nvSpPr>
        <p:spPr>
          <a:xfrm>
            <a:off x="6872695" y="5707684"/>
            <a:ext cx="4633687"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bu</a:t>
            </a: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rr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ma</a:t>
            </a: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rr</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ón</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76" name="TextBox 75">
            <a:extLst>
              <a:ext uri="{FF2B5EF4-FFF2-40B4-BE49-F238E27FC236}">
                <a16:creationId xmlns:a16="http://schemas.microsoft.com/office/drawing/2014/main" id="{8357CA26-6E5E-4FAD-A9E4-4275B78A748B}"/>
              </a:ext>
            </a:extLst>
          </p:cNvPr>
          <p:cNvSpPr txBox="1"/>
          <p:nvPr/>
        </p:nvSpPr>
        <p:spPr>
          <a:xfrm>
            <a:off x="261336" y="1382465"/>
            <a:ext cx="1327608" cy="52322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Marca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77" name="Picture 2" descr="Check Mark, Checkbox, Check, Tick, Yes">
            <a:extLst>
              <a:ext uri="{FF2B5EF4-FFF2-40B4-BE49-F238E27FC236}">
                <a16:creationId xmlns:a16="http://schemas.microsoft.com/office/drawing/2014/main" id="{965FA0BC-FCE8-4799-AFA9-E32320E1AFD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1742455" y="1378079"/>
            <a:ext cx="492214" cy="451010"/>
          </a:xfrm>
          <a:prstGeom prst="rect">
            <a:avLst/>
          </a:prstGeom>
          <a:noFill/>
          <a:extLst>
            <a:ext uri="{909E8E84-426E-40DD-AFC4-6F175D3DCCD1}">
              <a14:hiddenFill xmlns:a14="http://schemas.microsoft.com/office/drawing/2010/main">
                <a:solidFill>
                  <a:srgbClr val="FFFFFF"/>
                </a:solidFill>
              </a14:hiddenFill>
            </a:ext>
          </a:extLst>
        </p:spPr>
      </p:pic>
      <p:sp>
        <p:nvSpPr>
          <p:cNvPr id="80" name="TextBox 79">
            <a:extLst>
              <a:ext uri="{FF2B5EF4-FFF2-40B4-BE49-F238E27FC236}">
                <a16:creationId xmlns:a16="http://schemas.microsoft.com/office/drawing/2014/main" id="{92C46C8C-D74F-41BB-88BA-594DEB4EF1A1}"/>
              </a:ext>
            </a:extLst>
          </p:cNvPr>
          <p:cNvSpPr txBox="1"/>
          <p:nvPr/>
        </p:nvSpPr>
        <p:spPr>
          <a:xfrm>
            <a:off x="6929811" y="3973363"/>
            <a:ext cx="4413096"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r>
              <a:rPr kumimoji="0" lang="en-GB" sz="2800" b="1" i="0" u="none" strike="noStrike" kern="1200" cap="none" spc="0" normalizeH="0" baseline="0" noProof="0" dirty="0" err="1">
                <a:ln>
                  <a:noFill/>
                </a:ln>
                <a:solidFill>
                  <a:srgbClr val="FF0066"/>
                </a:solidFill>
                <a:effectLst/>
                <a:uLnTx/>
                <a:uFillTx/>
                <a:latin typeface="Century Gothic" panose="020B0502020202020204" pitchFamily="34" charset="0"/>
                <a:ea typeface="+mn-ea"/>
                <a:cs typeface="+mn-cs"/>
              </a:rPr>
              <a:t>rr</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con o se</a:t>
            </a:r>
            <a:r>
              <a:rPr kumimoji="0" lang="en-GB" sz="2800" b="1" i="0" u="none" strike="noStrike" kern="1200" cap="none" spc="0" normalizeH="0" baseline="0" noProof="0" dirty="0">
                <a:ln>
                  <a:noFill/>
                </a:ln>
                <a:solidFill>
                  <a:srgbClr val="FF0066"/>
                </a:solidFill>
                <a:effectLst/>
                <a:uLnTx/>
                <a:uFillTx/>
                <a:latin typeface="Century Gothic" panose="020B0502020202020204" pitchFamily="34" charset="0"/>
                <a:ea typeface="+mn-ea"/>
                <a:cs typeface="+mn-cs"/>
              </a:rPr>
              <a:t>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io</a:t>
            </a:r>
          </a:p>
        </p:txBody>
      </p:sp>
      <p:sp>
        <p:nvSpPr>
          <p:cNvPr id="37" name="Rectangle 36">
            <a:hlinkClick r:id="" action="ppaction://noaction">
              <a:snd r:embed="rId18" name="2.5.wav"/>
            </a:hlinkClick>
            <a:extLst>
              <a:ext uri="{FF2B5EF4-FFF2-40B4-BE49-F238E27FC236}">
                <a16:creationId xmlns:a16="http://schemas.microsoft.com/office/drawing/2014/main" id="{D1EC49A3-6569-45BD-82C6-DEE6E7E53DBD}"/>
              </a:ext>
            </a:extLst>
          </p:cNvPr>
          <p:cNvSpPr/>
          <p:nvPr/>
        </p:nvSpPr>
        <p:spPr>
          <a:xfrm>
            <a:off x="414187" y="5689918"/>
            <a:ext cx="524166" cy="481315"/>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pic>
        <p:nvPicPr>
          <p:cNvPr id="38" name="Google Shape;156;p20">
            <a:extLst>
              <a:ext uri="{FF2B5EF4-FFF2-40B4-BE49-F238E27FC236}">
                <a16:creationId xmlns:a16="http://schemas.microsoft.com/office/drawing/2014/main" id="{E43C64CA-950D-42BD-9BBC-5D922609D90F}"/>
              </a:ext>
            </a:extLst>
          </p:cNvPr>
          <p:cNvPicPr preferRelativeResize="0"/>
          <p:nvPr/>
        </p:nvPicPr>
        <p:blipFill>
          <a:blip r:embed="rId11">
            <a:alphaModFix/>
          </a:blip>
          <a:stretch>
            <a:fillRect/>
          </a:stretch>
        </p:blipFill>
        <p:spPr>
          <a:xfrm>
            <a:off x="1057354" y="5717875"/>
            <a:ext cx="405379" cy="425400"/>
          </a:xfrm>
          <a:prstGeom prst="rect">
            <a:avLst/>
          </a:prstGeom>
          <a:noFill/>
          <a:ln>
            <a:noFill/>
          </a:ln>
        </p:spPr>
      </p:pic>
      <p:sp>
        <p:nvSpPr>
          <p:cNvPr id="49" name="TextBox 48">
            <a:extLst>
              <a:ext uri="{FF2B5EF4-FFF2-40B4-BE49-F238E27FC236}">
                <a16:creationId xmlns:a16="http://schemas.microsoft.com/office/drawing/2014/main" id="{68FF051A-E6F1-416C-9083-DC5CC51811AF}"/>
              </a:ext>
            </a:extLst>
          </p:cNvPr>
          <p:cNvSpPr txBox="1"/>
          <p:nvPr/>
        </p:nvSpPr>
        <p:spPr>
          <a:xfrm>
            <a:off x="5936687" y="3525408"/>
            <a:ext cx="318946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 with r guitar)</a:t>
            </a:r>
          </a:p>
        </p:txBody>
      </p:sp>
      <p:sp>
        <p:nvSpPr>
          <p:cNvPr id="50" name="TextBox 49">
            <a:extLst>
              <a:ext uri="{FF2B5EF4-FFF2-40B4-BE49-F238E27FC236}">
                <a16:creationId xmlns:a16="http://schemas.microsoft.com/office/drawing/2014/main" id="{16F7CCC6-AD3D-4333-B3F4-D22B3419028B}"/>
              </a:ext>
            </a:extLst>
          </p:cNvPr>
          <p:cNvSpPr txBox="1"/>
          <p:nvPr/>
        </p:nvSpPr>
        <p:spPr>
          <a:xfrm>
            <a:off x="6715337" y="4337012"/>
            <a:ext cx="441309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 with o serious.) </a:t>
            </a:r>
          </a:p>
        </p:txBody>
      </p:sp>
      <p:sp>
        <p:nvSpPr>
          <p:cNvPr id="51" name="TextBox 50">
            <a:extLst>
              <a:ext uri="{FF2B5EF4-FFF2-40B4-BE49-F238E27FC236}">
                <a16:creationId xmlns:a16="http://schemas.microsoft.com/office/drawing/2014/main" id="{0D5AAE61-E069-41F1-A6C5-702DABC65EBC}"/>
              </a:ext>
            </a:extLst>
          </p:cNvPr>
          <p:cNvSpPr txBox="1"/>
          <p:nvPr/>
        </p:nvSpPr>
        <p:spPr>
          <a:xfrm>
            <a:off x="6381312" y="5310267"/>
            <a:ext cx="2899774"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 and r has dog)</a:t>
            </a:r>
          </a:p>
        </p:txBody>
      </p:sp>
      <p:sp>
        <p:nvSpPr>
          <p:cNvPr id="52" name="TextBox 51">
            <a:extLst>
              <a:ext uri="{FF2B5EF4-FFF2-40B4-BE49-F238E27FC236}">
                <a16:creationId xmlns:a16="http://schemas.microsoft.com/office/drawing/2014/main" id="{17206465-0632-4677-B395-C6C711880E82}"/>
              </a:ext>
            </a:extLst>
          </p:cNvPr>
          <p:cNvSpPr txBox="1"/>
          <p:nvPr/>
        </p:nvSpPr>
        <p:spPr>
          <a:xfrm>
            <a:off x="6423061" y="6146194"/>
            <a:ext cx="5042863"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0" i="1"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(and the brown donkey)</a:t>
            </a:r>
          </a:p>
        </p:txBody>
      </p:sp>
      <p:sp>
        <p:nvSpPr>
          <p:cNvPr id="55" name="TextBox 54">
            <a:extLst>
              <a:ext uri="{FF2B5EF4-FFF2-40B4-BE49-F238E27FC236}">
                <a16:creationId xmlns:a16="http://schemas.microsoft.com/office/drawing/2014/main" id="{48E021FC-493F-4524-89D9-F13041E63D31}"/>
              </a:ext>
            </a:extLst>
          </p:cNvPr>
          <p:cNvSpPr txBox="1"/>
          <p:nvPr/>
        </p:nvSpPr>
        <p:spPr>
          <a:xfrm>
            <a:off x="2376262" y="3157387"/>
            <a:ext cx="2346272"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feb</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o</a:t>
            </a:r>
          </a:p>
        </p:txBody>
      </p:sp>
      <p:sp>
        <p:nvSpPr>
          <p:cNvPr id="60" name="TextBox 59">
            <a:extLst>
              <a:ext uri="{FF2B5EF4-FFF2-40B4-BE49-F238E27FC236}">
                <a16:creationId xmlns:a16="http://schemas.microsoft.com/office/drawing/2014/main" id="{641215EF-4F86-405B-8CA4-1478F503276C}"/>
              </a:ext>
            </a:extLst>
          </p:cNvPr>
          <p:cNvSpPr txBox="1"/>
          <p:nvPr/>
        </p:nvSpPr>
        <p:spPr>
          <a:xfrm>
            <a:off x="2391272" y="3774500"/>
            <a:ext cx="2346272"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rr</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1" name="TextBox 60">
            <a:extLst>
              <a:ext uri="{FF2B5EF4-FFF2-40B4-BE49-F238E27FC236}">
                <a16:creationId xmlns:a16="http://schemas.microsoft.com/office/drawing/2014/main" id="{93EFF8BA-A0A4-43B0-9714-C14F52786B11}"/>
              </a:ext>
            </a:extLst>
          </p:cNvPr>
          <p:cNvSpPr txBox="1"/>
          <p:nvPr/>
        </p:nvSpPr>
        <p:spPr>
          <a:xfrm>
            <a:off x="2402950" y="4408908"/>
            <a:ext cx="2346272"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guita</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rr</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62" name="TextBox 61">
            <a:extLst>
              <a:ext uri="{FF2B5EF4-FFF2-40B4-BE49-F238E27FC236}">
                <a16:creationId xmlns:a16="http://schemas.microsoft.com/office/drawing/2014/main" id="{915DDC50-9D57-4728-9788-FD6A4CA00746}"/>
              </a:ext>
            </a:extLst>
          </p:cNvPr>
          <p:cNvSpPr txBox="1"/>
          <p:nvPr/>
        </p:nvSpPr>
        <p:spPr>
          <a:xfrm>
            <a:off x="2402950" y="5043185"/>
            <a:ext cx="2346272"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a:t>
            </a:r>
            <a:r>
              <a:rPr kumimoji="0" lang="en-GB" sz="2800" b="1" i="0" u="none" strike="noStrike" kern="1200" cap="none" spc="0" normalizeH="0" baseline="0" noProof="0" dirty="0">
                <a:ln>
                  <a:noFill/>
                </a:ln>
                <a:solidFill>
                  <a:srgbClr val="92D050"/>
                </a:solidFill>
                <a:effectLst/>
                <a:uLnTx/>
                <a:uFillTx/>
                <a:latin typeface="Century Gothic" panose="020B0502020202020204" pitchFamily="34" charset="0"/>
                <a:ea typeface="+mn-ea"/>
                <a:cs typeface="+mn-cs"/>
              </a:rPr>
              <a:t>rr</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ible</a:t>
            </a:r>
          </a:p>
        </p:txBody>
      </p:sp>
      <p:sp>
        <p:nvSpPr>
          <p:cNvPr id="63" name="TextBox 62">
            <a:extLst>
              <a:ext uri="{FF2B5EF4-FFF2-40B4-BE49-F238E27FC236}">
                <a16:creationId xmlns:a16="http://schemas.microsoft.com/office/drawing/2014/main" id="{771B220E-CA73-496A-8713-4B0CB2C14C75}"/>
              </a:ext>
            </a:extLst>
          </p:cNvPr>
          <p:cNvSpPr txBox="1"/>
          <p:nvPr/>
        </p:nvSpPr>
        <p:spPr>
          <a:xfrm>
            <a:off x="2433946" y="5690401"/>
            <a:ext cx="2346272" cy="523220"/>
          </a:xfrm>
          <a:prstGeom prst="rect">
            <a:avLst/>
          </a:prstGeom>
          <a:solidFill>
            <a:schemeClr val="bg1"/>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dife</a:t>
            </a:r>
            <a:r>
              <a:rPr kumimoji="0" lang="en-GB" sz="2800" b="1" i="0" u="none" strike="noStrike" kern="1200" cap="none" spc="0" normalizeH="0" baseline="0" noProof="0" dirty="0" err="1">
                <a:ln>
                  <a:noFill/>
                </a:ln>
                <a:solidFill>
                  <a:srgbClr val="92D050"/>
                </a:solidFill>
                <a:effectLst/>
                <a:uLnTx/>
                <a:uFillTx/>
                <a:latin typeface="Century Gothic" panose="020B0502020202020204" pitchFamily="34" charset="0"/>
                <a:ea typeface="+mn-ea"/>
                <a:cs typeface="+mn-cs"/>
              </a:rPr>
              <a:t>r</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ente</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8" name="Picture 7" descr="A picture containing text, vector graphics&#10;&#10;Description automatically generated">
            <a:extLst>
              <a:ext uri="{FF2B5EF4-FFF2-40B4-BE49-F238E27FC236}">
                <a16:creationId xmlns:a16="http://schemas.microsoft.com/office/drawing/2014/main" id="{C6CE4037-2FF8-4F3C-85BE-A7C8623A3AEC}"/>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3526719" y="2519222"/>
            <a:ext cx="613638" cy="584754"/>
          </a:xfrm>
          <a:prstGeom prst="rect">
            <a:avLst/>
          </a:prstGeom>
        </p:spPr>
      </p:pic>
      <p:pic>
        <p:nvPicPr>
          <p:cNvPr id="1026" name="Picture 2" descr="Calendario, Fecha, Febrero, Enero, Amor">
            <a:extLst>
              <a:ext uri="{FF2B5EF4-FFF2-40B4-BE49-F238E27FC236}">
                <a16:creationId xmlns:a16="http://schemas.microsoft.com/office/drawing/2014/main" id="{32F6609B-2601-46D5-9A41-8EE02E5655E2}"/>
              </a:ext>
            </a:extLst>
          </p:cNvPr>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4120725" y="3135022"/>
            <a:ext cx="652033" cy="530362"/>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2" descr="Hombre, Corriendo, Ejercicio, Correr">
            <a:extLst>
              <a:ext uri="{FF2B5EF4-FFF2-40B4-BE49-F238E27FC236}">
                <a16:creationId xmlns:a16="http://schemas.microsoft.com/office/drawing/2014/main" id="{C1E80799-4F7A-43EB-B66E-ED8E923CEB1C}"/>
              </a:ext>
            </a:extLst>
          </p:cNvPr>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flipH="1">
            <a:off x="4815166" y="3832778"/>
            <a:ext cx="507857" cy="476993"/>
          </a:xfrm>
          <a:prstGeom prst="rect">
            <a:avLst/>
          </a:prstGeom>
          <a:noFill/>
          <a:extLst>
            <a:ext uri="{909E8E84-426E-40DD-AFC4-6F175D3DCCD1}">
              <a14:hiddenFill xmlns:a14="http://schemas.microsoft.com/office/drawing/2010/main">
                <a:solidFill>
                  <a:srgbClr val="FFFFFF"/>
                </a:solidFill>
              </a14:hiddenFill>
            </a:ext>
          </a:extLst>
        </p:spPr>
      </p:pic>
      <p:sp>
        <p:nvSpPr>
          <p:cNvPr id="72" name="TextBox 71">
            <a:extLst>
              <a:ext uri="{FF2B5EF4-FFF2-40B4-BE49-F238E27FC236}">
                <a16:creationId xmlns:a16="http://schemas.microsoft.com/office/drawing/2014/main" id="{2AA79D06-F5A8-4B4B-B144-42E7FE4FD60A}"/>
              </a:ext>
            </a:extLst>
          </p:cNvPr>
          <p:cNvSpPr txBox="1"/>
          <p:nvPr/>
        </p:nvSpPr>
        <p:spPr>
          <a:xfrm>
            <a:off x="3659866" y="3785933"/>
            <a:ext cx="1212209"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s/he</a:t>
            </a: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pic>
        <p:nvPicPr>
          <p:cNvPr id="10" name="Picture 4">
            <a:extLst>
              <a:ext uri="{FF2B5EF4-FFF2-40B4-BE49-F238E27FC236}">
                <a16:creationId xmlns:a16="http://schemas.microsoft.com/office/drawing/2014/main" id="{2EB40397-12C2-4BA9-ABE8-C2A62626B66D}"/>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18495642">
            <a:off x="4312504" y="4533204"/>
            <a:ext cx="652912" cy="326456"/>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CCA0FD84-8F15-406D-953D-DBCDCBE4DA95}"/>
              </a:ext>
            </a:extLst>
          </p:cNvPr>
          <p:cNvSpPr txBox="1"/>
          <p:nvPr/>
        </p:nvSpPr>
        <p:spPr>
          <a:xfrm>
            <a:off x="4140357" y="5046077"/>
            <a:ext cx="748923"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prstClr val="black"/>
                </a:solidFill>
                <a:effectLst/>
                <a:uLnTx/>
                <a:uFillTx/>
                <a:latin typeface="Calibri" panose="020F0502020204030204"/>
                <a:ea typeface="+mn-ea"/>
                <a:cs typeface="+mn-cs"/>
              </a:rPr>
              <a:t>😡</a:t>
            </a:r>
          </a:p>
        </p:txBody>
      </p:sp>
      <p:pic>
        <p:nvPicPr>
          <p:cNvPr id="73" name="Picture 4">
            <a:extLst>
              <a:ext uri="{FF2B5EF4-FFF2-40B4-BE49-F238E27FC236}">
                <a16:creationId xmlns:a16="http://schemas.microsoft.com/office/drawing/2014/main" id="{68B21397-4DEF-4151-A0D4-061354E78565}"/>
              </a:ext>
            </a:extLst>
          </p:cNvPr>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rot="18495642">
            <a:off x="9958802" y="2959571"/>
            <a:ext cx="967996" cy="483998"/>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81" descr="A picture containing text, vector graphics&#10;&#10;Description automatically generated">
            <a:extLst>
              <a:ext uri="{FF2B5EF4-FFF2-40B4-BE49-F238E27FC236}">
                <a16:creationId xmlns:a16="http://schemas.microsoft.com/office/drawing/2014/main" id="{2DB03988-93DA-4E8B-9547-E9918631AB43}"/>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flipH="1">
            <a:off x="10222225" y="3920864"/>
            <a:ext cx="613638" cy="584754"/>
          </a:xfrm>
          <a:prstGeom prst="rect">
            <a:avLst/>
          </a:prstGeom>
        </p:spPr>
      </p:pic>
      <p:pic>
        <p:nvPicPr>
          <p:cNvPr id="83" name="Picture 2" descr="Perro, Animal, Cachorro, Mascota, Linda, Divertido">
            <a:extLst>
              <a:ext uri="{FF2B5EF4-FFF2-40B4-BE49-F238E27FC236}">
                <a16:creationId xmlns:a16="http://schemas.microsoft.com/office/drawing/2014/main" id="{453693AC-DA2D-4D85-AC43-46EEBE0BAD10}"/>
              </a:ext>
            </a:extLst>
          </p:cNvPr>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10315213" y="4755681"/>
            <a:ext cx="688445" cy="5979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rro, Animales, Linda, Granja">
            <a:extLst>
              <a:ext uri="{FF2B5EF4-FFF2-40B4-BE49-F238E27FC236}">
                <a16:creationId xmlns:a16="http://schemas.microsoft.com/office/drawing/2014/main" id="{92748E9D-5FAA-4F6E-9544-A20DB46F7939}"/>
              </a:ext>
            </a:extLst>
          </p:cNvPr>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10767680" y="5707684"/>
            <a:ext cx="788976" cy="7813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Bote De Pintura, Maceta, Color, Balde">
            <a:extLst>
              <a:ext uri="{FF2B5EF4-FFF2-40B4-BE49-F238E27FC236}">
                <a16:creationId xmlns:a16="http://schemas.microsoft.com/office/drawing/2014/main" id="{679721CC-A9F8-4262-BECF-96639C14C15E}"/>
              </a:ext>
            </a:extLst>
          </p:cNvPr>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1636301" y="6215406"/>
            <a:ext cx="261129" cy="265026"/>
          </a:xfrm>
          <a:prstGeom prst="rect">
            <a:avLst/>
          </a:prstGeom>
          <a:noFill/>
          <a:extLst>
            <a:ext uri="{909E8E84-426E-40DD-AFC4-6F175D3DCCD1}">
              <a14:hiddenFill xmlns:a14="http://schemas.microsoft.com/office/drawing/2010/main">
                <a:solidFill>
                  <a:srgbClr val="FFFFFF"/>
                </a:solidFill>
              </a14:hiddenFill>
            </a:ext>
          </a:extLst>
        </p:spPr>
      </p:pic>
      <p:sp>
        <p:nvSpPr>
          <p:cNvPr id="84" name="Title 1">
            <a:extLst>
              <a:ext uri="{FF2B5EF4-FFF2-40B4-BE49-F238E27FC236}">
                <a16:creationId xmlns:a16="http://schemas.microsoft.com/office/drawing/2014/main" id="{AA986842-A796-4A24-AD39-340A9688426A}"/>
              </a:ext>
            </a:extLst>
          </p:cNvPr>
          <p:cNvSpPr txBox="1">
            <a:spLocks/>
          </p:cNvSpPr>
          <p:nvPr/>
        </p:nvSpPr>
        <p:spPr>
          <a:xfrm>
            <a:off x="10606867" y="1049866"/>
            <a:ext cx="1523999" cy="406402"/>
          </a:xfrm>
          <a:prstGeom prst="rect">
            <a:avLst/>
          </a:prstGeom>
          <a:solidFill>
            <a:srgbClr val="FF0066"/>
          </a:solid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err="1">
                <a:ln>
                  <a:noFill/>
                </a:ln>
                <a:solidFill>
                  <a:prstClr val="white"/>
                </a:solidFill>
                <a:effectLst/>
                <a:uLnTx/>
                <a:uFillTx/>
                <a:latin typeface="Century Gothic"/>
                <a:ea typeface="Century Gothic"/>
                <a:cs typeface="Century Gothic"/>
                <a:sym typeface="Century Gothic"/>
              </a:rPr>
              <a:t>pronunciar</a:t>
            </a:r>
            <a:endParaRPr kumimoji="0" lang="en-GB" sz="20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pic>
        <p:nvPicPr>
          <p:cNvPr id="85" name="Google Shape;111;p3" descr="Speech Icon, Voice, Talking, Audio, Speech">
            <a:extLst>
              <a:ext uri="{FF2B5EF4-FFF2-40B4-BE49-F238E27FC236}">
                <a16:creationId xmlns:a16="http://schemas.microsoft.com/office/drawing/2014/main" id="{25E2ADC6-51EE-47DC-B643-FD495085CCE1}"/>
              </a:ext>
            </a:extLst>
          </p:cNvPr>
          <p:cNvPicPr preferRelativeResize="0"/>
          <p:nvPr/>
        </p:nvPicPr>
        <p:blipFill rotWithShape="1">
          <a:blip r:embed="rId26">
            <a:alphaModFix/>
          </a:blip>
          <a:srcRect/>
          <a:stretch/>
        </p:blipFill>
        <p:spPr>
          <a:xfrm>
            <a:off x="11151191" y="152022"/>
            <a:ext cx="776168" cy="7761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3" name="2.0.wav"/>
                                        </p:tgtEl>
                                      </p:cMediaNode>
                                    </p:audio>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6"/>
                                        </p:tgtEl>
                                        <p:attrNameLst>
                                          <p:attrName>style.visibility</p:attrName>
                                        </p:attrNameLst>
                                      </p:cBhvr>
                                      <p:to>
                                        <p:strVal val="visible"/>
                                      </p:to>
                                    </p:set>
                                  </p:childTnLst>
                                  <p:subTnLst>
                                    <p:audio>
                                      <p:cMediaNode>
                                        <p:cTn display="0" masterRel="sameClick">
                                          <p:stCondLst>
                                            <p:cond evt="begin" delay="0">
                                              <p:tn val="11"/>
                                            </p:cond>
                                          </p:stCondLst>
                                          <p:endCondLst>
                                            <p:cond evt="onStopAudio" delay="0">
                                              <p:tgtEl>
                                                <p:sldTgt/>
                                              </p:tgtEl>
                                            </p:cond>
                                          </p:endCondLst>
                                        </p:cTn>
                                        <p:tgtEl>
                                          <p:sndTgt r:embed="rId4" name="2.00.wav"/>
                                        </p:tgtEl>
                                      </p:cMediaNode>
                                    </p:audio>
                                  </p:sub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500"/>
                                        <p:tgtEl>
                                          <p:spTgt spid="4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4"/>
                                        </p:tgtEl>
                                        <p:attrNameLst>
                                          <p:attrName>style.visibility</p:attrName>
                                        </p:attrNameLst>
                                      </p:cBhvr>
                                      <p:to>
                                        <p:strVal val="visible"/>
                                      </p:to>
                                    </p:set>
                                    <p:animEffect transition="in" filter="fade">
                                      <p:cBhvr>
                                        <p:cTn id="22" dur="500"/>
                                        <p:tgtEl>
                                          <p:spTgt spid="74"/>
                                        </p:tgtEl>
                                      </p:cBhvr>
                                    </p:animEffect>
                                  </p:childTnLst>
                                </p:cTn>
                              </p:par>
                              <p:par>
                                <p:cTn id="23" presetID="10" presetClass="entr" presetSubtype="0" fill="hold" nodeType="with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fade">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56"/>
                                        </p:tgtEl>
                                        <p:attrNameLst>
                                          <p:attrName>style.visibility</p:attrName>
                                        </p:attrNameLst>
                                      </p:cBhvr>
                                      <p:to>
                                        <p:strVal val="visible"/>
                                      </p:to>
                                    </p:set>
                                    <p:animEffect transition="in" filter="fade">
                                      <p:cBhvr>
                                        <p:cTn id="30" dur="500"/>
                                        <p:tgtEl>
                                          <p:spTgt spid="5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par>
                                <p:cTn id="36" presetID="10" presetClass="entr" presetSubtype="0" fill="hold" nodeType="withEffect">
                                  <p:stCondLst>
                                    <p:cond delay="0"/>
                                  </p:stCondLst>
                                  <p:childTnLst>
                                    <p:set>
                                      <p:cBhvr>
                                        <p:cTn id="37" dur="1" fill="hold">
                                          <p:stCondLst>
                                            <p:cond delay="0"/>
                                          </p:stCondLst>
                                        </p:cTn>
                                        <p:tgtEl>
                                          <p:spTgt spid="1026"/>
                                        </p:tgtEl>
                                        <p:attrNameLst>
                                          <p:attrName>style.visibility</p:attrName>
                                        </p:attrNameLst>
                                      </p:cBhvr>
                                      <p:to>
                                        <p:strVal val="visible"/>
                                      </p:to>
                                    </p:set>
                                    <p:animEffect transition="in" filter="fade">
                                      <p:cBhvr>
                                        <p:cTn id="38" dur="500"/>
                                        <p:tgtEl>
                                          <p:spTgt spid="1026"/>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7"/>
                                        </p:tgtEl>
                                        <p:attrNameLst>
                                          <p:attrName>style.visibility</p:attrName>
                                        </p:attrNameLst>
                                      </p:cBhvr>
                                      <p:to>
                                        <p:strVal val="visible"/>
                                      </p:to>
                                    </p:set>
                                    <p:anim calcmode="lin" valueType="num">
                                      <p:cBhvr additive="base">
                                        <p:cTn id="43" dur="500" fill="hold"/>
                                        <p:tgtEl>
                                          <p:spTgt spid="57"/>
                                        </p:tgtEl>
                                        <p:attrNameLst>
                                          <p:attrName>ppt_x</p:attrName>
                                        </p:attrNameLst>
                                      </p:cBhvr>
                                      <p:tavLst>
                                        <p:tav tm="0">
                                          <p:val>
                                            <p:strVal val="#ppt_x"/>
                                          </p:val>
                                        </p:tav>
                                        <p:tav tm="100000">
                                          <p:val>
                                            <p:strVal val="#ppt_x"/>
                                          </p:val>
                                        </p:tav>
                                      </p:tavLst>
                                    </p:anim>
                                    <p:anim calcmode="lin" valueType="num">
                                      <p:cBhvr additive="base">
                                        <p:cTn id="44" dur="500" fill="hold"/>
                                        <p:tgtEl>
                                          <p:spTgt spid="5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60"/>
                                        </p:tgtEl>
                                        <p:attrNameLst>
                                          <p:attrName>style.visibility</p:attrName>
                                        </p:attrNameLst>
                                      </p:cBhvr>
                                      <p:to>
                                        <p:strVal val="visible"/>
                                      </p:to>
                                    </p:set>
                                    <p:animEffect transition="in" filter="fade">
                                      <p:cBhvr>
                                        <p:cTn id="49" dur="500"/>
                                        <p:tgtEl>
                                          <p:spTgt spid="60"/>
                                        </p:tgtEl>
                                      </p:cBhvr>
                                    </p:animEffect>
                                  </p:childTnLst>
                                </p:cTn>
                              </p:par>
                              <p:par>
                                <p:cTn id="50" presetID="10" presetClass="entr" presetSubtype="0"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Effect transition="in" filter="fade">
                                      <p:cBhvr>
                                        <p:cTn id="52" dur="500"/>
                                        <p:tgtEl>
                                          <p:spTgt spid="65"/>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fade">
                                      <p:cBhvr>
                                        <p:cTn id="55" dur="500"/>
                                        <p:tgtEl>
                                          <p:spTgt spid="72"/>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58"/>
                                        </p:tgtEl>
                                        <p:attrNameLst>
                                          <p:attrName>style.visibility</p:attrName>
                                        </p:attrNameLst>
                                      </p:cBhvr>
                                      <p:to>
                                        <p:strVal val="visible"/>
                                      </p:to>
                                    </p:set>
                                    <p:animEffect transition="in" filter="fade">
                                      <p:cBhvr>
                                        <p:cTn id="60" dur="500"/>
                                        <p:tgtEl>
                                          <p:spTgt spid="58"/>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61"/>
                                        </p:tgtEl>
                                        <p:attrNameLst>
                                          <p:attrName>style.visibility</p:attrName>
                                        </p:attrNameLst>
                                      </p:cBhvr>
                                      <p:to>
                                        <p:strVal val="visible"/>
                                      </p:to>
                                    </p:set>
                                    <p:animEffect transition="in" filter="fade">
                                      <p:cBhvr>
                                        <p:cTn id="65" dur="500"/>
                                        <p:tgtEl>
                                          <p:spTgt spid="61"/>
                                        </p:tgtEl>
                                      </p:cBhvr>
                                    </p:animEffect>
                                  </p:childTnLst>
                                </p:cTn>
                              </p:par>
                              <p:par>
                                <p:cTn id="66" presetID="10" presetClass="entr" presetSubtype="0" fill="hold" nodeType="with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fade">
                                      <p:cBhvr>
                                        <p:cTn id="68" dur="500"/>
                                        <p:tgtEl>
                                          <p:spTgt spid="10"/>
                                        </p:tgtEl>
                                      </p:cBhvr>
                                    </p:animEffect>
                                  </p:childTnLst>
                                </p:cTn>
                              </p:par>
                            </p:childTnLst>
                          </p:cTn>
                        </p:par>
                      </p:childTnLst>
                    </p:cTn>
                  </p:par>
                  <p:par>
                    <p:cTn id="69" fill="hold">
                      <p:stCondLst>
                        <p:cond delay="indefinite"/>
                      </p:stCondLst>
                      <p:childTnLst>
                        <p:par>
                          <p:cTn id="70" fill="hold">
                            <p:stCondLst>
                              <p:cond delay="0"/>
                            </p:stCondLst>
                            <p:childTnLst>
                              <p:par>
                                <p:cTn id="71" presetID="10" presetClass="entr" presetSubtype="0" fill="hold" nodeType="click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500"/>
                                        <p:tgtEl>
                                          <p:spTgt spid="59"/>
                                        </p:tgtEl>
                                      </p:cBhvr>
                                    </p:animEffect>
                                  </p:childTnLst>
                                </p:cTn>
                              </p:par>
                            </p:childTnLst>
                          </p:cTn>
                        </p:par>
                      </p:childTnLst>
                    </p:cTn>
                  </p:par>
                  <p:par>
                    <p:cTn id="74" fill="hold">
                      <p:stCondLst>
                        <p:cond delay="indefinite"/>
                      </p:stCondLst>
                      <p:childTnLst>
                        <p:par>
                          <p:cTn id="75" fill="hold">
                            <p:stCondLst>
                              <p:cond delay="0"/>
                            </p:stCondLst>
                            <p:childTnLst>
                              <p:par>
                                <p:cTn id="76" presetID="10" presetClass="entr" presetSubtype="0" fill="hold" grpId="0" nodeType="click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500"/>
                                        <p:tgtEl>
                                          <p:spTgt spid="62"/>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13"/>
                                        </p:tgtEl>
                                        <p:attrNameLst>
                                          <p:attrName>style.visibility</p:attrName>
                                        </p:attrNameLst>
                                      </p:cBhvr>
                                      <p:to>
                                        <p:strVal val="visible"/>
                                      </p:to>
                                    </p:set>
                                    <p:animEffect transition="in" filter="fade">
                                      <p:cBhvr>
                                        <p:cTn id="81" dur="500"/>
                                        <p:tgtEl>
                                          <p:spTgt spid="13"/>
                                        </p:tgtEl>
                                      </p:cBhvr>
                                    </p:animEffect>
                                  </p:childTnLst>
                                </p:cTn>
                              </p:par>
                            </p:childTnLst>
                          </p:cTn>
                        </p:par>
                      </p:childTnLst>
                    </p:cTn>
                  </p:par>
                  <p:par>
                    <p:cTn id="82" fill="hold">
                      <p:stCondLst>
                        <p:cond delay="indefinite"/>
                      </p:stCondLst>
                      <p:childTnLst>
                        <p:par>
                          <p:cTn id="83" fill="hold">
                            <p:stCondLst>
                              <p:cond delay="0"/>
                            </p:stCondLst>
                            <p:childTnLst>
                              <p:par>
                                <p:cTn id="84" presetID="10" presetClass="entr" presetSubtype="0" fill="hold" nodeType="clickEffect">
                                  <p:stCondLst>
                                    <p:cond delay="0"/>
                                  </p:stCondLst>
                                  <p:childTnLst>
                                    <p:set>
                                      <p:cBhvr>
                                        <p:cTn id="85" dur="1" fill="hold">
                                          <p:stCondLst>
                                            <p:cond delay="0"/>
                                          </p:stCondLst>
                                        </p:cTn>
                                        <p:tgtEl>
                                          <p:spTgt spid="38"/>
                                        </p:tgtEl>
                                        <p:attrNameLst>
                                          <p:attrName>style.visibility</p:attrName>
                                        </p:attrNameLst>
                                      </p:cBhvr>
                                      <p:to>
                                        <p:strVal val="visible"/>
                                      </p:to>
                                    </p:set>
                                    <p:animEffect transition="in" filter="fade">
                                      <p:cBhvr>
                                        <p:cTn id="86" dur="500"/>
                                        <p:tgtEl>
                                          <p:spTgt spid="38"/>
                                        </p:tgtEl>
                                      </p:cBhvr>
                                    </p:animEffect>
                                  </p:childTnLst>
                                </p:cTn>
                              </p:par>
                            </p:childTnLst>
                          </p:cTn>
                        </p:par>
                      </p:childTnLst>
                    </p:cTn>
                  </p:par>
                  <p:par>
                    <p:cTn id="87" fill="hold">
                      <p:stCondLst>
                        <p:cond delay="indefinite"/>
                      </p:stCondLst>
                      <p:childTnLst>
                        <p:par>
                          <p:cTn id="88" fill="hold">
                            <p:stCondLst>
                              <p:cond delay="0"/>
                            </p:stCondLst>
                            <p:childTnLst>
                              <p:par>
                                <p:cTn id="89" presetID="10" presetClass="entr" presetSubtype="0" fill="hold" grpId="0" nodeType="clickEffect">
                                  <p:stCondLst>
                                    <p:cond delay="0"/>
                                  </p:stCondLst>
                                  <p:childTnLst>
                                    <p:set>
                                      <p:cBhvr>
                                        <p:cTn id="90" dur="1" fill="hold">
                                          <p:stCondLst>
                                            <p:cond delay="0"/>
                                          </p:stCondLst>
                                        </p:cTn>
                                        <p:tgtEl>
                                          <p:spTgt spid="63"/>
                                        </p:tgtEl>
                                        <p:attrNameLst>
                                          <p:attrName>style.visibility</p:attrName>
                                        </p:attrNameLst>
                                      </p:cBhvr>
                                      <p:to>
                                        <p:strVal val="visible"/>
                                      </p:to>
                                    </p:set>
                                    <p:animEffect transition="in" filter="fade">
                                      <p:cBhvr>
                                        <p:cTn id="91" dur="500"/>
                                        <p:tgtEl>
                                          <p:spTgt spid="63"/>
                                        </p:tgtEl>
                                      </p:cBhvr>
                                    </p:animEffect>
                                  </p:childTnLst>
                                </p:cTn>
                              </p:par>
                            </p:childTnLst>
                          </p:cTn>
                        </p:par>
                      </p:childTnLst>
                    </p:cTn>
                  </p:par>
                  <p:par>
                    <p:cTn id="92" fill="hold">
                      <p:stCondLst>
                        <p:cond delay="indefinite"/>
                      </p:stCondLst>
                      <p:childTnLst>
                        <p:par>
                          <p:cTn id="93" fill="hold">
                            <p:stCondLst>
                              <p:cond delay="0"/>
                            </p:stCondLst>
                            <p:childTnLst>
                              <p:par>
                                <p:cTn id="94" presetID="1" presetClass="entr" presetSubtype="0" fill="hold" grpId="0" nodeType="clickEffect">
                                  <p:stCondLst>
                                    <p:cond delay="0"/>
                                  </p:stCondLst>
                                  <p:childTnLst>
                                    <p:set>
                                      <p:cBhvr>
                                        <p:cTn id="95"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94"/>
                                            </p:cond>
                                          </p:stCondLst>
                                          <p:endCondLst>
                                            <p:cond evt="onStopAudio" delay="0">
                                              <p:tgtEl>
                                                <p:sldTgt/>
                                              </p:tgtEl>
                                            </p:cond>
                                          </p:endCondLst>
                                        </p:cTn>
                                        <p:tgtEl>
                                          <p:sndTgt r:embed="rId5" name="2.000.wav"/>
                                        </p:tgtEl>
                                      </p:cMediaNode>
                                    </p:audio>
                                  </p:subTnLst>
                                </p:cTn>
                              </p:par>
                              <p:par>
                                <p:cTn id="96" presetID="1" presetClass="entr" presetSubtype="0" fill="hold" nodeType="withEffect">
                                  <p:stCondLst>
                                    <p:cond delay="0"/>
                                  </p:stCondLst>
                                  <p:childTnLst>
                                    <p:set>
                                      <p:cBhvr>
                                        <p:cTn id="97" dur="1" fill="hold">
                                          <p:stCondLst>
                                            <p:cond delay="0"/>
                                          </p:stCondLst>
                                        </p:cTn>
                                        <p:tgtEl>
                                          <p:spTgt spid="1028"/>
                                        </p:tgtEl>
                                        <p:attrNameLst>
                                          <p:attrName>style.visibility</p:attrName>
                                        </p:attrNameLst>
                                      </p:cBhvr>
                                      <p:to>
                                        <p:strVal val="visible"/>
                                      </p:to>
                                    </p:set>
                                  </p:childTnLst>
                                </p:cTn>
                              </p:par>
                            </p:childTnLst>
                          </p:cTn>
                        </p:par>
                      </p:childTnLst>
                    </p:cTn>
                  </p:par>
                  <p:par>
                    <p:cTn id="98" fill="hold">
                      <p:stCondLst>
                        <p:cond delay="indefinite"/>
                      </p:stCondLst>
                      <p:childTnLst>
                        <p:par>
                          <p:cTn id="99" fill="hold">
                            <p:stCondLst>
                              <p:cond delay="0"/>
                            </p:stCondLst>
                            <p:childTnLst>
                              <p:par>
                                <p:cTn id="100" presetID="1" presetClass="entr" presetSubtype="0" fill="hold" grpId="0" nodeType="clickEffect">
                                  <p:stCondLst>
                                    <p:cond delay="0"/>
                                  </p:stCondLst>
                                  <p:childTnLst>
                                    <p:set>
                                      <p:cBhvr>
                                        <p:cTn id="101" dur="1" fill="hold">
                                          <p:stCondLst>
                                            <p:cond delay="0"/>
                                          </p:stCondLst>
                                        </p:cTn>
                                        <p:tgtEl>
                                          <p:spTgt spid="66"/>
                                        </p:tgtEl>
                                        <p:attrNameLst>
                                          <p:attrName>style.visibility</p:attrName>
                                        </p:attrNameLst>
                                      </p:cBhvr>
                                      <p:to>
                                        <p:strVal val="visible"/>
                                      </p:to>
                                    </p:set>
                                  </p:childTnLst>
                                  <p:subTnLst>
                                    <p:audio>
                                      <p:cMediaNode>
                                        <p:cTn display="0" masterRel="sameClick">
                                          <p:stCondLst>
                                            <p:cond evt="begin" delay="0">
                                              <p:tn val="100"/>
                                            </p:cond>
                                          </p:stCondLst>
                                          <p:endCondLst>
                                            <p:cond evt="onStopAudio" delay="0">
                                              <p:tgtEl>
                                                <p:sldTgt/>
                                              </p:tgtEl>
                                            </p:cond>
                                          </p:endCondLst>
                                        </p:cTn>
                                        <p:tgtEl>
                                          <p:sndTgt r:embed="rId6" name="p1.wav"/>
                                        </p:tgtEl>
                                      </p:cMediaNode>
                                    </p:audio>
                                  </p:subTnLst>
                                </p:cTn>
                              </p:par>
                              <p:par>
                                <p:cTn id="102" presetID="10" presetClass="entr" presetSubtype="0" fill="hold" nodeType="withEffect">
                                  <p:stCondLst>
                                    <p:cond delay="0"/>
                                  </p:stCondLst>
                                  <p:childTnLst>
                                    <p:set>
                                      <p:cBhvr>
                                        <p:cTn id="103" dur="1" fill="hold">
                                          <p:stCondLst>
                                            <p:cond delay="0"/>
                                          </p:stCondLst>
                                        </p:cTn>
                                        <p:tgtEl>
                                          <p:spTgt spid="73"/>
                                        </p:tgtEl>
                                        <p:attrNameLst>
                                          <p:attrName>style.visibility</p:attrName>
                                        </p:attrNameLst>
                                      </p:cBhvr>
                                      <p:to>
                                        <p:strVal val="visible"/>
                                      </p:to>
                                    </p:set>
                                    <p:animEffect transition="in" filter="fade">
                                      <p:cBhvr>
                                        <p:cTn id="104" dur="500"/>
                                        <p:tgtEl>
                                          <p:spTgt spid="73"/>
                                        </p:tgtEl>
                                      </p:cBhvr>
                                    </p:animEffect>
                                  </p:childTnLst>
                                </p:cTn>
                              </p:par>
                              <p:par>
                                <p:cTn id="105" presetID="1" presetClass="entr" presetSubtype="0" fill="hold" grpId="0" nodeType="withEffect">
                                  <p:stCondLst>
                                    <p:cond delay="0"/>
                                  </p:stCondLst>
                                  <p:childTnLst>
                                    <p:set>
                                      <p:cBhvr>
                                        <p:cTn id="106" dur="1" fill="hold">
                                          <p:stCondLst>
                                            <p:cond delay="0"/>
                                          </p:stCondLst>
                                        </p:cTn>
                                        <p:tgtEl>
                                          <p:spTgt spid="49"/>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80"/>
                                        </p:tgtEl>
                                        <p:attrNameLst>
                                          <p:attrName>style.visibility</p:attrName>
                                        </p:attrNameLst>
                                      </p:cBhvr>
                                      <p:to>
                                        <p:strVal val="visible"/>
                                      </p:to>
                                    </p:set>
                                  </p:childTnLst>
                                  <p:subTnLst>
                                    <p:audio>
                                      <p:cMediaNode>
                                        <p:cTn display="0" masterRel="sameClick">
                                          <p:stCondLst>
                                            <p:cond evt="begin" delay="0">
                                              <p:tn val="109"/>
                                            </p:cond>
                                          </p:stCondLst>
                                          <p:endCondLst>
                                            <p:cond evt="onStopAudio" delay="0">
                                              <p:tgtEl>
                                                <p:sldTgt/>
                                              </p:tgtEl>
                                            </p:cond>
                                          </p:endCondLst>
                                        </p:cTn>
                                        <p:tgtEl>
                                          <p:sndTgt r:embed="rId7" name="p2.wav"/>
                                        </p:tgtEl>
                                      </p:cMediaNode>
                                    </p:audio>
                                  </p:subTnLst>
                                </p:cTn>
                              </p:par>
                              <p:par>
                                <p:cTn id="111" presetID="10" presetClass="entr" presetSubtype="0" fill="hold" nodeType="with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fade">
                                      <p:cBhvr>
                                        <p:cTn id="113" dur="500"/>
                                        <p:tgtEl>
                                          <p:spTgt spid="82"/>
                                        </p:tgtEl>
                                      </p:cBhvr>
                                    </p:animEffect>
                                  </p:childTnLst>
                                </p:cTn>
                              </p:par>
                              <p:par>
                                <p:cTn id="114" presetID="1" presetClass="entr" presetSubtype="0"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4"/>
                                        </p:tgtEl>
                                        <p:attrNameLst>
                                          <p:attrName>style.visibility</p:attrName>
                                        </p:attrNameLst>
                                      </p:cBhvr>
                                      <p:to>
                                        <p:strVal val="visible"/>
                                      </p:to>
                                    </p:set>
                                  </p:childTnLst>
                                  <p:subTnLst>
                                    <p:audio>
                                      <p:cMediaNode>
                                        <p:cTn display="0" masterRel="sameClick">
                                          <p:stCondLst>
                                            <p:cond evt="begin" delay="0">
                                              <p:tn val="118"/>
                                            </p:cond>
                                          </p:stCondLst>
                                          <p:endCondLst>
                                            <p:cond evt="onStopAudio" delay="0">
                                              <p:tgtEl>
                                                <p:sldTgt/>
                                              </p:tgtEl>
                                            </p:cond>
                                          </p:endCondLst>
                                        </p:cTn>
                                        <p:tgtEl>
                                          <p:sndTgt r:embed="rId8" name="p3.wav"/>
                                        </p:tgtEl>
                                      </p:cMediaNode>
                                    </p:audio>
                                  </p:subTnLst>
                                </p:cTn>
                              </p:par>
                              <p:par>
                                <p:cTn id="120" presetID="10" presetClass="entr" presetSubtype="0" fill="hold" nodeType="withEffect">
                                  <p:stCondLst>
                                    <p:cond delay="0"/>
                                  </p:stCondLst>
                                  <p:childTnLst>
                                    <p:set>
                                      <p:cBhvr>
                                        <p:cTn id="121" dur="1" fill="hold">
                                          <p:stCondLst>
                                            <p:cond delay="0"/>
                                          </p:stCondLst>
                                        </p:cTn>
                                        <p:tgtEl>
                                          <p:spTgt spid="83"/>
                                        </p:tgtEl>
                                        <p:attrNameLst>
                                          <p:attrName>style.visibility</p:attrName>
                                        </p:attrNameLst>
                                      </p:cBhvr>
                                      <p:to>
                                        <p:strVal val="visible"/>
                                      </p:to>
                                    </p:set>
                                    <p:animEffect transition="in" filter="fade">
                                      <p:cBhvr>
                                        <p:cTn id="122" dur="500"/>
                                        <p:tgtEl>
                                          <p:spTgt spid="83"/>
                                        </p:tgtEl>
                                      </p:cBhvr>
                                    </p:animEffect>
                                  </p:childTnLst>
                                </p:cTn>
                              </p:par>
                              <p:par>
                                <p:cTn id="123" presetID="1" presetClass="entr" presetSubtype="0" fill="hold" grpId="0" nodeType="withEffect">
                                  <p:stCondLst>
                                    <p:cond delay="0"/>
                                  </p:stCondLst>
                                  <p:childTnLst>
                                    <p:set>
                                      <p:cBhvr>
                                        <p:cTn id="124" dur="1" fill="hold">
                                          <p:stCondLst>
                                            <p:cond delay="0"/>
                                          </p:stCondLst>
                                        </p:cTn>
                                        <p:tgtEl>
                                          <p:spTgt spid="51"/>
                                        </p:tgtEl>
                                        <p:attrNameLst>
                                          <p:attrName>style.visibility</p:attrName>
                                        </p:attrNameLst>
                                      </p:cBhvr>
                                      <p:to>
                                        <p:strVal val="visible"/>
                                      </p:to>
                                    </p:set>
                                  </p:childTnLst>
                                </p:cTn>
                              </p:par>
                            </p:childTnLst>
                          </p:cTn>
                        </p:par>
                      </p:childTnLst>
                    </p:cTn>
                  </p:par>
                  <p:par>
                    <p:cTn id="125" fill="hold">
                      <p:stCondLst>
                        <p:cond delay="indefinite"/>
                      </p:stCondLst>
                      <p:childTnLst>
                        <p:par>
                          <p:cTn id="126" fill="hold">
                            <p:stCondLst>
                              <p:cond delay="0"/>
                            </p:stCondLst>
                            <p:childTnLst>
                              <p:par>
                                <p:cTn id="127" presetID="1" presetClass="entr" presetSubtype="0" fill="hold" grpId="0" nodeType="clickEffect">
                                  <p:stCondLst>
                                    <p:cond delay="0"/>
                                  </p:stCondLst>
                                  <p:childTnLst>
                                    <p:set>
                                      <p:cBhvr>
                                        <p:cTn id="128" dur="1" fill="hold">
                                          <p:stCondLst>
                                            <p:cond delay="0"/>
                                          </p:stCondLst>
                                        </p:cTn>
                                        <p:tgtEl>
                                          <p:spTgt spid="67"/>
                                        </p:tgtEl>
                                        <p:attrNameLst>
                                          <p:attrName>style.visibility</p:attrName>
                                        </p:attrNameLst>
                                      </p:cBhvr>
                                      <p:to>
                                        <p:strVal val="visible"/>
                                      </p:to>
                                    </p:set>
                                  </p:childTnLst>
                                  <p:subTnLst>
                                    <p:audio>
                                      <p:cMediaNode>
                                        <p:cTn display="0" masterRel="sameClick">
                                          <p:stCondLst>
                                            <p:cond evt="begin" delay="0">
                                              <p:tn val="127"/>
                                            </p:cond>
                                          </p:stCondLst>
                                          <p:endCondLst>
                                            <p:cond evt="onStopAudio" delay="0">
                                              <p:tgtEl>
                                                <p:sldTgt/>
                                              </p:tgtEl>
                                            </p:cond>
                                          </p:endCondLst>
                                        </p:cTn>
                                        <p:tgtEl>
                                          <p:sndTgt r:embed="rId9" name="p4.wav"/>
                                        </p:tgtEl>
                                      </p:cMediaNode>
                                    </p:audio>
                                  </p:subTnLst>
                                </p:cTn>
                              </p:par>
                              <p:par>
                                <p:cTn id="129" presetID="10" presetClass="entr" presetSubtype="0" fill="hold" nodeType="withEffect">
                                  <p:stCondLst>
                                    <p:cond delay="0"/>
                                  </p:stCondLst>
                                  <p:childTnLst>
                                    <p:set>
                                      <p:cBhvr>
                                        <p:cTn id="130" dur="1" fill="hold">
                                          <p:stCondLst>
                                            <p:cond delay="0"/>
                                          </p:stCondLst>
                                        </p:cTn>
                                        <p:tgtEl>
                                          <p:spTgt spid="1030"/>
                                        </p:tgtEl>
                                        <p:attrNameLst>
                                          <p:attrName>style.visibility</p:attrName>
                                        </p:attrNameLst>
                                      </p:cBhvr>
                                      <p:to>
                                        <p:strVal val="visible"/>
                                      </p:to>
                                    </p:set>
                                    <p:animEffect transition="in" filter="fade">
                                      <p:cBhvr>
                                        <p:cTn id="131" dur="500"/>
                                        <p:tgtEl>
                                          <p:spTgt spid="1030"/>
                                        </p:tgtEl>
                                      </p:cBhvr>
                                    </p:animEffect>
                                  </p:childTnLst>
                                </p:cTn>
                              </p:par>
                              <p:par>
                                <p:cTn id="132" presetID="10" presetClass="entr" presetSubtype="0" fill="hold" nodeType="withEffect">
                                  <p:stCondLst>
                                    <p:cond delay="0"/>
                                  </p:stCondLst>
                                  <p:childTnLst>
                                    <p:set>
                                      <p:cBhvr>
                                        <p:cTn id="133" dur="1" fill="hold">
                                          <p:stCondLst>
                                            <p:cond delay="0"/>
                                          </p:stCondLst>
                                        </p:cTn>
                                        <p:tgtEl>
                                          <p:spTgt spid="1032"/>
                                        </p:tgtEl>
                                        <p:attrNameLst>
                                          <p:attrName>style.visibility</p:attrName>
                                        </p:attrNameLst>
                                      </p:cBhvr>
                                      <p:to>
                                        <p:strVal val="visible"/>
                                      </p:to>
                                    </p:set>
                                    <p:animEffect transition="in" filter="fade">
                                      <p:cBhvr>
                                        <p:cTn id="134" dur="500"/>
                                        <p:tgtEl>
                                          <p:spTgt spid="1032"/>
                                        </p:tgtEl>
                                      </p:cBhvr>
                                    </p:animEffect>
                                  </p:childTnLst>
                                </p:cTn>
                              </p:par>
                              <p:par>
                                <p:cTn id="135" presetID="1" presetClass="entr" presetSubtype="0" fill="hold" grpId="0" nodeType="withEffect">
                                  <p:stCondLst>
                                    <p:cond delay="0"/>
                                  </p:stCondLst>
                                  <p:childTnLst>
                                    <p:set>
                                      <p:cBhvr>
                                        <p:cTn id="13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33" grpId="0"/>
      <p:bldP spid="41" grpId="0"/>
      <p:bldP spid="4" grpId="0"/>
      <p:bldP spid="74" grpId="0" animBg="1"/>
      <p:bldP spid="67" grpId="0"/>
      <p:bldP spid="76" grpId="0"/>
      <p:bldP spid="80" grpId="0"/>
      <p:bldP spid="49" grpId="0"/>
      <p:bldP spid="50" grpId="0"/>
      <p:bldP spid="51" grpId="0"/>
      <p:bldP spid="52" grpId="0"/>
      <p:bldP spid="55" grpId="0" animBg="1"/>
      <p:bldP spid="60" grpId="0" animBg="1"/>
      <p:bldP spid="61" grpId="0" animBg="1"/>
      <p:bldP spid="62" grpId="0" animBg="1"/>
      <p:bldP spid="63" grpId="0" animBg="1"/>
      <p:bldP spid="7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extLst>
              <p:ext uri="{D42A27DB-BD31-4B8C-83A1-F6EECF244321}">
                <p14:modId xmlns:p14="http://schemas.microsoft.com/office/powerpoint/2010/main" val="1125633674"/>
              </p:ext>
            </p:extLst>
          </p:nvPr>
        </p:nvGraphicFramePr>
        <p:xfrm>
          <a:off x="921462" y="920821"/>
          <a:ext cx="9049118" cy="5621819"/>
        </p:xfrm>
        <a:graphic>
          <a:graphicData uri="http://schemas.openxmlformats.org/drawingml/2006/table">
            <a:tbl>
              <a:tblPr firstRow="1" bandRow="1">
                <a:tableStyleId>{5940675A-B579-460E-94D1-54222C63F5DA}</a:tableStyleId>
              </a:tblPr>
              <a:tblGrid>
                <a:gridCol w="1596104">
                  <a:extLst>
                    <a:ext uri="{9D8B030D-6E8A-4147-A177-3AD203B41FA5}">
                      <a16:colId xmlns:a16="http://schemas.microsoft.com/office/drawing/2014/main" val="1203737284"/>
                    </a:ext>
                  </a:extLst>
                </a:gridCol>
                <a:gridCol w="2212258">
                  <a:extLst>
                    <a:ext uri="{9D8B030D-6E8A-4147-A177-3AD203B41FA5}">
                      <a16:colId xmlns:a16="http://schemas.microsoft.com/office/drawing/2014/main" val="1810222861"/>
                    </a:ext>
                  </a:extLst>
                </a:gridCol>
                <a:gridCol w="2756418">
                  <a:extLst>
                    <a:ext uri="{9D8B030D-6E8A-4147-A177-3AD203B41FA5}">
                      <a16:colId xmlns:a16="http://schemas.microsoft.com/office/drawing/2014/main" val="274413866"/>
                    </a:ext>
                  </a:extLst>
                </a:gridCol>
                <a:gridCol w="2484338">
                  <a:extLst>
                    <a:ext uri="{9D8B030D-6E8A-4147-A177-3AD203B41FA5}">
                      <a16:colId xmlns:a16="http://schemas.microsoft.com/office/drawing/2014/main" val="2706468897"/>
                    </a:ext>
                  </a:extLst>
                </a:gridCol>
              </a:tblGrid>
              <a:tr h="803117">
                <a:tc rowSpan="3">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el </a:t>
                      </a:r>
                      <a:r>
                        <a:rPr lang="en-GB" sz="2800" b="1" dirty="0" err="1">
                          <a:solidFill>
                            <a:srgbClr val="00B0F0"/>
                          </a:solidFill>
                          <a:latin typeface="Century Gothic" panose="020B0502020202020204" pitchFamily="34" charset="0"/>
                        </a:rPr>
                        <a:t>suéter</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a:t>
                      </a:r>
                      <a:r>
                        <a:rPr lang="en-GB" sz="2800" b="1" dirty="0" err="1">
                          <a:solidFill>
                            <a:srgbClr val="00B0F0"/>
                          </a:solidFill>
                          <a:latin typeface="Century Gothic" panose="020B0502020202020204" pitchFamily="34" charset="0"/>
                        </a:rPr>
                        <a:t>tarjeta</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común</a:t>
                      </a:r>
                      <a:endParaRPr lang="en-GB" sz="28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3317540302"/>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la luz</a:t>
                      </a:r>
                    </a:p>
                  </a:txBody>
                  <a:tcPr/>
                </a:tc>
                <a:tc>
                  <a:txBody>
                    <a:bodyPr/>
                    <a:lstStyle/>
                    <a:p>
                      <a:r>
                        <a:rPr lang="en-GB" sz="2800" b="1" dirty="0" err="1">
                          <a:solidFill>
                            <a:srgbClr val="00B0F0"/>
                          </a:solidFill>
                          <a:latin typeface="Century Gothic" panose="020B0502020202020204" pitchFamily="34" charset="0"/>
                        </a:rPr>
                        <a:t>mirar</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el pollo</a:t>
                      </a: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cocinar</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bailar</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mandar</a:t>
                      </a:r>
                    </a:p>
                  </a:txBody>
                  <a:tcPr/>
                </a:tc>
                <a:extLst>
                  <a:ext uri="{0D108BD9-81ED-4DB2-BD59-A6C34878D82A}">
                    <a16:rowId xmlns:a16="http://schemas.microsoft.com/office/drawing/2014/main" val="1164559424"/>
                  </a:ext>
                </a:extLst>
              </a:tr>
              <a:tr h="803117">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radio</a:t>
                      </a:r>
                    </a:p>
                  </a:txBody>
                  <a:tcPr/>
                </a:tc>
                <a:tc>
                  <a:txBody>
                    <a:bodyPr/>
                    <a:lstStyle/>
                    <a:p>
                      <a:r>
                        <a:rPr lang="en-GB" sz="2800" b="1" dirty="0">
                          <a:solidFill>
                            <a:srgbClr val="92D050"/>
                          </a:solidFill>
                          <a:latin typeface="Century Gothic" panose="020B0502020202020204" pitchFamily="34" charset="0"/>
                        </a:rPr>
                        <a:t>la </a:t>
                      </a:r>
                      <a:r>
                        <a:rPr lang="en-GB" sz="2800" b="1" dirty="0" err="1">
                          <a:solidFill>
                            <a:srgbClr val="92D050"/>
                          </a:solidFill>
                          <a:latin typeface="Century Gothic" panose="020B0502020202020204" pitchFamily="34" charset="0"/>
                        </a:rPr>
                        <a:t>habitación</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a:t>
                      </a:r>
                      <a:r>
                        <a:rPr lang="en-GB" sz="2800" b="1" dirty="0" err="1">
                          <a:solidFill>
                            <a:srgbClr val="92D050"/>
                          </a:solidFill>
                          <a:latin typeface="Century Gothic" panose="020B0502020202020204" pitchFamily="34" charset="0"/>
                        </a:rPr>
                        <a:t>televisión</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el </a:t>
                      </a:r>
                      <a:r>
                        <a:rPr lang="en-GB" sz="2800" b="1" dirty="0" err="1">
                          <a:solidFill>
                            <a:srgbClr val="92D050"/>
                          </a:solidFill>
                          <a:latin typeface="Century Gothic" panose="020B0502020202020204" pitchFamily="34" charset="0"/>
                        </a:rPr>
                        <a:t>armario</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la </a:t>
                      </a:r>
                      <a:r>
                        <a:rPr lang="en-GB" sz="2800" b="1" dirty="0" err="1">
                          <a:solidFill>
                            <a:srgbClr val="92D050"/>
                          </a:solidFill>
                          <a:latin typeface="Century Gothic" panose="020B0502020202020204" pitchFamily="34" charset="0"/>
                        </a:rPr>
                        <a:t>cosa</a:t>
                      </a:r>
                      <a:endParaRPr lang="en-GB" sz="2800" b="1" dirty="0">
                        <a:solidFill>
                          <a:srgbClr val="92D05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el </a:t>
                      </a:r>
                      <a:r>
                        <a:rPr lang="en-GB" sz="2800" b="1" dirty="0" err="1">
                          <a:solidFill>
                            <a:srgbClr val="92D050"/>
                          </a:solidFill>
                          <a:latin typeface="Century Gothic" panose="020B0502020202020204" pitchFamily="34" charset="0"/>
                        </a:rPr>
                        <a:t>piso</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803117">
                <a:tc rowSpan="2">
                  <a:txBody>
                    <a:bodyPr/>
                    <a:lstStyle/>
                    <a:p>
                      <a:endParaRPr lang="en-GB" dirty="0"/>
                    </a:p>
                  </a:txBody>
                  <a:tcPr/>
                </a:tc>
                <a:tc>
                  <a:txBody>
                    <a:bodyPr/>
                    <a:lstStyle/>
                    <a:p>
                      <a:r>
                        <a:rPr lang="en-GB" sz="2800" b="1" dirty="0">
                          <a:solidFill>
                            <a:srgbClr val="FF3399"/>
                          </a:solidFill>
                          <a:latin typeface="Century Gothic" panose="020B0502020202020204" pitchFamily="34" charset="0"/>
                        </a:rPr>
                        <a:t>el </a:t>
                      </a:r>
                      <a:r>
                        <a:rPr lang="en-GB" sz="2800" b="1" dirty="0" err="1">
                          <a:solidFill>
                            <a:srgbClr val="FF3399"/>
                          </a:solidFill>
                          <a:latin typeface="Century Gothic" panose="020B0502020202020204" pitchFamily="34" charset="0"/>
                        </a:rPr>
                        <a:t>teatro</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el </a:t>
                      </a:r>
                      <a:r>
                        <a:rPr lang="en-GB" sz="2800" b="1" dirty="0" err="1">
                          <a:solidFill>
                            <a:srgbClr val="FF3399"/>
                          </a:solidFill>
                          <a:latin typeface="Century Gothic" panose="020B0502020202020204" pitchFamily="34" charset="0"/>
                        </a:rPr>
                        <a:t>mercado</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la costa</a:t>
                      </a: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err="1">
                          <a:solidFill>
                            <a:srgbClr val="FF3399"/>
                          </a:solidFill>
                          <a:latin typeface="Century Gothic" panose="020B0502020202020204" pitchFamily="34" charset="0"/>
                        </a:rPr>
                        <a:t>ir</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vas</a:t>
                      </a:r>
                    </a:p>
                  </a:txBody>
                  <a:tcPr/>
                </a:tc>
                <a:tc>
                  <a:txBody>
                    <a:bodyPr/>
                    <a:lstStyle/>
                    <a:p>
                      <a:r>
                        <a:rPr lang="en-GB" sz="2800" b="1" dirty="0">
                          <a:solidFill>
                            <a:srgbClr val="FF3399"/>
                          </a:solidFill>
                          <a:latin typeface="Century Gothic" panose="020B0502020202020204" pitchFamily="34" charset="0"/>
                        </a:rPr>
                        <a:t>el cine</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sp>
        <p:nvSpPr>
          <p:cNvPr id="28" name="TextBox 27">
            <a:extLst>
              <a:ext uri="{FF2B5EF4-FFF2-40B4-BE49-F238E27FC236}">
                <a16:creationId xmlns:a16="http://schemas.microsoft.com/office/drawing/2014/main" id="{E8D0F3FD-6674-482F-AD86-CC59DF404CE2}"/>
              </a:ext>
            </a:extLst>
          </p:cNvPr>
          <p:cNvSpPr txBox="1"/>
          <p:nvPr/>
        </p:nvSpPr>
        <p:spPr>
          <a:xfrm>
            <a:off x="2703323" y="-316960"/>
            <a:ext cx="1082031" cy="1015663"/>
          </a:xfrm>
          <a:prstGeom prst="rect">
            <a:avLst/>
          </a:prstGeom>
          <a:noFill/>
        </p:spPr>
        <p:txBody>
          <a:bodyPr wrap="square" rtlCol="0">
            <a:spAutoFit/>
          </a:bodyPr>
          <a:lstStyle/>
          <a:p>
            <a:r>
              <a:rPr lang="en-GB" sz="6000" i="1" dirty="0">
                <a:solidFill>
                  <a:srgbClr val="002060"/>
                </a:solidFill>
                <a:latin typeface="Century Gothic" panose="020B0502020202020204" pitchFamily="34" charset="0"/>
                <a:sym typeface="Wingdings" panose="05000000000000000000" pitchFamily="2" charset="2"/>
              </a:rPr>
              <a:t></a:t>
            </a:r>
            <a:endParaRPr lang="en-GB" sz="6000" i="1" dirty="0">
              <a:solidFill>
                <a:srgbClr val="002060"/>
              </a:solidFill>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1081119" y="3462310"/>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704" y="1384988"/>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1092945" y="5112547"/>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3438696" y="71098"/>
            <a:ext cx="8513885" cy="461665"/>
          </a:xfrm>
          <a:prstGeom prst="rect">
            <a:avLst/>
          </a:prstGeom>
          <a:noFill/>
        </p:spPr>
        <p:txBody>
          <a:bodyPr wrap="square" rtlCol="0">
            <a:spAutoFit/>
          </a:bodyPr>
          <a:lstStyle/>
          <a:p>
            <a:r>
              <a:rPr lang="en-GB" sz="2400" b="1" dirty="0">
                <a:solidFill>
                  <a:srgbClr val="002060"/>
                </a:solidFill>
                <a:latin typeface="Century Gothic" panose="020B0502020202020204" pitchFamily="34" charset="0"/>
              </a:rPr>
              <a:t>Escribe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inglés</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983080" y="5947745"/>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869136" y="4408972"/>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913063" y="2841873"/>
            <a:ext cx="609462"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vocabulario</a:t>
            </a:r>
            <a:endParaRPr lang="en-GB" sz="2000" b="1" dirty="0">
              <a:solidFill>
                <a:schemeClr val="bg1"/>
              </a:solidFill>
              <a:latin typeface="Century Gothic" panose="020B0502020202020204" pitchFamily="34" charset="0"/>
            </a:endParaRPr>
          </a:p>
        </p:txBody>
      </p:sp>
      <p:sp>
        <p:nvSpPr>
          <p:cNvPr id="27" name="TextBox 26">
            <a:extLst>
              <a:ext uri="{FF2B5EF4-FFF2-40B4-BE49-F238E27FC236}">
                <a16:creationId xmlns:a16="http://schemas.microsoft.com/office/drawing/2014/main" id="{8E91EBFD-B466-4965-9469-F2748DA1485E}"/>
              </a:ext>
            </a:extLst>
          </p:cNvPr>
          <p:cNvSpPr txBox="1"/>
          <p:nvPr/>
        </p:nvSpPr>
        <p:spPr>
          <a:xfrm>
            <a:off x="2478597" y="6128996"/>
            <a:ext cx="221155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to go, going</a:t>
            </a:r>
          </a:p>
        </p:txBody>
      </p:sp>
      <p:sp>
        <p:nvSpPr>
          <p:cNvPr id="29" name="TextBox 28">
            <a:extLst>
              <a:ext uri="{FF2B5EF4-FFF2-40B4-BE49-F238E27FC236}">
                <a16:creationId xmlns:a16="http://schemas.microsoft.com/office/drawing/2014/main" id="{C76FE1AD-4946-4740-8517-0D1662F488E0}"/>
              </a:ext>
            </a:extLst>
          </p:cNvPr>
          <p:cNvSpPr txBox="1"/>
          <p:nvPr/>
        </p:nvSpPr>
        <p:spPr>
          <a:xfrm>
            <a:off x="4690151" y="6132790"/>
            <a:ext cx="287329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you go, are going</a:t>
            </a:r>
          </a:p>
        </p:txBody>
      </p:sp>
      <p:sp>
        <p:nvSpPr>
          <p:cNvPr id="30" name="TextBox 29">
            <a:extLst>
              <a:ext uri="{FF2B5EF4-FFF2-40B4-BE49-F238E27FC236}">
                <a16:creationId xmlns:a16="http://schemas.microsoft.com/office/drawing/2014/main" id="{4EAEAF29-DC2A-4A84-A343-84B356D8DD04}"/>
              </a:ext>
            </a:extLst>
          </p:cNvPr>
          <p:cNvSpPr txBox="1"/>
          <p:nvPr/>
        </p:nvSpPr>
        <p:spPr>
          <a:xfrm>
            <a:off x="7413297" y="6143713"/>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cinema</a:t>
            </a:r>
          </a:p>
        </p:txBody>
      </p:sp>
      <p:sp>
        <p:nvSpPr>
          <p:cNvPr id="31" name="TextBox 30">
            <a:extLst>
              <a:ext uri="{FF2B5EF4-FFF2-40B4-BE49-F238E27FC236}">
                <a16:creationId xmlns:a16="http://schemas.microsoft.com/office/drawing/2014/main" id="{89ABE632-2167-4385-8184-1CE809CDE0EE}"/>
              </a:ext>
            </a:extLst>
          </p:cNvPr>
          <p:cNvSpPr txBox="1"/>
          <p:nvPr/>
        </p:nvSpPr>
        <p:spPr>
          <a:xfrm>
            <a:off x="2474240" y="5334249"/>
            <a:ext cx="2139804"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theatre</a:t>
            </a:r>
          </a:p>
        </p:txBody>
      </p:sp>
      <p:sp>
        <p:nvSpPr>
          <p:cNvPr id="32" name="TextBox 31">
            <a:extLst>
              <a:ext uri="{FF2B5EF4-FFF2-40B4-BE49-F238E27FC236}">
                <a16:creationId xmlns:a16="http://schemas.microsoft.com/office/drawing/2014/main" id="{6FB7D641-BFDC-45BB-8697-2A075D07FE3B}"/>
              </a:ext>
            </a:extLst>
          </p:cNvPr>
          <p:cNvSpPr txBox="1"/>
          <p:nvPr/>
        </p:nvSpPr>
        <p:spPr>
          <a:xfrm>
            <a:off x="4648056" y="5317499"/>
            <a:ext cx="2711453"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market</a:t>
            </a:r>
          </a:p>
        </p:txBody>
      </p:sp>
      <p:sp>
        <p:nvSpPr>
          <p:cNvPr id="34" name="TextBox 33">
            <a:extLst>
              <a:ext uri="{FF2B5EF4-FFF2-40B4-BE49-F238E27FC236}">
                <a16:creationId xmlns:a16="http://schemas.microsoft.com/office/drawing/2014/main" id="{14728464-02EF-4D58-A5BC-DF14CBB41329}"/>
              </a:ext>
            </a:extLst>
          </p:cNvPr>
          <p:cNvSpPr txBox="1"/>
          <p:nvPr/>
        </p:nvSpPr>
        <p:spPr>
          <a:xfrm>
            <a:off x="7413297" y="5346713"/>
            <a:ext cx="25172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coast</a:t>
            </a:r>
          </a:p>
        </p:txBody>
      </p:sp>
      <p:sp>
        <p:nvSpPr>
          <p:cNvPr id="35" name="TextBox 34">
            <a:extLst>
              <a:ext uri="{FF2B5EF4-FFF2-40B4-BE49-F238E27FC236}">
                <a16:creationId xmlns:a16="http://schemas.microsoft.com/office/drawing/2014/main" id="{AB9ED005-4454-41B8-A663-C21826A85C58}"/>
              </a:ext>
            </a:extLst>
          </p:cNvPr>
          <p:cNvSpPr txBox="1"/>
          <p:nvPr/>
        </p:nvSpPr>
        <p:spPr>
          <a:xfrm>
            <a:off x="2457110" y="4529322"/>
            <a:ext cx="2552491" cy="430887"/>
          </a:xfrm>
          <a:prstGeom prst="rect">
            <a:avLst/>
          </a:prstGeom>
          <a:noFill/>
        </p:spPr>
        <p:txBody>
          <a:bodyPr wrap="square" rtlCol="0">
            <a:spAutoFit/>
          </a:bodyPr>
          <a:lstStyle/>
          <a:p>
            <a:r>
              <a:rPr lang="en-GB" sz="2200" dirty="0">
                <a:solidFill>
                  <a:srgbClr val="002060"/>
                </a:solidFill>
                <a:latin typeface="Century Gothic" panose="020B0502020202020204" pitchFamily="34" charset="0"/>
              </a:rPr>
              <a:t>(the) wardrobe</a:t>
            </a:r>
          </a:p>
        </p:txBody>
      </p:sp>
      <p:sp>
        <p:nvSpPr>
          <p:cNvPr id="36" name="TextBox 35">
            <a:extLst>
              <a:ext uri="{FF2B5EF4-FFF2-40B4-BE49-F238E27FC236}">
                <a16:creationId xmlns:a16="http://schemas.microsoft.com/office/drawing/2014/main" id="{35A2D6B4-08E4-4B63-AE01-B33B44B11FC9}"/>
              </a:ext>
            </a:extLst>
          </p:cNvPr>
          <p:cNvSpPr txBox="1"/>
          <p:nvPr/>
        </p:nvSpPr>
        <p:spPr>
          <a:xfrm>
            <a:off x="4663554" y="4524615"/>
            <a:ext cx="2359778"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thing</a:t>
            </a:r>
          </a:p>
        </p:txBody>
      </p:sp>
      <p:sp>
        <p:nvSpPr>
          <p:cNvPr id="37" name="TextBox 36">
            <a:extLst>
              <a:ext uri="{FF2B5EF4-FFF2-40B4-BE49-F238E27FC236}">
                <a16:creationId xmlns:a16="http://schemas.microsoft.com/office/drawing/2014/main" id="{4D0124B0-6CC7-4AA0-91A1-EE073678A85E}"/>
              </a:ext>
            </a:extLst>
          </p:cNvPr>
          <p:cNvSpPr txBox="1"/>
          <p:nvPr/>
        </p:nvSpPr>
        <p:spPr>
          <a:xfrm>
            <a:off x="7413297" y="4542670"/>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flat</a:t>
            </a:r>
          </a:p>
        </p:txBody>
      </p:sp>
      <p:sp>
        <p:nvSpPr>
          <p:cNvPr id="38" name="TextBox 37">
            <a:extLst>
              <a:ext uri="{FF2B5EF4-FFF2-40B4-BE49-F238E27FC236}">
                <a16:creationId xmlns:a16="http://schemas.microsoft.com/office/drawing/2014/main" id="{9948D3E4-A156-4947-B376-6644CC24CCDC}"/>
              </a:ext>
            </a:extLst>
          </p:cNvPr>
          <p:cNvSpPr txBox="1"/>
          <p:nvPr/>
        </p:nvSpPr>
        <p:spPr>
          <a:xfrm>
            <a:off x="2474239" y="3731787"/>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radio</a:t>
            </a:r>
          </a:p>
        </p:txBody>
      </p:sp>
      <p:sp>
        <p:nvSpPr>
          <p:cNvPr id="39" name="TextBox 38">
            <a:extLst>
              <a:ext uri="{FF2B5EF4-FFF2-40B4-BE49-F238E27FC236}">
                <a16:creationId xmlns:a16="http://schemas.microsoft.com/office/drawing/2014/main" id="{E9CBBF2E-97E2-4F06-9FC1-F5BA50F78FE3}"/>
              </a:ext>
            </a:extLst>
          </p:cNvPr>
          <p:cNvSpPr txBox="1"/>
          <p:nvPr/>
        </p:nvSpPr>
        <p:spPr>
          <a:xfrm>
            <a:off x="4648056" y="3731731"/>
            <a:ext cx="276524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(bed)room</a:t>
            </a:r>
          </a:p>
        </p:txBody>
      </p:sp>
      <p:sp>
        <p:nvSpPr>
          <p:cNvPr id="40" name="TextBox 39">
            <a:extLst>
              <a:ext uri="{FF2B5EF4-FFF2-40B4-BE49-F238E27FC236}">
                <a16:creationId xmlns:a16="http://schemas.microsoft.com/office/drawing/2014/main" id="{4DCD1128-AD1B-4DC0-81CE-BBD68C5201EB}"/>
              </a:ext>
            </a:extLst>
          </p:cNvPr>
          <p:cNvSpPr txBox="1"/>
          <p:nvPr/>
        </p:nvSpPr>
        <p:spPr>
          <a:xfrm>
            <a:off x="7460210" y="3711402"/>
            <a:ext cx="255249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television</a:t>
            </a:r>
          </a:p>
        </p:txBody>
      </p:sp>
      <p:sp>
        <p:nvSpPr>
          <p:cNvPr id="41" name="TextBox 40">
            <a:extLst>
              <a:ext uri="{FF2B5EF4-FFF2-40B4-BE49-F238E27FC236}">
                <a16:creationId xmlns:a16="http://schemas.microsoft.com/office/drawing/2014/main" id="{A8C023EB-CECF-43FD-9C50-2E1FD3D043F9}"/>
              </a:ext>
            </a:extLst>
          </p:cNvPr>
          <p:cNvSpPr txBox="1"/>
          <p:nvPr/>
        </p:nvSpPr>
        <p:spPr>
          <a:xfrm>
            <a:off x="4706615" y="3005714"/>
            <a:ext cx="2552491"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to dance, dancing</a:t>
            </a:r>
          </a:p>
        </p:txBody>
      </p:sp>
      <p:sp>
        <p:nvSpPr>
          <p:cNvPr id="42" name="TextBox 41">
            <a:extLst>
              <a:ext uri="{FF2B5EF4-FFF2-40B4-BE49-F238E27FC236}">
                <a16:creationId xmlns:a16="http://schemas.microsoft.com/office/drawing/2014/main" id="{441CCF8C-6A2B-42D1-9A29-267D4A3E95B2}"/>
              </a:ext>
            </a:extLst>
          </p:cNvPr>
          <p:cNvSpPr txBox="1"/>
          <p:nvPr/>
        </p:nvSpPr>
        <p:spPr>
          <a:xfrm>
            <a:off x="2457110" y="2976265"/>
            <a:ext cx="2749743"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to cook, cooking</a:t>
            </a:r>
          </a:p>
        </p:txBody>
      </p:sp>
      <p:sp>
        <p:nvSpPr>
          <p:cNvPr id="43" name="TextBox 42">
            <a:extLst>
              <a:ext uri="{FF2B5EF4-FFF2-40B4-BE49-F238E27FC236}">
                <a16:creationId xmlns:a16="http://schemas.microsoft.com/office/drawing/2014/main" id="{2C443888-DD79-4634-8C3F-DA91CF2D2866}"/>
              </a:ext>
            </a:extLst>
          </p:cNvPr>
          <p:cNvSpPr txBox="1"/>
          <p:nvPr/>
        </p:nvSpPr>
        <p:spPr>
          <a:xfrm>
            <a:off x="7459082" y="2910901"/>
            <a:ext cx="2765241"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to send, sending</a:t>
            </a:r>
          </a:p>
        </p:txBody>
      </p:sp>
      <p:sp>
        <p:nvSpPr>
          <p:cNvPr id="44" name="TextBox 43">
            <a:extLst>
              <a:ext uri="{FF2B5EF4-FFF2-40B4-BE49-F238E27FC236}">
                <a16:creationId xmlns:a16="http://schemas.microsoft.com/office/drawing/2014/main" id="{034E71BE-7DD3-4ED1-AFF3-AD0B6BA003B0}"/>
              </a:ext>
            </a:extLst>
          </p:cNvPr>
          <p:cNvSpPr txBox="1"/>
          <p:nvPr/>
        </p:nvSpPr>
        <p:spPr>
          <a:xfrm>
            <a:off x="4706616" y="2174120"/>
            <a:ext cx="2749744" cy="400110"/>
          </a:xfrm>
          <a:prstGeom prst="rect">
            <a:avLst/>
          </a:prstGeom>
          <a:noFill/>
        </p:spPr>
        <p:txBody>
          <a:bodyPr wrap="square" rtlCol="0">
            <a:spAutoFit/>
          </a:bodyPr>
          <a:lstStyle/>
          <a:p>
            <a:r>
              <a:rPr lang="en-GB" sz="2000" dirty="0">
                <a:solidFill>
                  <a:srgbClr val="002060"/>
                </a:solidFill>
                <a:latin typeface="Century Gothic" panose="020B0502020202020204" pitchFamily="34" charset="0"/>
              </a:rPr>
              <a:t>to watch, watching</a:t>
            </a:r>
          </a:p>
        </p:txBody>
      </p:sp>
      <p:sp>
        <p:nvSpPr>
          <p:cNvPr id="45" name="TextBox 44">
            <a:extLst>
              <a:ext uri="{FF2B5EF4-FFF2-40B4-BE49-F238E27FC236}">
                <a16:creationId xmlns:a16="http://schemas.microsoft.com/office/drawing/2014/main" id="{F0A700A9-502F-490C-9292-3D9EF8010AF9}"/>
              </a:ext>
            </a:extLst>
          </p:cNvPr>
          <p:cNvSpPr txBox="1"/>
          <p:nvPr/>
        </p:nvSpPr>
        <p:spPr>
          <a:xfrm>
            <a:off x="2457109" y="2134042"/>
            <a:ext cx="255249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light</a:t>
            </a:r>
          </a:p>
        </p:txBody>
      </p:sp>
      <p:sp>
        <p:nvSpPr>
          <p:cNvPr id="46" name="TextBox 45">
            <a:extLst>
              <a:ext uri="{FF2B5EF4-FFF2-40B4-BE49-F238E27FC236}">
                <a16:creationId xmlns:a16="http://schemas.microsoft.com/office/drawing/2014/main" id="{0D315BE0-C647-4370-B56C-1C292BED493E}"/>
              </a:ext>
            </a:extLst>
          </p:cNvPr>
          <p:cNvSpPr txBox="1"/>
          <p:nvPr/>
        </p:nvSpPr>
        <p:spPr>
          <a:xfrm>
            <a:off x="7388791" y="2118017"/>
            <a:ext cx="2541797"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chicken</a:t>
            </a:r>
          </a:p>
        </p:txBody>
      </p:sp>
      <p:sp>
        <p:nvSpPr>
          <p:cNvPr id="47" name="TextBox 46">
            <a:extLst>
              <a:ext uri="{FF2B5EF4-FFF2-40B4-BE49-F238E27FC236}">
                <a16:creationId xmlns:a16="http://schemas.microsoft.com/office/drawing/2014/main" id="{4C723543-2AD9-47C7-BD68-F9706EB9357A}"/>
              </a:ext>
            </a:extLst>
          </p:cNvPr>
          <p:cNvSpPr txBox="1"/>
          <p:nvPr/>
        </p:nvSpPr>
        <p:spPr>
          <a:xfrm>
            <a:off x="2497224" y="1353178"/>
            <a:ext cx="222576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jumper</a:t>
            </a:r>
          </a:p>
        </p:txBody>
      </p:sp>
      <p:sp>
        <p:nvSpPr>
          <p:cNvPr id="48" name="TextBox 47">
            <a:extLst>
              <a:ext uri="{FF2B5EF4-FFF2-40B4-BE49-F238E27FC236}">
                <a16:creationId xmlns:a16="http://schemas.microsoft.com/office/drawing/2014/main" id="{0E28A636-4F74-4A08-B1A3-6DD449E6C825}"/>
              </a:ext>
            </a:extLst>
          </p:cNvPr>
          <p:cNvSpPr txBox="1"/>
          <p:nvPr/>
        </p:nvSpPr>
        <p:spPr>
          <a:xfrm>
            <a:off x="4708779" y="1355167"/>
            <a:ext cx="2552492"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(the) card</a:t>
            </a:r>
          </a:p>
        </p:txBody>
      </p:sp>
      <p:sp>
        <p:nvSpPr>
          <p:cNvPr id="49" name="TextBox 48">
            <a:extLst>
              <a:ext uri="{FF2B5EF4-FFF2-40B4-BE49-F238E27FC236}">
                <a16:creationId xmlns:a16="http://schemas.microsoft.com/office/drawing/2014/main" id="{461D72A0-8DE9-47E6-B560-0BBE91B0F557}"/>
              </a:ext>
            </a:extLst>
          </p:cNvPr>
          <p:cNvSpPr txBox="1"/>
          <p:nvPr/>
        </p:nvSpPr>
        <p:spPr>
          <a:xfrm>
            <a:off x="7469012" y="1340933"/>
            <a:ext cx="1905525" cy="461665"/>
          </a:xfrm>
          <a:prstGeom prst="rect">
            <a:avLst/>
          </a:prstGeom>
          <a:noFill/>
        </p:spPr>
        <p:txBody>
          <a:bodyPr wrap="square" rtlCol="0">
            <a:spAutoFit/>
          </a:bodyPr>
          <a:lstStyle/>
          <a:p>
            <a:r>
              <a:rPr lang="en-GB" sz="2400" dirty="0">
                <a:solidFill>
                  <a:srgbClr val="002060"/>
                </a:solidFill>
                <a:latin typeface="Century Gothic" panose="020B0502020202020204" pitchFamily="34" charset="0"/>
              </a:rPr>
              <a:t>common</a:t>
            </a:r>
          </a:p>
        </p:txBody>
      </p:sp>
    </p:spTree>
    <p:extLst>
      <p:ext uri="{BB962C8B-B14F-4D97-AF65-F5344CB8AC3E}">
        <p14:creationId xmlns:p14="http://schemas.microsoft.com/office/powerpoint/2010/main" val="768130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9"/>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40"/>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2"/>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41"/>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43"/>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44"/>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46"/>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47"/>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48"/>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0" grpId="0"/>
      <p:bldP spid="31" grpId="0"/>
      <p:bldP spid="32" grpId="0"/>
      <p:bldP spid="34" grpId="0"/>
      <p:bldP spid="35" grpId="0"/>
      <p:bldP spid="36" grpId="0"/>
      <p:bldP spid="37" grpId="0"/>
      <p:bldP spid="38" grpId="0"/>
      <p:bldP spid="39" grpId="0"/>
      <p:bldP spid="40" grpId="0"/>
      <p:bldP spid="41" grpId="0"/>
      <p:bldP spid="42" grpId="0"/>
      <p:bldP spid="43" grpId="0"/>
      <p:bldP spid="44" grpId="0"/>
      <p:bldP spid="45" grpId="0"/>
      <p:bldP spid="46" grpId="0"/>
      <p:bldP spid="47" grpId="0"/>
      <p:bldP spid="48" grpId="0"/>
      <p:bldP spid="4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r>
              <a:rPr lang="en-GB" sz="3600" b="1" dirty="0">
                <a:solidFill>
                  <a:srgbClr val="002060"/>
                </a:solidFill>
                <a:latin typeface="Century Gothic" panose="020B0502020202020204" pitchFamily="34" charset="0"/>
              </a:rPr>
              <a:t>Using the verb ‘</a:t>
            </a:r>
            <a:r>
              <a:rPr lang="en-GB" sz="3600" b="1" dirty="0" err="1">
                <a:solidFill>
                  <a:srgbClr val="002060"/>
                </a:solidFill>
                <a:latin typeface="Century Gothic" panose="020B0502020202020204" pitchFamily="34" charset="0"/>
                <a:ea typeface="Montserrat"/>
                <a:cs typeface="Montserrat"/>
                <a:sym typeface="Montserrat"/>
              </a:rPr>
              <a:t>ir</a:t>
            </a:r>
            <a:r>
              <a:rPr lang="en-GB" sz="3600" b="1" dirty="0">
                <a:solidFill>
                  <a:srgbClr val="002060"/>
                </a:solidFill>
                <a:latin typeface="Century Gothic" panose="020B0502020202020204" pitchFamily="34" charset="0"/>
              </a:rPr>
              <a:t>’ </a:t>
            </a: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43" name="Google Shape;476;p51">
            <a:extLst>
              <a:ext uri="{FF2B5EF4-FFF2-40B4-BE49-F238E27FC236}">
                <a16:creationId xmlns:a16="http://schemas.microsoft.com/office/drawing/2014/main" id="{3CC61A1A-6F95-4589-95E8-F7BF12DD0F51}"/>
              </a:ext>
            </a:extLst>
          </p:cNvPr>
          <p:cNvSpPr txBox="1"/>
          <p:nvPr/>
        </p:nvSpPr>
        <p:spPr>
          <a:xfrm>
            <a:off x="737128" y="4396477"/>
            <a:ext cx="5371200" cy="523200"/>
          </a:xfrm>
          <a:prstGeom prst="rect">
            <a:avLst/>
          </a:prstGeom>
          <a:noFill/>
          <a:ln>
            <a:noFill/>
          </a:ln>
        </p:spPr>
        <p:txBody>
          <a:bodyPr spcFirstLastPara="1" wrap="square" lIns="91433" tIns="45700" rIns="91433" bIns="45700" anchor="t" anchorCtr="0">
            <a:noAutofit/>
          </a:bodyPr>
          <a:lstStyle/>
          <a:p>
            <a:r>
              <a:rPr lang="en-GB" sz="2800" b="1" dirty="0">
                <a:solidFill>
                  <a:srgbClr val="92D050"/>
                </a:solidFill>
                <a:latin typeface="Century Gothic" panose="020B0502020202020204" pitchFamily="34" charset="0"/>
                <a:ea typeface="Montserrat"/>
                <a:cs typeface="Montserrat"/>
                <a:sym typeface="Montserrat"/>
              </a:rPr>
              <a:t>Vas</a:t>
            </a:r>
            <a:r>
              <a:rPr lang="en-GB" sz="2800" b="1" dirty="0">
                <a:solidFill>
                  <a:schemeClr val="accent5"/>
                </a:solidFill>
                <a:latin typeface="Century Gothic" panose="020B0502020202020204" pitchFamily="34" charset="0"/>
                <a:ea typeface="Montserrat"/>
                <a:cs typeface="Montserrat"/>
                <a:sym typeface="Montserrat"/>
              </a:rPr>
              <a:t> </a:t>
            </a:r>
            <a:r>
              <a:rPr lang="en-GB" sz="2800" b="1" dirty="0">
                <a:solidFill>
                  <a:srgbClr val="002060"/>
                </a:solidFill>
                <a:latin typeface="Century Gothic" panose="020B0502020202020204" pitchFamily="34" charset="0"/>
                <a:ea typeface="Montserrat"/>
                <a:cs typeface="Montserrat"/>
                <a:sym typeface="Montserrat"/>
              </a:rPr>
              <a:t>al</a:t>
            </a:r>
            <a:r>
              <a:rPr lang="en-GB" sz="2800" dirty="0">
                <a:solidFill>
                  <a:srgbClr val="002060"/>
                </a:solidFill>
                <a:latin typeface="Century Gothic" panose="020B0502020202020204" pitchFamily="34" charset="0"/>
                <a:ea typeface="Montserrat"/>
                <a:cs typeface="Montserrat"/>
                <a:sym typeface="Montserrat"/>
              </a:rPr>
              <a:t> cine por la </a:t>
            </a:r>
            <a:r>
              <a:rPr lang="en-GB" sz="2800" dirty="0" err="1">
                <a:solidFill>
                  <a:srgbClr val="002060"/>
                </a:solidFill>
                <a:latin typeface="Century Gothic" panose="020B0502020202020204" pitchFamily="34" charset="0"/>
                <a:ea typeface="Montserrat"/>
                <a:cs typeface="Montserrat"/>
                <a:sym typeface="Montserrat"/>
              </a:rPr>
              <a:t>mañana</a:t>
            </a:r>
            <a:r>
              <a:rPr lang="en-GB" sz="2800" dirty="0">
                <a:solidFill>
                  <a:srgbClr val="002060"/>
                </a:solidFill>
                <a:latin typeface="Century Gothic" panose="020B0502020202020204" pitchFamily="34" charset="0"/>
                <a:ea typeface="Montserrat"/>
                <a:cs typeface="Montserrat"/>
                <a:sym typeface="Montserrat"/>
              </a:rPr>
              <a:t>.</a:t>
            </a:r>
            <a:endParaRPr sz="1400" dirty="0">
              <a:latin typeface="Century Gothic" panose="020B0502020202020204" pitchFamily="34" charset="0"/>
              <a:ea typeface="Montserrat"/>
              <a:cs typeface="Montserrat"/>
              <a:sym typeface="Montserrat"/>
            </a:endParaRPr>
          </a:p>
        </p:txBody>
      </p:sp>
      <p:sp>
        <p:nvSpPr>
          <p:cNvPr id="46" name="Google Shape;479;p51">
            <a:extLst>
              <a:ext uri="{FF2B5EF4-FFF2-40B4-BE49-F238E27FC236}">
                <a16:creationId xmlns:a16="http://schemas.microsoft.com/office/drawing/2014/main" id="{8589D590-BD00-465C-8548-A271694E5461}"/>
              </a:ext>
            </a:extLst>
          </p:cNvPr>
          <p:cNvSpPr txBox="1"/>
          <p:nvPr/>
        </p:nvSpPr>
        <p:spPr>
          <a:xfrm>
            <a:off x="113632" y="2673953"/>
            <a:ext cx="8080800" cy="523200"/>
          </a:xfrm>
          <a:prstGeom prst="rect">
            <a:avLst/>
          </a:prstGeom>
          <a:noFill/>
          <a:ln>
            <a:noFill/>
          </a:ln>
        </p:spPr>
        <p:txBody>
          <a:bodyPr spcFirstLastPara="1" wrap="square" lIns="91433" tIns="45700" rIns="91433" bIns="45700" anchor="t" anchorCtr="0">
            <a:noAutofit/>
          </a:bodyPr>
          <a:lstStyle/>
          <a:p>
            <a:pPr>
              <a:buClr>
                <a:srgbClr val="002060"/>
              </a:buClr>
              <a:buSzPts val="4200"/>
            </a:pPr>
            <a:r>
              <a:rPr lang="en-GB" sz="2800" dirty="0">
                <a:solidFill>
                  <a:srgbClr val="002060"/>
                </a:solidFill>
                <a:latin typeface="Century Gothic" panose="020B0502020202020204" pitchFamily="34" charset="0"/>
                <a:ea typeface="Montserrat"/>
                <a:cs typeface="Montserrat"/>
                <a:sym typeface="Montserrat"/>
              </a:rPr>
              <a:t>To say ‘you go’, use  ‘____’.</a:t>
            </a:r>
            <a:endParaRPr sz="2800" dirty="0">
              <a:solidFill>
                <a:srgbClr val="002060"/>
              </a:solidFill>
              <a:latin typeface="Century Gothic" panose="020B0502020202020204" pitchFamily="34" charset="0"/>
              <a:ea typeface="Montserrat"/>
              <a:cs typeface="Montserrat"/>
              <a:sym typeface="Montserrat"/>
            </a:endParaRPr>
          </a:p>
        </p:txBody>
      </p:sp>
      <p:sp>
        <p:nvSpPr>
          <p:cNvPr id="47" name="Google Shape;480;p51">
            <a:extLst>
              <a:ext uri="{FF2B5EF4-FFF2-40B4-BE49-F238E27FC236}">
                <a16:creationId xmlns:a16="http://schemas.microsoft.com/office/drawing/2014/main" id="{B8930893-A0DF-4326-8CBE-23307498EA28}"/>
              </a:ext>
            </a:extLst>
          </p:cNvPr>
          <p:cNvSpPr txBox="1"/>
          <p:nvPr/>
        </p:nvSpPr>
        <p:spPr>
          <a:xfrm>
            <a:off x="6087931" y="2678169"/>
            <a:ext cx="5588400" cy="523200"/>
          </a:xfrm>
          <a:prstGeom prst="rect">
            <a:avLst/>
          </a:prstGeom>
          <a:noFill/>
          <a:ln>
            <a:noFill/>
          </a:ln>
        </p:spPr>
        <p:txBody>
          <a:bodyPr spcFirstLastPara="1" wrap="square" lIns="91433" tIns="45700" rIns="91433" bIns="45700" anchor="t" anchorCtr="0">
            <a:noAutofit/>
          </a:bodyPr>
          <a:lstStyle/>
          <a:p>
            <a:pPr>
              <a:buClr>
                <a:srgbClr val="002060"/>
              </a:buClr>
              <a:buSzPts val="4200"/>
            </a:pPr>
            <a:r>
              <a:rPr lang="en-GB" sz="2800" dirty="0">
                <a:solidFill>
                  <a:srgbClr val="002060"/>
                </a:solidFill>
                <a:latin typeface="Century Gothic" panose="020B0502020202020204" pitchFamily="34" charset="0"/>
                <a:ea typeface="Montserrat"/>
                <a:cs typeface="Montserrat"/>
                <a:sym typeface="Montserrat"/>
              </a:rPr>
              <a:t>To say ‘s/he goes’, use ‘____’.</a:t>
            </a:r>
            <a:endParaRPr sz="2800" dirty="0">
              <a:solidFill>
                <a:srgbClr val="002060"/>
              </a:solidFill>
              <a:latin typeface="Century Gothic" panose="020B0502020202020204" pitchFamily="34" charset="0"/>
              <a:ea typeface="Montserrat"/>
              <a:cs typeface="Montserrat"/>
              <a:sym typeface="Montserrat"/>
            </a:endParaRPr>
          </a:p>
        </p:txBody>
      </p:sp>
      <p:sp>
        <p:nvSpPr>
          <p:cNvPr id="56" name="Google Shape;483;p51">
            <a:extLst>
              <a:ext uri="{FF2B5EF4-FFF2-40B4-BE49-F238E27FC236}">
                <a16:creationId xmlns:a16="http://schemas.microsoft.com/office/drawing/2014/main" id="{769A333C-2E0B-4868-A507-7970DBDCC7AC}"/>
              </a:ext>
            </a:extLst>
          </p:cNvPr>
          <p:cNvSpPr txBox="1">
            <a:spLocks/>
          </p:cNvSpPr>
          <p:nvPr/>
        </p:nvSpPr>
        <p:spPr>
          <a:xfrm>
            <a:off x="204236" y="891042"/>
            <a:ext cx="11205200" cy="751800"/>
          </a:xfrm>
          <a:prstGeom prst="rect">
            <a:avLst/>
          </a:prstGeom>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02060"/>
                </a:solidFill>
                <a:latin typeface="Century Gothic" panose="020B0502020202020204" pitchFamily="34" charset="0"/>
              </a:rPr>
              <a:t>[</a:t>
            </a:r>
            <a:r>
              <a:rPr lang="en-GB" sz="3200" dirty="0" err="1">
                <a:solidFill>
                  <a:srgbClr val="002060"/>
                </a:solidFill>
                <a:latin typeface="Century Gothic" panose="020B0502020202020204" pitchFamily="34" charset="0"/>
              </a:rPr>
              <a:t>ir</a:t>
            </a:r>
            <a:r>
              <a:rPr lang="en-GB" sz="3200" dirty="0">
                <a:solidFill>
                  <a:srgbClr val="002060"/>
                </a:solidFill>
                <a:latin typeface="Century Gothic" panose="020B0502020202020204" pitchFamily="34" charset="0"/>
              </a:rPr>
              <a:t>:- you go, s/he goes]</a:t>
            </a:r>
          </a:p>
        </p:txBody>
      </p:sp>
      <p:sp>
        <p:nvSpPr>
          <p:cNvPr id="58" name="Google Shape;485;p51">
            <a:extLst>
              <a:ext uri="{FF2B5EF4-FFF2-40B4-BE49-F238E27FC236}">
                <a16:creationId xmlns:a16="http://schemas.microsoft.com/office/drawing/2014/main" id="{4F4EFA3E-1424-4BAF-8C88-1C63BACFA3F8}"/>
              </a:ext>
            </a:extLst>
          </p:cNvPr>
          <p:cNvSpPr txBox="1"/>
          <p:nvPr/>
        </p:nvSpPr>
        <p:spPr>
          <a:xfrm>
            <a:off x="789635" y="5008199"/>
            <a:ext cx="4411015" cy="523200"/>
          </a:xfrm>
          <a:prstGeom prst="rect">
            <a:avLst/>
          </a:prstGeom>
          <a:noFill/>
          <a:ln>
            <a:noFill/>
          </a:ln>
        </p:spPr>
        <p:txBody>
          <a:bodyPr spcFirstLastPara="1" wrap="square" lIns="91433" tIns="45700" rIns="91433" bIns="45700" anchor="t" anchorCtr="0">
            <a:noAutofit/>
          </a:bodyPr>
          <a:lstStyle/>
          <a:p>
            <a:r>
              <a:rPr lang="en-GB" sz="2800" b="1" i="1" dirty="0">
                <a:solidFill>
                  <a:srgbClr val="92D050"/>
                </a:solidFill>
                <a:latin typeface="Century Gothic" panose="020B0502020202020204" pitchFamily="34" charset="0"/>
                <a:ea typeface="Montserrat"/>
                <a:cs typeface="Montserrat"/>
                <a:sym typeface="Montserrat"/>
              </a:rPr>
              <a:t>You go </a:t>
            </a:r>
            <a:r>
              <a:rPr lang="en-GB" sz="2800" b="1" i="1" dirty="0">
                <a:solidFill>
                  <a:srgbClr val="002060"/>
                </a:solidFill>
                <a:latin typeface="Century Gothic" panose="020B0502020202020204" pitchFamily="34" charset="0"/>
                <a:ea typeface="Montserrat"/>
                <a:cs typeface="Montserrat"/>
                <a:sym typeface="Montserrat"/>
              </a:rPr>
              <a:t>to the </a:t>
            </a:r>
            <a:r>
              <a:rPr lang="en-GB" sz="2800" i="1" dirty="0">
                <a:solidFill>
                  <a:srgbClr val="002060"/>
                </a:solidFill>
                <a:latin typeface="Century Gothic" panose="020B0502020202020204" pitchFamily="34" charset="0"/>
                <a:ea typeface="Montserrat"/>
                <a:cs typeface="Montserrat"/>
                <a:sym typeface="Montserrat"/>
              </a:rPr>
              <a:t>cinema in the morning.</a:t>
            </a:r>
            <a:endParaRPr sz="1000" i="1" dirty="0">
              <a:latin typeface="Century Gothic" panose="020B0502020202020204" pitchFamily="34" charset="0"/>
              <a:ea typeface="Montserrat"/>
              <a:cs typeface="Montserrat"/>
              <a:sym typeface="Montserrat"/>
            </a:endParaRPr>
          </a:p>
        </p:txBody>
      </p:sp>
      <p:sp>
        <p:nvSpPr>
          <p:cNvPr id="64" name="Google Shape;491;p51">
            <a:extLst>
              <a:ext uri="{FF2B5EF4-FFF2-40B4-BE49-F238E27FC236}">
                <a16:creationId xmlns:a16="http://schemas.microsoft.com/office/drawing/2014/main" id="{52C281CD-9DFE-40B1-B655-7398C0D6409F}"/>
              </a:ext>
            </a:extLst>
          </p:cNvPr>
          <p:cNvSpPr txBox="1"/>
          <p:nvPr/>
        </p:nvSpPr>
        <p:spPr>
          <a:xfrm>
            <a:off x="204235" y="1580547"/>
            <a:ext cx="10453133" cy="946071"/>
          </a:xfrm>
          <a:prstGeom prst="rect">
            <a:avLst/>
          </a:prstGeom>
          <a:noFill/>
          <a:ln>
            <a:noFill/>
          </a:ln>
        </p:spPr>
        <p:txBody>
          <a:bodyPr spcFirstLastPara="1" wrap="square" lIns="60950" tIns="60950" rIns="60950" bIns="60950" anchor="t" anchorCtr="0">
            <a:noAutofit/>
          </a:bodyPr>
          <a:lstStyle/>
          <a:p>
            <a:r>
              <a:rPr lang="en-GB" sz="2800" dirty="0">
                <a:solidFill>
                  <a:srgbClr val="002060"/>
                </a:solidFill>
                <a:latin typeface="Century Gothic" panose="020B0502020202020204" pitchFamily="34" charset="0"/>
                <a:ea typeface="Montserrat"/>
                <a:cs typeface="Montserrat"/>
                <a:sym typeface="Montserrat"/>
              </a:rPr>
              <a:t>We have learned that the verb ‘</a:t>
            </a:r>
            <a:r>
              <a:rPr lang="en-GB" sz="2800" b="1" dirty="0" err="1">
                <a:solidFill>
                  <a:srgbClr val="92D050"/>
                </a:solidFill>
                <a:latin typeface="Century Gothic" panose="020B0502020202020204" pitchFamily="34" charset="0"/>
                <a:ea typeface="Montserrat"/>
                <a:cs typeface="Montserrat"/>
                <a:sym typeface="Montserrat"/>
              </a:rPr>
              <a:t>ir</a:t>
            </a:r>
            <a:r>
              <a:rPr lang="en-GB" sz="2800" b="1" dirty="0">
                <a:solidFill>
                  <a:srgbClr val="002060"/>
                </a:solidFill>
                <a:latin typeface="Century Gothic" panose="020B0502020202020204" pitchFamily="34" charset="0"/>
                <a:ea typeface="Montserrat"/>
                <a:cs typeface="Montserrat"/>
                <a:sym typeface="Montserrat"/>
              </a:rPr>
              <a:t>’ </a:t>
            </a:r>
            <a:r>
              <a:rPr lang="en-GB" sz="2800" dirty="0">
                <a:solidFill>
                  <a:srgbClr val="002060"/>
                </a:solidFill>
                <a:latin typeface="Century Gothic" panose="020B0502020202020204" pitchFamily="34" charset="0"/>
                <a:ea typeface="Montserrat"/>
                <a:cs typeface="Montserrat"/>
                <a:sym typeface="Montserrat"/>
              </a:rPr>
              <a:t>(to go) is irregular:</a:t>
            </a:r>
            <a:endParaRPr sz="2800" dirty="0">
              <a:latin typeface="Century Gothic" panose="020B0502020202020204" pitchFamily="34" charset="0"/>
              <a:ea typeface="Montserrat"/>
              <a:cs typeface="Montserrat"/>
              <a:sym typeface="Montserrat"/>
            </a:endParaRPr>
          </a:p>
        </p:txBody>
      </p:sp>
      <p:sp>
        <p:nvSpPr>
          <p:cNvPr id="65" name="Rectangle 64">
            <a:hlinkClick r:id="" action="ppaction://noaction">
              <a:snd r:embed="rId4" name="19_Eestaactivo.wav"/>
            </a:hlinkClick>
            <a:extLst>
              <a:ext uri="{FF2B5EF4-FFF2-40B4-BE49-F238E27FC236}">
                <a16:creationId xmlns:a16="http://schemas.microsoft.com/office/drawing/2014/main" id="{0006724D-7E00-4155-BCF6-6AE13874A829}"/>
              </a:ext>
            </a:extLst>
          </p:cNvPr>
          <p:cNvSpPr/>
          <p:nvPr/>
        </p:nvSpPr>
        <p:spPr>
          <a:xfrm>
            <a:off x="2103134" y="3557729"/>
            <a:ext cx="1038412"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You</a:t>
            </a:r>
          </a:p>
        </p:txBody>
      </p:sp>
      <p:sp>
        <p:nvSpPr>
          <p:cNvPr id="66" name="Rectangle 65">
            <a:hlinkClick r:id="" action="ppaction://noaction">
              <a:snd r:embed="rId4" name="19_Eestaactivo.wav"/>
            </a:hlinkClick>
            <a:extLst>
              <a:ext uri="{FF2B5EF4-FFF2-40B4-BE49-F238E27FC236}">
                <a16:creationId xmlns:a16="http://schemas.microsoft.com/office/drawing/2014/main" id="{7BE8A151-AD78-41F6-91B0-1675F402FABA}"/>
              </a:ext>
            </a:extLst>
          </p:cNvPr>
          <p:cNvSpPr/>
          <p:nvPr/>
        </p:nvSpPr>
        <p:spPr>
          <a:xfrm>
            <a:off x="7596467" y="3557729"/>
            <a:ext cx="1322820" cy="532869"/>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S/he</a:t>
            </a:r>
            <a:endParaRPr lang="en-GB" sz="3200" b="1" dirty="0">
              <a:latin typeface="Century Gothic" panose="020B0502020202020204" pitchFamily="34" charset="0"/>
            </a:endParaRPr>
          </a:p>
        </p:txBody>
      </p:sp>
      <p:pic>
        <p:nvPicPr>
          <p:cNvPr id="67" name="Google Shape;183;p8">
            <a:extLst>
              <a:ext uri="{FF2B5EF4-FFF2-40B4-BE49-F238E27FC236}">
                <a16:creationId xmlns:a16="http://schemas.microsoft.com/office/drawing/2014/main" id="{A891B905-61DD-45C9-B9E8-77D8FC54C46D}"/>
              </a:ext>
            </a:extLst>
          </p:cNvPr>
          <p:cNvPicPr preferRelativeResize="0"/>
          <p:nvPr/>
        </p:nvPicPr>
        <p:blipFill rotWithShape="1">
          <a:blip r:embed="rId5">
            <a:alphaModFix/>
          </a:blip>
          <a:srcRect/>
          <a:stretch/>
        </p:blipFill>
        <p:spPr>
          <a:xfrm>
            <a:off x="252165" y="4963948"/>
            <a:ext cx="537470" cy="523180"/>
          </a:xfrm>
          <a:prstGeom prst="rect">
            <a:avLst/>
          </a:prstGeom>
          <a:noFill/>
          <a:ln>
            <a:noFill/>
          </a:ln>
        </p:spPr>
      </p:pic>
      <p:sp>
        <p:nvSpPr>
          <p:cNvPr id="68" name="Google Shape;476;p51">
            <a:extLst>
              <a:ext uri="{FF2B5EF4-FFF2-40B4-BE49-F238E27FC236}">
                <a16:creationId xmlns:a16="http://schemas.microsoft.com/office/drawing/2014/main" id="{88FCD523-92BD-4E0C-9265-D5492FD044BD}"/>
              </a:ext>
            </a:extLst>
          </p:cNvPr>
          <p:cNvSpPr txBox="1"/>
          <p:nvPr/>
        </p:nvSpPr>
        <p:spPr>
          <a:xfrm>
            <a:off x="6233687" y="4528117"/>
            <a:ext cx="5371200" cy="523200"/>
          </a:xfrm>
          <a:prstGeom prst="rect">
            <a:avLst/>
          </a:prstGeom>
          <a:noFill/>
          <a:ln>
            <a:noFill/>
          </a:ln>
        </p:spPr>
        <p:txBody>
          <a:bodyPr spcFirstLastPara="1" wrap="square" lIns="91433" tIns="45700" rIns="91433" bIns="45700" anchor="t" anchorCtr="0">
            <a:noAutofit/>
          </a:bodyPr>
          <a:lstStyle/>
          <a:p>
            <a:r>
              <a:rPr lang="en-GB" sz="2800" b="1" dirty="0" err="1">
                <a:solidFill>
                  <a:srgbClr val="92D050"/>
                </a:solidFill>
                <a:latin typeface="Century Gothic" panose="020B0502020202020204" pitchFamily="34" charset="0"/>
                <a:ea typeface="Montserrat"/>
                <a:cs typeface="Montserrat"/>
                <a:sym typeface="Montserrat"/>
              </a:rPr>
              <a:t>Va</a:t>
            </a:r>
            <a:r>
              <a:rPr lang="en-GB" sz="2800" b="1" dirty="0">
                <a:solidFill>
                  <a:schemeClr val="accent5"/>
                </a:solidFill>
                <a:latin typeface="Century Gothic" panose="020B0502020202020204" pitchFamily="34" charset="0"/>
                <a:ea typeface="Montserrat"/>
                <a:cs typeface="Montserrat"/>
                <a:sym typeface="Montserrat"/>
              </a:rPr>
              <a:t> </a:t>
            </a:r>
            <a:r>
              <a:rPr lang="en-GB" sz="2800" b="1" dirty="0">
                <a:solidFill>
                  <a:srgbClr val="002060"/>
                </a:solidFill>
                <a:latin typeface="Century Gothic" panose="020B0502020202020204" pitchFamily="34" charset="0"/>
                <a:ea typeface="Montserrat"/>
                <a:cs typeface="Montserrat"/>
                <a:sym typeface="Montserrat"/>
              </a:rPr>
              <a:t>a la </a:t>
            </a:r>
            <a:r>
              <a:rPr lang="en-GB" sz="2800" dirty="0">
                <a:solidFill>
                  <a:srgbClr val="002060"/>
                </a:solidFill>
                <a:latin typeface="Century Gothic" panose="020B0502020202020204" pitchFamily="34" charset="0"/>
                <a:ea typeface="Montserrat"/>
                <a:cs typeface="Montserrat"/>
                <a:sym typeface="Montserrat"/>
              </a:rPr>
              <a:t>playa con papá.</a:t>
            </a:r>
            <a:endParaRPr sz="1400" dirty="0">
              <a:latin typeface="Century Gothic" panose="020B0502020202020204" pitchFamily="34" charset="0"/>
              <a:ea typeface="Montserrat"/>
              <a:cs typeface="Montserrat"/>
              <a:sym typeface="Montserrat"/>
            </a:endParaRPr>
          </a:p>
        </p:txBody>
      </p:sp>
      <p:sp>
        <p:nvSpPr>
          <p:cNvPr id="69" name="Google Shape;485;p51">
            <a:extLst>
              <a:ext uri="{FF2B5EF4-FFF2-40B4-BE49-F238E27FC236}">
                <a16:creationId xmlns:a16="http://schemas.microsoft.com/office/drawing/2014/main" id="{77F43B34-AADE-41A1-A6D1-11C6382C2634}"/>
              </a:ext>
            </a:extLst>
          </p:cNvPr>
          <p:cNvSpPr txBox="1"/>
          <p:nvPr/>
        </p:nvSpPr>
        <p:spPr>
          <a:xfrm>
            <a:off x="6275590" y="5039325"/>
            <a:ext cx="6122475" cy="523200"/>
          </a:xfrm>
          <a:prstGeom prst="rect">
            <a:avLst/>
          </a:prstGeom>
          <a:noFill/>
          <a:ln>
            <a:noFill/>
          </a:ln>
        </p:spPr>
        <p:txBody>
          <a:bodyPr spcFirstLastPara="1" wrap="square" lIns="91433" tIns="45700" rIns="91433" bIns="45700" anchor="t" anchorCtr="0">
            <a:noAutofit/>
          </a:bodyPr>
          <a:lstStyle/>
          <a:p>
            <a:r>
              <a:rPr lang="en-GB" sz="2800" b="1" i="1" dirty="0">
                <a:solidFill>
                  <a:srgbClr val="92D050"/>
                </a:solidFill>
                <a:latin typeface="Century Gothic" panose="020B0502020202020204" pitchFamily="34" charset="0"/>
                <a:ea typeface="Montserrat"/>
                <a:cs typeface="Montserrat"/>
                <a:sym typeface="Montserrat"/>
              </a:rPr>
              <a:t>She goes </a:t>
            </a:r>
            <a:r>
              <a:rPr lang="en-GB" sz="2800" b="1" i="1" dirty="0">
                <a:solidFill>
                  <a:srgbClr val="002060"/>
                </a:solidFill>
                <a:latin typeface="Century Gothic" panose="020B0502020202020204" pitchFamily="34" charset="0"/>
                <a:ea typeface="Montserrat"/>
                <a:cs typeface="Montserrat"/>
                <a:sym typeface="Montserrat"/>
              </a:rPr>
              <a:t>to the </a:t>
            </a:r>
            <a:r>
              <a:rPr lang="en-GB" sz="2800" i="1" dirty="0">
                <a:solidFill>
                  <a:srgbClr val="002060"/>
                </a:solidFill>
                <a:latin typeface="Century Gothic" panose="020B0502020202020204" pitchFamily="34" charset="0"/>
                <a:ea typeface="Montserrat"/>
                <a:cs typeface="Montserrat"/>
                <a:sym typeface="Montserrat"/>
              </a:rPr>
              <a:t>beach with dad.</a:t>
            </a:r>
            <a:endParaRPr sz="1000" i="1" dirty="0">
              <a:latin typeface="Century Gothic" panose="020B0502020202020204" pitchFamily="34" charset="0"/>
              <a:ea typeface="Montserrat"/>
              <a:cs typeface="Montserrat"/>
              <a:sym typeface="Montserrat"/>
            </a:endParaRPr>
          </a:p>
        </p:txBody>
      </p:sp>
      <p:pic>
        <p:nvPicPr>
          <p:cNvPr id="70" name="Google Shape;183;p8">
            <a:extLst>
              <a:ext uri="{FF2B5EF4-FFF2-40B4-BE49-F238E27FC236}">
                <a16:creationId xmlns:a16="http://schemas.microsoft.com/office/drawing/2014/main" id="{B7EC5DB6-3722-4734-97B0-A951DD5E0F96}"/>
              </a:ext>
            </a:extLst>
          </p:cNvPr>
          <p:cNvPicPr preferRelativeResize="0"/>
          <p:nvPr/>
        </p:nvPicPr>
        <p:blipFill rotWithShape="1">
          <a:blip r:embed="rId5">
            <a:alphaModFix/>
          </a:blip>
          <a:srcRect/>
          <a:stretch/>
        </p:blipFill>
        <p:spPr>
          <a:xfrm>
            <a:off x="5738120" y="5008199"/>
            <a:ext cx="537470" cy="523180"/>
          </a:xfrm>
          <a:prstGeom prst="rect">
            <a:avLst/>
          </a:prstGeom>
          <a:noFill/>
          <a:ln>
            <a:noFill/>
          </a:ln>
        </p:spPr>
      </p:pic>
      <p:pic>
        <p:nvPicPr>
          <p:cNvPr id="20" name="Picture 19" descr="A picture containing text, toy, doll&#10;&#10;Description automatically generated">
            <a:extLst>
              <a:ext uri="{FF2B5EF4-FFF2-40B4-BE49-F238E27FC236}">
                <a16:creationId xmlns:a16="http://schemas.microsoft.com/office/drawing/2014/main" id="{0BC26889-7AE0-47BB-9219-022F554A2A28}"/>
              </a:ext>
            </a:extLst>
          </p:cNvPr>
          <p:cNvPicPr>
            <a:picLocks noChangeAspect="1"/>
          </p:cNvPicPr>
          <p:nvPr/>
        </p:nvPicPr>
        <p:blipFill>
          <a:blip r:embed="rId6"/>
          <a:stretch>
            <a:fillRect/>
          </a:stretch>
        </p:blipFill>
        <p:spPr>
          <a:xfrm>
            <a:off x="4403232" y="3241404"/>
            <a:ext cx="757950" cy="1231669"/>
          </a:xfrm>
          <a:prstGeom prst="rect">
            <a:avLst/>
          </a:prstGeom>
        </p:spPr>
      </p:pic>
      <p:pic>
        <p:nvPicPr>
          <p:cNvPr id="22" name="Picture 21">
            <a:extLst>
              <a:ext uri="{FF2B5EF4-FFF2-40B4-BE49-F238E27FC236}">
                <a16:creationId xmlns:a16="http://schemas.microsoft.com/office/drawing/2014/main" id="{980021BB-B030-4C25-A3E3-F2FFA720F346}"/>
              </a:ext>
            </a:extLst>
          </p:cNvPr>
          <p:cNvPicPr>
            <a:picLocks noChangeAspect="1"/>
          </p:cNvPicPr>
          <p:nvPr/>
        </p:nvPicPr>
        <p:blipFill rotWithShape="1">
          <a:blip r:embed="rId7"/>
          <a:srcRect l="46679"/>
          <a:stretch/>
        </p:blipFill>
        <p:spPr>
          <a:xfrm>
            <a:off x="10738277" y="3558667"/>
            <a:ext cx="734128" cy="1449532"/>
          </a:xfrm>
          <a:prstGeom prst="rect">
            <a:avLst/>
          </a:prstGeom>
        </p:spPr>
      </p:pic>
      <p:sp>
        <p:nvSpPr>
          <p:cNvPr id="19" name="Oval 18">
            <a:extLst>
              <a:ext uri="{FF2B5EF4-FFF2-40B4-BE49-F238E27FC236}">
                <a16:creationId xmlns:a16="http://schemas.microsoft.com/office/drawing/2014/main" id="{E91AB833-5A76-45CA-B746-B7C68CF4EB9F}"/>
              </a:ext>
            </a:extLst>
          </p:cNvPr>
          <p:cNvSpPr/>
          <p:nvPr/>
        </p:nvSpPr>
        <p:spPr>
          <a:xfrm>
            <a:off x="1539978" y="4396367"/>
            <a:ext cx="427969" cy="535145"/>
          </a:xfrm>
          <a:prstGeom prst="ellipse">
            <a:avLst/>
          </a:prstGeom>
          <a:noFill/>
          <a:ln w="38100">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a:extLst>
              <a:ext uri="{FF2B5EF4-FFF2-40B4-BE49-F238E27FC236}">
                <a16:creationId xmlns:a16="http://schemas.microsoft.com/office/drawing/2014/main" id="{2B4F30DC-4094-440B-836C-2D17AA11F7A9}"/>
              </a:ext>
            </a:extLst>
          </p:cNvPr>
          <p:cNvSpPr/>
          <p:nvPr/>
        </p:nvSpPr>
        <p:spPr>
          <a:xfrm>
            <a:off x="6864532" y="4535744"/>
            <a:ext cx="680510" cy="535145"/>
          </a:xfrm>
          <a:prstGeom prst="ellipse">
            <a:avLst/>
          </a:prstGeom>
          <a:noFill/>
          <a:ln w="38100">
            <a:solidFill>
              <a:srgbClr val="22A7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Speech Bubble: Rectangle with Corners Rounded 23">
            <a:extLst>
              <a:ext uri="{FF2B5EF4-FFF2-40B4-BE49-F238E27FC236}">
                <a16:creationId xmlns:a16="http://schemas.microsoft.com/office/drawing/2014/main" id="{44C90862-16FD-4D17-834E-33D6696DE198}"/>
              </a:ext>
            </a:extLst>
          </p:cNvPr>
          <p:cNvSpPr/>
          <p:nvPr/>
        </p:nvSpPr>
        <p:spPr>
          <a:xfrm>
            <a:off x="3624206" y="5889127"/>
            <a:ext cx="4411015" cy="837380"/>
          </a:xfrm>
          <a:prstGeom prst="wedgeRoundRectCallout">
            <a:avLst>
              <a:gd name="adj1" fmla="val -88348"/>
              <a:gd name="adj2" fmla="val -168066"/>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2060"/>
              </a:buClr>
              <a:buSzPts val="4200"/>
            </a:pPr>
            <a:r>
              <a:rPr lang="en-GB" sz="2400" dirty="0">
                <a:solidFill>
                  <a:srgbClr val="002060"/>
                </a:solidFill>
                <a:latin typeface="Century Gothic" panose="020B0502020202020204" pitchFamily="34" charset="0"/>
                <a:ea typeface="Montserrat"/>
                <a:cs typeface="Montserrat"/>
                <a:sym typeface="Montserrat"/>
              </a:rPr>
              <a:t>⚠ Remember to use correct words(s) for ‘</a:t>
            </a:r>
            <a:r>
              <a:rPr lang="en-GB" sz="2400" b="1" dirty="0">
                <a:solidFill>
                  <a:srgbClr val="002060"/>
                </a:solidFill>
                <a:latin typeface="Century Gothic" panose="020B0502020202020204" pitchFamily="34" charset="0"/>
                <a:ea typeface="Montserrat"/>
                <a:cs typeface="Montserrat"/>
                <a:sym typeface="Montserrat"/>
              </a:rPr>
              <a:t>to the</a:t>
            </a:r>
            <a:r>
              <a:rPr lang="en-GB" sz="2400" dirty="0">
                <a:solidFill>
                  <a:srgbClr val="002060"/>
                </a:solidFill>
                <a:latin typeface="Century Gothic" panose="020B0502020202020204" pitchFamily="34" charset="0"/>
                <a:ea typeface="Montserrat"/>
                <a:cs typeface="Montserrat"/>
                <a:sym typeface="Montserrat"/>
              </a:rPr>
              <a:t>’.</a:t>
            </a:r>
          </a:p>
        </p:txBody>
      </p:sp>
      <p:sp>
        <p:nvSpPr>
          <p:cNvPr id="3" name="Rectangle 2">
            <a:extLst>
              <a:ext uri="{FF2B5EF4-FFF2-40B4-BE49-F238E27FC236}">
                <a16:creationId xmlns:a16="http://schemas.microsoft.com/office/drawing/2014/main" id="{A4779F54-0F55-46B2-B531-6CE6885EE6CA}"/>
              </a:ext>
            </a:extLst>
          </p:cNvPr>
          <p:cNvSpPr/>
          <p:nvPr/>
        </p:nvSpPr>
        <p:spPr>
          <a:xfrm>
            <a:off x="3829024" y="2650939"/>
            <a:ext cx="780983" cy="523220"/>
          </a:xfrm>
          <a:prstGeom prst="rect">
            <a:avLst/>
          </a:prstGeom>
        </p:spPr>
        <p:txBody>
          <a:bodyPr wrap="none">
            <a:spAutoFit/>
          </a:bodyPr>
          <a:lstStyle/>
          <a:p>
            <a:r>
              <a:rPr lang="en-GB" sz="2800" b="1" dirty="0">
                <a:solidFill>
                  <a:srgbClr val="92D050"/>
                </a:solidFill>
                <a:latin typeface="Century Gothic" panose="020B0502020202020204" pitchFamily="34" charset="0"/>
                <a:ea typeface="Montserrat"/>
                <a:cs typeface="Montserrat"/>
                <a:sym typeface="Montserrat"/>
              </a:rPr>
              <a:t>vas</a:t>
            </a:r>
            <a:endParaRPr lang="en-GB" dirty="0"/>
          </a:p>
        </p:txBody>
      </p:sp>
      <p:sp>
        <p:nvSpPr>
          <p:cNvPr id="4" name="Rectangle 3">
            <a:extLst>
              <a:ext uri="{FF2B5EF4-FFF2-40B4-BE49-F238E27FC236}">
                <a16:creationId xmlns:a16="http://schemas.microsoft.com/office/drawing/2014/main" id="{BFE214BA-FF62-4B0A-9402-C036EF3DA842}"/>
              </a:ext>
            </a:extLst>
          </p:cNvPr>
          <p:cNvSpPr/>
          <p:nvPr/>
        </p:nvSpPr>
        <p:spPr>
          <a:xfrm>
            <a:off x="10369298" y="2650939"/>
            <a:ext cx="622286" cy="523220"/>
          </a:xfrm>
          <a:prstGeom prst="rect">
            <a:avLst/>
          </a:prstGeom>
        </p:spPr>
        <p:txBody>
          <a:bodyPr wrap="none">
            <a:spAutoFit/>
          </a:bodyPr>
          <a:lstStyle/>
          <a:p>
            <a:r>
              <a:rPr lang="en-GB" sz="2800" b="1" dirty="0" err="1">
                <a:solidFill>
                  <a:srgbClr val="92D050"/>
                </a:solidFill>
                <a:latin typeface="Century Gothic" panose="020B0502020202020204" pitchFamily="34" charset="0"/>
                <a:ea typeface="Montserrat"/>
                <a:cs typeface="Montserrat"/>
                <a:sym typeface="Montserrat"/>
              </a:rPr>
              <a:t>va</a:t>
            </a:r>
            <a:endParaRPr lang="en-GB" dirty="0"/>
          </a:p>
        </p:txBody>
      </p:sp>
    </p:spTree>
    <p:extLst>
      <p:ext uri="{BB962C8B-B14F-4D97-AF65-F5344CB8AC3E}">
        <p14:creationId xmlns:p14="http://schemas.microsoft.com/office/powerpoint/2010/main" val="4047947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fade">
                                      <p:cBhvr>
                                        <p:cTn id="12" dur="1000"/>
                                        <p:tgtEl>
                                          <p:spTgt spid="46"/>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65"/>
                                        </p:tgtEl>
                                        <p:attrNameLst>
                                          <p:attrName>style.visibility</p:attrName>
                                        </p:attrNameLst>
                                      </p:cBhvr>
                                      <p:to>
                                        <p:strVal val="visible"/>
                                      </p:to>
                                    </p:set>
                                    <p:animEffect transition="in" filter="fade">
                                      <p:cBhvr>
                                        <p:cTn id="21" dur="500"/>
                                        <p:tgtEl>
                                          <p:spTgt spid="65"/>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43"/>
                                        </p:tgtEl>
                                        <p:attrNameLst>
                                          <p:attrName>style.visibility</p:attrName>
                                        </p:attrNameLst>
                                      </p:cBhvr>
                                      <p:to>
                                        <p:strVal val="visible"/>
                                      </p:to>
                                    </p:set>
                                    <p:animEffect transition="in" filter="fade">
                                      <p:cBhvr>
                                        <p:cTn id="26" dur="1000"/>
                                        <p:tgtEl>
                                          <p:spTgt spid="43"/>
                                        </p:tgtEl>
                                      </p:cBhvr>
                                    </p:animEffect>
                                  </p:childTnLst>
                                </p:cTn>
                              </p:par>
                              <p:par>
                                <p:cTn id="27" presetID="10"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6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nodeType="clickEffect">
                                  <p:stCondLst>
                                    <p:cond delay="0"/>
                                  </p:stCondLst>
                                  <p:childTnLst>
                                    <p:set>
                                      <p:cBhvr>
                                        <p:cTn id="37" dur="1" fill="hold">
                                          <p:stCondLst>
                                            <p:cond delay="0"/>
                                          </p:stCondLst>
                                        </p:cTn>
                                        <p:tgtEl>
                                          <p:spTgt spid="58"/>
                                        </p:tgtEl>
                                        <p:attrNameLst>
                                          <p:attrName>style.visibility</p:attrName>
                                        </p:attrNameLst>
                                      </p:cBhvr>
                                      <p:to>
                                        <p:strVal val="visible"/>
                                      </p:to>
                                    </p:set>
                                    <p:animEffect transition="in" filter="fade">
                                      <p:cBhvr>
                                        <p:cTn id="38" dur="1000"/>
                                        <p:tgtEl>
                                          <p:spTgt spid="58"/>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nodeType="click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fade">
                                      <p:cBhvr>
                                        <p:cTn id="43" dur="1000"/>
                                        <p:tgtEl>
                                          <p:spTgt spid="47"/>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4"/>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fade">
                                      <p:cBhvr>
                                        <p:cTn id="52" dur="500"/>
                                        <p:tgtEl>
                                          <p:spTgt spid="66"/>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1000"/>
                                        <p:tgtEl>
                                          <p:spTgt spid="68"/>
                                        </p:tgtEl>
                                      </p:cBhvr>
                                    </p:animEffect>
                                  </p:childTnLst>
                                </p:cTn>
                              </p:par>
                              <p:par>
                                <p:cTn id="58" presetID="10" presetClass="entr" presetSubtype="0" fill="hold" nodeType="withEffect">
                                  <p:stCondLst>
                                    <p:cond delay="0"/>
                                  </p:stCondLst>
                                  <p:childTnLst>
                                    <p:set>
                                      <p:cBhvr>
                                        <p:cTn id="59" dur="1" fill="hold">
                                          <p:stCondLst>
                                            <p:cond delay="0"/>
                                          </p:stCondLst>
                                        </p:cTn>
                                        <p:tgtEl>
                                          <p:spTgt spid="22"/>
                                        </p:tgtEl>
                                        <p:attrNameLst>
                                          <p:attrName>style.visibility</p:attrName>
                                        </p:attrNameLst>
                                      </p:cBhvr>
                                      <p:to>
                                        <p:strVal val="visible"/>
                                      </p:to>
                                    </p:set>
                                    <p:animEffect transition="in" filter="fade">
                                      <p:cBhvr>
                                        <p:cTn id="60" dur="500"/>
                                        <p:tgtEl>
                                          <p:spTgt spid="22"/>
                                        </p:tgtEl>
                                      </p:cBhvr>
                                    </p:animEffec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70"/>
                                        </p:tgtEl>
                                        <p:attrNameLst>
                                          <p:attrName>style.visibility</p:attrName>
                                        </p:attrNameLst>
                                      </p:cBhvr>
                                      <p:to>
                                        <p:strVal val="visible"/>
                                      </p:to>
                                    </p:se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nodeType="clickEffect">
                                  <p:stCondLst>
                                    <p:cond delay="0"/>
                                  </p:stCondLst>
                                  <p:childTnLst>
                                    <p:set>
                                      <p:cBhvr>
                                        <p:cTn id="68" dur="1" fill="hold">
                                          <p:stCondLst>
                                            <p:cond delay="0"/>
                                          </p:stCondLst>
                                        </p:cTn>
                                        <p:tgtEl>
                                          <p:spTgt spid="69"/>
                                        </p:tgtEl>
                                        <p:attrNameLst>
                                          <p:attrName>style.visibility</p:attrName>
                                        </p:attrNameLst>
                                      </p:cBhvr>
                                      <p:to>
                                        <p:strVal val="visible"/>
                                      </p:to>
                                    </p:set>
                                    <p:animEffect transition="in" filter="fade">
                                      <p:cBhvr>
                                        <p:cTn id="69" dur="1000"/>
                                        <p:tgtEl>
                                          <p:spTgt spid="69"/>
                                        </p:tgtEl>
                                      </p:cBhvr>
                                    </p:animEffect>
                                  </p:childTnLst>
                                </p:cTn>
                              </p:par>
                            </p:childTnLst>
                          </p:cTn>
                        </p:par>
                      </p:childTnLst>
                    </p:cTn>
                  </p:par>
                  <p:par>
                    <p:cTn id="70" fill="hold">
                      <p:stCondLst>
                        <p:cond delay="indefinite"/>
                      </p:stCondLst>
                      <p:childTnLst>
                        <p:par>
                          <p:cTn id="71" fill="hold">
                            <p:stCondLst>
                              <p:cond delay="0"/>
                            </p:stCondLst>
                            <p:childTnLst>
                              <p:par>
                                <p:cTn id="72" presetID="10" presetClass="entr" presetSubtype="0" fill="hold" grpId="0" nodeType="clickEffect">
                                  <p:stCondLst>
                                    <p:cond delay="0"/>
                                  </p:stCondLst>
                                  <p:childTnLst>
                                    <p:set>
                                      <p:cBhvr>
                                        <p:cTn id="73" dur="1" fill="hold">
                                          <p:stCondLst>
                                            <p:cond delay="0"/>
                                          </p:stCondLst>
                                        </p:cTn>
                                        <p:tgtEl>
                                          <p:spTgt spid="24"/>
                                        </p:tgtEl>
                                        <p:attrNameLst>
                                          <p:attrName>style.visibility</p:attrName>
                                        </p:attrNameLst>
                                      </p:cBhvr>
                                      <p:to>
                                        <p:strVal val="visible"/>
                                      </p:to>
                                    </p:set>
                                    <p:animEffect transition="in" filter="fade">
                                      <p:cBhvr>
                                        <p:cTn id="74" dur="500"/>
                                        <p:tgtEl>
                                          <p:spTgt spid="2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9"/>
                                        </p:tgtEl>
                                        <p:attrNameLst>
                                          <p:attrName>style.visibility</p:attrName>
                                        </p:attrNameLst>
                                      </p:cBhvr>
                                      <p:to>
                                        <p:strVal val="visible"/>
                                      </p:to>
                                    </p:set>
                                    <p:animEffect transition="in" filter="fade">
                                      <p:cBhvr>
                                        <p:cTn id="77" dur="500"/>
                                        <p:tgtEl>
                                          <p:spTgt spid="1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3"/>
                                        </p:tgtEl>
                                        <p:attrNameLst>
                                          <p:attrName>style.visibility</p:attrName>
                                        </p:attrNameLst>
                                      </p:cBhvr>
                                      <p:to>
                                        <p:strVal val="visible"/>
                                      </p:to>
                                    </p:set>
                                    <p:animEffect transition="in" filter="fade">
                                      <p:cBhvr>
                                        <p:cTn id="80"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19" grpId="0" animBg="1"/>
      <p:bldP spid="23" grpId="0" animBg="1"/>
      <p:bldP spid="24" grpId="0" animBg="1"/>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2" name="Title 1">
            <a:extLst>
              <a:ext uri="{FF2B5EF4-FFF2-40B4-BE49-F238E27FC236}">
                <a16:creationId xmlns:a16="http://schemas.microsoft.com/office/drawing/2014/main" id="{D974A6DC-187E-4C4A-92B8-4D8EDD2BB1DF}"/>
              </a:ext>
            </a:extLst>
          </p:cNvPr>
          <p:cNvSpPr>
            <a:spLocks noGrp="1"/>
          </p:cNvSpPr>
          <p:nvPr>
            <p:ph type="title"/>
          </p:nvPr>
        </p:nvSpPr>
        <p:spPr>
          <a:xfrm>
            <a:off x="204236" y="124452"/>
            <a:ext cx="10515600" cy="770175"/>
          </a:xfrm>
        </p:spPr>
        <p:txBody>
          <a:bodyPr>
            <a:noAutofit/>
          </a:bodyPr>
          <a:lstStyle/>
          <a:p>
            <a:r>
              <a:rPr lang="en-GB" sz="3600" b="1" dirty="0">
                <a:solidFill>
                  <a:srgbClr val="002060"/>
                </a:solidFill>
                <a:latin typeface="Century Gothic" panose="020B0502020202020204" pitchFamily="34" charset="0"/>
              </a:rPr>
              <a:t>Using the verb ‘</a:t>
            </a:r>
            <a:r>
              <a:rPr lang="en-GB" sz="3600" b="1" dirty="0">
                <a:solidFill>
                  <a:srgbClr val="002060"/>
                </a:solidFill>
                <a:latin typeface="Century Gothic" panose="020B0502020202020204" pitchFamily="34" charset="0"/>
                <a:sym typeface="Montserrat"/>
              </a:rPr>
              <a:t>estar</a:t>
            </a:r>
            <a:r>
              <a:rPr lang="en-GB" sz="3600" b="1" dirty="0">
                <a:solidFill>
                  <a:srgbClr val="002060"/>
                </a:solidFill>
                <a:latin typeface="Century Gothic" panose="020B0502020202020204" pitchFamily="34" charset="0"/>
              </a:rPr>
              <a:t>’ </a:t>
            </a:r>
          </a:p>
        </p:txBody>
      </p:sp>
      <p:pic>
        <p:nvPicPr>
          <p:cNvPr id="25" name="Google Shape;170;p8" descr="Jigsaw, Puzzle, Piece, Game, Concept, Solution">
            <a:extLst>
              <a:ext uri="{FF2B5EF4-FFF2-40B4-BE49-F238E27FC236}">
                <a16:creationId xmlns:a16="http://schemas.microsoft.com/office/drawing/2014/main" id="{20A2F853-0CF4-4CB0-9B24-6365D924ED7A}"/>
              </a:ext>
            </a:extLst>
          </p:cNvPr>
          <p:cNvPicPr preferRelativeResize="0"/>
          <p:nvPr/>
        </p:nvPicPr>
        <p:blipFill rotWithShape="1">
          <a:blip r:embed="rId3">
            <a:alphaModFix/>
          </a:blip>
          <a:srcRect/>
          <a:stretch/>
        </p:blipFill>
        <p:spPr>
          <a:xfrm>
            <a:off x="10657369" y="76217"/>
            <a:ext cx="1330395" cy="1332245"/>
          </a:xfrm>
          <a:prstGeom prst="rect">
            <a:avLst/>
          </a:prstGeom>
          <a:noFill/>
          <a:ln>
            <a:noFill/>
          </a:ln>
        </p:spPr>
      </p:pic>
      <p:sp>
        <p:nvSpPr>
          <p:cNvPr id="43" name="Google Shape;476;p51">
            <a:extLst>
              <a:ext uri="{FF2B5EF4-FFF2-40B4-BE49-F238E27FC236}">
                <a16:creationId xmlns:a16="http://schemas.microsoft.com/office/drawing/2014/main" id="{3CC61A1A-6F95-4589-95E8-F7BF12DD0F51}"/>
              </a:ext>
            </a:extLst>
          </p:cNvPr>
          <p:cNvSpPr txBox="1"/>
          <p:nvPr/>
        </p:nvSpPr>
        <p:spPr>
          <a:xfrm>
            <a:off x="737128" y="3601012"/>
            <a:ext cx="3238524" cy="523200"/>
          </a:xfrm>
          <a:prstGeom prst="rect">
            <a:avLst/>
          </a:prstGeom>
          <a:noFill/>
          <a:ln>
            <a:noFill/>
          </a:ln>
        </p:spPr>
        <p:txBody>
          <a:bodyPr spcFirstLastPara="1" wrap="square" lIns="91433" tIns="45700" rIns="91433" bIns="45700" anchor="t" anchorCtr="0">
            <a:noAutofit/>
          </a:bodyPr>
          <a:lstStyle/>
          <a:p>
            <a:r>
              <a:rPr lang="en-GB" sz="2800" b="1" dirty="0" err="1">
                <a:solidFill>
                  <a:srgbClr val="92D050"/>
                </a:solidFill>
                <a:latin typeface="Century Gothic" panose="020B0502020202020204" pitchFamily="34" charset="0"/>
                <a:ea typeface="Montserrat"/>
                <a:cs typeface="Montserrat"/>
                <a:sym typeface="Montserrat"/>
              </a:rPr>
              <a:t>Estás</a:t>
            </a:r>
            <a:r>
              <a:rPr lang="en-GB" sz="2800" b="1" dirty="0">
                <a:solidFill>
                  <a:schemeClr val="accent5"/>
                </a:solidFill>
                <a:latin typeface="Century Gothic" panose="020B0502020202020204" pitchFamily="34" charset="0"/>
                <a:ea typeface="Montserrat"/>
                <a:cs typeface="Montserrat"/>
                <a:sym typeface="Montserrat"/>
              </a:rPr>
              <a:t> </a:t>
            </a:r>
            <a:r>
              <a:rPr lang="en-GB" sz="2800" b="1" dirty="0">
                <a:solidFill>
                  <a:srgbClr val="002060"/>
                </a:solidFill>
                <a:latin typeface="Century Gothic" panose="020B0502020202020204" pitchFamily="34" charset="0"/>
                <a:ea typeface="Montserrat"/>
                <a:cs typeface="Montserrat"/>
                <a:sym typeface="Montserrat"/>
              </a:rPr>
              <a:t>en</a:t>
            </a:r>
            <a:r>
              <a:rPr lang="en-GB" sz="2800" dirty="0">
                <a:solidFill>
                  <a:srgbClr val="002060"/>
                </a:solidFill>
                <a:latin typeface="Century Gothic" panose="020B0502020202020204" pitchFamily="34" charset="0"/>
                <a:ea typeface="Montserrat"/>
                <a:cs typeface="Montserrat"/>
                <a:sym typeface="Montserrat"/>
              </a:rPr>
              <a:t> </a:t>
            </a:r>
            <a:r>
              <a:rPr lang="en-GB" sz="2800" dirty="0" err="1">
                <a:solidFill>
                  <a:srgbClr val="002060"/>
                </a:solidFill>
                <a:latin typeface="Century Gothic" panose="020B0502020202020204" pitchFamily="34" charset="0"/>
                <a:ea typeface="Montserrat"/>
                <a:cs typeface="Montserrat"/>
                <a:sym typeface="Montserrat"/>
              </a:rPr>
              <a:t>el</a:t>
            </a:r>
            <a:r>
              <a:rPr lang="en-GB" sz="2800" dirty="0">
                <a:solidFill>
                  <a:srgbClr val="002060"/>
                </a:solidFill>
                <a:latin typeface="Century Gothic" panose="020B0502020202020204" pitchFamily="34" charset="0"/>
                <a:ea typeface="Montserrat"/>
                <a:cs typeface="Montserrat"/>
                <a:sym typeface="Montserrat"/>
              </a:rPr>
              <a:t> cine.</a:t>
            </a:r>
            <a:endParaRPr sz="1400" dirty="0">
              <a:latin typeface="Century Gothic" panose="020B0502020202020204" pitchFamily="34" charset="0"/>
              <a:ea typeface="Montserrat"/>
              <a:cs typeface="Montserrat"/>
              <a:sym typeface="Montserrat"/>
            </a:endParaRPr>
          </a:p>
        </p:txBody>
      </p:sp>
      <p:sp>
        <p:nvSpPr>
          <p:cNvPr id="56" name="Google Shape;483;p51">
            <a:extLst>
              <a:ext uri="{FF2B5EF4-FFF2-40B4-BE49-F238E27FC236}">
                <a16:creationId xmlns:a16="http://schemas.microsoft.com/office/drawing/2014/main" id="{769A333C-2E0B-4868-A507-7970DBDCC7AC}"/>
              </a:ext>
            </a:extLst>
          </p:cNvPr>
          <p:cNvSpPr txBox="1">
            <a:spLocks/>
          </p:cNvSpPr>
          <p:nvPr/>
        </p:nvSpPr>
        <p:spPr>
          <a:xfrm>
            <a:off x="204236" y="891042"/>
            <a:ext cx="11205200" cy="751800"/>
          </a:xfrm>
          <a:prstGeom prst="rect">
            <a:avLst/>
          </a:prstGeom>
        </p:spPr>
        <p:txBody>
          <a:bodyPr spcFirstLastPara="1" vert="horz" wrap="square" lIns="0" tIns="0" rIns="0" bIns="0"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02060"/>
                </a:solidFill>
                <a:latin typeface="Century Gothic" panose="020B0502020202020204" pitchFamily="34" charset="0"/>
              </a:rPr>
              <a:t>[</a:t>
            </a:r>
            <a:r>
              <a:rPr lang="en-GB" sz="3200" dirty="0" err="1">
                <a:solidFill>
                  <a:srgbClr val="002060"/>
                </a:solidFill>
                <a:latin typeface="Century Gothic" panose="020B0502020202020204" pitchFamily="34" charset="0"/>
              </a:rPr>
              <a:t>Estar</a:t>
            </a:r>
            <a:r>
              <a:rPr lang="en-GB" sz="3200" dirty="0">
                <a:solidFill>
                  <a:srgbClr val="002060"/>
                </a:solidFill>
                <a:latin typeface="Century Gothic" panose="020B0502020202020204" pitchFamily="34" charset="0"/>
              </a:rPr>
              <a:t>:- you are, s/he is (</a:t>
            </a:r>
            <a:r>
              <a:rPr lang="en-GB" sz="3200" b="1" dirty="0">
                <a:solidFill>
                  <a:srgbClr val="002060"/>
                </a:solidFill>
                <a:latin typeface="Century Gothic" panose="020B0502020202020204" pitchFamily="34" charset="0"/>
              </a:rPr>
              <a:t>location</a:t>
            </a:r>
            <a:r>
              <a:rPr lang="en-GB" sz="3200" dirty="0">
                <a:solidFill>
                  <a:srgbClr val="002060"/>
                </a:solidFill>
                <a:latin typeface="Century Gothic" panose="020B0502020202020204" pitchFamily="34" charset="0"/>
              </a:rPr>
              <a:t>)]</a:t>
            </a:r>
          </a:p>
        </p:txBody>
      </p:sp>
      <p:sp>
        <p:nvSpPr>
          <p:cNvPr id="58" name="Google Shape;485;p51">
            <a:extLst>
              <a:ext uri="{FF2B5EF4-FFF2-40B4-BE49-F238E27FC236}">
                <a16:creationId xmlns:a16="http://schemas.microsoft.com/office/drawing/2014/main" id="{4F4EFA3E-1424-4BAF-8C88-1C63BACFA3F8}"/>
              </a:ext>
            </a:extLst>
          </p:cNvPr>
          <p:cNvSpPr txBox="1"/>
          <p:nvPr/>
        </p:nvSpPr>
        <p:spPr>
          <a:xfrm>
            <a:off x="789635" y="4169999"/>
            <a:ext cx="4411015" cy="523200"/>
          </a:xfrm>
          <a:prstGeom prst="rect">
            <a:avLst/>
          </a:prstGeom>
          <a:noFill/>
          <a:ln>
            <a:noFill/>
          </a:ln>
        </p:spPr>
        <p:txBody>
          <a:bodyPr spcFirstLastPara="1" wrap="square" lIns="91433" tIns="45700" rIns="91433" bIns="45700" anchor="t" anchorCtr="0">
            <a:noAutofit/>
          </a:bodyPr>
          <a:lstStyle/>
          <a:p>
            <a:r>
              <a:rPr lang="en-GB" sz="2800" b="1" i="1" dirty="0">
                <a:solidFill>
                  <a:srgbClr val="92D050"/>
                </a:solidFill>
                <a:latin typeface="Century Gothic" panose="020B0502020202020204" pitchFamily="34" charset="0"/>
                <a:ea typeface="Montserrat"/>
                <a:cs typeface="Montserrat"/>
                <a:sym typeface="Montserrat"/>
              </a:rPr>
              <a:t>You are </a:t>
            </a:r>
            <a:r>
              <a:rPr lang="en-GB" sz="2800" b="1" i="1" dirty="0">
                <a:solidFill>
                  <a:srgbClr val="002060"/>
                </a:solidFill>
                <a:latin typeface="Century Gothic" panose="020B0502020202020204" pitchFamily="34" charset="0"/>
                <a:ea typeface="Montserrat"/>
                <a:cs typeface="Montserrat"/>
                <a:sym typeface="Montserrat"/>
              </a:rPr>
              <a:t>at</a:t>
            </a:r>
            <a:r>
              <a:rPr lang="en-GB" sz="2800" i="1" dirty="0">
                <a:solidFill>
                  <a:srgbClr val="002060"/>
                </a:solidFill>
                <a:latin typeface="Century Gothic" panose="020B0502020202020204" pitchFamily="34" charset="0"/>
                <a:ea typeface="Montserrat"/>
                <a:cs typeface="Montserrat"/>
                <a:sym typeface="Montserrat"/>
              </a:rPr>
              <a:t> the cinema.</a:t>
            </a:r>
            <a:endParaRPr sz="1000" i="1" dirty="0">
              <a:latin typeface="Century Gothic" panose="020B0502020202020204" pitchFamily="34" charset="0"/>
              <a:ea typeface="Montserrat"/>
              <a:cs typeface="Montserrat"/>
              <a:sym typeface="Montserrat"/>
            </a:endParaRPr>
          </a:p>
        </p:txBody>
      </p:sp>
      <p:sp>
        <p:nvSpPr>
          <p:cNvPr id="64" name="Google Shape;491;p51">
            <a:extLst>
              <a:ext uri="{FF2B5EF4-FFF2-40B4-BE49-F238E27FC236}">
                <a16:creationId xmlns:a16="http://schemas.microsoft.com/office/drawing/2014/main" id="{52C281CD-9DFE-40B1-B655-7398C0D6409F}"/>
              </a:ext>
            </a:extLst>
          </p:cNvPr>
          <p:cNvSpPr txBox="1"/>
          <p:nvPr/>
        </p:nvSpPr>
        <p:spPr>
          <a:xfrm>
            <a:off x="204236" y="1457988"/>
            <a:ext cx="10453133" cy="1007482"/>
          </a:xfrm>
          <a:prstGeom prst="rect">
            <a:avLst/>
          </a:prstGeom>
          <a:noFill/>
          <a:ln>
            <a:noFill/>
          </a:ln>
        </p:spPr>
        <p:txBody>
          <a:bodyPr spcFirstLastPara="1" wrap="square" lIns="60950" tIns="60950" rIns="60950" bIns="60950" anchor="t" anchorCtr="0">
            <a:noAutofit/>
          </a:bodyPr>
          <a:lstStyle/>
          <a:p>
            <a:r>
              <a:rPr lang="en-GB" sz="2800" dirty="0">
                <a:solidFill>
                  <a:srgbClr val="002060"/>
                </a:solidFill>
                <a:latin typeface="Century Gothic" panose="020B0502020202020204" pitchFamily="34" charset="0"/>
                <a:ea typeface="Montserrat"/>
                <a:cs typeface="Montserrat"/>
                <a:sym typeface="Montserrat"/>
              </a:rPr>
              <a:t>We have learned that the verb ‘</a:t>
            </a:r>
            <a:r>
              <a:rPr lang="en-GB" sz="2800" b="1" dirty="0">
                <a:solidFill>
                  <a:srgbClr val="92D050"/>
                </a:solidFill>
                <a:latin typeface="Century Gothic" panose="020B0502020202020204" pitchFamily="34" charset="0"/>
                <a:ea typeface="Montserrat"/>
                <a:cs typeface="Montserrat"/>
                <a:sym typeface="Montserrat"/>
              </a:rPr>
              <a:t>estar</a:t>
            </a:r>
            <a:r>
              <a:rPr lang="en-GB" sz="2800" b="1" dirty="0">
                <a:solidFill>
                  <a:srgbClr val="002060"/>
                </a:solidFill>
                <a:latin typeface="Century Gothic" panose="020B0502020202020204" pitchFamily="34" charset="0"/>
                <a:ea typeface="Montserrat"/>
                <a:cs typeface="Montserrat"/>
                <a:sym typeface="Montserrat"/>
              </a:rPr>
              <a:t>’ </a:t>
            </a:r>
            <a:r>
              <a:rPr lang="en-GB" sz="2800" dirty="0">
                <a:solidFill>
                  <a:srgbClr val="002060"/>
                </a:solidFill>
                <a:latin typeface="Century Gothic" panose="020B0502020202020204" pitchFamily="34" charset="0"/>
                <a:ea typeface="Montserrat"/>
                <a:cs typeface="Montserrat"/>
                <a:sym typeface="Montserrat"/>
              </a:rPr>
              <a:t>(to be, location) is often followed by the preposition ‘</a:t>
            </a:r>
            <a:r>
              <a:rPr lang="en-GB" sz="2800" b="1" dirty="0">
                <a:solidFill>
                  <a:srgbClr val="002060"/>
                </a:solidFill>
                <a:latin typeface="Century Gothic" panose="020B0502020202020204" pitchFamily="34" charset="0"/>
                <a:ea typeface="Montserrat"/>
                <a:cs typeface="Montserrat"/>
                <a:sym typeface="Montserrat"/>
              </a:rPr>
              <a:t>en</a:t>
            </a:r>
            <a:r>
              <a:rPr lang="en-GB" sz="2800" dirty="0">
                <a:solidFill>
                  <a:srgbClr val="002060"/>
                </a:solidFill>
                <a:latin typeface="Century Gothic" panose="020B0502020202020204" pitchFamily="34" charset="0"/>
                <a:ea typeface="Montserrat"/>
                <a:cs typeface="Montserrat"/>
                <a:sym typeface="Montserrat"/>
              </a:rPr>
              <a:t>’.</a:t>
            </a:r>
            <a:endParaRPr sz="2800" dirty="0">
              <a:latin typeface="Century Gothic" panose="020B0502020202020204" pitchFamily="34" charset="0"/>
              <a:ea typeface="Montserrat"/>
              <a:cs typeface="Montserrat"/>
              <a:sym typeface="Montserrat"/>
            </a:endParaRPr>
          </a:p>
        </p:txBody>
      </p:sp>
      <p:sp>
        <p:nvSpPr>
          <p:cNvPr id="65" name="Rectangle 64">
            <a:hlinkClick r:id="" action="ppaction://noaction">
              <a:snd r:embed="rId4" name="19_Eestaactivo.wav"/>
            </a:hlinkClick>
            <a:extLst>
              <a:ext uri="{FF2B5EF4-FFF2-40B4-BE49-F238E27FC236}">
                <a16:creationId xmlns:a16="http://schemas.microsoft.com/office/drawing/2014/main" id="{0006724D-7E00-4155-BCF6-6AE13874A829}"/>
              </a:ext>
            </a:extLst>
          </p:cNvPr>
          <p:cNvSpPr/>
          <p:nvPr/>
        </p:nvSpPr>
        <p:spPr>
          <a:xfrm>
            <a:off x="1361888" y="2782948"/>
            <a:ext cx="1038412" cy="523220"/>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You</a:t>
            </a:r>
          </a:p>
        </p:txBody>
      </p:sp>
      <p:sp>
        <p:nvSpPr>
          <p:cNvPr id="66" name="Rectangle 65">
            <a:hlinkClick r:id="" action="ppaction://noaction">
              <a:snd r:embed="rId4" name="19_Eestaactivo.wav"/>
            </a:hlinkClick>
            <a:extLst>
              <a:ext uri="{FF2B5EF4-FFF2-40B4-BE49-F238E27FC236}">
                <a16:creationId xmlns:a16="http://schemas.microsoft.com/office/drawing/2014/main" id="{7BE8A151-AD78-41F6-91B0-1675F402FABA}"/>
              </a:ext>
            </a:extLst>
          </p:cNvPr>
          <p:cNvSpPr/>
          <p:nvPr/>
        </p:nvSpPr>
        <p:spPr>
          <a:xfrm>
            <a:off x="7558132" y="2782947"/>
            <a:ext cx="1322820" cy="532869"/>
          </a:xfrm>
          <a:prstGeom prst="rect">
            <a:avLst/>
          </a:prstGeom>
          <a:solidFill>
            <a:srgbClr val="00B0F0"/>
          </a:solidFill>
          <a:ln w="19050">
            <a:solidFill>
              <a:srgbClr val="00B0F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b="1" dirty="0">
                <a:latin typeface="Century Gothic" panose="020B0502020202020204" pitchFamily="34" charset="0"/>
              </a:rPr>
              <a:t>S/he</a:t>
            </a:r>
            <a:endParaRPr lang="en-GB" sz="3200" b="1" dirty="0">
              <a:latin typeface="Century Gothic" panose="020B0502020202020204" pitchFamily="34" charset="0"/>
            </a:endParaRPr>
          </a:p>
        </p:txBody>
      </p:sp>
      <p:pic>
        <p:nvPicPr>
          <p:cNvPr id="67" name="Google Shape;183;p8">
            <a:extLst>
              <a:ext uri="{FF2B5EF4-FFF2-40B4-BE49-F238E27FC236}">
                <a16:creationId xmlns:a16="http://schemas.microsoft.com/office/drawing/2014/main" id="{A891B905-61DD-45C9-B9E8-77D8FC54C46D}"/>
              </a:ext>
            </a:extLst>
          </p:cNvPr>
          <p:cNvPicPr preferRelativeResize="0"/>
          <p:nvPr/>
        </p:nvPicPr>
        <p:blipFill rotWithShape="1">
          <a:blip r:embed="rId5">
            <a:alphaModFix/>
          </a:blip>
          <a:srcRect/>
          <a:stretch/>
        </p:blipFill>
        <p:spPr>
          <a:xfrm>
            <a:off x="252165" y="4202744"/>
            <a:ext cx="537470" cy="523180"/>
          </a:xfrm>
          <a:prstGeom prst="rect">
            <a:avLst/>
          </a:prstGeom>
          <a:noFill/>
          <a:ln>
            <a:noFill/>
          </a:ln>
        </p:spPr>
      </p:pic>
      <p:sp>
        <p:nvSpPr>
          <p:cNvPr id="68" name="Google Shape;476;p51">
            <a:extLst>
              <a:ext uri="{FF2B5EF4-FFF2-40B4-BE49-F238E27FC236}">
                <a16:creationId xmlns:a16="http://schemas.microsoft.com/office/drawing/2014/main" id="{88FCD523-92BD-4E0C-9265-D5492FD044BD}"/>
              </a:ext>
            </a:extLst>
          </p:cNvPr>
          <p:cNvSpPr txBox="1"/>
          <p:nvPr/>
        </p:nvSpPr>
        <p:spPr>
          <a:xfrm>
            <a:off x="6191541" y="3522479"/>
            <a:ext cx="5371200" cy="523200"/>
          </a:xfrm>
          <a:prstGeom prst="rect">
            <a:avLst/>
          </a:prstGeom>
          <a:noFill/>
          <a:ln>
            <a:noFill/>
          </a:ln>
        </p:spPr>
        <p:txBody>
          <a:bodyPr spcFirstLastPara="1" wrap="square" lIns="91433" tIns="45700" rIns="91433" bIns="45700" anchor="t" anchorCtr="0">
            <a:noAutofit/>
          </a:bodyPr>
          <a:lstStyle/>
          <a:p>
            <a:r>
              <a:rPr lang="en-GB" sz="2800" b="1" dirty="0">
                <a:solidFill>
                  <a:srgbClr val="92D050"/>
                </a:solidFill>
                <a:latin typeface="Century Gothic" panose="020B0502020202020204" pitchFamily="34" charset="0"/>
                <a:ea typeface="Montserrat"/>
                <a:cs typeface="Montserrat"/>
                <a:sym typeface="Montserrat"/>
              </a:rPr>
              <a:t>Está</a:t>
            </a:r>
            <a:r>
              <a:rPr lang="en-GB" sz="2800" b="1" dirty="0">
                <a:solidFill>
                  <a:schemeClr val="accent5"/>
                </a:solidFill>
                <a:latin typeface="Century Gothic" panose="020B0502020202020204" pitchFamily="34" charset="0"/>
                <a:ea typeface="Montserrat"/>
                <a:cs typeface="Montserrat"/>
                <a:sym typeface="Montserrat"/>
              </a:rPr>
              <a:t> </a:t>
            </a:r>
            <a:r>
              <a:rPr lang="en-GB" sz="2800" b="1" dirty="0">
                <a:solidFill>
                  <a:srgbClr val="002060"/>
                </a:solidFill>
                <a:latin typeface="Century Gothic" panose="020B0502020202020204" pitchFamily="34" charset="0"/>
                <a:ea typeface="Montserrat"/>
                <a:cs typeface="Montserrat"/>
                <a:sym typeface="Montserrat"/>
              </a:rPr>
              <a:t>en</a:t>
            </a:r>
            <a:r>
              <a:rPr lang="en-GB" sz="2800" dirty="0">
                <a:solidFill>
                  <a:srgbClr val="002060"/>
                </a:solidFill>
                <a:latin typeface="Century Gothic" panose="020B0502020202020204" pitchFamily="34" charset="0"/>
                <a:ea typeface="Montserrat"/>
                <a:cs typeface="Montserrat"/>
                <a:sym typeface="Montserrat"/>
              </a:rPr>
              <a:t> la </a:t>
            </a:r>
            <a:r>
              <a:rPr lang="en-GB" sz="2800" dirty="0" err="1">
                <a:solidFill>
                  <a:srgbClr val="002060"/>
                </a:solidFill>
                <a:latin typeface="Century Gothic" panose="020B0502020202020204" pitchFamily="34" charset="0"/>
                <a:ea typeface="Montserrat"/>
                <a:cs typeface="Montserrat"/>
                <a:sym typeface="Montserrat"/>
              </a:rPr>
              <a:t>habitación</a:t>
            </a:r>
            <a:r>
              <a:rPr lang="en-GB" sz="2800" dirty="0">
                <a:solidFill>
                  <a:srgbClr val="002060"/>
                </a:solidFill>
                <a:latin typeface="Century Gothic" panose="020B0502020202020204" pitchFamily="34" charset="0"/>
                <a:ea typeface="Montserrat"/>
                <a:cs typeface="Montserrat"/>
                <a:sym typeface="Montserrat"/>
              </a:rPr>
              <a:t>.</a:t>
            </a:r>
            <a:endParaRPr sz="1400" dirty="0">
              <a:latin typeface="Century Gothic" panose="020B0502020202020204" pitchFamily="34" charset="0"/>
              <a:ea typeface="Montserrat"/>
              <a:cs typeface="Montserrat"/>
              <a:sym typeface="Montserrat"/>
            </a:endParaRPr>
          </a:p>
        </p:txBody>
      </p:sp>
      <p:sp>
        <p:nvSpPr>
          <p:cNvPr id="69" name="Google Shape;485;p51">
            <a:extLst>
              <a:ext uri="{FF2B5EF4-FFF2-40B4-BE49-F238E27FC236}">
                <a16:creationId xmlns:a16="http://schemas.microsoft.com/office/drawing/2014/main" id="{77F43B34-AADE-41A1-A6D1-11C6382C2634}"/>
              </a:ext>
            </a:extLst>
          </p:cNvPr>
          <p:cNvSpPr txBox="1"/>
          <p:nvPr/>
        </p:nvSpPr>
        <p:spPr>
          <a:xfrm>
            <a:off x="6223108" y="4142805"/>
            <a:ext cx="5120843" cy="523200"/>
          </a:xfrm>
          <a:prstGeom prst="rect">
            <a:avLst/>
          </a:prstGeom>
          <a:noFill/>
          <a:ln>
            <a:noFill/>
          </a:ln>
        </p:spPr>
        <p:txBody>
          <a:bodyPr spcFirstLastPara="1" wrap="square" lIns="91433" tIns="45700" rIns="91433" bIns="45700" anchor="t" anchorCtr="0">
            <a:noAutofit/>
          </a:bodyPr>
          <a:lstStyle/>
          <a:p>
            <a:r>
              <a:rPr lang="en-GB" sz="2800" b="1" i="1" dirty="0">
                <a:solidFill>
                  <a:srgbClr val="92D050"/>
                </a:solidFill>
                <a:latin typeface="Century Gothic" panose="020B0502020202020204" pitchFamily="34" charset="0"/>
                <a:ea typeface="Montserrat"/>
                <a:cs typeface="Montserrat"/>
                <a:sym typeface="Montserrat"/>
              </a:rPr>
              <a:t>She is </a:t>
            </a:r>
            <a:r>
              <a:rPr lang="en-GB" sz="2800" b="1" i="1" dirty="0">
                <a:solidFill>
                  <a:srgbClr val="002060"/>
                </a:solidFill>
                <a:latin typeface="Century Gothic" panose="020B0502020202020204" pitchFamily="34" charset="0"/>
                <a:ea typeface="Montserrat"/>
                <a:cs typeface="Montserrat"/>
                <a:sym typeface="Montserrat"/>
              </a:rPr>
              <a:t>in</a:t>
            </a:r>
            <a:r>
              <a:rPr lang="en-GB" sz="2800" i="1" dirty="0">
                <a:solidFill>
                  <a:srgbClr val="002060"/>
                </a:solidFill>
                <a:latin typeface="Century Gothic" panose="020B0502020202020204" pitchFamily="34" charset="0"/>
                <a:ea typeface="Montserrat"/>
                <a:cs typeface="Montserrat"/>
                <a:sym typeface="Montserrat"/>
              </a:rPr>
              <a:t> the room.</a:t>
            </a:r>
            <a:endParaRPr sz="1000" i="1" dirty="0">
              <a:latin typeface="Century Gothic" panose="020B0502020202020204" pitchFamily="34" charset="0"/>
              <a:ea typeface="Montserrat"/>
              <a:cs typeface="Montserrat"/>
              <a:sym typeface="Montserrat"/>
            </a:endParaRPr>
          </a:p>
        </p:txBody>
      </p:sp>
      <p:pic>
        <p:nvPicPr>
          <p:cNvPr id="70" name="Google Shape;183;p8">
            <a:extLst>
              <a:ext uri="{FF2B5EF4-FFF2-40B4-BE49-F238E27FC236}">
                <a16:creationId xmlns:a16="http://schemas.microsoft.com/office/drawing/2014/main" id="{B7EC5DB6-3722-4734-97B0-A951DD5E0F96}"/>
              </a:ext>
            </a:extLst>
          </p:cNvPr>
          <p:cNvPicPr preferRelativeResize="0"/>
          <p:nvPr/>
        </p:nvPicPr>
        <p:blipFill rotWithShape="1">
          <a:blip r:embed="rId5">
            <a:alphaModFix/>
          </a:blip>
          <a:srcRect/>
          <a:stretch/>
        </p:blipFill>
        <p:spPr>
          <a:xfrm>
            <a:off x="5685638" y="4181333"/>
            <a:ext cx="537470" cy="523180"/>
          </a:xfrm>
          <a:prstGeom prst="rect">
            <a:avLst/>
          </a:prstGeom>
          <a:noFill/>
          <a:ln>
            <a:noFill/>
          </a:ln>
        </p:spPr>
      </p:pic>
      <p:pic>
        <p:nvPicPr>
          <p:cNvPr id="20" name="Picture 19" descr="A picture containing text, toy, doll&#10;&#10;Description automatically generated">
            <a:extLst>
              <a:ext uri="{FF2B5EF4-FFF2-40B4-BE49-F238E27FC236}">
                <a16:creationId xmlns:a16="http://schemas.microsoft.com/office/drawing/2014/main" id="{0BC26889-7AE0-47BB-9219-022F554A2A28}"/>
              </a:ext>
            </a:extLst>
          </p:cNvPr>
          <p:cNvPicPr>
            <a:picLocks noChangeAspect="1"/>
          </p:cNvPicPr>
          <p:nvPr/>
        </p:nvPicPr>
        <p:blipFill>
          <a:blip r:embed="rId6"/>
          <a:stretch>
            <a:fillRect/>
          </a:stretch>
        </p:blipFill>
        <p:spPr>
          <a:xfrm>
            <a:off x="3975651" y="2901557"/>
            <a:ext cx="792371" cy="1287603"/>
          </a:xfrm>
          <a:prstGeom prst="rect">
            <a:avLst/>
          </a:prstGeom>
        </p:spPr>
      </p:pic>
      <p:pic>
        <p:nvPicPr>
          <p:cNvPr id="22" name="Picture 21">
            <a:extLst>
              <a:ext uri="{FF2B5EF4-FFF2-40B4-BE49-F238E27FC236}">
                <a16:creationId xmlns:a16="http://schemas.microsoft.com/office/drawing/2014/main" id="{980021BB-B030-4C25-A3E3-F2FFA720F346}"/>
              </a:ext>
            </a:extLst>
          </p:cNvPr>
          <p:cNvPicPr>
            <a:picLocks noChangeAspect="1"/>
          </p:cNvPicPr>
          <p:nvPr/>
        </p:nvPicPr>
        <p:blipFill rotWithShape="1">
          <a:blip r:embed="rId7"/>
          <a:srcRect l="46679"/>
          <a:stretch/>
        </p:blipFill>
        <p:spPr>
          <a:xfrm>
            <a:off x="10738277" y="2720467"/>
            <a:ext cx="734128" cy="1449532"/>
          </a:xfrm>
          <a:prstGeom prst="rect">
            <a:avLst/>
          </a:prstGeom>
        </p:spPr>
      </p:pic>
      <p:sp>
        <p:nvSpPr>
          <p:cNvPr id="26" name="Speech Bubble: Rectangle with Corners Rounded 25">
            <a:extLst>
              <a:ext uri="{FF2B5EF4-FFF2-40B4-BE49-F238E27FC236}">
                <a16:creationId xmlns:a16="http://schemas.microsoft.com/office/drawing/2014/main" id="{E70F10F9-CA0D-4362-8CEF-3797B634B5C3}"/>
              </a:ext>
            </a:extLst>
          </p:cNvPr>
          <p:cNvSpPr/>
          <p:nvPr/>
        </p:nvSpPr>
        <p:spPr>
          <a:xfrm>
            <a:off x="4419600" y="5162011"/>
            <a:ext cx="5440017" cy="1537770"/>
          </a:xfrm>
          <a:prstGeom prst="wedgeRoundRectCallout">
            <a:avLst>
              <a:gd name="adj1" fmla="val 8139"/>
              <a:gd name="adj2" fmla="val -83723"/>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2060"/>
              </a:buClr>
              <a:buSzPts val="4200"/>
            </a:pPr>
            <a:r>
              <a:rPr lang="en-GB" sz="2800" dirty="0">
                <a:solidFill>
                  <a:srgbClr val="002060"/>
                </a:solidFill>
                <a:latin typeface="Century Gothic" panose="020B0502020202020204" pitchFamily="34" charset="0"/>
                <a:ea typeface="Montserrat"/>
                <a:cs typeface="Montserrat"/>
                <a:sym typeface="Montserrat"/>
              </a:rPr>
              <a:t>⚠ You decide the best translation for </a:t>
            </a:r>
            <a:r>
              <a:rPr lang="en-GB" sz="2800" b="1" dirty="0" err="1">
                <a:solidFill>
                  <a:srgbClr val="002060"/>
                </a:solidFill>
                <a:latin typeface="Century Gothic" panose="020B0502020202020204" pitchFamily="34" charset="0"/>
                <a:ea typeface="Montserrat"/>
                <a:cs typeface="Montserrat"/>
                <a:sym typeface="Montserrat"/>
              </a:rPr>
              <a:t>en</a:t>
            </a:r>
            <a:r>
              <a:rPr lang="en-GB" sz="2800" dirty="0">
                <a:solidFill>
                  <a:srgbClr val="002060"/>
                </a:solidFill>
                <a:latin typeface="Century Gothic" panose="020B0502020202020204" pitchFamily="34" charset="0"/>
                <a:ea typeface="Montserrat"/>
                <a:cs typeface="Montserrat"/>
                <a:sym typeface="Montserrat"/>
              </a:rPr>
              <a:t> - </a:t>
            </a:r>
            <a:r>
              <a:rPr lang="en-GB" sz="2800" b="1" i="1" dirty="0">
                <a:solidFill>
                  <a:srgbClr val="002060"/>
                </a:solidFill>
                <a:latin typeface="Century Gothic" panose="020B0502020202020204" pitchFamily="34" charset="0"/>
                <a:ea typeface="Montserrat"/>
                <a:cs typeface="Montserrat"/>
                <a:sym typeface="Montserrat"/>
              </a:rPr>
              <a:t>on, at, in </a:t>
            </a:r>
            <a:r>
              <a:rPr lang="en-GB" sz="2800" dirty="0">
                <a:solidFill>
                  <a:srgbClr val="002060"/>
                </a:solidFill>
                <a:latin typeface="Century Gothic" panose="020B0502020202020204" pitchFamily="34" charset="0"/>
                <a:ea typeface="Montserrat"/>
                <a:cs typeface="Montserrat"/>
                <a:sym typeface="Montserrat"/>
              </a:rPr>
              <a:t>- depending on the context.</a:t>
            </a:r>
          </a:p>
        </p:txBody>
      </p:sp>
    </p:spTree>
    <p:extLst>
      <p:ext uri="{BB962C8B-B14F-4D97-AF65-F5344CB8AC3E}">
        <p14:creationId xmlns:p14="http://schemas.microsoft.com/office/powerpoint/2010/main" val="3423249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4"/>
                                        </p:tgtEl>
                                        <p:attrNameLst>
                                          <p:attrName>style.visibility</p:attrName>
                                        </p:attrNameLst>
                                      </p:cBhvr>
                                      <p:to>
                                        <p:strVal val="visible"/>
                                      </p:to>
                                    </p:set>
                                    <p:animEffect transition="in" filter="fade">
                                      <p:cBhvr>
                                        <p:cTn id="7" dur="1000"/>
                                        <p:tgtEl>
                                          <p:spTgt spid="6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5"/>
                                        </p:tgtEl>
                                        <p:attrNameLst>
                                          <p:attrName>style.visibility</p:attrName>
                                        </p:attrNameLst>
                                      </p:cBhvr>
                                      <p:to>
                                        <p:strVal val="visible"/>
                                      </p:to>
                                    </p:set>
                                    <p:animEffect transition="in" filter="fade">
                                      <p:cBhvr>
                                        <p:cTn id="12" dur="500"/>
                                        <p:tgtEl>
                                          <p:spTgt spid="6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childTnLst>
                                </p:cTn>
                              </p:par>
                              <p:par>
                                <p:cTn id="18" presetID="10" presetClass="entr" presetSubtype="0" fill="hold"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500"/>
                                        <p:tgtEl>
                                          <p:spTgt spid="20"/>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6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58"/>
                                        </p:tgtEl>
                                        <p:attrNameLst>
                                          <p:attrName>style.visibility</p:attrName>
                                        </p:attrNameLst>
                                      </p:cBhvr>
                                      <p:to>
                                        <p:strVal val="visible"/>
                                      </p:to>
                                    </p:set>
                                    <p:animEffect transition="in" filter="fade">
                                      <p:cBhvr>
                                        <p:cTn id="29" dur="1000"/>
                                        <p:tgtEl>
                                          <p:spTgt spid="58"/>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animEffect transition="in" filter="fade">
                                      <p:cBhvr>
                                        <p:cTn id="34" dur="500"/>
                                        <p:tgtEl>
                                          <p:spTgt spid="66"/>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nodeType="click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fade">
                                      <p:cBhvr>
                                        <p:cTn id="39" dur="1000"/>
                                        <p:tgtEl>
                                          <p:spTgt spid="68"/>
                                        </p:tgtEl>
                                      </p:cBhvr>
                                    </p:animEffect>
                                  </p:childTnLst>
                                </p:cTn>
                              </p:par>
                              <p:par>
                                <p:cTn id="40" presetID="10" presetClass="entr" presetSubtype="0" fill="hold" nodeType="with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70"/>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fade">
                                      <p:cBhvr>
                                        <p:cTn id="51" dur="1000"/>
                                        <p:tgtEl>
                                          <p:spTgt spid="69"/>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2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46" name="TextBox 45">
            <a:extLst>
              <a:ext uri="{FF2B5EF4-FFF2-40B4-BE49-F238E27FC236}">
                <a16:creationId xmlns:a16="http://schemas.microsoft.com/office/drawing/2014/main" id="{673E3D14-17D5-4441-986B-9F7B1BE207D1}"/>
              </a:ext>
            </a:extLst>
          </p:cNvPr>
          <p:cNvSpPr txBox="1"/>
          <p:nvPr/>
        </p:nvSpPr>
        <p:spPr>
          <a:xfrm>
            <a:off x="200518" y="1592064"/>
            <a:ext cx="11757019" cy="954107"/>
          </a:xfrm>
          <a:prstGeom prst="rect">
            <a:avLst/>
          </a:prstGeom>
          <a:noFill/>
        </p:spPr>
        <p:txBody>
          <a:bodyPr wrap="square">
            <a:spAutoFit/>
          </a:bodyPr>
          <a:lstStyle/>
          <a:p>
            <a:r>
              <a:rPr lang="en-GB" sz="2800" dirty="0">
                <a:solidFill>
                  <a:srgbClr val="002060"/>
                </a:solidFill>
                <a:latin typeface="Century Gothic" panose="020B0502020202020204" pitchFamily="34" charset="0"/>
                <a:ea typeface="Montserrat"/>
                <a:cs typeface="Montserrat"/>
                <a:sym typeface="Montserrat"/>
              </a:rPr>
              <a:t>After ‘voy’, ‘vas’ and ‘</a:t>
            </a:r>
            <a:r>
              <a:rPr lang="en-GB" sz="2800" dirty="0" err="1">
                <a:solidFill>
                  <a:srgbClr val="002060"/>
                </a:solidFill>
                <a:latin typeface="Century Gothic" panose="020B0502020202020204" pitchFamily="34" charset="0"/>
                <a:ea typeface="Montserrat"/>
                <a:cs typeface="Montserrat"/>
                <a:sym typeface="Montserrat"/>
              </a:rPr>
              <a:t>va</a:t>
            </a:r>
            <a:r>
              <a:rPr lang="en-GB" sz="2800" dirty="0">
                <a:solidFill>
                  <a:srgbClr val="002060"/>
                </a:solidFill>
                <a:latin typeface="Century Gothic" panose="020B0502020202020204" pitchFamily="34" charset="0"/>
                <a:ea typeface="Montserrat"/>
                <a:cs typeface="Montserrat"/>
                <a:sym typeface="Montserrat"/>
              </a:rPr>
              <a:t>’, we use _______ before feminine nouns, and _________ before masculine nouns. </a:t>
            </a:r>
          </a:p>
        </p:txBody>
      </p:sp>
      <p:sp>
        <p:nvSpPr>
          <p:cNvPr id="2" name="Title 1">
            <a:extLst>
              <a:ext uri="{FF2B5EF4-FFF2-40B4-BE49-F238E27FC236}">
                <a16:creationId xmlns:a16="http://schemas.microsoft.com/office/drawing/2014/main" id="{3F9B81CA-49CF-4113-B92C-AF8FEDD23E30}"/>
              </a:ext>
            </a:extLst>
          </p:cNvPr>
          <p:cNvSpPr>
            <a:spLocks noGrp="1"/>
          </p:cNvSpPr>
          <p:nvPr>
            <p:ph type="title"/>
          </p:nvPr>
        </p:nvSpPr>
        <p:spPr>
          <a:xfrm>
            <a:off x="724790" y="58981"/>
            <a:ext cx="2810719" cy="675762"/>
          </a:xfrm>
        </p:spPr>
        <p:txBody>
          <a:bodyPr>
            <a:normAutofit/>
          </a:bodyPr>
          <a:lstStyle/>
          <a:p>
            <a:r>
              <a:rPr lang="en-GB" sz="3200" b="1" dirty="0">
                <a:solidFill>
                  <a:srgbClr val="002060"/>
                </a:solidFill>
                <a:latin typeface="Century Gothic"/>
                <a:ea typeface="Century Gothic"/>
                <a:cs typeface="Century Gothic"/>
                <a:sym typeface="Century Gothic"/>
              </a:rPr>
              <a:t>Follow up 3: </a:t>
            </a:r>
            <a:endParaRPr lang="en-GB" sz="3200" dirty="0"/>
          </a:p>
        </p:txBody>
      </p:sp>
      <p:sp>
        <p:nvSpPr>
          <p:cNvPr id="35" name="Google Shape;167;p2">
            <a:extLst>
              <a:ext uri="{FF2B5EF4-FFF2-40B4-BE49-F238E27FC236}">
                <a16:creationId xmlns:a16="http://schemas.microsoft.com/office/drawing/2014/main" id="{C482D68D-5D9A-4207-BF5C-E6EF304ABBE4}"/>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99" name="Google Shape;282;p13" descr="Reading, Book, Symbol, Icon, Reader, Man">
            <a:extLst>
              <a:ext uri="{FF2B5EF4-FFF2-40B4-BE49-F238E27FC236}">
                <a16:creationId xmlns:a16="http://schemas.microsoft.com/office/drawing/2014/main" id="{1F3FF623-665F-4DD9-883E-1DF06B675E30}"/>
              </a:ext>
            </a:extLst>
          </p:cNvPr>
          <p:cNvPicPr preferRelativeResize="0"/>
          <p:nvPr/>
        </p:nvPicPr>
        <p:blipFill rotWithShape="1">
          <a:blip r:embed="rId3">
            <a:alphaModFix/>
            <a:duotone>
              <a:schemeClr val="accent6">
                <a:shade val="45000"/>
                <a:satMod val="135000"/>
              </a:schemeClr>
              <a:prstClr val="white"/>
            </a:duotone>
            <a:extLst>
              <a:ext uri="{BEBA8EAE-BF5A-486C-A8C5-ECC9F3942E4B}">
                <a14:imgProps xmlns:a14="http://schemas.microsoft.com/office/drawing/2010/main">
                  <a14:imgLayer r:embed="rId4">
                    <a14:imgEffect>
                      <a14:artisticPaintStrokes/>
                    </a14:imgEffect>
                  </a14:imgLayer>
                </a14:imgProps>
              </a:ext>
            </a:extLst>
          </a:blip>
          <a:srcRect/>
          <a:stretch/>
        </p:blipFill>
        <p:spPr>
          <a:xfrm>
            <a:off x="11232568" y="158344"/>
            <a:ext cx="782801" cy="782801"/>
          </a:xfrm>
          <a:prstGeom prst="roundRect">
            <a:avLst/>
          </a:prstGeom>
          <a:solidFill>
            <a:srgbClr val="92D050"/>
          </a:solidFill>
          <a:ln>
            <a:noFill/>
          </a:ln>
        </p:spPr>
      </p:pic>
      <p:sp>
        <p:nvSpPr>
          <p:cNvPr id="100" name="Title 1">
            <a:extLst>
              <a:ext uri="{FF2B5EF4-FFF2-40B4-BE49-F238E27FC236}">
                <a16:creationId xmlns:a16="http://schemas.microsoft.com/office/drawing/2014/main" id="{217AAA05-4313-4BEA-B95B-9D85EB1B1EF2}"/>
              </a:ext>
            </a:extLst>
          </p:cNvPr>
          <p:cNvSpPr txBox="1">
            <a:spLocks/>
          </p:cNvSpPr>
          <p:nvPr/>
        </p:nvSpPr>
        <p:spPr>
          <a:xfrm>
            <a:off x="11300458" y="96642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a:solidFill>
                  <a:schemeClr val="bg1"/>
                </a:solidFill>
                <a:latin typeface="Century Gothic" panose="020B0502020202020204" pitchFamily="34" charset="0"/>
              </a:rPr>
              <a:t>leer</a:t>
            </a:r>
            <a:endParaRPr lang="en-GB" sz="2000" b="1" dirty="0">
              <a:solidFill>
                <a:schemeClr val="bg1"/>
              </a:solidFill>
              <a:latin typeface="Century Gothic" panose="020B0502020202020204" pitchFamily="34" charset="0"/>
            </a:endParaRPr>
          </a:p>
        </p:txBody>
      </p:sp>
      <p:sp>
        <p:nvSpPr>
          <p:cNvPr id="123" name="Title 1">
            <a:extLst>
              <a:ext uri="{FF2B5EF4-FFF2-40B4-BE49-F238E27FC236}">
                <a16:creationId xmlns:a16="http://schemas.microsoft.com/office/drawing/2014/main" id="{A528B4CA-3569-4A28-8288-43BAAE3E75FD}"/>
              </a:ext>
            </a:extLst>
          </p:cNvPr>
          <p:cNvSpPr txBox="1">
            <a:spLocks/>
          </p:cNvSpPr>
          <p:nvPr/>
        </p:nvSpPr>
        <p:spPr>
          <a:xfrm>
            <a:off x="3285280" y="68186"/>
            <a:ext cx="6987767" cy="6757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3200" dirty="0">
                <a:solidFill>
                  <a:srgbClr val="002060"/>
                </a:solidFill>
                <a:latin typeface="Century Gothic"/>
                <a:ea typeface="Century Gothic"/>
                <a:cs typeface="Century Gothic"/>
                <a:sym typeface="Century Gothic"/>
              </a:rPr>
              <a:t>Lee las </a:t>
            </a:r>
            <a:r>
              <a:rPr lang="en-GB" sz="3200" dirty="0" err="1">
                <a:solidFill>
                  <a:srgbClr val="002060"/>
                </a:solidFill>
                <a:latin typeface="Century Gothic"/>
                <a:ea typeface="Century Gothic"/>
                <a:cs typeface="Century Gothic"/>
                <a:sym typeface="Century Gothic"/>
              </a:rPr>
              <a:t>frases</a:t>
            </a:r>
            <a:r>
              <a:rPr lang="en-GB" sz="3200" dirty="0">
                <a:solidFill>
                  <a:srgbClr val="002060"/>
                </a:solidFill>
                <a:latin typeface="Century Gothic"/>
                <a:ea typeface="Century Gothic"/>
                <a:cs typeface="Century Gothic"/>
                <a:sym typeface="Century Gothic"/>
              </a:rPr>
              <a:t>. </a:t>
            </a:r>
            <a:endParaRPr lang="en-GB" sz="3200" dirty="0"/>
          </a:p>
        </p:txBody>
      </p:sp>
      <p:graphicFrame>
        <p:nvGraphicFramePr>
          <p:cNvPr id="3" name="Table 3">
            <a:extLst>
              <a:ext uri="{FF2B5EF4-FFF2-40B4-BE49-F238E27FC236}">
                <a16:creationId xmlns:a16="http://schemas.microsoft.com/office/drawing/2014/main" id="{BBA4729C-A06C-45D8-961F-F8A1AA788FD6}"/>
              </a:ext>
            </a:extLst>
          </p:cNvPr>
          <p:cNvGraphicFramePr>
            <a:graphicFrameLocks noGrp="1"/>
          </p:cNvGraphicFramePr>
          <p:nvPr>
            <p:extLst>
              <p:ext uri="{D42A27DB-BD31-4B8C-83A1-F6EECF244321}">
                <p14:modId xmlns:p14="http://schemas.microsoft.com/office/powerpoint/2010/main" val="550448817"/>
              </p:ext>
            </p:extLst>
          </p:nvPr>
        </p:nvGraphicFramePr>
        <p:xfrm>
          <a:off x="220263" y="3217879"/>
          <a:ext cx="8068972" cy="3400056"/>
        </p:xfrm>
        <a:graphic>
          <a:graphicData uri="http://schemas.openxmlformats.org/drawingml/2006/table">
            <a:tbl>
              <a:tblPr firstRow="1" bandRow="1">
                <a:tableStyleId>{5940675A-B579-460E-94D1-54222C63F5DA}</a:tableStyleId>
              </a:tblPr>
              <a:tblGrid>
                <a:gridCol w="537754">
                  <a:extLst>
                    <a:ext uri="{9D8B030D-6E8A-4147-A177-3AD203B41FA5}">
                      <a16:colId xmlns:a16="http://schemas.microsoft.com/office/drawing/2014/main" val="679701360"/>
                    </a:ext>
                  </a:extLst>
                </a:gridCol>
                <a:gridCol w="7531218">
                  <a:extLst>
                    <a:ext uri="{9D8B030D-6E8A-4147-A177-3AD203B41FA5}">
                      <a16:colId xmlns:a16="http://schemas.microsoft.com/office/drawing/2014/main" val="3184141065"/>
                    </a:ext>
                  </a:extLst>
                </a:gridCol>
              </a:tblGrid>
              <a:tr h="566676">
                <a:tc>
                  <a:txBody>
                    <a:bodyPr/>
                    <a:lstStyle/>
                    <a:p>
                      <a:pPr algn="ctr"/>
                      <a:endParaRPr lang="en-GB" sz="28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dirty="0" err="1">
                          <a:solidFill>
                            <a:srgbClr val="002060"/>
                          </a:solidFill>
                          <a:latin typeface="Century Gothic" panose="020B0502020202020204" pitchFamily="34" charset="0"/>
                        </a:rPr>
                        <a:t>Va</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al  </a:t>
                      </a:r>
                      <a:r>
                        <a:rPr lang="en-GB" sz="2400" dirty="0">
                          <a:solidFill>
                            <a:srgbClr val="002060"/>
                          </a:solidFill>
                          <a:latin typeface="Century Gothic" panose="020B0502020202020204" pitchFamily="34" charset="0"/>
                        </a:rPr>
                        <a:t> cine con mi </a:t>
                      </a:r>
                      <a:r>
                        <a:rPr lang="en-GB" sz="2400" dirty="0" err="1">
                          <a:solidFill>
                            <a:srgbClr val="002060"/>
                          </a:solidFill>
                          <a:latin typeface="Century Gothic" panose="020B0502020202020204" pitchFamily="34" charset="0"/>
                        </a:rPr>
                        <a:t>papá</a:t>
                      </a:r>
                      <a:r>
                        <a:rPr lang="en-GB" sz="2400" dirty="0">
                          <a:solidFill>
                            <a:srgbClr val="002060"/>
                          </a:solidFill>
                          <a:latin typeface="Century Gothic" panose="020B0502020202020204" pitchFamily="34" charset="0"/>
                        </a:rPr>
                        <a:t>.  [I]</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1293338316"/>
                  </a:ext>
                </a:extLst>
              </a:tr>
              <a:tr h="566676">
                <a:tc>
                  <a:txBody>
                    <a:bodyPr/>
                    <a:lstStyle/>
                    <a:p>
                      <a:pPr algn="ctr"/>
                      <a:endParaRPr lang="en-GB" sz="28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dirty="0" err="1">
                          <a:solidFill>
                            <a:srgbClr val="002060"/>
                          </a:solidFill>
                          <a:latin typeface="Century Gothic" panose="020B0502020202020204" pitchFamily="34" charset="0"/>
                        </a:rPr>
                        <a:t>Estás</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en</a:t>
                      </a:r>
                      <a:r>
                        <a:rPr lang="en-GB" sz="2400" dirty="0">
                          <a:solidFill>
                            <a:srgbClr val="002060"/>
                          </a:solidFill>
                          <a:latin typeface="Century Gothic" panose="020B0502020202020204" pitchFamily="34" charset="0"/>
                        </a:rPr>
                        <a:t> la </a:t>
                      </a:r>
                      <a:r>
                        <a:rPr lang="en-GB" sz="2400" dirty="0" err="1">
                          <a:solidFill>
                            <a:srgbClr val="002060"/>
                          </a:solidFill>
                          <a:latin typeface="Century Gothic" panose="020B0502020202020204" pitchFamily="34" charset="0"/>
                        </a:rPr>
                        <a:t>cama</a:t>
                      </a:r>
                      <a:r>
                        <a:rPr lang="en-GB" sz="2400" dirty="0">
                          <a:solidFill>
                            <a:srgbClr val="002060"/>
                          </a:solidFill>
                          <a:latin typeface="Century Gothic" panose="020B0502020202020204" pitchFamily="34" charset="0"/>
                        </a:rPr>
                        <a:t> de la </a:t>
                      </a:r>
                      <a:r>
                        <a:rPr lang="en-GB" sz="2400" dirty="0" err="1">
                          <a:solidFill>
                            <a:srgbClr val="002060"/>
                          </a:solidFill>
                          <a:latin typeface="Century Gothic" panose="020B0502020202020204" pitchFamily="34" charset="0"/>
                        </a:rPr>
                        <a:t>habitación</a:t>
                      </a:r>
                      <a:r>
                        <a:rPr lang="en-GB" sz="2400" dirty="0">
                          <a:solidFill>
                            <a:srgbClr val="002060"/>
                          </a:solidFill>
                          <a:latin typeface="Century Gothic" panose="020B0502020202020204" pitchFamily="34" charset="0"/>
                        </a:rPr>
                        <a:t>. [you]</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891014255"/>
                  </a:ext>
                </a:extLst>
              </a:tr>
              <a:tr h="566676">
                <a:tc>
                  <a:txBody>
                    <a:bodyPr/>
                    <a:lstStyle/>
                    <a:p>
                      <a:pPr algn="ctr"/>
                      <a:endParaRPr lang="en-GB" sz="28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400" dirty="0" err="1">
                          <a:solidFill>
                            <a:srgbClr val="002060"/>
                          </a:solidFill>
                          <a:latin typeface="Century Gothic" panose="020B0502020202020204" pitchFamily="34" charset="0"/>
                        </a:rPr>
                        <a:t>Está</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en</a:t>
                      </a:r>
                      <a:r>
                        <a:rPr lang="en-GB" sz="2400" dirty="0">
                          <a:solidFill>
                            <a:srgbClr val="002060"/>
                          </a:solidFill>
                          <a:latin typeface="Century Gothic" panose="020B0502020202020204" pitchFamily="34" charset="0"/>
                        </a:rPr>
                        <a:t> el mercado de Barcelona. [s/he]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651595820"/>
                  </a:ext>
                </a:extLst>
              </a:tr>
              <a:tr h="566676">
                <a:tc>
                  <a:txBody>
                    <a:bodyPr/>
                    <a:lstStyle/>
                    <a:p>
                      <a:pPr algn="ctr"/>
                      <a:endParaRPr lang="en-GB" sz="28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dirty="0">
                          <a:solidFill>
                            <a:srgbClr val="002060"/>
                          </a:solidFill>
                          <a:latin typeface="Century Gothic" panose="020B0502020202020204" pitchFamily="34" charset="0"/>
                        </a:rPr>
                        <a:t>Vas   </a:t>
                      </a:r>
                      <a:r>
                        <a:rPr lang="en-GB" sz="2400" b="1" dirty="0">
                          <a:solidFill>
                            <a:srgbClr val="002060"/>
                          </a:solidFill>
                          <a:latin typeface="Century Gothic" panose="020B0502020202020204" pitchFamily="34" charset="0"/>
                        </a:rPr>
                        <a:t>a</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la </a:t>
                      </a:r>
                      <a:r>
                        <a:rPr lang="en-GB" sz="2400" dirty="0" err="1">
                          <a:solidFill>
                            <a:srgbClr val="002060"/>
                          </a:solidFill>
                          <a:latin typeface="Century Gothic" panose="020B0502020202020204" pitchFamily="34" charset="0"/>
                        </a:rPr>
                        <a:t>montaña</a:t>
                      </a:r>
                      <a:r>
                        <a:rPr lang="en-GB" sz="2400" dirty="0">
                          <a:solidFill>
                            <a:srgbClr val="002060"/>
                          </a:solidFill>
                          <a:latin typeface="Century Gothic" panose="020B0502020202020204" pitchFamily="34" charset="0"/>
                        </a:rPr>
                        <a:t> al sur de la ciudad. [you] </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828843327"/>
                  </a:ext>
                </a:extLst>
              </a:tr>
              <a:tr h="566676">
                <a:tc>
                  <a:txBody>
                    <a:bodyPr/>
                    <a:lstStyle/>
                    <a:p>
                      <a:pPr algn="ctr"/>
                      <a:endParaRPr lang="en-GB" sz="28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dirty="0" err="1">
                          <a:solidFill>
                            <a:srgbClr val="002060"/>
                          </a:solidFill>
                          <a:latin typeface="Century Gothic" panose="020B0502020202020204" pitchFamily="34" charset="0"/>
                        </a:rPr>
                        <a:t>Va</a:t>
                      </a:r>
                      <a:r>
                        <a:rPr lang="en-GB" sz="2400" dirty="0">
                          <a:solidFill>
                            <a:srgbClr val="002060"/>
                          </a:solidFill>
                          <a:latin typeface="Century Gothic" panose="020B0502020202020204" pitchFamily="34" charset="0"/>
                        </a:rPr>
                        <a:t>     </a:t>
                      </a:r>
                      <a:r>
                        <a:rPr lang="en-GB" sz="2400" b="1" dirty="0">
                          <a:solidFill>
                            <a:srgbClr val="002060"/>
                          </a:solidFill>
                          <a:latin typeface="Century Gothic" panose="020B0502020202020204" pitchFamily="34" charset="0"/>
                        </a:rPr>
                        <a:t>al </a:t>
                      </a:r>
                      <a:r>
                        <a:rPr lang="en-GB" sz="2400" dirty="0" err="1">
                          <a:solidFill>
                            <a:srgbClr val="002060"/>
                          </a:solidFill>
                          <a:latin typeface="Century Gothic" panose="020B0502020202020204" pitchFamily="34" charset="0"/>
                        </a:rPr>
                        <a:t>teatro</a:t>
                      </a:r>
                      <a:r>
                        <a:rPr lang="en-GB" sz="2400" dirty="0">
                          <a:solidFill>
                            <a:srgbClr val="002060"/>
                          </a:solidFill>
                          <a:latin typeface="Century Gothic" panose="020B0502020202020204" pitchFamily="34" charset="0"/>
                        </a:rPr>
                        <a:t> al </a:t>
                      </a:r>
                      <a:r>
                        <a:rPr lang="en-GB" sz="2400" dirty="0" err="1">
                          <a:solidFill>
                            <a:srgbClr val="002060"/>
                          </a:solidFill>
                          <a:latin typeface="Century Gothic" panose="020B0502020202020204" pitchFamily="34" charset="0"/>
                        </a:rPr>
                        <a:t>norte</a:t>
                      </a:r>
                      <a:r>
                        <a:rPr lang="en-GB" sz="2400" dirty="0">
                          <a:solidFill>
                            <a:srgbClr val="002060"/>
                          </a:solidFill>
                          <a:latin typeface="Century Gothic" panose="020B0502020202020204" pitchFamily="34" charset="0"/>
                        </a:rPr>
                        <a:t> de la ciudad. [s/he]</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28308925"/>
                  </a:ext>
                </a:extLst>
              </a:tr>
              <a:tr h="566676">
                <a:tc>
                  <a:txBody>
                    <a:bodyPr/>
                    <a:lstStyle/>
                    <a:p>
                      <a:pPr algn="ctr"/>
                      <a:endParaRPr lang="en-GB" sz="2800" b="1" dirty="0">
                        <a:solidFill>
                          <a:srgbClr val="FF0066"/>
                        </a:solidFill>
                        <a:latin typeface="Century Gothic" panose="020B0502020202020204" pitchFamily="34" charset="0"/>
                      </a:endParaRP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tc>
                  <a:txBody>
                    <a:bodyPr/>
                    <a:lstStyle/>
                    <a:p>
                      <a:r>
                        <a:rPr lang="en-GB" sz="2400" dirty="0" err="1">
                          <a:solidFill>
                            <a:srgbClr val="002060"/>
                          </a:solidFill>
                          <a:latin typeface="Century Gothic" panose="020B0502020202020204" pitchFamily="34" charset="0"/>
                        </a:rPr>
                        <a:t>Estás</a:t>
                      </a:r>
                      <a:r>
                        <a:rPr lang="en-GB" sz="2400" dirty="0">
                          <a:solidFill>
                            <a:srgbClr val="002060"/>
                          </a:solidFill>
                          <a:latin typeface="Century Gothic" panose="020B0502020202020204" pitchFamily="34" charset="0"/>
                        </a:rPr>
                        <a:t>  </a:t>
                      </a:r>
                      <a:r>
                        <a:rPr lang="en-GB" sz="2400" b="1" dirty="0" err="1">
                          <a:solidFill>
                            <a:srgbClr val="002060"/>
                          </a:solidFill>
                          <a:latin typeface="Century Gothic" panose="020B0502020202020204" pitchFamily="34" charset="0"/>
                        </a:rPr>
                        <a:t>en</a:t>
                      </a:r>
                      <a:r>
                        <a:rPr lang="en-GB" sz="2400" b="1" dirty="0">
                          <a:solidFill>
                            <a:srgbClr val="002060"/>
                          </a:solidFill>
                          <a:latin typeface="Century Gothic" panose="020B0502020202020204" pitchFamily="34" charset="0"/>
                        </a:rPr>
                        <a:t> </a:t>
                      </a:r>
                      <a:r>
                        <a:rPr lang="en-GB" sz="2400" dirty="0">
                          <a:solidFill>
                            <a:srgbClr val="002060"/>
                          </a:solidFill>
                          <a:latin typeface="Century Gothic" panose="020B0502020202020204" pitchFamily="34" charset="0"/>
                        </a:rPr>
                        <a:t>la casa de un </a:t>
                      </a:r>
                      <a:r>
                        <a:rPr lang="en-GB" sz="2400" dirty="0" err="1">
                          <a:solidFill>
                            <a:srgbClr val="002060"/>
                          </a:solidFill>
                          <a:latin typeface="Century Gothic" panose="020B0502020202020204" pitchFamily="34" charset="0"/>
                        </a:rPr>
                        <a:t>arquitecto</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famoso</a:t>
                      </a:r>
                      <a:r>
                        <a:rPr lang="en-GB" sz="2400" dirty="0">
                          <a:solidFill>
                            <a:srgbClr val="002060"/>
                          </a:solidFill>
                          <a:latin typeface="Century Gothic" panose="020B0502020202020204" pitchFamily="34" charset="0"/>
                        </a:rPr>
                        <a:t>. [you]</a:t>
                      </a:r>
                    </a:p>
                  </a:txBody>
                  <a:tcPr anchor="ctr">
                    <a:lnL w="12700" cap="flat" cmpd="sng" algn="ctr">
                      <a:solidFill>
                        <a:srgbClr val="002060"/>
                      </a:solidFill>
                      <a:prstDash val="solid"/>
                      <a:round/>
                      <a:headEnd type="none" w="med" len="med"/>
                      <a:tailEnd type="none" w="med" len="med"/>
                    </a:lnL>
                    <a:lnR w="12700" cap="flat" cmpd="sng" algn="ctr">
                      <a:solidFill>
                        <a:srgbClr val="002060"/>
                      </a:solidFill>
                      <a:prstDash val="solid"/>
                      <a:round/>
                      <a:headEnd type="none" w="med" len="med"/>
                      <a:tailEnd type="none" w="med" len="med"/>
                    </a:lnR>
                    <a:lnT w="12700" cap="flat" cmpd="sng" algn="ctr">
                      <a:solidFill>
                        <a:srgbClr val="002060"/>
                      </a:solidFill>
                      <a:prstDash val="solid"/>
                      <a:round/>
                      <a:headEnd type="none" w="med" len="med"/>
                      <a:tailEnd type="none" w="med" len="med"/>
                    </a:lnT>
                    <a:lnB w="12700"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178679318"/>
                  </a:ext>
                </a:extLst>
              </a:tr>
            </a:tbl>
          </a:graphicData>
        </a:graphic>
      </p:graphicFrame>
      <p:sp>
        <p:nvSpPr>
          <p:cNvPr id="32" name="TextBox 31">
            <a:extLst>
              <a:ext uri="{FF2B5EF4-FFF2-40B4-BE49-F238E27FC236}">
                <a16:creationId xmlns:a16="http://schemas.microsoft.com/office/drawing/2014/main" id="{03C104BE-5FAE-4A08-827B-80803DD97131}"/>
              </a:ext>
            </a:extLst>
          </p:cNvPr>
          <p:cNvSpPr txBox="1"/>
          <p:nvPr/>
        </p:nvSpPr>
        <p:spPr>
          <a:xfrm>
            <a:off x="123171" y="749417"/>
            <a:ext cx="6655992" cy="954107"/>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A </a:t>
            </a:r>
          </a:p>
          <a:p>
            <a:endParaRPr lang="en-GB" sz="2800" b="1" dirty="0">
              <a:solidFill>
                <a:srgbClr val="002060"/>
              </a:solidFill>
              <a:latin typeface="Century Gothic" panose="020B0502020202020204" pitchFamily="34" charset="0"/>
            </a:endParaRPr>
          </a:p>
        </p:txBody>
      </p:sp>
      <p:sp>
        <p:nvSpPr>
          <p:cNvPr id="33" name="Google Shape;483;p48">
            <a:extLst>
              <a:ext uri="{FF2B5EF4-FFF2-40B4-BE49-F238E27FC236}">
                <a16:creationId xmlns:a16="http://schemas.microsoft.com/office/drawing/2014/main" id="{6F6D5589-185C-4671-881A-148CAFDADC45}"/>
              </a:ext>
            </a:extLst>
          </p:cNvPr>
          <p:cNvSpPr txBox="1"/>
          <p:nvPr/>
        </p:nvSpPr>
        <p:spPr>
          <a:xfrm>
            <a:off x="644540" y="721507"/>
            <a:ext cx="10655918" cy="630620"/>
          </a:xfrm>
          <a:prstGeom prst="rect">
            <a:avLst/>
          </a:prstGeom>
          <a:noFill/>
          <a:ln>
            <a:noFill/>
          </a:ln>
        </p:spPr>
        <p:txBody>
          <a:bodyPr spcFirstLastPara="1" wrap="square" lIns="45713" tIns="45713" rIns="45713" bIns="45713" anchor="t" anchorCtr="0">
            <a:noAutofit/>
          </a:bodyPr>
          <a:lstStyle/>
          <a:p>
            <a:r>
              <a:rPr lang="en-GB" sz="2800" dirty="0">
                <a:solidFill>
                  <a:srgbClr val="002060"/>
                </a:solidFill>
                <a:latin typeface="Century Gothic" panose="020B0502020202020204" pitchFamily="34" charset="0"/>
                <a:ea typeface="Montserrat"/>
                <a:cs typeface="Montserrat"/>
                <a:sym typeface="Montserrat"/>
              </a:rPr>
              <a:t>After ‘estoy’, ‘</a:t>
            </a:r>
            <a:r>
              <a:rPr lang="en-GB" sz="2800" dirty="0" err="1">
                <a:solidFill>
                  <a:srgbClr val="002060"/>
                </a:solidFill>
                <a:latin typeface="Century Gothic" panose="020B0502020202020204" pitchFamily="34" charset="0"/>
                <a:ea typeface="Montserrat"/>
                <a:cs typeface="Montserrat"/>
                <a:sym typeface="Montserrat"/>
              </a:rPr>
              <a:t>estás</a:t>
            </a:r>
            <a:r>
              <a:rPr lang="en-GB" sz="2800" dirty="0">
                <a:solidFill>
                  <a:srgbClr val="002060"/>
                </a:solidFill>
                <a:latin typeface="Century Gothic" panose="020B0502020202020204" pitchFamily="34" charset="0"/>
                <a:ea typeface="Montserrat"/>
                <a:cs typeface="Montserrat"/>
                <a:sym typeface="Montserrat"/>
              </a:rPr>
              <a:t>’ and ‘está’, we often use the preposition  ____________.</a:t>
            </a:r>
          </a:p>
          <a:p>
            <a:r>
              <a:rPr lang="en-GB" sz="2800" dirty="0">
                <a:solidFill>
                  <a:srgbClr val="002060"/>
                </a:solidFill>
                <a:latin typeface="Century Gothic" panose="020B0502020202020204" pitchFamily="34" charset="0"/>
                <a:ea typeface="Montserrat"/>
                <a:cs typeface="Montserrat"/>
                <a:sym typeface="Montserrat"/>
              </a:rPr>
              <a:t> </a:t>
            </a:r>
            <a:endParaRPr sz="2800" dirty="0">
              <a:solidFill>
                <a:srgbClr val="002060"/>
              </a:solidFill>
              <a:latin typeface="Century Gothic" panose="020B0502020202020204" pitchFamily="34" charset="0"/>
              <a:ea typeface="Montserrat"/>
              <a:cs typeface="Montserrat"/>
              <a:sym typeface="Montserrat"/>
            </a:endParaRPr>
          </a:p>
        </p:txBody>
      </p:sp>
      <p:sp>
        <p:nvSpPr>
          <p:cNvPr id="41" name="TextBox 40">
            <a:extLst>
              <a:ext uri="{FF2B5EF4-FFF2-40B4-BE49-F238E27FC236}">
                <a16:creationId xmlns:a16="http://schemas.microsoft.com/office/drawing/2014/main" id="{0BA3DEBD-E065-4402-A50B-94AFF7E42B45}"/>
              </a:ext>
            </a:extLst>
          </p:cNvPr>
          <p:cNvSpPr txBox="1"/>
          <p:nvPr/>
        </p:nvSpPr>
        <p:spPr>
          <a:xfrm>
            <a:off x="200519" y="2605408"/>
            <a:ext cx="6578643"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B </a:t>
            </a:r>
            <a:r>
              <a:rPr lang="en-GB" sz="2400" dirty="0">
                <a:solidFill>
                  <a:srgbClr val="002060"/>
                </a:solidFill>
                <a:latin typeface="Century Gothic" panose="020B0502020202020204" pitchFamily="34" charset="0"/>
              </a:rPr>
              <a:t>Lee. ¿</a:t>
            </a:r>
            <a:r>
              <a:rPr lang="en-GB" sz="2400" dirty="0" err="1">
                <a:solidFill>
                  <a:srgbClr val="002060"/>
                </a:solidFill>
                <a:latin typeface="Century Gothic" panose="020B0502020202020204" pitchFamily="34" charset="0"/>
              </a:rPr>
              <a:t>Qué</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verbo</a:t>
            </a:r>
            <a:r>
              <a:rPr lang="en-GB" sz="2400" dirty="0">
                <a:solidFill>
                  <a:srgbClr val="002060"/>
                </a:solidFill>
                <a:latin typeface="Century Gothic" panose="020B0502020202020204" pitchFamily="34" charset="0"/>
              </a:rPr>
              <a:t> es’?</a:t>
            </a:r>
          </a:p>
        </p:txBody>
      </p:sp>
      <p:sp>
        <p:nvSpPr>
          <p:cNvPr id="8" name="Rectangle: Rounded Corners 7">
            <a:extLst>
              <a:ext uri="{FF2B5EF4-FFF2-40B4-BE49-F238E27FC236}">
                <a16:creationId xmlns:a16="http://schemas.microsoft.com/office/drawing/2014/main" id="{B92EE81D-BB76-4805-914D-F78114D17400}"/>
              </a:ext>
            </a:extLst>
          </p:cNvPr>
          <p:cNvSpPr/>
          <p:nvPr/>
        </p:nvSpPr>
        <p:spPr>
          <a:xfrm>
            <a:off x="830699" y="3314092"/>
            <a:ext cx="571083" cy="36871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3" name="TextBox 42">
            <a:extLst>
              <a:ext uri="{FF2B5EF4-FFF2-40B4-BE49-F238E27FC236}">
                <a16:creationId xmlns:a16="http://schemas.microsoft.com/office/drawing/2014/main" id="{16E7E7F1-676D-49AC-AE40-0F563F4B98CC}"/>
              </a:ext>
            </a:extLst>
          </p:cNvPr>
          <p:cNvSpPr txBox="1"/>
          <p:nvPr/>
        </p:nvSpPr>
        <p:spPr>
          <a:xfrm>
            <a:off x="1392645" y="1074528"/>
            <a:ext cx="1821953" cy="584775"/>
          </a:xfrm>
          <a:prstGeom prst="rect">
            <a:avLst/>
          </a:prstGeom>
          <a:noFill/>
        </p:spPr>
        <p:txBody>
          <a:bodyPr wrap="square" rtlCol="0">
            <a:spAutoFit/>
          </a:bodyPr>
          <a:lstStyle/>
          <a:p>
            <a:r>
              <a:rPr lang="en-GB" sz="3200" b="1" dirty="0">
                <a:solidFill>
                  <a:srgbClr val="92D050"/>
                </a:solidFill>
                <a:latin typeface="Century Gothic" panose="020B0502020202020204" pitchFamily="34" charset="0"/>
              </a:rPr>
              <a:t>en</a:t>
            </a:r>
          </a:p>
        </p:txBody>
      </p:sp>
      <p:sp>
        <p:nvSpPr>
          <p:cNvPr id="47" name="Rectangle: Rounded Corners 46">
            <a:extLst>
              <a:ext uri="{FF2B5EF4-FFF2-40B4-BE49-F238E27FC236}">
                <a16:creationId xmlns:a16="http://schemas.microsoft.com/office/drawing/2014/main" id="{43C16A82-440B-49F5-90E8-64C6B3F9B3F4}"/>
              </a:ext>
            </a:extLst>
          </p:cNvPr>
          <p:cNvSpPr/>
          <p:nvPr/>
        </p:nvSpPr>
        <p:spPr>
          <a:xfrm>
            <a:off x="827986" y="3851105"/>
            <a:ext cx="783135" cy="41056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9" name="Rectangle: Rounded Corners 48">
            <a:extLst>
              <a:ext uri="{FF2B5EF4-FFF2-40B4-BE49-F238E27FC236}">
                <a16:creationId xmlns:a16="http://schemas.microsoft.com/office/drawing/2014/main" id="{3BF95C82-32D2-4FF4-B1C9-5C9DF2540993}"/>
              </a:ext>
            </a:extLst>
          </p:cNvPr>
          <p:cNvSpPr/>
          <p:nvPr/>
        </p:nvSpPr>
        <p:spPr>
          <a:xfrm>
            <a:off x="849411" y="4454579"/>
            <a:ext cx="571083" cy="36871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0" name="Rectangle: Rounded Corners 49">
            <a:extLst>
              <a:ext uri="{FF2B5EF4-FFF2-40B4-BE49-F238E27FC236}">
                <a16:creationId xmlns:a16="http://schemas.microsoft.com/office/drawing/2014/main" id="{D775003D-C29B-46C6-8872-D04E10F62AD5}"/>
              </a:ext>
            </a:extLst>
          </p:cNvPr>
          <p:cNvSpPr/>
          <p:nvPr/>
        </p:nvSpPr>
        <p:spPr>
          <a:xfrm>
            <a:off x="822361" y="5004679"/>
            <a:ext cx="812236" cy="399698"/>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1" name="Rectangle: Rounded Corners 50">
            <a:extLst>
              <a:ext uri="{FF2B5EF4-FFF2-40B4-BE49-F238E27FC236}">
                <a16:creationId xmlns:a16="http://schemas.microsoft.com/office/drawing/2014/main" id="{C443F089-9CF0-49BD-AFDF-2296D66DEC89}"/>
              </a:ext>
            </a:extLst>
          </p:cNvPr>
          <p:cNvSpPr/>
          <p:nvPr/>
        </p:nvSpPr>
        <p:spPr>
          <a:xfrm>
            <a:off x="806756" y="5566819"/>
            <a:ext cx="804365" cy="414067"/>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2" name="Rectangle: Rounded Corners 51">
            <a:extLst>
              <a:ext uri="{FF2B5EF4-FFF2-40B4-BE49-F238E27FC236}">
                <a16:creationId xmlns:a16="http://schemas.microsoft.com/office/drawing/2014/main" id="{2C9AFBC2-BD16-469F-868B-95DF92A69FE7}"/>
              </a:ext>
            </a:extLst>
          </p:cNvPr>
          <p:cNvSpPr/>
          <p:nvPr/>
        </p:nvSpPr>
        <p:spPr>
          <a:xfrm>
            <a:off x="826029" y="6117114"/>
            <a:ext cx="764878" cy="433190"/>
          </a:xfrm>
          <a:prstGeom prst="round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9" name="TextBox 38">
            <a:extLst>
              <a:ext uri="{FF2B5EF4-FFF2-40B4-BE49-F238E27FC236}">
                <a16:creationId xmlns:a16="http://schemas.microsoft.com/office/drawing/2014/main" id="{9A940FE5-5679-433F-81DB-920CD1DC683E}"/>
              </a:ext>
            </a:extLst>
          </p:cNvPr>
          <p:cNvSpPr txBox="1"/>
          <p:nvPr/>
        </p:nvSpPr>
        <p:spPr>
          <a:xfrm>
            <a:off x="6306025" y="1513595"/>
            <a:ext cx="1821953" cy="584775"/>
          </a:xfrm>
          <a:prstGeom prst="rect">
            <a:avLst/>
          </a:prstGeom>
          <a:noFill/>
        </p:spPr>
        <p:txBody>
          <a:bodyPr wrap="square" rtlCol="0">
            <a:spAutoFit/>
          </a:bodyPr>
          <a:lstStyle/>
          <a:p>
            <a:r>
              <a:rPr lang="en-GB" sz="3200" b="1" dirty="0">
                <a:solidFill>
                  <a:srgbClr val="92D050"/>
                </a:solidFill>
                <a:latin typeface="Century Gothic" panose="020B0502020202020204" pitchFamily="34" charset="0"/>
              </a:rPr>
              <a:t>a la</a:t>
            </a:r>
          </a:p>
        </p:txBody>
      </p:sp>
      <p:sp>
        <p:nvSpPr>
          <p:cNvPr id="40" name="TextBox 39">
            <a:extLst>
              <a:ext uri="{FF2B5EF4-FFF2-40B4-BE49-F238E27FC236}">
                <a16:creationId xmlns:a16="http://schemas.microsoft.com/office/drawing/2014/main" id="{D217BD81-1F46-4616-96D8-D0A36255D6A9}"/>
              </a:ext>
            </a:extLst>
          </p:cNvPr>
          <p:cNvSpPr txBox="1"/>
          <p:nvPr/>
        </p:nvSpPr>
        <p:spPr>
          <a:xfrm>
            <a:off x="1629214" y="1935276"/>
            <a:ext cx="1821953" cy="584775"/>
          </a:xfrm>
          <a:prstGeom prst="rect">
            <a:avLst/>
          </a:prstGeom>
          <a:noFill/>
        </p:spPr>
        <p:txBody>
          <a:bodyPr wrap="square" rtlCol="0">
            <a:spAutoFit/>
          </a:bodyPr>
          <a:lstStyle/>
          <a:p>
            <a:r>
              <a:rPr lang="en-GB" sz="3200" b="1" dirty="0">
                <a:solidFill>
                  <a:srgbClr val="92D050"/>
                </a:solidFill>
                <a:latin typeface="Century Gothic" panose="020B0502020202020204" pitchFamily="34" charset="0"/>
              </a:rPr>
              <a:t>al</a:t>
            </a:r>
          </a:p>
        </p:txBody>
      </p:sp>
      <p:sp>
        <p:nvSpPr>
          <p:cNvPr id="48" name="TextBox 47">
            <a:extLst>
              <a:ext uri="{FF2B5EF4-FFF2-40B4-BE49-F238E27FC236}">
                <a16:creationId xmlns:a16="http://schemas.microsoft.com/office/drawing/2014/main" id="{4180B797-D332-4181-A937-0078DC2592C7}"/>
              </a:ext>
            </a:extLst>
          </p:cNvPr>
          <p:cNvSpPr txBox="1"/>
          <p:nvPr/>
        </p:nvSpPr>
        <p:spPr>
          <a:xfrm>
            <a:off x="7067802" y="2602889"/>
            <a:ext cx="5124198" cy="523220"/>
          </a:xfrm>
          <a:prstGeom prst="rect">
            <a:avLst/>
          </a:prstGeom>
          <a:noFill/>
        </p:spPr>
        <p:txBody>
          <a:bodyPr wrap="square" rtlCol="0">
            <a:spAutoFit/>
          </a:bodyPr>
          <a:lstStyle/>
          <a:p>
            <a:r>
              <a:rPr lang="en-GB" sz="2800" b="1" dirty="0">
                <a:solidFill>
                  <a:srgbClr val="002060"/>
                </a:solidFill>
                <a:latin typeface="Century Gothic" panose="020B0502020202020204" pitchFamily="34" charset="0"/>
              </a:rPr>
              <a:t>C </a:t>
            </a:r>
            <a:r>
              <a:rPr lang="en-GB" sz="2400" dirty="0">
                <a:solidFill>
                  <a:srgbClr val="002060"/>
                </a:solidFill>
                <a:latin typeface="Century Gothic" panose="020B0502020202020204" pitchFamily="34" charset="0"/>
              </a:rPr>
              <a:t>Escribe las frases en inglés ✍ .</a:t>
            </a:r>
          </a:p>
        </p:txBody>
      </p:sp>
      <p:sp>
        <p:nvSpPr>
          <p:cNvPr id="53" name="Rectangle: Rounded Corners 52">
            <a:extLst>
              <a:ext uri="{FF2B5EF4-FFF2-40B4-BE49-F238E27FC236}">
                <a16:creationId xmlns:a16="http://schemas.microsoft.com/office/drawing/2014/main" id="{0EB998FC-18F3-48CA-AF0B-5D8E8F630B9F}"/>
              </a:ext>
            </a:extLst>
          </p:cNvPr>
          <p:cNvSpPr/>
          <p:nvPr/>
        </p:nvSpPr>
        <p:spPr>
          <a:xfrm>
            <a:off x="806756" y="3295122"/>
            <a:ext cx="7301949" cy="422429"/>
          </a:xfrm>
          <a:prstGeom prst="roundRect">
            <a:avLst/>
          </a:prstGeom>
          <a:solidFill>
            <a:srgbClr val="DDF0C8"/>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002060"/>
                </a:solidFill>
                <a:latin typeface="Segoe Print" panose="02000600000000000000" pitchFamily="2" charset="0"/>
              </a:rPr>
              <a:t>I go to the cinema with my dad.</a:t>
            </a:r>
          </a:p>
        </p:txBody>
      </p:sp>
      <p:sp>
        <p:nvSpPr>
          <p:cNvPr id="55" name="Rectangle: Rounded Corners 54">
            <a:extLst>
              <a:ext uri="{FF2B5EF4-FFF2-40B4-BE49-F238E27FC236}">
                <a16:creationId xmlns:a16="http://schemas.microsoft.com/office/drawing/2014/main" id="{B365856A-8D6A-4054-92BF-3D8480CEC718}"/>
              </a:ext>
            </a:extLst>
          </p:cNvPr>
          <p:cNvSpPr/>
          <p:nvPr/>
        </p:nvSpPr>
        <p:spPr>
          <a:xfrm>
            <a:off x="806756" y="3882078"/>
            <a:ext cx="7289551" cy="399025"/>
          </a:xfrm>
          <a:prstGeom prst="roundRect">
            <a:avLst/>
          </a:prstGeom>
          <a:solidFill>
            <a:srgbClr val="DDF0C8"/>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002060"/>
                </a:solidFill>
                <a:latin typeface="Segoe Print" panose="02000600000000000000" pitchFamily="2" charset="0"/>
              </a:rPr>
              <a:t>You are in the room’s bed.</a:t>
            </a:r>
          </a:p>
        </p:txBody>
      </p:sp>
      <p:sp>
        <p:nvSpPr>
          <p:cNvPr id="56" name="Rectangle: Rounded Corners 55">
            <a:extLst>
              <a:ext uri="{FF2B5EF4-FFF2-40B4-BE49-F238E27FC236}">
                <a16:creationId xmlns:a16="http://schemas.microsoft.com/office/drawing/2014/main" id="{11FDFDBD-2DCA-4740-8CBA-1405A52A60E4}"/>
              </a:ext>
            </a:extLst>
          </p:cNvPr>
          <p:cNvSpPr/>
          <p:nvPr/>
        </p:nvSpPr>
        <p:spPr>
          <a:xfrm>
            <a:off x="835561" y="4433385"/>
            <a:ext cx="7289551" cy="416546"/>
          </a:xfrm>
          <a:prstGeom prst="roundRect">
            <a:avLst/>
          </a:prstGeom>
          <a:solidFill>
            <a:srgbClr val="DDF0C8"/>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400" dirty="0">
                <a:solidFill>
                  <a:srgbClr val="002060"/>
                </a:solidFill>
                <a:latin typeface="Segoe Print" panose="02000600000000000000" pitchFamily="2" charset="0"/>
              </a:rPr>
              <a:t>S/he is in the market of Barcelona.</a:t>
            </a:r>
          </a:p>
        </p:txBody>
      </p:sp>
      <p:sp>
        <p:nvSpPr>
          <p:cNvPr id="57" name="Rectangle: Rounded Corners 56">
            <a:extLst>
              <a:ext uri="{FF2B5EF4-FFF2-40B4-BE49-F238E27FC236}">
                <a16:creationId xmlns:a16="http://schemas.microsoft.com/office/drawing/2014/main" id="{9E4B749E-710F-4D3C-88A5-B43CB955F8AD}"/>
              </a:ext>
            </a:extLst>
          </p:cNvPr>
          <p:cNvSpPr/>
          <p:nvPr/>
        </p:nvSpPr>
        <p:spPr>
          <a:xfrm>
            <a:off x="800556" y="4981297"/>
            <a:ext cx="7301949" cy="446461"/>
          </a:xfrm>
          <a:prstGeom prst="roundRect">
            <a:avLst/>
          </a:prstGeom>
          <a:solidFill>
            <a:srgbClr val="DDF0C8"/>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rgbClr val="002060"/>
                </a:solidFill>
                <a:latin typeface="Segoe Print" panose="02000600000000000000" pitchFamily="2" charset="0"/>
              </a:rPr>
              <a:t>You go to the mountain in the south of the city.</a:t>
            </a:r>
          </a:p>
        </p:txBody>
      </p:sp>
      <p:sp>
        <p:nvSpPr>
          <p:cNvPr id="58" name="Rectangle: Rounded Corners 57">
            <a:extLst>
              <a:ext uri="{FF2B5EF4-FFF2-40B4-BE49-F238E27FC236}">
                <a16:creationId xmlns:a16="http://schemas.microsoft.com/office/drawing/2014/main" id="{15B66DAF-FD08-4ABA-9F28-C6B027294C10}"/>
              </a:ext>
            </a:extLst>
          </p:cNvPr>
          <p:cNvSpPr/>
          <p:nvPr/>
        </p:nvSpPr>
        <p:spPr>
          <a:xfrm>
            <a:off x="843935" y="5562312"/>
            <a:ext cx="7301949" cy="439282"/>
          </a:xfrm>
          <a:prstGeom prst="roundRect">
            <a:avLst/>
          </a:prstGeom>
          <a:solidFill>
            <a:srgbClr val="DDF0C8"/>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000" dirty="0">
                <a:solidFill>
                  <a:srgbClr val="002060"/>
                </a:solidFill>
                <a:latin typeface="Segoe Print" panose="02000600000000000000" pitchFamily="2" charset="0"/>
              </a:rPr>
              <a:t>S/he goes to the theatre in the north of the city.</a:t>
            </a:r>
          </a:p>
        </p:txBody>
      </p:sp>
      <p:sp>
        <p:nvSpPr>
          <p:cNvPr id="68" name="Rectangle: Rounded Corners 67">
            <a:extLst>
              <a:ext uri="{FF2B5EF4-FFF2-40B4-BE49-F238E27FC236}">
                <a16:creationId xmlns:a16="http://schemas.microsoft.com/office/drawing/2014/main" id="{228C7A62-310C-4004-819E-CE4423BD9637}"/>
              </a:ext>
            </a:extLst>
          </p:cNvPr>
          <p:cNvSpPr/>
          <p:nvPr/>
        </p:nvSpPr>
        <p:spPr>
          <a:xfrm>
            <a:off x="826029" y="6143327"/>
            <a:ext cx="7301949" cy="406977"/>
          </a:xfrm>
          <a:prstGeom prst="roundRect">
            <a:avLst/>
          </a:prstGeom>
          <a:solidFill>
            <a:srgbClr val="DDF0C8"/>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2200" dirty="0">
                <a:solidFill>
                  <a:srgbClr val="002060"/>
                </a:solidFill>
                <a:latin typeface="Segoe Print" panose="02000600000000000000" pitchFamily="2" charset="0"/>
              </a:rPr>
              <a:t>You are in the house of a famous architect. </a:t>
            </a:r>
          </a:p>
        </p:txBody>
      </p:sp>
      <p:sp>
        <p:nvSpPr>
          <p:cNvPr id="69" name="TextBox 68">
            <a:extLst>
              <a:ext uri="{FF2B5EF4-FFF2-40B4-BE49-F238E27FC236}">
                <a16:creationId xmlns:a16="http://schemas.microsoft.com/office/drawing/2014/main" id="{D1B3C5EA-6C3C-414B-84AD-1D9BFBF5FD58}"/>
              </a:ext>
            </a:extLst>
          </p:cNvPr>
          <p:cNvSpPr txBox="1"/>
          <p:nvPr/>
        </p:nvSpPr>
        <p:spPr>
          <a:xfrm>
            <a:off x="7872074" y="3659162"/>
            <a:ext cx="4304428" cy="1200329"/>
          </a:xfrm>
          <a:prstGeom prst="rect">
            <a:avLst/>
          </a:prstGeom>
          <a:solidFill>
            <a:schemeClr val="accent4">
              <a:lumMod val="20000"/>
              <a:lumOff val="80000"/>
            </a:schemeClr>
          </a:solidFill>
        </p:spPr>
        <p:txBody>
          <a:bodyPr wrap="square">
            <a:spAutoFit/>
          </a:bodyPr>
          <a:lstStyle/>
          <a:p>
            <a:r>
              <a:rPr lang="en-GB" sz="2400" dirty="0">
                <a:solidFill>
                  <a:srgbClr val="002060"/>
                </a:solidFill>
                <a:latin typeface="Century Gothic" panose="020B0502020202020204" pitchFamily="34" charset="0"/>
              </a:rPr>
              <a:t>El </a:t>
            </a:r>
            <a:r>
              <a:rPr lang="en-GB" sz="2400" dirty="0" err="1">
                <a:solidFill>
                  <a:srgbClr val="002060"/>
                </a:solidFill>
                <a:latin typeface="Century Gothic" panose="020B0502020202020204" pitchFamily="34" charset="0"/>
              </a:rPr>
              <a:t>arquitecto</a:t>
            </a:r>
            <a:r>
              <a:rPr lang="en-GB" sz="2400" dirty="0">
                <a:solidFill>
                  <a:srgbClr val="002060"/>
                </a:solidFill>
                <a:latin typeface="Century Gothic" panose="020B0502020202020204" pitchFamily="34" charset="0"/>
              </a:rPr>
              <a:t> es </a:t>
            </a:r>
          </a:p>
          <a:p>
            <a:r>
              <a:rPr lang="en-GB" sz="2400" dirty="0">
                <a:solidFill>
                  <a:srgbClr val="002060"/>
                </a:solidFill>
                <a:latin typeface="Century Gothic" panose="020B0502020202020204" pitchFamily="34" charset="0"/>
              </a:rPr>
              <a:t>‘</a:t>
            </a:r>
            <a:r>
              <a:rPr lang="en-GB" sz="2400" b="1" dirty="0">
                <a:solidFill>
                  <a:srgbClr val="002060"/>
                </a:solidFill>
                <a:latin typeface="Century Gothic" panose="020B0502020202020204" pitchFamily="34" charset="0"/>
              </a:rPr>
              <a:t>Antoni </a:t>
            </a:r>
            <a:r>
              <a:rPr lang="en-GB" sz="2400" b="1" dirty="0" err="1">
                <a:solidFill>
                  <a:srgbClr val="002060"/>
                </a:solidFill>
                <a:latin typeface="Century Gothic" panose="020B0502020202020204" pitchFamily="34" charset="0"/>
              </a:rPr>
              <a:t>Gaudí</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Usa</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muchos</a:t>
            </a:r>
            <a:r>
              <a:rPr lang="en-GB" sz="2400" dirty="0">
                <a:solidFill>
                  <a:srgbClr val="002060"/>
                </a:solidFill>
                <a:latin typeface="Century Gothic" panose="020B0502020202020204" pitchFamily="34" charset="0"/>
              </a:rPr>
              <a:t> </a:t>
            </a:r>
            <a:r>
              <a:rPr lang="en-GB" sz="2400" dirty="0" err="1">
                <a:solidFill>
                  <a:srgbClr val="002060"/>
                </a:solidFill>
                <a:latin typeface="Century Gothic" panose="020B0502020202020204" pitchFamily="34" charset="0"/>
              </a:rPr>
              <a:t>colores</a:t>
            </a:r>
            <a:r>
              <a:rPr lang="en-GB" sz="2400" dirty="0">
                <a:solidFill>
                  <a:srgbClr val="002060"/>
                </a:solidFill>
                <a:latin typeface="Century Gothic" panose="020B0502020202020204" pitchFamily="34" charset="0"/>
              </a:rPr>
              <a:t> y </a:t>
            </a:r>
            <a:r>
              <a:rPr lang="en-GB" sz="2400" dirty="0" err="1">
                <a:solidFill>
                  <a:srgbClr val="002060"/>
                </a:solidFill>
                <a:latin typeface="Century Gothic" panose="020B0502020202020204" pitchFamily="34" charset="0"/>
              </a:rPr>
              <a:t>mosaicos</a:t>
            </a:r>
            <a:r>
              <a:rPr lang="en-GB" sz="2400" dirty="0">
                <a:solidFill>
                  <a:srgbClr val="002060"/>
                </a:solidFill>
                <a:latin typeface="Century Gothic" panose="020B0502020202020204" pitchFamily="34" charset="0"/>
              </a:rPr>
              <a:t>. </a:t>
            </a:r>
          </a:p>
        </p:txBody>
      </p:sp>
      <p:grpSp>
        <p:nvGrpSpPr>
          <p:cNvPr id="70" name="Group 69">
            <a:extLst>
              <a:ext uri="{FF2B5EF4-FFF2-40B4-BE49-F238E27FC236}">
                <a16:creationId xmlns:a16="http://schemas.microsoft.com/office/drawing/2014/main" id="{77A861BD-0CAD-45D8-93DE-45A864D3858B}"/>
              </a:ext>
            </a:extLst>
          </p:cNvPr>
          <p:cNvGrpSpPr/>
          <p:nvPr/>
        </p:nvGrpSpPr>
        <p:grpSpPr>
          <a:xfrm>
            <a:off x="10880893" y="3169333"/>
            <a:ext cx="1063995" cy="973104"/>
            <a:chOff x="6210543" y="3764108"/>
            <a:chExt cx="801046" cy="775262"/>
          </a:xfrm>
        </p:grpSpPr>
        <p:sp>
          <p:nvSpPr>
            <p:cNvPr id="71" name="Oval 70">
              <a:extLst>
                <a:ext uri="{FF2B5EF4-FFF2-40B4-BE49-F238E27FC236}">
                  <a16:creationId xmlns:a16="http://schemas.microsoft.com/office/drawing/2014/main" id="{AA8C8C08-AE91-4436-B365-DC5C8A345916}"/>
                </a:ext>
              </a:extLst>
            </p:cNvPr>
            <p:cNvSpPr/>
            <p:nvPr/>
          </p:nvSpPr>
          <p:spPr>
            <a:xfrm>
              <a:off x="6210543" y="3764108"/>
              <a:ext cx="775951" cy="775262"/>
            </a:xfrm>
            <a:prstGeom prst="ellipse">
              <a:avLst/>
            </a:prstGeom>
            <a:solidFill>
              <a:srgbClr val="F2F7FC"/>
            </a:solidFill>
            <a:ln w="19050">
              <a:solidFill>
                <a:srgbClr val="FFC0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2" name="Picture 71">
              <a:extLst>
                <a:ext uri="{FF2B5EF4-FFF2-40B4-BE49-F238E27FC236}">
                  <a16:creationId xmlns:a16="http://schemas.microsoft.com/office/drawing/2014/main" id="{0A6210B0-0DBE-4235-9553-886795F10939}"/>
                </a:ext>
              </a:extLst>
            </p:cNvPr>
            <p:cNvPicPr>
              <a:picLocks noChangeAspect="1"/>
            </p:cNvPicPr>
            <p:nvPr/>
          </p:nvPicPr>
          <p:blipFill rotWithShape="1">
            <a:blip r:embed="rId5">
              <a:alphaModFix amt="35000"/>
              <a:extLst>
                <a:ext uri="{28A0092B-C50C-407E-A947-70E740481C1C}">
                  <a14:useLocalDpi xmlns:a14="http://schemas.microsoft.com/office/drawing/2010/main" val="0"/>
                </a:ext>
              </a:extLst>
            </a:blip>
            <a:srcRect b="12589"/>
            <a:stretch/>
          </p:blipFill>
          <p:spPr>
            <a:xfrm>
              <a:off x="6374918" y="3827198"/>
              <a:ext cx="469443" cy="634353"/>
            </a:xfrm>
            <a:prstGeom prst="rect">
              <a:avLst/>
            </a:prstGeom>
          </p:spPr>
        </p:pic>
        <p:pic>
          <p:nvPicPr>
            <p:cNvPr id="73" name="Picture 72" descr="A picture containing text, tableware, cup, clipart&#10;&#10;Description automatically generated">
              <a:extLst>
                <a:ext uri="{FF2B5EF4-FFF2-40B4-BE49-F238E27FC236}">
                  <a16:creationId xmlns:a16="http://schemas.microsoft.com/office/drawing/2014/main" id="{2D636AF5-A9C1-4C85-B474-6BBDD285F25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20869256">
              <a:off x="6232179" y="4014052"/>
              <a:ext cx="779410" cy="260851"/>
            </a:xfrm>
            <a:prstGeom prst="rect">
              <a:avLst/>
            </a:prstGeom>
          </p:spPr>
        </p:pic>
      </p:grpSp>
      <p:pic>
        <p:nvPicPr>
          <p:cNvPr id="5122" name="Picture 2" descr="Gaudí, Lagarto, Trencadís, Parque">
            <a:extLst>
              <a:ext uri="{FF2B5EF4-FFF2-40B4-BE49-F238E27FC236}">
                <a16:creationId xmlns:a16="http://schemas.microsoft.com/office/drawing/2014/main" id="{A78863A4-4391-417B-910A-2323598F839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24288" y="5311714"/>
            <a:ext cx="1857885" cy="123859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5126" name="Picture 6" descr="Barcelona, Gaudi, Jardín De Gaudí, Mosaico, España">
            <a:extLst>
              <a:ext uri="{FF2B5EF4-FFF2-40B4-BE49-F238E27FC236}">
                <a16:creationId xmlns:a16="http://schemas.microsoft.com/office/drawing/2014/main" id="{F99CBCD4-9917-4119-91A1-8058AB37187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008937" y="5025871"/>
            <a:ext cx="1733581" cy="159206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Rectangle 4">
            <a:extLst>
              <a:ext uri="{FF2B5EF4-FFF2-40B4-BE49-F238E27FC236}">
                <a16:creationId xmlns:a16="http://schemas.microsoft.com/office/drawing/2014/main" id="{FB6EC95D-850F-4983-9F2F-A13BC8612A66}"/>
              </a:ext>
            </a:extLst>
          </p:cNvPr>
          <p:cNvSpPr/>
          <p:nvPr/>
        </p:nvSpPr>
        <p:spPr>
          <a:xfrm>
            <a:off x="283927" y="3217879"/>
            <a:ext cx="370614" cy="523220"/>
          </a:xfrm>
          <a:prstGeom prst="rect">
            <a:avLst/>
          </a:prstGeom>
        </p:spPr>
        <p:txBody>
          <a:bodyPr wrap="none">
            <a:spAutoFit/>
          </a:bodyPr>
          <a:lstStyle/>
          <a:p>
            <a:pPr lvl="0" algn="ctr"/>
            <a:r>
              <a:rPr lang="en-GB" sz="2800" b="1" dirty="0">
                <a:solidFill>
                  <a:srgbClr val="FF0066"/>
                </a:solidFill>
                <a:latin typeface="Century Gothic" panose="020B0502020202020204" pitchFamily="34" charset="0"/>
              </a:rPr>
              <a:t>E</a:t>
            </a:r>
          </a:p>
        </p:txBody>
      </p:sp>
      <p:sp>
        <p:nvSpPr>
          <p:cNvPr id="37" name="Rectangle 36">
            <a:extLst>
              <a:ext uri="{FF2B5EF4-FFF2-40B4-BE49-F238E27FC236}">
                <a16:creationId xmlns:a16="http://schemas.microsoft.com/office/drawing/2014/main" id="{6168FEBE-2860-4F83-92CD-13B997D28F18}"/>
              </a:ext>
            </a:extLst>
          </p:cNvPr>
          <p:cNvSpPr/>
          <p:nvPr/>
        </p:nvSpPr>
        <p:spPr>
          <a:xfrm>
            <a:off x="276713" y="3810411"/>
            <a:ext cx="385042" cy="523220"/>
          </a:xfrm>
          <a:prstGeom prst="rect">
            <a:avLst/>
          </a:prstGeom>
        </p:spPr>
        <p:txBody>
          <a:bodyPr wrap="none">
            <a:spAutoFit/>
          </a:bodyPr>
          <a:lstStyle/>
          <a:p>
            <a:pPr lvl="0" algn="ctr"/>
            <a:r>
              <a:rPr lang="en-GB" sz="2800" b="1" dirty="0">
                <a:solidFill>
                  <a:srgbClr val="FF0066"/>
                </a:solidFill>
                <a:latin typeface="Century Gothic" panose="020B0502020202020204" pitchFamily="34" charset="0"/>
              </a:rPr>
              <a:t>1</a:t>
            </a:r>
          </a:p>
        </p:txBody>
      </p:sp>
      <p:sp>
        <p:nvSpPr>
          <p:cNvPr id="38" name="Rectangle 37">
            <a:extLst>
              <a:ext uri="{FF2B5EF4-FFF2-40B4-BE49-F238E27FC236}">
                <a16:creationId xmlns:a16="http://schemas.microsoft.com/office/drawing/2014/main" id="{924A9B92-58C2-493A-B493-F29B78E12B14}"/>
              </a:ext>
            </a:extLst>
          </p:cNvPr>
          <p:cNvSpPr/>
          <p:nvPr/>
        </p:nvSpPr>
        <p:spPr>
          <a:xfrm>
            <a:off x="286515" y="4336271"/>
            <a:ext cx="385042" cy="523220"/>
          </a:xfrm>
          <a:prstGeom prst="rect">
            <a:avLst/>
          </a:prstGeom>
        </p:spPr>
        <p:txBody>
          <a:bodyPr wrap="none">
            <a:spAutoFit/>
          </a:bodyPr>
          <a:lstStyle/>
          <a:p>
            <a:pPr lvl="0" algn="ctr"/>
            <a:r>
              <a:rPr lang="en-GB" sz="2800" b="1" dirty="0">
                <a:solidFill>
                  <a:srgbClr val="FF0066"/>
                </a:solidFill>
                <a:latin typeface="Century Gothic" panose="020B0502020202020204" pitchFamily="34" charset="0"/>
              </a:rPr>
              <a:t>2</a:t>
            </a:r>
          </a:p>
        </p:txBody>
      </p:sp>
      <p:sp>
        <p:nvSpPr>
          <p:cNvPr id="42" name="Rectangle 41">
            <a:extLst>
              <a:ext uri="{FF2B5EF4-FFF2-40B4-BE49-F238E27FC236}">
                <a16:creationId xmlns:a16="http://schemas.microsoft.com/office/drawing/2014/main" id="{300FF96E-F088-4974-A6FD-4EF87A364C27}"/>
              </a:ext>
            </a:extLst>
          </p:cNvPr>
          <p:cNvSpPr/>
          <p:nvPr/>
        </p:nvSpPr>
        <p:spPr>
          <a:xfrm>
            <a:off x="286515" y="4917907"/>
            <a:ext cx="385042" cy="523220"/>
          </a:xfrm>
          <a:prstGeom prst="rect">
            <a:avLst/>
          </a:prstGeom>
        </p:spPr>
        <p:txBody>
          <a:bodyPr wrap="none">
            <a:spAutoFit/>
          </a:bodyPr>
          <a:lstStyle/>
          <a:p>
            <a:pPr lvl="0" algn="ctr"/>
            <a:r>
              <a:rPr lang="en-GB" sz="2800" b="1" dirty="0">
                <a:solidFill>
                  <a:srgbClr val="FF0066"/>
                </a:solidFill>
                <a:latin typeface="Century Gothic" panose="020B0502020202020204" pitchFamily="34" charset="0"/>
              </a:rPr>
              <a:t>3</a:t>
            </a:r>
          </a:p>
        </p:txBody>
      </p:sp>
      <p:sp>
        <p:nvSpPr>
          <p:cNvPr id="44" name="Rectangle 43">
            <a:extLst>
              <a:ext uri="{FF2B5EF4-FFF2-40B4-BE49-F238E27FC236}">
                <a16:creationId xmlns:a16="http://schemas.microsoft.com/office/drawing/2014/main" id="{B3BB040E-75E9-4B12-B736-760591DCC5D3}"/>
              </a:ext>
            </a:extLst>
          </p:cNvPr>
          <p:cNvSpPr/>
          <p:nvPr/>
        </p:nvSpPr>
        <p:spPr>
          <a:xfrm>
            <a:off x="286515" y="5499543"/>
            <a:ext cx="385042" cy="523220"/>
          </a:xfrm>
          <a:prstGeom prst="rect">
            <a:avLst/>
          </a:prstGeom>
        </p:spPr>
        <p:txBody>
          <a:bodyPr wrap="none">
            <a:spAutoFit/>
          </a:bodyPr>
          <a:lstStyle/>
          <a:p>
            <a:pPr lvl="0" algn="ctr"/>
            <a:r>
              <a:rPr lang="en-GB" sz="2800" b="1" dirty="0">
                <a:solidFill>
                  <a:srgbClr val="FF0066"/>
                </a:solidFill>
                <a:latin typeface="Century Gothic" panose="020B0502020202020204" pitchFamily="34" charset="0"/>
              </a:rPr>
              <a:t>4</a:t>
            </a:r>
          </a:p>
        </p:txBody>
      </p:sp>
      <p:sp>
        <p:nvSpPr>
          <p:cNvPr id="45" name="Rectangle 44">
            <a:extLst>
              <a:ext uri="{FF2B5EF4-FFF2-40B4-BE49-F238E27FC236}">
                <a16:creationId xmlns:a16="http://schemas.microsoft.com/office/drawing/2014/main" id="{12A2AF41-B2B4-4E7A-A555-6B0FAFF96F23}"/>
              </a:ext>
            </a:extLst>
          </p:cNvPr>
          <p:cNvSpPr/>
          <p:nvPr/>
        </p:nvSpPr>
        <p:spPr>
          <a:xfrm>
            <a:off x="269499" y="6074444"/>
            <a:ext cx="385042" cy="523220"/>
          </a:xfrm>
          <a:prstGeom prst="rect">
            <a:avLst/>
          </a:prstGeom>
        </p:spPr>
        <p:txBody>
          <a:bodyPr wrap="none">
            <a:spAutoFit/>
          </a:bodyPr>
          <a:lstStyle/>
          <a:p>
            <a:pPr lvl="0" algn="ctr"/>
            <a:r>
              <a:rPr lang="en-GB" sz="2800" b="1" dirty="0">
                <a:solidFill>
                  <a:srgbClr val="FF0066"/>
                </a:solidFill>
                <a:latin typeface="Century Gothic" panose="020B0502020202020204" pitchFamily="34" charset="0"/>
              </a:rPr>
              <a:t>5</a:t>
            </a:r>
          </a:p>
        </p:txBody>
      </p:sp>
    </p:spTree>
    <p:extLst>
      <p:ext uri="{BB962C8B-B14F-4D97-AF65-F5344CB8AC3E}">
        <p14:creationId xmlns:p14="http://schemas.microsoft.com/office/powerpoint/2010/main" val="1385735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fad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fade">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41"/>
                                        </p:tgtEl>
                                        <p:attrNameLst>
                                          <p:attrName>style.visibility</p:attrName>
                                        </p:attrNameLst>
                                      </p:cBhvr>
                                      <p:to>
                                        <p:strVal val="visible"/>
                                      </p:to>
                                    </p:set>
                                    <p:anim calcmode="lin" valueType="num">
                                      <p:cBhvr additive="base">
                                        <p:cTn id="22" dur="500" fill="hold"/>
                                        <p:tgtEl>
                                          <p:spTgt spid="41"/>
                                        </p:tgtEl>
                                        <p:attrNameLst>
                                          <p:attrName>ppt_x</p:attrName>
                                        </p:attrNameLst>
                                      </p:cBhvr>
                                      <p:tavLst>
                                        <p:tav tm="0">
                                          <p:val>
                                            <p:strVal val="#ppt_x"/>
                                          </p:val>
                                        </p:tav>
                                        <p:tav tm="100000">
                                          <p:val>
                                            <p:strVal val="#ppt_x"/>
                                          </p:val>
                                        </p:tav>
                                      </p:tavLst>
                                    </p:anim>
                                    <p:anim calcmode="lin" valueType="num">
                                      <p:cBhvr additive="base">
                                        <p:cTn id="23" dur="500" fill="hold"/>
                                        <p:tgtEl>
                                          <p:spTgt spid="41"/>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 fill="hold"/>
                                        <p:tgtEl>
                                          <p:spTgt spid="8"/>
                                        </p:tgtEl>
                                        <p:attrNameLst>
                                          <p:attrName>ppt_x</p:attrName>
                                        </p:attrNameLst>
                                      </p:cBhvr>
                                      <p:tavLst>
                                        <p:tav tm="0">
                                          <p:val>
                                            <p:strVal val="#ppt_x"/>
                                          </p:val>
                                        </p:tav>
                                        <p:tav tm="100000">
                                          <p:val>
                                            <p:strVal val="#ppt_x"/>
                                          </p:val>
                                        </p:tav>
                                      </p:tavLst>
                                    </p:anim>
                                    <p:anim calcmode="lin" valueType="num">
                                      <p:cBhvr additive="base">
                                        <p:cTn id="31" dur="500" fill="hold"/>
                                        <p:tgtEl>
                                          <p:spTgt spid="8"/>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additive="base">
                                        <p:cTn id="34" dur="500" fill="hold"/>
                                        <p:tgtEl>
                                          <p:spTgt spid="47"/>
                                        </p:tgtEl>
                                        <p:attrNameLst>
                                          <p:attrName>ppt_x</p:attrName>
                                        </p:attrNameLst>
                                      </p:cBhvr>
                                      <p:tavLst>
                                        <p:tav tm="0">
                                          <p:val>
                                            <p:strVal val="#ppt_x"/>
                                          </p:val>
                                        </p:tav>
                                        <p:tav tm="100000">
                                          <p:val>
                                            <p:strVal val="#ppt_x"/>
                                          </p:val>
                                        </p:tav>
                                      </p:tavLst>
                                    </p:anim>
                                    <p:anim calcmode="lin" valueType="num">
                                      <p:cBhvr additive="base">
                                        <p:cTn id="35" dur="500" fill="hold"/>
                                        <p:tgtEl>
                                          <p:spTgt spid="4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49"/>
                                        </p:tgtEl>
                                        <p:attrNameLst>
                                          <p:attrName>style.visibility</p:attrName>
                                        </p:attrNameLst>
                                      </p:cBhvr>
                                      <p:to>
                                        <p:strVal val="visible"/>
                                      </p:to>
                                    </p:set>
                                    <p:anim calcmode="lin" valueType="num">
                                      <p:cBhvr additive="base">
                                        <p:cTn id="38" dur="500" fill="hold"/>
                                        <p:tgtEl>
                                          <p:spTgt spid="49"/>
                                        </p:tgtEl>
                                        <p:attrNameLst>
                                          <p:attrName>ppt_x</p:attrName>
                                        </p:attrNameLst>
                                      </p:cBhvr>
                                      <p:tavLst>
                                        <p:tav tm="0">
                                          <p:val>
                                            <p:strVal val="#ppt_x"/>
                                          </p:val>
                                        </p:tav>
                                        <p:tav tm="100000">
                                          <p:val>
                                            <p:strVal val="#ppt_x"/>
                                          </p:val>
                                        </p:tav>
                                      </p:tavLst>
                                    </p:anim>
                                    <p:anim calcmode="lin" valueType="num">
                                      <p:cBhvr additive="base">
                                        <p:cTn id="39" dur="500" fill="hold"/>
                                        <p:tgtEl>
                                          <p:spTgt spid="49"/>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fill="hold"/>
                                        <p:tgtEl>
                                          <p:spTgt spid="50"/>
                                        </p:tgtEl>
                                        <p:attrNameLst>
                                          <p:attrName>ppt_x</p:attrName>
                                        </p:attrNameLst>
                                      </p:cBhvr>
                                      <p:tavLst>
                                        <p:tav tm="0">
                                          <p:val>
                                            <p:strVal val="#ppt_x"/>
                                          </p:val>
                                        </p:tav>
                                        <p:tav tm="100000">
                                          <p:val>
                                            <p:strVal val="#ppt_x"/>
                                          </p:val>
                                        </p:tav>
                                      </p:tavLst>
                                    </p:anim>
                                    <p:anim calcmode="lin" valueType="num">
                                      <p:cBhvr additive="base">
                                        <p:cTn id="43" dur="500" fill="hold"/>
                                        <p:tgtEl>
                                          <p:spTgt spid="50"/>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51"/>
                                        </p:tgtEl>
                                        <p:attrNameLst>
                                          <p:attrName>style.visibility</p:attrName>
                                        </p:attrNameLst>
                                      </p:cBhvr>
                                      <p:to>
                                        <p:strVal val="visible"/>
                                      </p:to>
                                    </p:set>
                                    <p:anim calcmode="lin" valueType="num">
                                      <p:cBhvr additive="base">
                                        <p:cTn id="46" dur="500" fill="hold"/>
                                        <p:tgtEl>
                                          <p:spTgt spid="51"/>
                                        </p:tgtEl>
                                        <p:attrNameLst>
                                          <p:attrName>ppt_x</p:attrName>
                                        </p:attrNameLst>
                                      </p:cBhvr>
                                      <p:tavLst>
                                        <p:tav tm="0">
                                          <p:val>
                                            <p:strVal val="#ppt_x"/>
                                          </p:val>
                                        </p:tav>
                                        <p:tav tm="100000">
                                          <p:val>
                                            <p:strVal val="#ppt_x"/>
                                          </p:val>
                                        </p:tav>
                                      </p:tavLst>
                                    </p:anim>
                                    <p:anim calcmode="lin" valueType="num">
                                      <p:cBhvr additive="base">
                                        <p:cTn id="47" dur="500" fill="hold"/>
                                        <p:tgtEl>
                                          <p:spTgt spid="51"/>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52"/>
                                        </p:tgtEl>
                                        <p:attrNameLst>
                                          <p:attrName>style.visibility</p:attrName>
                                        </p:attrNameLst>
                                      </p:cBhvr>
                                      <p:to>
                                        <p:strVal val="visible"/>
                                      </p:to>
                                    </p:set>
                                    <p:anim calcmode="lin" valueType="num">
                                      <p:cBhvr additive="base">
                                        <p:cTn id="50" dur="500" fill="hold"/>
                                        <p:tgtEl>
                                          <p:spTgt spid="52"/>
                                        </p:tgtEl>
                                        <p:attrNameLst>
                                          <p:attrName>ppt_x</p:attrName>
                                        </p:attrNameLst>
                                      </p:cBhvr>
                                      <p:tavLst>
                                        <p:tav tm="0">
                                          <p:val>
                                            <p:strVal val="#ppt_x"/>
                                          </p:val>
                                        </p:tav>
                                        <p:tav tm="100000">
                                          <p:val>
                                            <p:strVal val="#ppt_x"/>
                                          </p:val>
                                        </p:tav>
                                      </p:tavLst>
                                    </p:anim>
                                    <p:anim calcmode="lin" valueType="num">
                                      <p:cBhvr additive="base">
                                        <p:cTn id="5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1" presetClass="exit" presetSubtype="0" fill="hold" grpId="1" nodeType="clickEffect">
                                  <p:stCondLst>
                                    <p:cond delay="0"/>
                                  </p:stCondLst>
                                  <p:childTnLst>
                                    <p:set>
                                      <p:cBhvr>
                                        <p:cTn id="55" dur="1" fill="hold">
                                          <p:stCondLst>
                                            <p:cond delay="0"/>
                                          </p:stCondLst>
                                        </p:cTn>
                                        <p:tgtEl>
                                          <p:spTgt spid="8"/>
                                        </p:tgtEl>
                                        <p:attrNameLst>
                                          <p:attrName>style.visibility</p:attrName>
                                        </p:attrNameLst>
                                      </p:cBhvr>
                                      <p:to>
                                        <p:strVal val="hidden"/>
                                      </p:to>
                                    </p:set>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1" nodeType="clickEffect">
                                  <p:stCondLst>
                                    <p:cond delay="0"/>
                                  </p:stCondLst>
                                  <p:childTnLst>
                                    <p:set>
                                      <p:cBhvr>
                                        <p:cTn id="59" dur="1" fill="hold">
                                          <p:stCondLst>
                                            <p:cond delay="0"/>
                                          </p:stCondLst>
                                        </p:cTn>
                                        <p:tgtEl>
                                          <p:spTgt spid="47"/>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10" presetClass="exit" presetSubtype="0" fill="hold" grpId="1" nodeType="clickEffect">
                                  <p:stCondLst>
                                    <p:cond delay="0"/>
                                  </p:stCondLst>
                                  <p:childTnLst>
                                    <p:animEffect transition="out" filter="fade">
                                      <p:cBhvr>
                                        <p:cTn id="63" dur="500"/>
                                        <p:tgtEl>
                                          <p:spTgt spid="49"/>
                                        </p:tgtEl>
                                      </p:cBhvr>
                                    </p:animEffect>
                                    <p:set>
                                      <p:cBhvr>
                                        <p:cTn id="64" dur="1" fill="hold">
                                          <p:stCondLst>
                                            <p:cond delay="499"/>
                                          </p:stCondLst>
                                        </p:cTn>
                                        <p:tgtEl>
                                          <p:spTgt spid="49"/>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10" presetClass="exit" presetSubtype="0" fill="hold" grpId="1" nodeType="clickEffect">
                                  <p:stCondLst>
                                    <p:cond delay="0"/>
                                  </p:stCondLst>
                                  <p:childTnLst>
                                    <p:animEffect transition="out" filter="fade">
                                      <p:cBhvr>
                                        <p:cTn id="68" dur="500"/>
                                        <p:tgtEl>
                                          <p:spTgt spid="50"/>
                                        </p:tgtEl>
                                      </p:cBhvr>
                                    </p:animEffect>
                                    <p:set>
                                      <p:cBhvr>
                                        <p:cTn id="69" dur="1" fill="hold">
                                          <p:stCondLst>
                                            <p:cond delay="499"/>
                                          </p:stCondLst>
                                        </p:cTn>
                                        <p:tgtEl>
                                          <p:spTgt spid="50"/>
                                        </p:tgtEl>
                                        <p:attrNameLst>
                                          <p:attrName>style.visibility</p:attrName>
                                        </p:attrNameLst>
                                      </p:cBhvr>
                                      <p:to>
                                        <p:strVal val="hidden"/>
                                      </p:to>
                                    </p:set>
                                  </p:childTnLst>
                                </p:cTn>
                              </p:par>
                            </p:childTnLst>
                          </p:cTn>
                        </p:par>
                      </p:childTnLst>
                    </p:cTn>
                  </p:par>
                  <p:par>
                    <p:cTn id="70" fill="hold">
                      <p:stCondLst>
                        <p:cond delay="indefinite"/>
                      </p:stCondLst>
                      <p:childTnLst>
                        <p:par>
                          <p:cTn id="71" fill="hold">
                            <p:stCondLst>
                              <p:cond delay="0"/>
                            </p:stCondLst>
                            <p:childTnLst>
                              <p:par>
                                <p:cTn id="72" presetID="1" presetClass="exit" presetSubtype="0" fill="hold" grpId="1" nodeType="clickEffect">
                                  <p:stCondLst>
                                    <p:cond delay="0"/>
                                  </p:stCondLst>
                                  <p:childTnLst>
                                    <p:set>
                                      <p:cBhvr>
                                        <p:cTn id="73" dur="1" fill="hold">
                                          <p:stCondLst>
                                            <p:cond delay="0"/>
                                          </p:stCondLst>
                                        </p:cTn>
                                        <p:tgtEl>
                                          <p:spTgt spid="51"/>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52"/>
                                        </p:tgtEl>
                                        <p:attrNameLst>
                                          <p:attrName>style.visibility</p:attrName>
                                        </p:attrNameLst>
                                      </p:cBhvr>
                                      <p:to>
                                        <p:strVal val="hidden"/>
                                      </p:to>
                                    </p:set>
                                  </p:childTnLst>
                                </p:cTn>
                              </p:par>
                            </p:childTnLst>
                          </p:cTn>
                        </p:par>
                      </p:childTnLst>
                    </p:cTn>
                  </p:par>
                  <p:par>
                    <p:cTn id="78" fill="hold">
                      <p:stCondLst>
                        <p:cond delay="indefinite"/>
                      </p:stCondLst>
                      <p:childTnLst>
                        <p:par>
                          <p:cTn id="79" fill="hold">
                            <p:stCondLst>
                              <p:cond delay="0"/>
                            </p:stCondLst>
                            <p:childTnLst>
                              <p:par>
                                <p:cTn id="80" presetID="2" presetClass="entr" presetSubtype="4" fill="hold" grpId="0" nodeType="clickEffect">
                                  <p:stCondLst>
                                    <p:cond delay="0"/>
                                  </p:stCondLst>
                                  <p:childTnLst>
                                    <p:set>
                                      <p:cBhvr>
                                        <p:cTn id="81" dur="1" fill="hold">
                                          <p:stCondLst>
                                            <p:cond delay="0"/>
                                          </p:stCondLst>
                                        </p:cTn>
                                        <p:tgtEl>
                                          <p:spTgt spid="48"/>
                                        </p:tgtEl>
                                        <p:attrNameLst>
                                          <p:attrName>style.visibility</p:attrName>
                                        </p:attrNameLst>
                                      </p:cBhvr>
                                      <p:to>
                                        <p:strVal val="visible"/>
                                      </p:to>
                                    </p:set>
                                    <p:anim calcmode="lin" valueType="num">
                                      <p:cBhvr additive="base">
                                        <p:cTn id="82" dur="500" fill="hold"/>
                                        <p:tgtEl>
                                          <p:spTgt spid="48"/>
                                        </p:tgtEl>
                                        <p:attrNameLst>
                                          <p:attrName>ppt_x</p:attrName>
                                        </p:attrNameLst>
                                      </p:cBhvr>
                                      <p:tavLst>
                                        <p:tav tm="0">
                                          <p:val>
                                            <p:strVal val="#ppt_x"/>
                                          </p:val>
                                        </p:tav>
                                        <p:tav tm="100000">
                                          <p:val>
                                            <p:strVal val="#ppt_x"/>
                                          </p:val>
                                        </p:tav>
                                      </p:tavLst>
                                    </p:anim>
                                    <p:anim calcmode="lin" valueType="num">
                                      <p:cBhvr additive="base">
                                        <p:cTn id="8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10" presetClass="entr" presetSubtype="0" fill="hold" grpId="0" nodeType="clickEffect">
                                  <p:stCondLst>
                                    <p:cond delay="0"/>
                                  </p:stCondLst>
                                  <p:childTnLst>
                                    <p:set>
                                      <p:cBhvr>
                                        <p:cTn id="87" dur="1" fill="hold">
                                          <p:stCondLst>
                                            <p:cond delay="0"/>
                                          </p:stCondLst>
                                        </p:cTn>
                                        <p:tgtEl>
                                          <p:spTgt spid="53"/>
                                        </p:tgtEl>
                                        <p:attrNameLst>
                                          <p:attrName>style.visibility</p:attrName>
                                        </p:attrNameLst>
                                      </p:cBhvr>
                                      <p:to>
                                        <p:strVal val="visible"/>
                                      </p:to>
                                    </p:set>
                                    <p:animEffect transition="in" filter="fade">
                                      <p:cBhvr>
                                        <p:cTn id="88" dur="500"/>
                                        <p:tgtEl>
                                          <p:spTgt spid="53"/>
                                        </p:tgtEl>
                                      </p:cBhvr>
                                    </p:animEffect>
                                  </p:childTnLst>
                                </p:cTn>
                              </p:par>
                            </p:childTnLst>
                          </p:cTn>
                        </p:par>
                      </p:childTnLst>
                    </p:cTn>
                  </p:par>
                  <p:par>
                    <p:cTn id="89" fill="hold">
                      <p:stCondLst>
                        <p:cond delay="indefinite"/>
                      </p:stCondLst>
                      <p:childTnLst>
                        <p:par>
                          <p:cTn id="90" fill="hold">
                            <p:stCondLst>
                              <p:cond delay="0"/>
                            </p:stCondLst>
                            <p:childTnLst>
                              <p:par>
                                <p:cTn id="91" presetID="10" presetClass="entr" presetSubtype="0" fill="hold" grpId="0" nodeType="clickEffect">
                                  <p:stCondLst>
                                    <p:cond delay="0"/>
                                  </p:stCondLst>
                                  <p:childTnLst>
                                    <p:set>
                                      <p:cBhvr>
                                        <p:cTn id="92" dur="1" fill="hold">
                                          <p:stCondLst>
                                            <p:cond delay="0"/>
                                          </p:stCondLst>
                                        </p:cTn>
                                        <p:tgtEl>
                                          <p:spTgt spid="55"/>
                                        </p:tgtEl>
                                        <p:attrNameLst>
                                          <p:attrName>style.visibility</p:attrName>
                                        </p:attrNameLst>
                                      </p:cBhvr>
                                      <p:to>
                                        <p:strVal val="visible"/>
                                      </p:to>
                                    </p:set>
                                    <p:animEffect transition="in" filter="fade">
                                      <p:cBhvr>
                                        <p:cTn id="93" dur="500"/>
                                        <p:tgtEl>
                                          <p:spTgt spid="55"/>
                                        </p:tgtEl>
                                      </p:cBhvr>
                                    </p:animEffect>
                                  </p:childTnLst>
                                </p:cTn>
                              </p:par>
                            </p:childTnLst>
                          </p:cTn>
                        </p:par>
                      </p:childTnLst>
                    </p:cTn>
                  </p:par>
                  <p:par>
                    <p:cTn id="94" fill="hold">
                      <p:stCondLst>
                        <p:cond delay="indefinite"/>
                      </p:stCondLst>
                      <p:childTnLst>
                        <p:par>
                          <p:cTn id="95" fill="hold">
                            <p:stCondLst>
                              <p:cond delay="0"/>
                            </p:stCondLst>
                            <p:childTnLst>
                              <p:par>
                                <p:cTn id="96" presetID="10" presetClass="entr" presetSubtype="0" fill="hold" grpId="0" nodeType="clickEffect">
                                  <p:stCondLst>
                                    <p:cond delay="0"/>
                                  </p:stCondLst>
                                  <p:childTnLst>
                                    <p:set>
                                      <p:cBhvr>
                                        <p:cTn id="97" dur="1" fill="hold">
                                          <p:stCondLst>
                                            <p:cond delay="0"/>
                                          </p:stCondLst>
                                        </p:cTn>
                                        <p:tgtEl>
                                          <p:spTgt spid="56"/>
                                        </p:tgtEl>
                                        <p:attrNameLst>
                                          <p:attrName>style.visibility</p:attrName>
                                        </p:attrNameLst>
                                      </p:cBhvr>
                                      <p:to>
                                        <p:strVal val="visible"/>
                                      </p:to>
                                    </p:set>
                                    <p:animEffect transition="in" filter="fade">
                                      <p:cBhvr>
                                        <p:cTn id="98" dur="500"/>
                                        <p:tgtEl>
                                          <p:spTgt spid="5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57"/>
                                        </p:tgtEl>
                                        <p:attrNameLst>
                                          <p:attrName>style.visibility</p:attrName>
                                        </p:attrNameLst>
                                      </p:cBhvr>
                                      <p:to>
                                        <p:strVal val="visible"/>
                                      </p:to>
                                    </p:set>
                                    <p:animEffect transition="in" filter="fade">
                                      <p:cBhvr>
                                        <p:cTn id="103" dur="500"/>
                                        <p:tgtEl>
                                          <p:spTgt spid="57"/>
                                        </p:tgtEl>
                                      </p:cBhvr>
                                    </p:animEffect>
                                  </p:childTnLst>
                                </p:cTn>
                              </p:par>
                            </p:childTnLst>
                          </p:cTn>
                        </p:par>
                      </p:childTnLst>
                    </p:cTn>
                  </p:par>
                  <p:par>
                    <p:cTn id="104" fill="hold">
                      <p:stCondLst>
                        <p:cond delay="indefinite"/>
                      </p:stCondLst>
                      <p:childTnLst>
                        <p:par>
                          <p:cTn id="105" fill="hold">
                            <p:stCondLst>
                              <p:cond delay="0"/>
                            </p:stCondLst>
                            <p:childTnLst>
                              <p:par>
                                <p:cTn id="106" presetID="10" presetClass="entr" presetSubtype="0" fill="hold" grpId="0" nodeType="clickEffect">
                                  <p:stCondLst>
                                    <p:cond delay="0"/>
                                  </p:stCondLst>
                                  <p:childTnLst>
                                    <p:set>
                                      <p:cBhvr>
                                        <p:cTn id="107" dur="1" fill="hold">
                                          <p:stCondLst>
                                            <p:cond delay="0"/>
                                          </p:stCondLst>
                                        </p:cTn>
                                        <p:tgtEl>
                                          <p:spTgt spid="58"/>
                                        </p:tgtEl>
                                        <p:attrNameLst>
                                          <p:attrName>style.visibility</p:attrName>
                                        </p:attrNameLst>
                                      </p:cBhvr>
                                      <p:to>
                                        <p:strVal val="visible"/>
                                      </p:to>
                                    </p:set>
                                    <p:animEffect transition="in" filter="fade">
                                      <p:cBhvr>
                                        <p:cTn id="108" dur="500"/>
                                        <p:tgtEl>
                                          <p:spTgt spid="58"/>
                                        </p:tgtEl>
                                      </p:cBhvr>
                                    </p:animEffect>
                                  </p:childTnLst>
                                </p:cTn>
                              </p:par>
                            </p:childTnLst>
                          </p:cTn>
                        </p:par>
                      </p:childTnLst>
                    </p:cTn>
                  </p:par>
                  <p:par>
                    <p:cTn id="109" fill="hold">
                      <p:stCondLst>
                        <p:cond delay="indefinite"/>
                      </p:stCondLst>
                      <p:childTnLst>
                        <p:par>
                          <p:cTn id="110" fill="hold">
                            <p:stCondLst>
                              <p:cond delay="0"/>
                            </p:stCondLst>
                            <p:childTnLst>
                              <p:par>
                                <p:cTn id="111" presetID="10" presetClass="entr" presetSubtype="0" fill="hold" grpId="0" nodeType="clickEffect">
                                  <p:stCondLst>
                                    <p:cond delay="0"/>
                                  </p:stCondLst>
                                  <p:childTnLst>
                                    <p:set>
                                      <p:cBhvr>
                                        <p:cTn id="112" dur="1" fill="hold">
                                          <p:stCondLst>
                                            <p:cond delay="0"/>
                                          </p:stCondLst>
                                        </p:cTn>
                                        <p:tgtEl>
                                          <p:spTgt spid="68"/>
                                        </p:tgtEl>
                                        <p:attrNameLst>
                                          <p:attrName>style.visibility</p:attrName>
                                        </p:attrNameLst>
                                      </p:cBhvr>
                                      <p:to>
                                        <p:strVal val="visible"/>
                                      </p:to>
                                    </p:set>
                                    <p:animEffect transition="in" filter="fade">
                                      <p:cBhvr>
                                        <p:cTn id="113" dur="500"/>
                                        <p:tgtEl>
                                          <p:spTgt spid="68"/>
                                        </p:tgtEl>
                                      </p:cBhvr>
                                    </p:animEffect>
                                  </p:childTnLst>
                                </p:cTn>
                              </p:par>
                            </p:childTnLst>
                          </p:cTn>
                        </p:par>
                      </p:childTnLst>
                    </p:cTn>
                  </p:par>
                  <p:par>
                    <p:cTn id="114" fill="hold">
                      <p:stCondLst>
                        <p:cond delay="indefinite"/>
                      </p:stCondLst>
                      <p:childTnLst>
                        <p:par>
                          <p:cTn id="115" fill="hold">
                            <p:stCondLst>
                              <p:cond delay="0"/>
                            </p:stCondLst>
                            <p:childTnLst>
                              <p:par>
                                <p:cTn id="116" presetID="10" presetClass="entr" presetSubtype="0" fill="hold" grpId="0" nodeType="clickEffect">
                                  <p:stCondLst>
                                    <p:cond delay="0"/>
                                  </p:stCondLst>
                                  <p:childTnLst>
                                    <p:set>
                                      <p:cBhvr>
                                        <p:cTn id="117" dur="1" fill="hold">
                                          <p:stCondLst>
                                            <p:cond delay="0"/>
                                          </p:stCondLst>
                                        </p:cTn>
                                        <p:tgtEl>
                                          <p:spTgt spid="69"/>
                                        </p:tgtEl>
                                        <p:attrNameLst>
                                          <p:attrName>style.visibility</p:attrName>
                                        </p:attrNameLst>
                                      </p:cBhvr>
                                      <p:to>
                                        <p:strVal val="visible"/>
                                      </p:to>
                                    </p:set>
                                    <p:animEffect transition="in" filter="fade">
                                      <p:cBhvr>
                                        <p:cTn id="118" dur="500"/>
                                        <p:tgtEl>
                                          <p:spTgt spid="69"/>
                                        </p:tgtEl>
                                      </p:cBhvr>
                                    </p:animEffect>
                                  </p:childTnLst>
                                </p:cTn>
                              </p:par>
                              <p:par>
                                <p:cTn id="119" presetID="10" presetClass="entr" presetSubtype="0" fill="hold" nodeType="withEffect">
                                  <p:stCondLst>
                                    <p:cond delay="0"/>
                                  </p:stCondLst>
                                  <p:childTnLst>
                                    <p:set>
                                      <p:cBhvr>
                                        <p:cTn id="120" dur="1" fill="hold">
                                          <p:stCondLst>
                                            <p:cond delay="0"/>
                                          </p:stCondLst>
                                        </p:cTn>
                                        <p:tgtEl>
                                          <p:spTgt spid="70"/>
                                        </p:tgtEl>
                                        <p:attrNameLst>
                                          <p:attrName>style.visibility</p:attrName>
                                        </p:attrNameLst>
                                      </p:cBhvr>
                                      <p:to>
                                        <p:strVal val="visible"/>
                                      </p:to>
                                    </p:set>
                                    <p:animEffect transition="in" filter="fade">
                                      <p:cBhvr>
                                        <p:cTn id="121" dur="500"/>
                                        <p:tgtEl>
                                          <p:spTgt spid="70"/>
                                        </p:tgtEl>
                                      </p:cBhvr>
                                    </p:animEffect>
                                  </p:childTnLst>
                                </p:cTn>
                              </p:par>
                              <p:par>
                                <p:cTn id="122" presetID="10" presetClass="entr" presetSubtype="0" fill="hold" nodeType="withEffect">
                                  <p:stCondLst>
                                    <p:cond delay="0"/>
                                  </p:stCondLst>
                                  <p:childTnLst>
                                    <p:set>
                                      <p:cBhvr>
                                        <p:cTn id="123" dur="1" fill="hold">
                                          <p:stCondLst>
                                            <p:cond delay="0"/>
                                          </p:stCondLst>
                                        </p:cTn>
                                        <p:tgtEl>
                                          <p:spTgt spid="5122"/>
                                        </p:tgtEl>
                                        <p:attrNameLst>
                                          <p:attrName>style.visibility</p:attrName>
                                        </p:attrNameLst>
                                      </p:cBhvr>
                                      <p:to>
                                        <p:strVal val="visible"/>
                                      </p:to>
                                    </p:set>
                                    <p:animEffect transition="in" filter="fade">
                                      <p:cBhvr>
                                        <p:cTn id="124" dur="500"/>
                                        <p:tgtEl>
                                          <p:spTgt spid="5122"/>
                                        </p:tgtEl>
                                      </p:cBhvr>
                                    </p:animEffect>
                                  </p:childTnLst>
                                </p:cTn>
                              </p:par>
                              <p:par>
                                <p:cTn id="125" presetID="10" presetClass="entr" presetSubtype="0" fill="hold" nodeType="withEffect">
                                  <p:stCondLst>
                                    <p:cond delay="0"/>
                                  </p:stCondLst>
                                  <p:childTnLst>
                                    <p:set>
                                      <p:cBhvr>
                                        <p:cTn id="126" dur="1" fill="hold">
                                          <p:stCondLst>
                                            <p:cond delay="0"/>
                                          </p:stCondLst>
                                        </p:cTn>
                                        <p:tgtEl>
                                          <p:spTgt spid="5126"/>
                                        </p:tgtEl>
                                        <p:attrNameLst>
                                          <p:attrName>style.visibility</p:attrName>
                                        </p:attrNameLst>
                                      </p:cBhvr>
                                      <p:to>
                                        <p:strVal val="visible"/>
                                      </p:to>
                                    </p:set>
                                    <p:animEffect transition="in" filter="fade">
                                      <p:cBhvr>
                                        <p:cTn id="127" dur="500"/>
                                        <p:tgtEl>
                                          <p:spTgt spid="51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8" grpId="0" animBg="1"/>
      <p:bldP spid="8" grpId="1" animBg="1"/>
      <p:bldP spid="43" grpId="0"/>
      <p:bldP spid="47" grpId="0" animBg="1"/>
      <p:bldP spid="47" grpId="1" animBg="1"/>
      <p:bldP spid="49" grpId="0" animBg="1"/>
      <p:bldP spid="49" grpId="1" animBg="1"/>
      <p:bldP spid="50" grpId="0" animBg="1"/>
      <p:bldP spid="50" grpId="1" animBg="1"/>
      <p:bldP spid="51" grpId="0" animBg="1"/>
      <p:bldP spid="51" grpId="1" animBg="1"/>
      <p:bldP spid="52" grpId="0" animBg="1"/>
      <p:bldP spid="52" grpId="1" animBg="1"/>
      <p:bldP spid="39" grpId="0"/>
      <p:bldP spid="40" grpId="0"/>
      <p:bldP spid="48" grpId="0"/>
      <p:bldP spid="53" grpId="0" animBg="1"/>
      <p:bldP spid="55" grpId="0" animBg="1"/>
      <p:bldP spid="56" grpId="0" animBg="1"/>
      <p:bldP spid="57" grpId="0" animBg="1"/>
      <p:bldP spid="58" grpId="0" animBg="1"/>
      <p:bldP spid="68" grpId="0" animBg="1"/>
      <p:bldP spid="6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español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[1/6]</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1668"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6" name="Google Shape;695;p62">
            <a:extLst>
              <a:ext uri="{FF2B5EF4-FFF2-40B4-BE49-F238E27FC236}">
                <a16:creationId xmlns:a16="http://schemas.microsoft.com/office/drawing/2014/main" id="{8841D0EA-21B9-4268-B60D-2F13BAC1314C}"/>
              </a:ext>
            </a:extLst>
          </p:cNvPr>
          <p:cNvSpPr/>
          <p:nvPr/>
        </p:nvSpPr>
        <p:spPr>
          <a:xfrm>
            <a:off x="4702899" y="5986966"/>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voy</a:t>
            </a:r>
            <a:endParaRPr sz="2500" b="1" dirty="0">
              <a:solidFill>
                <a:srgbClr val="002060"/>
              </a:solidFill>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63633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vas</a:t>
            </a:r>
            <a:endParaRPr sz="2500" b="1" dirty="0">
              <a:solidFill>
                <a:srgbClr val="002060"/>
              </a:solidFill>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va</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904268" y="5130752"/>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a:t>
            </a:r>
            <a:r>
              <a:rPr lang="en-GB" sz="2500" b="1" dirty="0" err="1">
                <a:solidFill>
                  <a:srgbClr val="002060"/>
                </a:solidFill>
                <a:latin typeface="Century Gothic" panose="020B0502020202020204" pitchFamily="34" charset="0"/>
                <a:ea typeface="Montserrat"/>
                <a:cs typeface="Montserrat"/>
                <a:sym typeface="Montserrat"/>
              </a:rPr>
              <a:t>el</a:t>
            </a:r>
            <a:endParaRPr sz="2500" b="1" dirty="0">
              <a:solidFill>
                <a:srgbClr val="002060"/>
              </a:solidFill>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747621" y="4254140"/>
            <a:ext cx="1504248" cy="793650"/>
          </a:xfrm>
          <a:custGeom>
            <a:avLst/>
            <a:gdLst>
              <a:gd name="connsiteX0" fmla="*/ 0 w 1504248"/>
              <a:gd name="connsiteY0" fmla="*/ 0 h 793650"/>
              <a:gd name="connsiteX1" fmla="*/ 501416 w 1504248"/>
              <a:gd name="connsiteY1" fmla="*/ 0 h 793650"/>
              <a:gd name="connsiteX2" fmla="*/ 1032917 w 1504248"/>
              <a:gd name="connsiteY2" fmla="*/ 0 h 793650"/>
              <a:gd name="connsiteX3" fmla="*/ 1504248 w 1504248"/>
              <a:gd name="connsiteY3" fmla="*/ 0 h 793650"/>
              <a:gd name="connsiteX4" fmla="*/ 1504248 w 1504248"/>
              <a:gd name="connsiteY4" fmla="*/ 396825 h 793650"/>
              <a:gd name="connsiteX5" fmla="*/ 1504248 w 1504248"/>
              <a:gd name="connsiteY5" fmla="*/ 793650 h 793650"/>
              <a:gd name="connsiteX6" fmla="*/ 1002832 w 1504248"/>
              <a:gd name="connsiteY6" fmla="*/ 793650 h 793650"/>
              <a:gd name="connsiteX7" fmla="*/ 471331 w 1504248"/>
              <a:gd name="connsiteY7" fmla="*/ 793650 h 793650"/>
              <a:gd name="connsiteX8" fmla="*/ 0 w 1504248"/>
              <a:gd name="connsiteY8" fmla="*/ 793650 h 793650"/>
              <a:gd name="connsiteX9" fmla="*/ 0 w 1504248"/>
              <a:gd name="connsiteY9" fmla="*/ 388889 h 793650"/>
              <a:gd name="connsiteX10" fmla="*/ 0 w 1504248"/>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4248" h="793650" fill="none" extrusionOk="0">
                <a:moveTo>
                  <a:pt x="0" y="0"/>
                </a:moveTo>
                <a:cubicBezTo>
                  <a:pt x="168740" y="-26153"/>
                  <a:pt x="273055" y="14506"/>
                  <a:pt x="501416" y="0"/>
                </a:cubicBezTo>
                <a:cubicBezTo>
                  <a:pt x="729777" y="-14506"/>
                  <a:pt x="912855" y="19419"/>
                  <a:pt x="1032917" y="0"/>
                </a:cubicBezTo>
                <a:cubicBezTo>
                  <a:pt x="1152979" y="-19419"/>
                  <a:pt x="1330354" y="41709"/>
                  <a:pt x="1504248" y="0"/>
                </a:cubicBezTo>
                <a:cubicBezTo>
                  <a:pt x="1535707" y="147357"/>
                  <a:pt x="1477014" y="242389"/>
                  <a:pt x="1504248" y="396825"/>
                </a:cubicBezTo>
                <a:cubicBezTo>
                  <a:pt x="1531482" y="551262"/>
                  <a:pt x="1470152" y="687806"/>
                  <a:pt x="1504248" y="793650"/>
                </a:cubicBezTo>
                <a:cubicBezTo>
                  <a:pt x="1319808" y="794562"/>
                  <a:pt x="1135130" y="758680"/>
                  <a:pt x="1002832" y="793650"/>
                </a:cubicBezTo>
                <a:cubicBezTo>
                  <a:pt x="870534" y="828620"/>
                  <a:pt x="694072" y="748641"/>
                  <a:pt x="471331" y="793650"/>
                </a:cubicBezTo>
                <a:cubicBezTo>
                  <a:pt x="248590" y="838659"/>
                  <a:pt x="191940" y="770538"/>
                  <a:pt x="0" y="793650"/>
                </a:cubicBezTo>
                <a:cubicBezTo>
                  <a:pt x="-3588" y="679834"/>
                  <a:pt x="42863" y="503887"/>
                  <a:pt x="0" y="388889"/>
                </a:cubicBezTo>
                <a:cubicBezTo>
                  <a:pt x="-42863" y="273891"/>
                  <a:pt x="22479" y="167721"/>
                  <a:pt x="0" y="0"/>
                </a:cubicBezTo>
                <a:close/>
              </a:path>
              <a:path w="1504248" h="793650" stroke="0" extrusionOk="0">
                <a:moveTo>
                  <a:pt x="0" y="0"/>
                </a:moveTo>
                <a:cubicBezTo>
                  <a:pt x="183360" y="-7356"/>
                  <a:pt x="243971" y="13620"/>
                  <a:pt x="486374" y="0"/>
                </a:cubicBezTo>
                <a:cubicBezTo>
                  <a:pt x="728777" y="-13620"/>
                  <a:pt x="822971" y="3790"/>
                  <a:pt x="972747" y="0"/>
                </a:cubicBezTo>
                <a:cubicBezTo>
                  <a:pt x="1122523" y="-3790"/>
                  <a:pt x="1366359" y="20857"/>
                  <a:pt x="1504248" y="0"/>
                </a:cubicBezTo>
                <a:cubicBezTo>
                  <a:pt x="1528591" y="168992"/>
                  <a:pt x="1462154" y="260866"/>
                  <a:pt x="1504248" y="388889"/>
                </a:cubicBezTo>
                <a:cubicBezTo>
                  <a:pt x="1546342" y="516912"/>
                  <a:pt x="1485917" y="597580"/>
                  <a:pt x="1504248" y="793650"/>
                </a:cubicBezTo>
                <a:cubicBezTo>
                  <a:pt x="1355964" y="836195"/>
                  <a:pt x="1162456" y="740457"/>
                  <a:pt x="972747" y="793650"/>
                </a:cubicBezTo>
                <a:cubicBezTo>
                  <a:pt x="783038" y="846843"/>
                  <a:pt x="587036" y="792770"/>
                  <a:pt x="441246" y="793650"/>
                </a:cubicBezTo>
                <a:cubicBezTo>
                  <a:pt x="295456" y="794530"/>
                  <a:pt x="193752" y="753420"/>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teatro</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6454336" y="4238253"/>
            <a:ext cx="1569526" cy="793650"/>
          </a:xfrm>
          <a:custGeom>
            <a:avLst/>
            <a:gdLst>
              <a:gd name="connsiteX0" fmla="*/ 0 w 1569526"/>
              <a:gd name="connsiteY0" fmla="*/ 0 h 793650"/>
              <a:gd name="connsiteX1" fmla="*/ 538871 w 1569526"/>
              <a:gd name="connsiteY1" fmla="*/ 0 h 793650"/>
              <a:gd name="connsiteX2" fmla="*/ 1046351 w 1569526"/>
              <a:gd name="connsiteY2" fmla="*/ 0 h 793650"/>
              <a:gd name="connsiteX3" fmla="*/ 1569526 w 1569526"/>
              <a:gd name="connsiteY3" fmla="*/ 0 h 793650"/>
              <a:gd name="connsiteX4" fmla="*/ 1569526 w 1569526"/>
              <a:gd name="connsiteY4" fmla="*/ 380952 h 793650"/>
              <a:gd name="connsiteX5" fmla="*/ 1569526 w 1569526"/>
              <a:gd name="connsiteY5" fmla="*/ 793650 h 793650"/>
              <a:gd name="connsiteX6" fmla="*/ 1014960 w 1569526"/>
              <a:gd name="connsiteY6" fmla="*/ 793650 h 793650"/>
              <a:gd name="connsiteX7" fmla="*/ 538871 w 1569526"/>
              <a:gd name="connsiteY7" fmla="*/ 793650 h 793650"/>
              <a:gd name="connsiteX8" fmla="*/ 0 w 1569526"/>
              <a:gd name="connsiteY8" fmla="*/ 793650 h 793650"/>
              <a:gd name="connsiteX9" fmla="*/ 0 w 1569526"/>
              <a:gd name="connsiteY9" fmla="*/ 396825 h 793650"/>
              <a:gd name="connsiteX10" fmla="*/ 0 w 1569526"/>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526" h="793650" fill="none" extrusionOk="0">
                <a:moveTo>
                  <a:pt x="0" y="0"/>
                </a:moveTo>
                <a:cubicBezTo>
                  <a:pt x="126204" y="-18763"/>
                  <a:pt x="305281" y="47411"/>
                  <a:pt x="538871" y="0"/>
                </a:cubicBezTo>
                <a:cubicBezTo>
                  <a:pt x="772461" y="-47411"/>
                  <a:pt x="813512" y="23989"/>
                  <a:pt x="1046351" y="0"/>
                </a:cubicBezTo>
                <a:cubicBezTo>
                  <a:pt x="1279190" y="-23989"/>
                  <a:pt x="1325075" y="17949"/>
                  <a:pt x="1569526" y="0"/>
                </a:cubicBezTo>
                <a:cubicBezTo>
                  <a:pt x="1589066" y="164573"/>
                  <a:pt x="1531764" y="254579"/>
                  <a:pt x="1569526" y="380952"/>
                </a:cubicBezTo>
                <a:cubicBezTo>
                  <a:pt x="1607288" y="507325"/>
                  <a:pt x="1559101" y="654280"/>
                  <a:pt x="1569526" y="793650"/>
                </a:cubicBezTo>
                <a:cubicBezTo>
                  <a:pt x="1425879" y="821065"/>
                  <a:pt x="1161220" y="786828"/>
                  <a:pt x="1014960" y="793650"/>
                </a:cubicBezTo>
                <a:cubicBezTo>
                  <a:pt x="868700" y="800472"/>
                  <a:pt x="700620" y="764461"/>
                  <a:pt x="538871" y="793650"/>
                </a:cubicBezTo>
                <a:cubicBezTo>
                  <a:pt x="377122" y="822839"/>
                  <a:pt x="138636" y="776456"/>
                  <a:pt x="0" y="793650"/>
                </a:cubicBezTo>
                <a:cubicBezTo>
                  <a:pt x="-158" y="685495"/>
                  <a:pt x="21881" y="589833"/>
                  <a:pt x="0" y="396825"/>
                </a:cubicBezTo>
                <a:cubicBezTo>
                  <a:pt x="-21881" y="203818"/>
                  <a:pt x="7696" y="89522"/>
                  <a:pt x="0" y="0"/>
                </a:cubicBezTo>
                <a:close/>
              </a:path>
              <a:path w="1569526" h="793650" stroke="0" extrusionOk="0">
                <a:moveTo>
                  <a:pt x="0" y="0"/>
                </a:moveTo>
                <a:cubicBezTo>
                  <a:pt x="191012" y="-8367"/>
                  <a:pt x="265377" y="28873"/>
                  <a:pt x="507480" y="0"/>
                </a:cubicBezTo>
                <a:cubicBezTo>
                  <a:pt x="749583" y="-28873"/>
                  <a:pt x="850157" y="32340"/>
                  <a:pt x="1046351" y="0"/>
                </a:cubicBezTo>
                <a:cubicBezTo>
                  <a:pt x="1242545" y="-32340"/>
                  <a:pt x="1350522" y="50711"/>
                  <a:pt x="1569526" y="0"/>
                </a:cubicBezTo>
                <a:cubicBezTo>
                  <a:pt x="1579870" y="142727"/>
                  <a:pt x="1550188" y="219759"/>
                  <a:pt x="1569526" y="373016"/>
                </a:cubicBezTo>
                <a:cubicBezTo>
                  <a:pt x="1588864" y="526273"/>
                  <a:pt x="1527278" y="618654"/>
                  <a:pt x="1569526" y="793650"/>
                </a:cubicBezTo>
                <a:cubicBezTo>
                  <a:pt x="1419909" y="848523"/>
                  <a:pt x="1273873" y="737580"/>
                  <a:pt x="1014960" y="793650"/>
                </a:cubicBezTo>
                <a:cubicBezTo>
                  <a:pt x="756047" y="849720"/>
                  <a:pt x="715001" y="761487"/>
                  <a:pt x="491785" y="793650"/>
                </a:cubicBezTo>
                <a:cubicBezTo>
                  <a:pt x="268569" y="825813"/>
                  <a:pt x="145332" y="736254"/>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montaña</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8135373" y="4254140"/>
            <a:ext cx="1548969" cy="793650"/>
          </a:xfrm>
          <a:custGeom>
            <a:avLst/>
            <a:gdLst>
              <a:gd name="connsiteX0" fmla="*/ 0 w 1548969"/>
              <a:gd name="connsiteY0" fmla="*/ 0 h 793650"/>
              <a:gd name="connsiteX1" fmla="*/ 485343 w 1548969"/>
              <a:gd name="connsiteY1" fmla="*/ 0 h 793650"/>
              <a:gd name="connsiteX2" fmla="*/ 100166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17156 w 1548969"/>
              <a:gd name="connsiteY6" fmla="*/ 793650 h 793650"/>
              <a:gd name="connsiteX7" fmla="*/ 516323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83691" y="-8554"/>
                  <a:pt x="282535" y="25733"/>
                  <a:pt x="485343" y="0"/>
                </a:cubicBezTo>
                <a:cubicBezTo>
                  <a:pt x="688151" y="-25733"/>
                  <a:pt x="853424" y="46884"/>
                  <a:pt x="1001666" y="0"/>
                </a:cubicBezTo>
                <a:cubicBezTo>
                  <a:pt x="1149908" y="-46884"/>
                  <a:pt x="1299542" y="12342"/>
                  <a:pt x="1548968" y="0"/>
                </a:cubicBezTo>
                <a:cubicBezTo>
                  <a:pt x="1554288" y="115102"/>
                  <a:pt x="1517757" y="217579"/>
                  <a:pt x="1548968" y="373016"/>
                </a:cubicBezTo>
                <a:cubicBezTo>
                  <a:pt x="1580179" y="528453"/>
                  <a:pt x="1517368" y="588402"/>
                  <a:pt x="1548968" y="793650"/>
                </a:cubicBezTo>
                <a:cubicBezTo>
                  <a:pt x="1393957" y="856152"/>
                  <a:pt x="1153296" y="765908"/>
                  <a:pt x="1017156" y="793650"/>
                </a:cubicBezTo>
                <a:cubicBezTo>
                  <a:pt x="881016" y="821392"/>
                  <a:pt x="666894" y="766921"/>
                  <a:pt x="516323" y="793650"/>
                </a:cubicBezTo>
                <a:cubicBezTo>
                  <a:pt x="365752" y="820379"/>
                  <a:pt x="252467" y="790671"/>
                  <a:pt x="0" y="793650"/>
                </a:cubicBezTo>
                <a:cubicBezTo>
                  <a:pt x="-16090" y="659836"/>
                  <a:pt x="7313" y="576032"/>
                  <a:pt x="0" y="420635"/>
                </a:cubicBezTo>
                <a:cubicBezTo>
                  <a:pt x="-7313" y="265238"/>
                  <a:pt x="27296" y="128760"/>
                  <a:pt x="0" y="0"/>
                </a:cubicBezTo>
                <a:close/>
              </a:path>
              <a:path w="1548969" h="793650" stroke="0" extrusionOk="0">
                <a:moveTo>
                  <a:pt x="0" y="0"/>
                </a:moveTo>
                <a:cubicBezTo>
                  <a:pt x="115645" y="-17669"/>
                  <a:pt x="305797" y="51504"/>
                  <a:pt x="531812" y="0"/>
                </a:cubicBezTo>
                <a:cubicBezTo>
                  <a:pt x="757827" y="-51504"/>
                  <a:pt x="823199" y="13243"/>
                  <a:pt x="1048135" y="0"/>
                </a:cubicBezTo>
                <a:cubicBezTo>
                  <a:pt x="1273071" y="-13243"/>
                  <a:pt x="1308100" y="409"/>
                  <a:pt x="1548968" y="0"/>
                </a:cubicBezTo>
                <a:cubicBezTo>
                  <a:pt x="1564205" y="113448"/>
                  <a:pt x="1524185" y="254725"/>
                  <a:pt x="1548968" y="396825"/>
                </a:cubicBezTo>
                <a:cubicBezTo>
                  <a:pt x="1573751" y="538925"/>
                  <a:pt x="1520211" y="684157"/>
                  <a:pt x="1548968" y="793650"/>
                </a:cubicBezTo>
                <a:cubicBezTo>
                  <a:pt x="1407346" y="804340"/>
                  <a:pt x="1152403" y="776038"/>
                  <a:pt x="1017156" y="793650"/>
                </a:cubicBezTo>
                <a:cubicBezTo>
                  <a:pt x="881909" y="811262"/>
                  <a:pt x="701097" y="782500"/>
                  <a:pt x="547302" y="793650"/>
                </a:cubicBezTo>
                <a:cubicBezTo>
                  <a:pt x="393507" y="804800"/>
                  <a:pt x="147112" y="748057"/>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museo</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94995" y="4254140"/>
            <a:ext cx="1384150" cy="793650"/>
          </a:xfrm>
          <a:custGeom>
            <a:avLst/>
            <a:gdLst>
              <a:gd name="connsiteX0" fmla="*/ 0 w 1384150"/>
              <a:gd name="connsiteY0" fmla="*/ 0 h 793650"/>
              <a:gd name="connsiteX1" fmla="*/ 419859 w 1384150"/>
              <a:gd name="connsiteY1" fmla="*/ 0 h 793650"/>
              <a:gd name="connsiteX2" fmla="*/ 867401 w 1384150"/>
              <a:gd name="connsiteY2" fmla="*/ 0 h 793650"/>
              <a:gd name="connsiteX3" fmla="*/ 1384150 w 1384150"/>
              <a:gd name="connsiteY3" fmla="*/ 0 h 793650"/>
              <a:gd name="connsiteX4" fmla="*/ 1384150 w 1384150"/>
              <a:gd name="connsiteY4" fmla="*/ 388889 h 793650"/>
              <a:gd name="connsiteX5" fmla="*/ 1384150 w 1384150"/>
              <a:gd name="connsiteY5" fmla="*/ 793650 h 793650"/>
              <a:gd name="connsiteX6" fmla="*/ 895084 w 1384150"/>
              <a:gd name="connsiteY6" fmla="*/ 793650 h 793650"/>
              <a:gd name="connsiteX7" fmla="*/ 475225 w 1384150"/>
              <a:gd name="connsiteY7" fmla="*/ 793650 h 793650"/>
              <a:gd name="connsiteX8" fmla="*/ 0 w 1384150"/>
              <a:gd name="connsiteY8" fmla="*/ 793650 h 793650"/>
              <a:gd name="connsiteX9" fmla="*/ 0 w 1384150"/>
              <a:gd name="connsiteY9" fmla="*/ 404762 h 793650"/>
              <a:gd name="connsiteX10" fmla="*/ 0 w 138415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0" h="793650" fill="none" extrusionOk="0">
                <a:moveTo>
                  <a:pt x="0" y="0"/>
                </a:moveTo>
                <a:cubicBezTo>
                  <a:pt x="188470" y="-34123"/>
                  <a:pt x="313078" y="37820"/>
                  <a:pt x="419859" y="0"/>
                </a:cubicBezTo>
                <a:cubicBezTo>
                  <a:pt x="526640" y="-37820"/>
                  <a:pt x="656504" y="19987"/>
                  <a:pt x="867401" y="0"/>
                </a:cubicBezTo>
                <a:cubicBezTo>
                  <a:pt x="1078298" y="-19987"/>
                  <a:pt x="1256045" y="54584"/>
                  <a:pt x="1384150" y="0"/>
                </a:cubicBezTo>
                <a:cubicBezTo>
                  <a:pt x="1402793" y="152116"/>
                  <a:pt x="1382132" y="285507"/>
                  <a:pt x="1384150" y="388889"/>
                </a:cubicBezTo>
                <a:cubicBezTo>
                  <a:pt x="1386168" y="492271"/>
                  <a:pt x="1355304" y="647348"/>
                  <a:pt x="1384150" y="793650"/>
                </a:cubicBezTo>
                <a:cubicBezTo>
                  <a:pt x="1237887" y="829841"/>
                  <a:pt x="1030859" y="762856"/>
                  <a:pt x="895084" y="793650"/>
                </a:cubicBezTo>
                <a:cubicBezTo>
                  <a:pt x="759309" y="824444"/>
                  <a:pt x="583742" y="749535"/>
                  <a:pt x="475225" y="793650"/>
                </a:cubicBezTo>
                <a:cubicBezTo>
                  <a:pt x="366708" y="837765"/>
                  <a:pt x="158157" y="752339"/>
                  <a:pt x="0" y="793650"/>
                </a:cubicBezTo>
                <a:cubicBezTo>
                  <a:pt x="-7405" y="627307"/>
                  <a:pt x="30199" y="577257"/>
                  <a:pt x="0" y="404762"/>
                </a:cubicBezTo>
                <a:cubicBezTo>
                  <a:pt x="-30199" y="232267"/>
                  <a:pt x="25360" y="181152"/>
                  <a:pt x="0" y="0"/>
                </a:cubicBezTo>
                <a:close/>
              </a:path>
              <a:path w="1384150" h="79365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394850" y="159361"/>
                  <a:pt x="1363266" y="262626"/>
                  <a:pt x="1384150" y="380952"/>
                </a:cubicBezTo>
                <a:cubicBezTo>
                  <a:pt x="1405034" y="499278"/>
                  <a:pt x="1355826" y="685713"/>
                  <a:pt x="1384150" y="793650"/>
                </a:cubicBezTo>
                <a:cubicBezTo>
                  <a:pt x="1228623" y="799172"/>
                  <a:pt x="1024544" y="762075"/>
                  <a:pt x="895084" y="793650"/>
                </a:cubicBezTo>
                <a:cubicBezTo>
                  <a:pt x="765624" y="825225"/>
                  <a:pt x="662463" y="747815"/>
                  <a:pt x="433700" y="793650"/>
                </a:cubicBezTo>
                <a:cubicBezTo>
                  <a:pt x="204937" y="839485"/>
                  <a:pt x="163660" y="74386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playa</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r>
              <a:rPr lang="es-AR" sz="3200" b="1" dirty="0">
                <a:solidFill>
                  <a:srgbClr val="002060"/>
                </a:solidFill>
                <a:latin typeface="Century Gothic" panose="020B0502020202020204" pitchFamily="34" charset="0"/>
              </a:rPr>
              <a:t>I </a:t>
            </a:r>
            <a:r>
              <a:rPr lang="es-AR" sz="3200" b="1" dirty="0" err="1">
                <a:solidFill>
                  <a:srgbClr val="002060"/>
                </a:solidFill>
                <a:latin typeface="Century Gothic" panose="020B0502020202020204" pitchFamily="34" charset="0"/>
              </a:rPr>
              <a:t>go</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to</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the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museum</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with</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my</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mum</a:t>
            </a:r>
            <a:r>
              <a:rPr lang="es-AR" sz="3200" b="1" dirty="0">
                <a:solidFill>
                  <a:srgbClr val="002060"/>
                </a:solidFill>
                <a:latin typeface="Century Gothic" panose="020B0502020202020204" pitchFamily="34" charset="0"/>
              </a:rPr>
              <a:t>.</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5415823" y="512005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 la</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7122798" y="5131061"/>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al</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8677813" y="32728"/>
            <a:ext cx="1398172" cy="227203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5301877" y="3361721"/>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con</a:t>
            </a:r>
            <a:endParaRPr sz="2500" b="1" dirty="0">
              <a:solidFill>
                <a:srgbClr val="002060"/>
              </a:solidFill>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7017331" y="336172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de</a:t>
            </a:r>
            <a:endParaRPr sz="2500" b="1" dirty="0">
              <a:solidFill>
                <a:srgbClr val="002060"/>
              </a:solidFill>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677812" y="336172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por</a:t>
            </a:r>
            <a:endParaRPr sz="2500" b="1" dirty="0">
              <a:solidFill>
                <a:srgbClr val="002060"/>
              </a:solidFill>
              <a:latin typeface="Century Gothic" panose="020B0502020202020204" pitchFamily="34" charset="0"/>
              <a:ea typeface="Montserrat"/>
              <a:cs typeface="Montserrat"/>
              <a:sym typeface="Montserrat"/>
            </a:endParaRPr>
          </a:p>
        </p:txBody>
      </p:sp>
      <p:sp>
        <p:nvSpPr>
          <p:cNvPr id="67" name="TextBox 66">
            <a:extLst>
              <a:ext uri="{FF2B5EF4-FFF2-40B4-BE49-F238E27FC236}">
                <a16:creationId xmlns:a16="http://schemas.microsoft.com/office/drawing/2014/main" id="{F822B1E7-68D4-42E2-A196-1CEAD0069C4B}"/>
              </a:ext>
            </a:extLst>
          </p:cNvPr>
          <p:cNvSpPr txBox="1"/>
          <p:nvPr/>
        </p:nvSpPr>
        <p:spPr>
          <a:xfrm>
            <a:off x="2810750" y="502560"/>
            <a:ext cx="2460930"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Traduce 🗣</a:t>
            </a: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estoy</a:t>
            </a:r>
            <a:endParaRPr sz="2500" b="1" dirty="0">
              <a:solidFill>
                <a:srgbClr val="002060"/>
              </a:solidFill>
              <a:latin typeface="Century Gothic" panose="020B0502020202020204" pitchFamily="34" charset="0"/>
              <a:ea typeface="Montserrat"/>
              <a:cs typeface="Montserrat"/>
              <a:sym typeface="Montserrat"/>
            </a:endParaRPr>
          </a:p>
        </p:txBody>
      </p:sp>
      <p:sp>
        <p:nvSpPr>
          <p:cNvPr id="41" name="Google Shape;695;p62">
            <a:extLst>
              <a:ext uri="{FF2B5EF4-FFF2-40B4-BE49-F238E27FC236}">
                <a16:creationId xmlns:a16="http://schemas.microsoft.com/office/drawing/2014/main" id="{4FAB2F53-9B86-4E22-9CDC-61E252D7CD6F}"/>
              </a:ext>
            </a:extLst>
          </p:cNvPr>
          <p:cNvSpPr/>
          <p:nvPr/>
        </p:nvSpPr>
        <p:spPr>
          <a:xfrm>
            <a:off x="4870091" y="247625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mi papá</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697;p62">
            <a:extLst>
              <a:ext uri="{FF2B5EF4-FFF2-40B4-BE49-F238E27FC236}">
                <a16:creationId xmlns:a16="http://schemas.microsoft.com/office/drawing/2014/main" id="{1E818CF0-82CD-457B-A2E1-F58EDD12E741}"/>
              </a:ext>
            </a:extLst>
          </p:cNvPr>
          <p:cNvSpPr/>
          <p:nvPr/>
        </p:nvSpPr>
        <p:spPr>
          <a:xfrm>
            <a:off x="6585545" y="2476257"/>
            <a:ext cx="1660481" cy="793650"/>
          </a:xfrm>
          <a:custGeom>
            <a:avLst/>
            <a:gdLst>
              <a:gd name="connsiteX0" fmla="*/ 0 w 1660481"/>
              <a:gd name="connsiteY0" fmla="*/ 0 h 793650"/>
              <a:gd name="connsiteX1" fmla="*/ 553494 w 1660481"/>
              <a:gd name="connsiteY1" fmla="*/ 0 h 793650"/>
              <a:gd name="connsiteX2" fmla="*/ 1073778 w 1660481"/>
              <a:gd name="connsiteY2" fmla="*/ 0 h 793650"/>
              <a:gd name="connsiteX3" fmla="*/ 1660481 w 1660481"/>
              <a:gd name="connsiteY3" fmla="*/ 0 h 793650"/>
              <a:gd name="connsiteX4" fmla="*/ 1660481 w 1660481"/>
              <a:gd name="connsiteY4" fmla="*/ 388889 h 793650"/>
              <a:gd name="connsiteX5" fmla="*/ 1660481 w 1660481"/>
              <a:gd name="connsiteY5" fmla="*/ 793650 h 793650"/>
              <a:gd name="connsiteX6" fmla="*/ 1090383 w 1660481"/>
              <a:gd name="connsiteY6" fmla="*/ 793650 h 793650"/>
              <a:gd name="connsiteX7" fmla="*/ 570098 w 1660481"/>
              <a:gd name="connsiteY7" fmla="*/ 793650 h 793650"/>
              <a:gd name="connsiteX8" fmla="*/ 0 w 1660481"/>
              <a:gd name="connsiteY8" fmla="*/ 793650 h 793650"/>
              <a:gd name="connsiteX9" fmla="*/ 0 w 1660481"/>
              <a:gd name="connsiteY9" fmla="*/ 388889 h 793650"/>
              <a:gd name="connsiteX10" fmla="*/ 0 w 1660481"/>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660481" h="793650" fill="none" extrusionOk="0">
                <a:moveTo>
                  <a:pt x="0" y="0"/>
                </a:moveTo>
                <a:cubicBezTo>
                  <a:pt x="192088" y="-27237"/>
                  <a:pt x="310976" y="7055"/>
                  <a:pt x="553494" y="0"/>
                </a:cubicBezTo>
                <a:cubicBezTo>
                  <a:pt x="796012" y="-7055"/>
                  <a:pt x="852541" y="44256"/>
                  <a:pt x="1073778" y="0"/>
                </a:cubicBezTo>
                <a:cubicBezTo>
                  <a:pt x="1295015" y="-44256"/>
                  <a:pt x="1515529" y="58699"/>
                  <a:pt x="1660481" y="0"/>
                </a:cubicBezTo>
                <a:cubicBezTo>
                  <a:pt x="1674804" y="110507"/>
                  <a:pt x="1626058" y="298477"/>
                  <a:pt x="1660481" y="388889"/>
                </a:cubicBezTo>
                <a:cubicBezTo>
                  <a:pt x="1694904" y="479301"/>
                  <a:pt x="1660456" y="710951"/>
                  <a:pt x="1660481" y="793650"/>
                </a:cubicBezTo>
                <a:cubicBezTo>
                  <a:pt x="1470696" y="848205"/>
                  <a:pt x="1352537" y="751701"/>
                  <a:pt x="1090383" y="793650"/>
                </a:cubicBezTo>
                <a:cubicBezTo>
                  <a:pt x="828229" y="835599"/>
                  <a:pt x="815423" y="792925"/>
                  <a:pt x="570098" y="793650"/>
                </a:cubicBezTo>
                <a:cubicBezTo>
                  <a:pt x="324773" y="794375"/>
                  <a:pt x="165550" y="785369"/>
                  <a:pt x="0" y="793650"/>
                </a:cubicBezTo>
                <a:cubicBezTo>
                  <a:pt x="-8018" y="679368"/>
                  <a:pt x="16413" y="492584"/>
                  <a:pt x="0" y="388889"/>
                </a:cubicBezTo>
                <a:cubicBezTo>
                  <a:pt x="-16413" y="285194"/>
                  <a:pt x="31762" y="106585"/>
                  <a:pt x="0" y="0"/>
                </a:cubicBezTo>
                <a:close/>
              </a:path>
              <a:path w="1660481" h="793650" stroke="0" extrusionOk="0">
                <a:moveTo>
                  <a:pt x="0" y="0"/>
                </a:moveTo>
                <a:cubicBezTo>
                  <a:pt x="130434" y="-16854"/>
                  <a:pt x="274757" y="44712"/>
                  <a:pt x="520284" y="0"/>
                </a:cubicBezTo>
                <a:cubicBezTo>
                  <a:pt x="765811" y="-44712"/>
                  <a:pt x="811002" y="53356"/>
                  <a:pt x="1040568" y="0"/>
                </a:cubicBezTo>
                <a:cubicBezTo>
                  <a:pt x="1270134" y="-53356"/>
                  <a:pt x="1399409" y="10457"/>
                  <a:pt x="1660481" y="0"/>
                </a:cubicBezTo>
                <a:cubicBezTo>
                  <a:pt x="1702211" y="129414"/>
                  <a:pt x="1643271" y="240332"/>
                  <a:pt x="1660481" y="388889"/>
                </a:cubicBezTo>
                <a:cubicBezTo>
                  <a:pt x="1677691" y="537446"/>
                  <a:pt x="1622905" y="642098"/>
                  <a:pt x="1660481" y="793650"/>
                </a:cubicBezTo>
                <a:cubicBezTo>
                  <a:pt x="1463653" y="830444"/>
                  <a:pt x="1325898" y="755388"/>
                  <a:pt x="1140197" y="793650"/>
                </a:cubicBezTo>
                <a:cubicBezTo>
                  <a:pt x="954496" y="831912"/>
                  <a:pt x="691005" y="776999"/>
                  <a:pt x="570098" y="793650"/>
                </a:cubicBezTo>
                <a:cubicBezTo>
                  <a:pt x="449191" y="810301"/>
                  <a:pt x="120806" y="767263"/>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mi </a:t>
            </a:r>
            <a:r>
              <a:rPr lang="en-GB" sz="2500" b="1" dirty="0" err="1">
                <a:solidFill>
                  <a:srgbClr val="002060"/>
                </a:solidFill>
                <a:latin typeface="Century Gothic" panose="020B0502020202020204" pitchFamily="34" charset="0"/>
                <a:ea typeface="Montserrat"/>
                <a:cs typeface="Montserrat"/>
                <a:sym typeface="Montserrat"/>
              </a:rPr>
              <a:t>mamá</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698;p62">
            <a:extLst>
              <a:ext uri="{FF2B5EF4-FFF2-40B4-BE49-F238E27FC236}">
                <a16:creationId xmlns:a16="http://schemas.microsoft.com/office/drawing/2014/main" id="{13D571E4-4582-478C-8B88-51BFF78431A8}"/>
              </a:ext>
            </a:extLst>
          </p:cNvPr>
          <p:cNvSpPr/>
          <p:nvPr/>
        </p:nvSpPr>
        <p:spPr>
          <a:xfrm>
            <a:off x="8323515" y="2476257"/>
            <a:ext cx="2098191" cy="793650"/>
          </a:xfrm>
          <a:custGeom>
            <a:avLst/>
            <a:gdLst>
              <a:gd name="connsiteX0" fmla="*/ 0 w 2098191"/>
              <a:gd name="connsiteY0" fmla="*/ 0 h 793650"/>
              <a:gd name="connsiteX1" fmla="*/ 545530 w 2098191"/>
              <a:gd name="connsiteY1" fmla="*/ 0 h 793650"/>
              <a:gd name="connsiteX2" fmla="*/ 1049096 w 2098191"/>
              <a:gd name="connsiteY2" fmla="*/ 0 h 793650"/>
              <a:gd name="connsiteX3" fmla="*/ 1552661 w 2098191"/>
              <a:gd name="connsiteY3" fmla="*/ 0 h 793650"/>
              <a:gd name="connsiteX4" fmla="*/ 2098191 w 2098191"/>
              <a:gd name="connsiteY4" fmla="*/ 0 h 793650"/>
              <a:gd name="connsiteX5" fmla="*/ 2098191 w 2098191"/>
              <a:gd name="connsiteY5" fmla="*/ 380952 h 793650"/>
              <a:gd name="connsiteX6" fmla="*/ 2098191 w 2098191"/>
              <a:gd name="connsiteY6" fmla="*/ 793650 h 793650"/>
              <a:gd name="connsiteX7" fmla="*/ 1615607 w 2098191"/>
              <a:gd name="connsiteY7" fmla="*/ 793650 h 793650"/>
              <a:gd name="connsiteX8" fmla="*/ 1049096 w 2098191"/>
              <a:gd name="connsiteY8" fmla="*/ 793650 h 793650"/>
              <a:gd name="connsiteX9" fmla="*/ 503566 w 2098191"/>
              <a:gd name="connsiteY9" fmla="*/ 793650 h 793650"/>
              <a:gd name="connsiteX10" fmla="*/ 0 w 2098191"/>
              <a:gd name="connsiteY10" fmla="*/ 793650 h 793650"/>
              <a:gd name="connsiteX11" fmla="*/ 0 w 2098191"/>
              <a:gd name="connsiteY11" fmla="*/ 420635 h 793650"/>
              <a:gd name="connsiteX12" fmla="*/ 0 w 2098191"/>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8191" h="793650" fill="none" extrusionOk="0">
                <a:moveTo>
                  <a:pt x="0" y="0"/>
                </a:moveTo>
                <a:cubicBezTo>
                  <a:pt x="268393" y="-32832"/>
                  <a:pt x="425121" y="42117"/>
                  <a:pt x="545530" y="0"/>
                </a:cubicBezTo>
                <a:cubicBezTo>
                  <a:pt x="665939" y="-42117"/>
                  <a:pt x="828231" y="55974"/>
                  <a:pt x="1049096" y="0"/>
                </a:cubicBezTo>
                <a:cubicBezTo>
                  <a:pt x="1269961" y="-55974"/>
                  <a:pt x="1377200" y="46067"/>
                  <a:pt x="1552661" y="0"/>
                </a:cubicBezTo>
                <a:cubicBezTo>
                  <a:pt x="1728123" y="-46067"/>
                  <a:pt x="1941484" y="65030"/>
                  <a:pt x="2098191" y="0"/>
                </a:cubicBezTo>
                <a:cubicBezTo>
                  <a:pt x="2134955" y="172699"/>
                  <a:pt x="2091799" y="229302"/>
                  <a:pt x="2098191" y="380952"/>
                </a:cubicBezTo>
                <a:cubicBezTo>
                  <a:pt x="2104583" y="532602"/>
                  <a:pt x="2053952" y="654523"/>
                  <a:pt x="2098191" y="793650"/>
                </a:cubicBezTo>
                <a:cubicBezTo>
                  <a:pt x="1872081" y="796719"/>
                  <a:pt x="1818996" y="776148"/>
                  <a:pt x="1615607" y="793650"/>
                </a:cubicBezTo>
                <a:cubicBezTo>
                  <a:pt x="1412218" y="811152"/>
                  <a:pt x="1202339" y="741199"/>
                  <a:pt x="1049096" y="793650"/>
                </a:cubicBezTo>
                <a:cubicBezTo>
                  <a:pt x="895853" y="846101"/>
                  <a:pt x="721815" y="741641"/>
                  <a:pt x="503566" y="793650"/>
                </a:cubicBezTo>
                <a:cubicBezTo>
                  <a:pt x="285317" y="845659"/>
                  <a:pt x="176045" y="783630"/>
                  <a:pt x="0" y="793650"/>
                </a:cubicBezTo>
                <a:cubicBezTo>
                  <a:pt x="-33925" y="621929"/>
                  <a:pt x="28823" y="555731"/>
                  <a:pt x="0" y="420635"/>
                </a:cubicBezTo>
                <a:cubicBezTo>
                  <a:pt x="-28823" y="285539"/>
                  <a:pt x="38888" y="156609"/>
                  <a:pt x="0" y="0"/>
                </a:cubicBezTo>
                <a:close/>
              </a:path>
              <a:path w="2098191" h="793650" stroke="0" extrusionOk="0">
                <a:moveTo>
                  <a:pt x="0" y="0"/>
                </a:moveTo>
                <a:cubicBezTo>
                  <a:pt x="140181" y="-39463"/>
                  <a:pt x="292622" y="10496"/>
                  <a:pt x="503566" y="0"/>
                </a:cubicBezTo>
                <a:cubicBezTo>
                  <a:pt x="714510" y="-10496"/>
                  <a:pt x="860301" y="16963"/>
                  <a:pt x="986150" y="0"/>
                </a:cubicBezTo>
                <a:cubicBezTo>
                  <a:pt x="1111999" y="-16963"/>
                  <a:pt x="1331344" y="5804"/>
                  <a:pt x="1489716" y="0"/>
                </a:cubicBezTo>
                <a:cubicBezTo>
                  <a:pt x="1648088" y="-5804"/>
                  <a:pt x="1930255" y="4115"/>
                  <a:pt x="2098191" y="0"/>
                </a:cubicBezTo>
                <a:cubicBezTo>
                  <a:pt x="2138370" y="87611"/>
                  <a:pt x="2083082" y="285072"/>
                  <a:pt x="2098191" y="373016"/>
                </a:cubicBezTo>
                <a:cubicBezTo>
                  <a:pt x="2113300" y="460960"/>
                  <a:pt x="2084713" y="643494"/>
                  <a:pt x="2098191" y="793650"/>
                </a:cubicBezTo>
                <a:cubicBezTo>
                  <a:pt x="1968352" y="811157"/>
                  <a:pt x="1760779" y="781970"/>
                  <a:pt x="1615607" y="793650"/>
                </a:cubicBezTo>
                <a:cubicBezTo>
                  <a:pt x="1470435" y="805330"/>
                  <a:pt x="1247279" y="751249"/>
                  <a:pt x="1112041" y="793650"/>
                </a:cubicBezTo>
                <a:cubicBezTo>
                  <a:pt x="976803" y="836051"/>
                  <a:pt x="790665" y="758884"/>
                  <a:pt x="566512" y="793650"/>
                </a:cubicBezTo>
                <a:cubicBezTo>
                  <a:pt x="342359" y="828416"/>
                  <a:pt x="134773" y="753473"/>
                  <a:pt x="0" y="793650"/>
                </a:cubicBezTo>
                <a:cubicBezTo>
                  <a:pt x="-3912" y="706968"/>
                  <a:pt x="13641" y="540951"/>
                  <a:pt x="0" y="380952"/>
                </a:cubicBezTo>
                <a:cubicBezTo>
                  <a:pt x="-13641" y="220953"/>
                  <a:pt x="46" y="9335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mi </a:t>
            </a:r>
            <a:r>
              <a:rPr lang="en-GB" sz="2500" b="1" dirty="0" err="1">
                <a:solidFill>
                  <a:srgbClr val="002060"/>
                </a:solidFill>
                <a:latin typeface="Century Gothic" panose="020B0502020202020204" pitchFamily="34" charset="0"/>
                <a:ea typeface="Montserrat"/>
                <a:cs typeface="Montserrat"/>
                <a:sym typeface="Montserrat"/>
              </a:rPr>
              <a:t>hermana</a:t>
            </a:r>
            <a:r>
              <a:rPr lang="en-GB" sz="2500" b="1" dirty="0">
                <a:solidFill>
                  <a:srgbClr val="002060"/>
                </a:solidFill>
                <a:latin typeface="Century Gothic" panose="020B0502020202020204" pitchFamily="34" charset="0"/>
                <a:ea typeface="Montserrat"/>
                <a:cs typeface="Montserrat"/>
                <a:sym typeface="Montserrat"/>
              </a:rPr>
              <a:t> </a:t>
            </a:r>
            <a:endParaRPr sz="2500" b="1" dirty="0">
              <a:solidFill>
                <a:srgbClr val="002060"/>
              </a:solidFill>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1984585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6"/>
                                        </p:tgtEl>
                                        <p:attrNameLst>
                                          <p:attrName>fillcolor</p:attrName>
                                        </p:attrNameLst>
                                      </p:cBhvr>
                                      <p:to>
                                        <a:srgbClr val="92D050"/>
                                      </p:to>
                                    </p:animClr>
                                    <p:set>
                                      <p:cBhvr>
                                        <p:cTn id="28" dur="2000" fill="hold"/>
                                        <p:tgtEl>
                                          <p:spTgt spid="36"/>
                                        </p:tgtEl>
                                        <p:attrNameLst>
                                          <p:attrName>fill.type</p:attrName>
                                        </p:attrNameLst>
                                      </p:cBhvr>
                                      <p:to>
                                        <p:strVal val="solid"/>
                                      </p:to>
                                    </p:set>
                                    <p:set>
                                      <p:cBhvr>
                                        <p:cTn id="29" dur="2000" fill="hold"/>
                                        <p:tgtEl>
                                          <p:spTgt spid="36"/>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4"/>
                                        </p:tgtEl>
                                        <p:attrNameLst>
                                          <p:attrName>fillcolor</p:attrName>
                                        </p:attrNameLst>
                                      </p:cBhvr>
                                      <p:to>
                                        <a:srgbClr val="92D050"/>
                                      </p:to>
                                    </p:animClr>
                                    <p:set>
                                      <p:cBhvr>
                                        <p:cTn id="34" dur="2000" fill="hold"/>
                                        <p:tgtEl>
                                          <p:spTgt spid="54"/>
                                        </p:tgtEl>
                                        <p:attrNameLst>
                                          <p:attrName>fill.type</p:attrName>
                                        </p:attrNameLst>
                                      </p:cBhvr>
                                      <p:to>
                                        <p:strVal val="solid"/>
                                      </p:to>
                                    </p:set>
                                    <p:set>
                                      <p:cBhvr>
                                        <p:cTn id="35" dur="2000" fill="hold"/>
                                        <p:tgtEl>
                                          <p:spTgt spid="54"/>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64"/>
                                        </p:tgtEl>
                                        <p:attrNameLst>
                                          <p:attrName>fillcolor</p:attrName>
                                        </p:attrNameLst>
                                      </p:cBhvr>
                                      <p:to>
                                        <a:srgbClr val="92D050"/>
                                      </p:to>
                                    </p:animClr>
                                    <p:set>
                                      <p:cBhvr>
                                        <p:cTn id="46" dur="2000" fill="hold"/>
                                        <p:tgtEl>
                                          <p:spTgt spid="64"/>
                                        </p:tgtEl>
                                        <p:attrNameLst>
                                          <p:attrName>fill.type</p:attrName>
                                        </p:attrNameLst>
                                      </p:cBhvr>
                                      <p:to>
                                        <p:strVal val="solid"/>
                                      </p:to>
                                    </p:set>
                                    <p:set>
                                      <p:cBhvr>
                                        <p:cTn id="47" dur="2000" fill="hold"/>
                                        <p:tgtEl>
                                          <p:spTgt spid="64"/>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42"/>
                                        </p:tgtEl>
                                        <p:attrNameLst>
                                          <p:attrName>fillcolor</p:attrName>
                                        </p:attrNameLst>
                                      </p:cBhvr>
                                      <p:to>
                                        <a:srgbClr val="92D050"/>
                                      </p:to>
                                    </p:animClr>
                                    <p:set>
                                      <p:cBhvr>
                                        <p:cTn id="52" dur="2000" fill="hold"/>
                                        <p:tgtEl>
                                          <p:spTgt spid="42"/>
                                        </p:tgtEl>
                                        <p:attrNameLst>
                                          <p:attrName>fill.type</p:attrName>
                                        </p:attrNameLst>
                                      </p:cBhvr>
                                      <p:to>
                                        <p:strVal val="solid"/>
                                      </p:to>
                                    </p:set>
                                    <p:set>
                                      <p:cBhvr>
                                        <p:cTn id="53" dur="2000" fill="hold"/>
                                        <p:tgtEl>
                                          <p:spTgt spid="4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español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[2/6]</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1668"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6" name="Google Shape;695;p62">
            <a:extLst>
              <a:ext uri="{FF2B5EF4-FFF2-40B4-BE49-F238E27FC236}">
                <a16:creationId xmlns:a16="http://schemas.microsoft.com/office/drawing/2014/main" id="{8841D0EA-21B9-4268-B60D-2F13BAC1314C}"/>
              </a:ext>
            </a:extLst>
          </p:cNvPr>
          <p:cNvSpPr/>
          <p:nvPr/>
        </p:nvSpPr>
        <p:spPr>
          <a:xfrm>
            <a:off x="7815214" y="5985529"/>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estás</a:t>
            </a:r>
            <a:endParaRPr sz="2500" b="1" dirty="0">
              <a:solidFill>
                <a:srgbClr val="002060"/>
              </a:solidFill>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45345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vas</a:t>
            </a:r>
            <a:endParaRPr sz="2500" b="1" dirty="0">
              <a:solidFill>
                <a:srgbClr val="002060"/>
              </a:solidFill>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9491360" y="6003185"/>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está</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904268" y="5130752"/>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 la</a:t>
            </a:r>
            <a:endParaRPr sz="2500" b="1" dirty="0">
              <a:solidFill>
                <a:srgbClr val="002060"/>
              </a:solidFill>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6549715" y="4223144"/>
            <a:ext cx="1504248" cy="793650"/>
          </a:xfrm>
          <a:custGeom>
            <a:avLst/>
            <a:gdLst>
              <a:gd name="connsiteX0" fmla="*/ 0 w 1504248"/>
              <a:gd name="connsiteY0" fmla="*/ 0 h 793650"/>
              <a:gd name="connsiteX1" fmla="*/ 501416 w 1504248"/>
              <a:gd name="connsiteY1" fmla="*/ 0 h 793650"/>
              <a:gd name="connsiteX2" fmla="*/ 1032917 w 1504248"/>
              <a:gd name="connsiteY2" fmla="*/ 0 h 793650"/>
              <a:gd name="connsiteX3" fmla="*/ 1504248 w 1504248"/>
              <a:gd name="connsiteY3" fmla="*/ 0 h 793650"/>
              <a:gd name="connsiteX4" fmla="*/ 1504248 w 1504248"/>
              <a:gd name="connsiteY4" fmla="*/ 396825 h 793650"/>
              <a:gd name="connsiteX5" fmla="*/ 1504248 w 1504248"/>
              <a:gd name="connsiteY5" fmla="*/ 793650 h 793650"/>
              <a:gd name="connsiteX6" fmla="*/ 1002832 w 1504248"/>
              <a:gd name="connsiteY6" fmla="*/ 793650 h 793650"/>
              <a:gd name="connsiteX7" fmla="*/ 471331 w 1504248"/>
              <a:gd name="connsiteY7" fmla="*/ 793650 h 793650"/>
              <a:gd name="connsiteX8" fmla="*/ 0 w 1504248"/>
              <a:gd name="connsiteY8" fmla="*/ 793650 h 793650"/>
              <a:gd name="connsiteX9" fmla="*/ 0 w 1504248"/>
              <a:gd name="connsiteY9" fmla="*/ 388889 h 793650"/>
              <a:gd name="connsiteX10" fmla="*/ 0 w 1504248"/>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4248" h="793650" fill="none" extrusionOk="0">
                <a:moveTo>
                  <a:pt x="0" y="0"/>
                </a:moveTo>
                <a:cubicBezTo>
                  <a:pt x="168740" y="-26153"/>
                  <a:pt x="273055" y="14506"/>
                  <a:pt x="501416" y="0"/>
                </a:cubicBezTo>
                <a:cubicBezTo>
                  <a:pt x="729777" y="-14506"/>
                  <a:pt x="912855" y="19419"/>
                  <a:pt x="1032917" y="0"/>
                </a:cubicBezTo>
                <a:cubicBezTo>
                  <a:pt x="1152979" y="-19419"/>
                  <a:pt x="1330354" y="41709"/>
                  <a:pt x="1504248" y="0"/>
                </a:cubicBezTo>
                <a:cubicBezTo>
                  <a:pt x="1535707" y="147357"/>
                  <a:pt x="1477014" y="242389"/>
                  <a:pt x="1504248" y="396825"/>
                </a:cubicBezTo>
                <a:cubicBezTo>
                  <a:pt x="1531482" y="551262"/>
                  <a:pt x="1470152" y="687806"/>
                  <a:pt x="1504248" y="793650"/>
                </a:cubicBezTo>
                <a:cubicBezTo>
                  <a:pt x="1319808" y="794562"/>
                  <a:pt x="1135130" y="758680"/>
                  <a:pt x="1002832" y="793650"/>
                </a:cubicBezTo>
                <a:cubicBezTo>
                  <a:pt x="870534" y="828620"/>
                  <a:pt x="694072" y="748641"/>
                  <a:pt x="471331" y="793650"/>
                </a:cubicBezTo>
                <a:cubicBezTo>
                  <a:pt x="248590" y="838659"/>
                  <a:pt x="191940" y="770538"/>
                  <a:pt x="0" y="793650"/>
                </a:cubicBezTo>
                <a:cubicBezTo>
                  <a:pt x="-3588" y="679834"/>
                  <a:pt x="42863" y="503887"/>
                  <a:pt x="0" y="388889"/>
                </a:cubicBezTo>
                <a:cubicBezTo>
                  <a:pt x="-42863" y="273891"/>
                  <a:pt x="22479" y="167721"/>
                  <a:pt x="0" y="0"/>
                </a:cubicBezTo>
                <a:close/>
              </a:path>
              <a:path w="1504248" h="793650" stroke="0" extrusionOk="0">
                <a:moveTo>
                  <a:pt x="0" y="0"/>
                </a:moveTo>
                <a:cubicBezTo>
                  <a:pt x="183360" y="-7356"/>
                  <a:pt x="243971" y="13620"/>
                  <a:pt x="486374" y="0"/>
                </a:cubicBezTo>
                <a:cubicBezTo>
                  <a:pt x="728777" y="-13620"/>
                  <a:pt x="822971" y="3790"/>
                  <a:pt x="972747" y="0"/>
                </a:cubicBezTo>
                <a:cubicBezTo>
                  <a:pt x="1122523" y="-3790"/>
                  <a:pt x="1366359" y="20857"/>
                  <a:pt x="1504248" y="0"/>
                </a:cubicBezTo>
                <a:cubicBezTo>
                  <a:pt x="1528591" y="168992"/>
                  <a:pt x="1462154" y="260866"/>
                  <a:pt x="1504248" y="388889"/>
                </a:cubicBezTo>
                <a:cubicBezTo>
                  <a:pt x="1546342" y="516912"/>
                  <a:pt x="1485917" y="597580"/>
                  <a:pt x="1504248" y="793650"/>
                </a:cubicBezTo>
                <a:cubicBezTo>
                  <a:pt x="1355964" y="836195"/>
                  <a:pt x="1162456" y="740457"/>
                  <a:pt x="972747" y="793650"/>
                </a:cubicBezTo>
                <a:cubicBezTo>
                  <a:pt x="783038" y="846843"/>
                  <a:pt x="587036" y="792770"/>
                  <a:pt x="441246" y="793650"/>
                </a:cubicBezTo>
                <a:cubicBezTo>
                  <a:pt x="295456" y="794530"/>
                  <a:pt x="193752" y="753420"/>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centro</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8135670" y="4227842"/>
            <a:ext cx="1569526" cy="793650"/>
          </a:xfrm>
          <a:custGeom>
            <a:avLst/>
            <a:gdLst>
              <a:gd name="connsiteX0" fmla="*/ 0 w 1569526"/>
              <a:gd name="connsiteY0" fmla="*/ 0 h 793650"/>
              <a:gd name="connsiteX1" fmla="*/ 538871 w 1569526"/>
              <a:gd name="connsiteY1" fmla="*/ 0 h 793650"/>
              <a:gd name="connsiteX2" fmla="*/ 1046351 w 1569526"/>
              <a:gd name="connsiteY2" fmla="*/ 0 h 793650"/>
              <a:gd name="connsiteX3" fmla="*/ 1569526 w 1569526"/>
              <a:gd name="connsiteY3" fmla="*/ 0 h 793650"/>
              <a:gd name="connsiteX4" fmla="*/ 1569526 w 1569526"/>
              <a:gd name="connsiteY4" fmla="*/ 380952 h 793650"/>
              <a:gd name="connsiteX5" fmla="*/ 1569526 w 1569526"/>
              <a:gd name="connsiteY5" fmla="*/ 793650 h 793650"/>
              <a:gd name="connsiteX6" fmla="*/ 1014960 w 1569526"/>
              <a:gd name="connsiteY6" fmla="*/ 793650 h 793650"/>
              <a:gd name="connsiteX7" fmla="*/ 538871 w 1569526"/>
              <a:gd name="connsiteY7" fmla="*/ 793650 h 793650"/>
              <a:gd name="connsiteX8" fmla="*/ 0 w 1569526"/>
              <a:gd name="connsiteY8" fmla="*/ 793650 h 793650"/>
              <a:gd name="connsiteX9" fmla="*/ 0 w 1569526"/>
              <a:gd name="connsiteY9" fmla="*/ 396825 h 793650"/>
              <a:gd name="connsiteX10" fmla="*/ 0 w 1569526"/>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526" h="793650" fill="none" extrusionOk="0">
                <a:moveTo>
                  <a:pt x="0" y="0"/>
                </a:moveTo>
                <a:cubicBezTo>
                  <a:pt x="126204" y="-18763"/>
                  <a:pt x="305281" y="47411"/>
                  <a:pt x="538871" y="0"/>
                </a:cubicBezTo>
                <a:cubicBezTo>
                  <a:pt x="772461" y="-47411"/>
                  <a:pt x="813512" y="23989"/>
                  <a:pt x="1046351" y="0"/>
                </a:cubicBezTo>
                <a:cubicBezTo>
                  <a:pt x="1279190" y="-23989"/>
                  <a:pt x="1325075" y="17949"/>
                  <a:pt x="1569526" y="0"/>
                </a:cubicBezTo>
                <a:cubicBezTo>
                  <a:pt x="1589066" y="164573"/>
                  <a:pt x="1531764" y="254579"/>
                  <a:pt x="1569526" y="380952"/>
                </a:cubicBezTo>
                <a:cubicBezTo>
                  <a:pt x="1607288" y="507325"/>
                  <a:pt x="1559101" y="654280"/>
                  <a:pt x="1569526" y="793650"/>
                </a:cubicBezTo>
                <a:cubicBezTo>
                  <a:pt x="1425879" y="821065"/>
                  <a:pt x="1161220" y="786828"/>
                  <a:pt x="1014960" y="793650"/>
                </a:cubicBezTo>
                <a:cubicBezTo>
                  <a:pt x="868700" y="800472"/>
                  <a:pt x="700620" y="764461"/>
                  <a:pt x="538871" y="793650"/>
                </a:cubicBezTo>
                <a:cubicBezTo>
                  <a:pt x="377122" y="822839"/>
                  <a:pt x="138636" y="776456"/>
                  <a:pt x="0" y="793650"/>
                </a:cubicBezTo>
                <a:cubicBezTo>
                  <a:pt x="-158" y="685495"/>
                  <a:pt x="21881" y="589833"/>
                  <a:pt x="0" y="396825"/>
                </a:cubicBezTo>
                <a:cubicBezTo>
                  <a:pt x="-21881" y="203818"/>
                  <a:pt x="7696" y="89522"/>
                  <a:pt x="0" y="0"/>
                </a:cubicBezTo>
                <a:close/>
              </a:path>
              <a:path w="1569526" h="793650" stroke="0" extrusionOk="0">
                <a:moveTo>
                  <a:pt x="0" y="0"/>
                </a:moveTo>
                <a:cubicBezTo>
                  <a:pt x="191012" y="-8367"/>
                  <a:pt x="265377" y="28873"/>
                  <a:pt x="507480" y="0"/>
                </a:cubicBezTo>
                <a:cubicBezTo>
                  <a:pt x="749583" y="-28873"/>
                  <a:pt x="850157" y="32340"/>
                  <a:pt x="1046351" y="0"/>
                </a:cubicBezTo>
                <a:cubicBezTo>
                  <a:pt x="1242545" y="-32340"/>
                  <a:pt x="1350522" y="50711"/>
                  <a:pt x="1569526" y="0"/>
                </a:cubicBezTo>
                <a:cubicBezTo>
                  <a:pt x="1579870" y="142727"/>
                  <a:pt x="1550188" y="219759"/>
                  <a:pt x="1569526" y="373016"/>
                </a:cubicBezTo>
                <a:cubicBezTo>
                  <a:pt x="1588864" y="526273"/>
                  <a:pt x="1527278" y="618654"/>
                  <a:pt x="1569526" y="793650"/>
                </a:cubicBezTo>
                <a:cubicBezTo>
                  <a:pt x="1419909" y="848523"/>
                  <a:pt x="1273873" y="737580"/>
                  <a:pt x="1014960" y="793650"/>
                </a:cubicBezTo>
                <a:cubicBezTo>
                  <a:pt x="756047" y="849720"/>
                  <a:pt x="715001" y="761487"/>
                  <a:pt x="491785" y="793650"/>
                </a:cubicBezTo>
                <a:cubicBezTo>
                  <a:pt x="268569" y="825813"/>
                  <a:pt x="145332" y="736254"/>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mercado</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5160936" y="4223144"/>
            <a:ext cx="1342592" cy="793650"/>
          </a:xfrm>
          <a:custGeom>
            <a:avLst/>
            <a:gdLst>
              <a:gd name="connsiteX0" fmla="*/ 0 w 1342592"/>
              <a:gd name="connsiteY0" fmla="*/ 0 h 793650"/>
              <a:gd name="connsiteX1" fmla="*/ 420679 w 1342592"/>
              <a:gd name="connsiteY1" fmla="*/ 0 h 793650"/>
              <a:gd name="connsiteX2" fmla="*/ 868209 w 1342592"/>
              <a:gd name="connsiteY2" fmla="*/ 0 h 793650"/>
              <a:gd name="connsiteX3" fmla="*/ 1342592 w 1342592"/>
              <a:gd name="connsiteY3" fmla="*/ 0 h 793650"/>
              <a:gd name="connsiteX4" fmla="*/ 1342592 w 1342592"/>
              <a:gd name="connsiteY4" fmla="*/ 373016 h 793650"/>
              <a:gd name="connsiteX5" fmla="*/ 1342592 w 1342592"/>
              <a:gd name="connsiteY5" fmla="*/ 793650 h 793650"/>
              <a:gd name="connsiteX6" fmla="*/ 881635 w 1342592"/>
              <a:gd name="connsiteY6" fmla="*/ 793650 h 793650"/>
              <a:gd name="connsiteX7" fmla="*/ 447531 w 1342592"/>
              <a:gd name="connsiteY7" fmla="*/ 793650 h 793650"/>
              <a:gd name="connsiteX8" fmla="*/ 0 w 1342592"/>
              <a:gd name="connsiteY8" fmla="*/ 793650 h 793650"/>
              <a:gd name="connsiteX9" fmla="*/ 0 w 1342592"/>
              <a:gd name="connsiteY9" fmla="*/ 420635 h 793650"/>
              <a:gd name="connsiteX10" fmla="*/ 0 w 1342592"/>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2592" h="793650" fill="none" extrusionOk="0">
                <a:moveTo>
                  <a:pt x="0" y="0"/>
                </a:moveTo>
                <a:cubicBezTo>
                  <a:pt x="132485" y="-46932"/>
                  <a:pt x="240537" y="43862"/>
                  <a:pt x="420679" y="0"/>
                </a:cubicBezTo>
                <a:cubicBezTo>
                  <a:pt x="600821" y="-43862"/>
                  <a:pt x="756673" y="52900"/>
                  <a:pt x="868209" y="0"/>
                </a:cubicBezTo>
                <a:cubicBezTo>
                  <a:pt x="979745" y="-52900"/>
                  <a:pt x="1126416" y="669"/>
                  <a:pt x="1342592" y="0"/>
                </a:cubicBezTo>
                <a:cubicBezTo>
                  <a:pt x="1347912" y="115102"/>
                  <a:pt x="1311381" y="217579"/>
                  <a:pt x="1342592" y="373016"/>
                </a:cubicBezTo>
                <a:cubicBezTo>
                  <a:pt x="1373803" y="528453"/>
                  <a:pt x="1310992" y="588402"/>
                  <a:pt x="1342592" y="793650"/>
                </a:cubicBezTo>
                <a:cubicBezTo>
                  <a:pt x="1158922" y="824558"/>
                  <a:pt x="1031122" y="749557"/>
                  <a:pt x="881635" y="793650"/>
                </a:cubicBezTo>
                <a:cubicBezTo>
                  <a:pt x="732148" y="837743"/>
                  <a:pt x="569720" y="753518"/>
                  <a:pt x="447531" y="793650"/>
                </a:cubicBezTo>
                <a:cubicBezTo>
                  <a:pt x="325342" y="833782"/>
                  <a:pt x="215436" y="755282"/>
                  <a:pt x="0" y="793650"/>
                </a:cubicBezTo>
                <a:cubicBezTo>
                  <a:pt x="-16090" y="659836"/>
                  <a:pt x="7313" y="576032"/>
                  <a:pt x="0" y="420635"/>
                </a:cubicBezTo>
                <a:cubicBezTo>
                  <a:pt x="-7313" y="265238"/>
                  <a:pt x="27296" y="128760"/>
                  <a:pt x="0" y="0"/>
                </a:cubicBezTo>
                <a:close/>
              </a:path>
              <a:path w="1342592" h="793650" stroke="0" extrusionOk="0">
                <a:moveTo>
                  <a:pt x="0" y="0"/>
                </a:moveTo>
                <a:cubicBezTo>
                  <a:pt x="123066" y="-49272"/>
                  <a:pt x="316057" y="5009"/>
                  <a:pt x="460957" y="0"/>
                </a:cubicBezTo>
                <a:cubicBezTo>
                  <a:pt x="605857" y="-5009"/>
                  <a:pt x="788011" y="6422"/>
                  <a:pt x="908487" y="0"/>
                </a:cubicBezTo>
                <a:cubicBezTo>
                  <a:pt x="1028963" y="-6422"/>
                  <a:pt x="1204231" y="24544"/>
                  <a:pt x="1342592" y="0"/>
                </a:cubicBezTo>
                <a:cubicBezTo>
                  <a:pt x="1357829" y="113448"/>
                  <a:pt x="1317809" y="254725"/>
                  <a:pt x="1342592" y="396825"/>
                </a:cubicBezTo>
                <a:cubicBezTo>
                  <a:pt x="1367375" y="538925"/>
                  <a:pt x="1313835" y="684157"/>
                  <a:pt x="1342592" y="793650"/>
                </a:cubicBezTo>
                <a:cubicBezTo>
                  <a:pt x="1177716" y="825611"/>
                  <a:pt x="997045" y="756825"/>
                  <a:pt x="881635" y="793650"/>
                </a:cubicBezTo>
                <a:cubicBezTo>
                  <a:pt x="766225" y="830475"/>
                  <a:pt x="604093" y="768777"/>
                  <a:pt x="474383" y="793650"/>
                </a:cubicBezTo>
                <a:cubicBezTo>
                  <a:pt x="344673" y="818523"/>
                  <a:pt x="196702" y="751704"/>
                  <a:pt x="0" y="793650"/>
                </a:cubicBezTo>
                <a:cubicBezTo>
                  <a:pt x="-23697" y="624022"/>
                  <a:pt x="37475" y="584309"/>
                  <a:pt x="0" y="380952"/>
                </a:cubicBezTo>
                <a:cubicBezTo>
                  <a:pt x="-37475" y="177595"/>
                  <a:pt x="36761" y="7728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cine</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94995" y="4223144"/>
            <a:ext cx="1384150" cy="793650"/>
          </a:xfrm>
          <a:custGeom>
            <a:avLst/>
            <a:gdLst>
              <a:gd name="connsiteX0" fmla="*/ 0 w 1384150"/>
              <a:gd name="connsiteY0" fmla="*/ 0 h 793650"/>
              <a:gd name="connsiteX1" fmla="*/ 419859 w 1384150"/>
              <a:gd name="connsiteY1" fmla="*/ 0 h 793650"/>
              <a:gd name="connsiteX2" fmla="*/ 867401 w 1384150"/>
              <a:gd name="connsiteY2" fmla="*/ 0 h 793650"/>
              <a:gd name="connsiteX3" fmla="*/ 1384150 w 1384150"/>
              <a:gd name="connsiteY3" fmla="*/ 0 h 793650"/>
              <a:gd name="connsiteX4" fmla="*/ 1384150 w 1384150"/>
              <a:gd name="connsiteY4" fmla="*/ 388889 h 793650"/>
              <a:gd name="connsiteX5" fmla="*/ 1384150 w 1384150"/>
              <a:gd name="connsiteY5" fmla="*/ 793650 h 793650"/>
              <a:gd name="connsiteX6" fmla="*/ 895084 w 1384150"/>
              <a:gd name="connsiteY6" fmla="*/ 793650 h 793650"/>
              <a:gd name="connsiteX7" fmla="*/ 475225 w 1384150"/>
              <a:gd name="connsiteY7" fmla="*/ 793650 h 793650"/>
              <a:gd name="connsiteX8" fmla="*/ 0 w 1384150"/>
              <a:gd name="connsiteY8" fmla="*/ 793650 h 793650"/>
              <a:gd name="connsiteX9" fmla="*/ 0 w 1384150"/>
              <a:gd name="connsiteY9" fmla="*/ 404762 h 793650"/>
              <a:gd name="connsiteX10" fmla="*/ 0 w 138415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0" h="793650" fill="none" extrusionOk="0">
                <a:moveTo>
                  <a:pt x="0" y="0"/>
                </a:moveTo>
                <a:cubicBezTo>
                  <a:pt x="188470" y="-34123"/>
                  <a:pt x="313078" y="37820"/>
                  <a:pt x="419859" y="0"/>
                </a:cubicBezTo>
                <a:cubicBezTo>
                  <a:pt x="526640" y="-37820"/>
                  <a:pt x="656504" y="19987"/>
                  <a:pt x="867401" y="0"/>
                </a:cubicBezTo>
                <a:cubicBezTo>
                  <a:pt x="1078298" y="-19987"/>
                  <a:pt x="1256045" y="54584"/>
                  <a:pt x="1384150" y="0"/>
                </a:cubicBezTo>
                <a:cubicBezTo>
                  <a:pt x="1402793" y="152116"/>
                  <a:pt x="1382132" y="285507"/>
                  <a:pt x="1384150" y="388889"/>
                </a:cubicBezTo>
                <a:cubicBezTo>
                  <a:pt x="1386168" y="492271"/>
                  <a:pt x="1355304" y="647348"/>
                  <a:pt x="1384150" y="793650"/>
                </a:cubicBezTo>
                <a:cubicBezTo>
                  <a:pt x="1237887" y="829841"/>
                  <a:pt x="1030859" y="762856"/>
                  <a:pt x="895084" y="793650"/>
                </a:cubicBezTo>
                <a:cubicBezTo>
                  <a:pt x="759309" y="824444"/>
                  <a:pt x="583742" y="749535"/>
                  <a:pt x="475225" y="793650"/>
                </a:cubicBezTo>
                <a:cubicBezTo>
                  <a:pt x="366708" y="837765"/>
                  <a:pt x="158157" y="752339"/>
                  <a:pt x="0" y="793650"/>
                </a:cubicBezTo>
                <a:cubicBezTo>
                  <a:pt x="-7405" y="627307"/>
                  <a:pt x="30199" y="577257"/>
                  <a:pt x="0" y="404762"/>
                </a:cubicBezTo>
                <a:cubicBezTo>
                  <a:pt x="-30199" y="232267"/>
                  <a:pt x="25360" y="181152"/>
                  <a:pt x="0" y="0"/>
                </a:cubicBezTo>
                <a:close/>
              </a:path>
              <a:path w="1384150" h="79365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394850" y="159361"/>
                  <a:pt x="1363266" y="262626"/>
                  <a:pt x="1384150" y="380952"/>
                </a:cubicBezTo>
                <a:cubicBezTo>
                  <a:pt x="1405034" y="499278"/>
                  <a:pt x="1355826" y="685713"/>
                  <a:pt x="1384150" y="793650"/>
                </a:cubicBezTo>
                <a:cubicBezTo>
                  <a:pt x="1228623" y="799172"/>
                  <a:pt x="1024544" y="762075"/>
                  <a:pt x="895084" y="793650"/>
                </a:cubicBezTo>
                <a:cubicBezTo>
                  <a:pt x="765624" y="825225"/>
                  <a:pt x="662463" y="747815"/>
                  <a:pt x="433700" y="793650"/>
                </a:cubicBezTo>
                <a:cubicBezTo>
                  <a:pt x="204937" y="839485"/>
                  <a:pt x="163660" y="74386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mar</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r>
              <a:rPr lang="es-AR" sz="3200" b="1" dirty="0" err="1">
                <a:solidFill>
                  <a:srgbClr val="002060"/>
                </a:solidFill>
                <a:latin typeface="Century Gothic" panose="020B0502020202020204" pitchFamily="34" charset="0"/>
              </a:rPr>
              <a:t>You</a:t>
            </a:r>
            <a:r>
              <a:rPr lang="es-AR" sz="3200" b="1" dirty="0">
                <a:solidFill>
                  <a:srgbClr val="002060"/>
                </a:solidFill>
                <a:latin typeface="Century Gothic" panose="020B0502020202020204" pitchFamily="34" charset="0"/>
              </a:rPr>
              <a:t> are at </a:t>
            </a:r>
            <a:r>
              <a:rPr lang="es-AR" sz="3200" b="1" dirty="0" err="1">
                <a:solidFill>
                  <a:srgbClr val="002060"/>
                </a:solidFill>
                <a:latin typeface="Century Gothic" panose="020B0502020202020204" pitchFamily="34" charset="0"/>
              </a:rPr>
              <a:t>the</a:t>
            </a:r>
            <a:r>
              <a:rPr lang="es-AR" sz="3200" b="1" dirty="0">
                <a:solidFill>
                  <a:srgbClr val="002060"/>
                </a:solidFill>
                <a:latin typeface="Century Gothic" panose="020B0502020202020204" pitchFamily="34" charset="0"/>
              </a:rPr>
              <a:t> cinema </a:t>
            </a:r>
            <a:r>
              <a:rPr lang="es-AR" sz="3200" b="1" dirty="0" err="1">
                <a:solidFill>
                  <a:srgbClr val="002060"/>
                </a:solidFill>
                <a:latin typeface="Century Gothic" panose="020B0502020202020204" pitchFamily="34" charset="0"/>
              </a:rPr>
              <a:t>with</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grandma</a:t>
            </a:r>
            <a:r>
              <a:rPr lang="es-AR" sz="3200" b="1" dirty="0">
                <a:solidFill>
                  <a:srgbClr val="002060"/>
                </a:solidFill>
                <a:latin typeface="Century Gothic" panose="020B0502020202020204" pitchFamily="34" charset="0"/>
              </a:rPr>
              <a:t>. </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5603614" y="5114393"/>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al</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7290293" y="5114393"/>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en </a:t>
            </a:r>
            <a:r>
              <a:rPr lang="en-GB" sz="2400" b="1" dirty="0" err="1">
                <a:solidFill>
                  <a:srgbClr val="002060"/>
                </a:solidFill>
                <a:latin typeface="Century Gothic" panose="020B0502020202020204" pitchFamily="34" charset="0"/>
                <a:ea typeface="Montserrat"/>
                <a:cs typeface="Montserrat"/>
                <a:sym typeface="Montserrat"/>
              </a:rPr>
              <a:t>el</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7040729" y="3362891"/>
            <a:ext cx="1581423" cy="793650"/>
          </a:xfrm>
          <a:custGeom>
            <a:avLst/>
            <a:gdLst>
              <a:gd name="connsiteX0" fmla="*/ 0 w 1581423"/>
              <a:gd name="connsiteY0" fmla="*/ 0 h 793650"/>
              <a:gd name="connsiteX1" fmla="*/ 542955 w 1581423"/>
              <a:gd name="connsiteY1" fmla="*/ 0 h 793650"/>
              <a:gd name="connsiteX2" fmla="*/ 1054282 w 1581423"/>
              <a:gd name="connsiteY2" fmla="*/ 0 h 793650"/>
              <a:gd name="connsiteX3" fmla="*/ 1581423 w 1581423"/>
              <a:gd name="connsiteY3" fmla="*/ 0 h 793650"/>
              <a:gd name="connsiteX4" fmla="*/ 1581423 w 1581423"/>
              <a:gd name="connsiteY4" fmla="*/ 380952 h 793650"/>
              <a:gd name="connsiteX5" fmla="*/ 1581423 w 1581423"/>
              <a:gd name="connsiteY5" fmla="*/ 793650 h 793650"/>
              <a:gd name="connsiteX6" fmla="*/ 1070096 w 1581423"/>
              <a:gd name="connsiteY6" fmla="*/ 793650 h 793650"/>
              <a:gd name="connsiteX7" fmla="*/ 574584 w 1581423"/>
              <a:gd name="connsiteY7" fmla="*/ 793650 h 793650"/>
              <a:gd name="connsiteX8" fmla="*/ 0 w 1581423"/>
              <a:gd name="connsiteY8" fmla="*/ 793650 h 793650"/>
              <a:gd name="connsiteX9" fmla="*/ 0 w 1581423"/>
              <a:gd name="connsiteY9" fmla="*/ 420635 h 793650"/>
              <a:gd name="connsiteX10" fmla="*/ 0 w 1581423"/>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81423" h="793650" fill="none" extrusionOk="0">
                <a:moveTo>
                  <a:pt x="0" y="0"/>
                </a:moveTo>
                <a:cubicBezTo>
                  <a:pt x="113308" y="-19695"/>
                  <a:pt x="351976" y="27038"/>
                  <a:pt x="542955" y="0"/>
                </a:cubicBezTo>
                <a:cubicBezTo>
                  <a:pt x="733934" y="-27038"/>
                  <a:pt x="909389" y="3517"/>
                  <a:pt x="1054282" y="0"/>
                </a:cubicBezTo>
                <a:cubicBezTo>
                  <a:pt x="1199175" y="-3517"/>
                  <a:pt x="1446738" y="50484"/>
                  <a:pt x="1581423" y="0"/>
                </a:cubicBezTo>
                <a:cubicBezTo>
                  <a:pt x="1615625" y="96698"/>
                  <a:pt x="1543354" y="254573"/>
                  <a:pt x="1581423" y="380952"/>
                </a:cubicBezTo>
                <a:cubicBezTo>
                  <a:pt x="1619492" y="507331"/>
                  <a:pt x="1544098" y="664334"/>
                  <a:pt x="1581423" y="793650"/>
                </a:cubicBezTo>
                <a:cubicBezTo>
                  <a:pt x="1431851" y="801408"/>
                  <a:pt x="1289866" y="738221"/>
                  <a:pt x="1070096" y="793650"/>
                </a:cubicBezTo>
                <a:cubicBezTo>
                  <a:pt x="850326" y="849079"/>
                  <a:pt x="788405" y="737178"/>
                  <a:pt x="574584" y="793650"/>
                </a:cubicBezTo>
                <a:cubicBezTo>
                  <a:pt x="360763" y="850122"/>
                  <a:pt x="283832" y="751577"/>
                  <a:pt x="0" y="793650"/>
                </a:cubicBezTo>
                <a:cubicBezTo>
                  <a:pt x="-17047" y="638253"/>
                  <a:pt x="6879" y="576961"/>
                  <a:pt x="0" y="420635"/>
                </a:cubicBezTo>
                <a:cubicBezTo>
                  <a:pt x="-6879" y="264309"/>
                  <a:pt x="30576" y="138687"/>
                  <a:pt x="0" y="0"/>
                </a:cubicBezTo>
                <a:close/>
              </a:path>
              <a:path w="1581423" h="793650" stroke="0" extrusionOk="0">
                <a:moveTo>
                  <a:pt x="0" y="0"/>
                </a:moveTo>
                <a:cubicBezTo>
                  <a:pt x="216410" y="-64658"/>
                  <a:pt x="412209" y="52921"/>
                  <a:pt x="558769" y="0"/>
                </a:cubicBezTo>
                <a:cubicBezTo>
                  <a:pt x="705329" y="-52921"/>
                  <a:pt x="917388" y="16842"/>
                  <a:pt x="1085910" y="0"/>
                </a:cubicBezTo>
                <a:cubicBezTo>
                  <a:pt x="1254432" y="-16842"/>
                  <a:pt x="1431204" y="29828"/>
                  <a:pt x="1581423" y="0"/>
                </a:cubicBezTo>
                <a:cubicBezTo>
                  <a:pt x="1605914" y="86963"/>
                  <a:pt x="1580309" y="252959"/>
                  <a:pt x="1581423" y="373016"/>
                </a:cubicBezTo>
                <a:cubicBezTo>
                  <a:pt x="1582537" y="493073"/>
                  <a:pt x="1570722" y="639976"/>
                  <a:pt x="1581423" y="793650"/>
                </a:cubicBezTo>
                <a:cubicBezTo>
                  <a:pt x="1438408" y="836943"/>
                  <a:pt x="1211725" y="763918"/>
                  <a:pt x="1085910" y="793650"/>
                </a:cubicBezTo>
                <a:cubicBezTo>
                  <a:pt x="960095" y="823382"/>
                  <a:pt x="741074" y="756583"/>
                  <a:pt x="542955" y="793650"/>
                </a:cubicBezTo>
                <a:cubicBezTo>
                  <a:pt x="344837" y="830717"/>
                  <a:pt x="135502" y="780341"/>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con</a:t>
            </a:r>
            <a:endParaRPr sz="2500" b="1" dirty="0">
              <a:solidFill>
                <a:srgbClr val="002060"/>
              </a:solidFill>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5380248" y="3347108"/>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de</a:t>
            </a:r>
            <a:endParaRPr sz="2500" b="1" dirty="0">
              <a:solidFill>
                <a:srgbClr val="002060"/>
              </a:solidFill>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724306" y="336172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por</a:t>
            </a:r>
            <a:endParaRPr sz="2500" b="1" dirty="0">
              <a:solidFill>
                <a:srgbClr val="002060"/>
              </a:solidFill>
              <a:latin typeface="Century Gothic" panose="020B0502020202020204" pitchFamily="34" charset="0"/>
              <a:ea typeface="Montserrat"/>
              <a:cs typeface="Montserrat"/>
              <a:sym typeface="Montserrat"/>
            </a:endParaRPr>
          </a:p>
        </p:txBody>
      </p:sp>
      <p:sp>
        <p:nvSpPr>
          <p:cNvPr id="67" name="TextBox 66">
            <a:extLst>
              <a:ext uri="{FF2B5EF4-FFF2-40B4-BE49-F238E27FC236}">
                <a16:creationId xmlns:a16="http://schemas.microsoft.com/office/drawing/2014/main" id="{F822B1E7-68D4-42E2-A196-1CEAD0069C4B}"/>
              </a:ext>
            </a:extLst>
          </p:cNvPr>
          <p:cNvSpPr txBox="1"/>
          <p:nvPr/>
        </p:nvSpPr>
        <p:spPr>
          <a:xfrm>
            <a:off x="2810750" y="502560"/>
            <a:ext cx="2460930"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Traduce 🗣</a:t>
            </a:r>
          </a:p>
        </p:txBody>
      </p:sp>
      <p:sp>
        <p:nvSpPr>
          <p:cNvPr id="44" name="Google Shape;698;p62">
            <a:extLst>
              <a:ext uri="{FF2B5EF4-FFF2-40B4-BE49-F238E27FC236}">
                <a16:creationId xmlns:a16="http://schemas.microsoft.com/office/drawing/2014/main" id="{5222B90B-0CF5-42E5-8A4B-670B53688209}"/>
              </a:ext>
            </a:extLst>
          </p:cNvPr>
          <p:cNvSpPr/>
          <p:nvPr/>
        </p:nvSpPr>
        <p:spPr>
          <a:xfrm>
            <a:off x="6154733" y="5959433"/>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estoy</a:t>
            </a:r>
            <a:endParaRPr sz="2500" b="1" dirty="0">
              <a:solidFill>
                <a:srgbClr val="002060"/>
              </a:solidFill>
              <a:latin typeface="Century Gothic" panose="020B0502020202020204" pitchFamily="34" charset="0"/>
              <a:ea typeface="Montserrat"/>
              <a:cs typeface="Montserrat"/>
              <a:sym typeface="Montserrat"/>
            </a:endParaRPr>
          </a:p>
        </p:txBody>
      </p:sp>
      <p:sp>
        <p:nvSpPr>
          <p:cNvPr id="41" name="Google Shape;695;p62">
            <a:extLst>
              <a:ext uri="{FF2B5EF4-FFF2-40B4-BE49-F238E27FC236}">
                <a16:creationId xmlns:a16="http://schemas.microsoft.com/office/drawing/2014/main" id="{4FAB2F53-9B86-4E22-9CDC-61E252D7CD6F}"/>
              </a:ext>
            </a:extLst>
          </p:cNvPr>
          <p:cNvSpPr/>
          <p:nvPr/>
        </p:nvSpPr>
        <p:spPr>
          <a:xfrm>
            <a:off x="4870091" y="247625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la amiga</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697;p62">
            <a:extLst>
              <a:ext uri="{FF2B5EF4-FFF2-40B4-BE49-F238E27FC236}">
                <a16:creationId xmlns:a16="http://schemas.microsoft.com/office/drawing/2014/main" id="{1E818CF0-82CD-457B-A2E1-F58EDD12E741}"/>
              </a:ext>
            </a:extLst>
          </p:cNvPr>
          <p:cNvSpPr/>
          <p:nvPr/>
        </p:nvSpPr>
        <p:spPr>
          <a:xfrm>
            <a:off x="6585545" y="2476257"/>
            <a:ext cx="1966186" cy="793650"/>
          </a:xfrm>
          <a:custGeom>
            <a:avLst/>
            <a:gdLst>
              <a:gd name="connsiteX0" fmla="*/ 0 w 1966186"/>
              <a:gd name="connsiteY0" fmla="*/ 0 h 793650"/>
              <a:gd name="connsiteX1" fmla="*/ 452223 w 1966186"/>
              <a:gd name="connsiteY1" fmla="*/ 0 h 793650"/>
              <a:gd name="connsiteX2" fmla="*/ 924107 w 1966186"/>
              <a:gd name="connsiteY2" fmla="*/ 0 h 793650"/>
              <a:gd name="connsiteX3" fmla="*/ 1395991 w 1966186"/>
              <a:gd name="connsiteY3" fmla="*/ 0 h 793650"/>
              <a:gd name="connsiteX4" fmla="*/ 1966185 w 1966186"/>
              <a:gd name="connsiteY4" fmla="*/ 0 h 793650"/>
              <a:gd name="connsiteX5" fmla="*/ 1966185 w 1966186"/>
              <a:gd name="connsiteY5" fmla="*/ 396825 h 793650"/>
              <a:gd name="connsiteX6" fmla="*/ 1966185 w 1966186"/>
              <a:gd name="connsiteY6" fmla="*/ 793650 h 793650"/>
              <a:gd name="connsiteX7" fmla="*/ 1494301 w 1966186"/>
              <a:gd name="connsiteY7" fmla="*/ 793650 h 793650"/>
              <a:gd name="connsiteX8" fmla="*/ 1042078 w 1966186"/>
              <a:gd name="connsiteY8" fmla="*/ 793650 h 793650"/>
              <a:gd name="connsiteX9" fmla="*/ 530870 w 1966186"/>
              <a:gd name="connsiteY9" fmla="*/ 793650 h 793650"/>
              <a:gd name="connsiteX10" fmla="*/ 0 w 1966186"/>
              <a:gd name="connsiteY10" fmla="*/ 793650 h 793650"/>
              <a:gd name="connsiteX11" fmla="*/ 0 w 1966186"/>
              <a:gd name="connsiteY11" fmla="*/ 396825 h 793650"/>
              <a:gd name="connsiteX12" fmla="*/ 0 w 1966186"/>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6186" h="793650" fill="none" extrusionOk="0">
                <a:moveTo>
                  <a:pt x="0" y="0"/>
                </a:moveTo>
                <a:cubicBezTo>
                  <a:pt x="197357" y="-51200"/>
                  <a:pt x="296081" y="17382"/>
                  <a:pt x="452223" y="0"/>
                </a:cubicBezTo>
                <a:cubicBezTo>
                  <a:pt x="608365" y="-17382"/>
                  <a:pt x="810793" y="15482"/>
                  <a:pt x="924107" y="0"/>
                </a:cubicBezTo>
                <a:cubicBezTo>
                  <a:pt x="1037421" y="-15482"/>
                  <a:pt x="1214006" y="36010"/>
                  <a:pt x="1395991" y="0"/>
                </a:cubicBezTo>
                <a:cubicBezTo>
                  <a:pt x="1577976" y="-36010"/>
                  <a:pt x="1806716" y="58481"/>
                  <a:pt x="1966185" y="0"/>
                </a:cubicBezTo>
                <a:cubicBezTo>
                  <a:pt x="2009694" y="119462"/>
                  <a:pt x="1965902" y="295969"/>
                  <a:pt x="1966185" y="396825"/>
                </a:cubicBezTo>
                <a:cubicBezTo>
                  <a:pt x="1966468" y="497681"/>
                  <a:pt x="1948461" y="653387"/>
                  <a:pt x="1966185" y="793650"/>
                </a:cubicBezTo>
                <a:cubicBezTo>
                  <a:pt x="1731308" y="848491"/>
                  <a:pt x="1621557" y="740997"/>
                  <a:pt x="1494301" y="793650"/>
                </a:cubicBezTo>
                <a:cubicBezTo>
                  <a:pt x="1367045" y="846303"/>
                  <a:pt x="1185062" y="750671"/>
                  <a:pt x="1042078" y="793650"/>
                </a:cubicBezTo>
                <a:cubicBezTo>
                  <a:pt x="899094" y="836629"/>
                  <a:pt x="690636" y="737723"/>
                  <a:pt x="530870" y="793650"/>
                </a:cubicBezTo>
                <a:cubicBezTo>
                  <a:pt x="371104" y="849577"/>
                  <a:pt x="205866" y="763176"/>
                  <a:pt x="0" y="793650"/>
                </a:cubicBezTo>
                <a:cubicBezTo>
                  <a:pt x="-32573" y="669991"/>
                  <a:pt x="1799" y="498835"/>
                  <a:pt x="0" y="396825"/>
                </a:cubicBezTo>
                <a:cubicBezTo>
                  <a:pt x="-1799" y="294815"/>
                  <a:pt x="8132" y="141081"/>
                  <a:pt x="0" y="0"/>
                </a:cubicBezTo>
                <a:close/>
              </a:path>
              <a:path w="1966186" h="793650" stroke="0" extrusionOk="0">
                <a:moveTo>
                  <a:pt x="0" y="0"/>
                </a:moveTo>
                <a:cubicBezTo>
                  <a:pt x="123109" y="-23096"/>
                  <a:pt x="336433" y="23268"/>
                  <a:pt x="452223" y="0"/>
                </a:cubicBezTo>
                <a:cubicBezTo>
                  <a:pt x="568013" y="-23268"/>
                  <a:pt x="729583" y="46595"/>
                  <a:pt x="904445" y="0"/>
                </a:cubicBezTo>
                <a:cubicBezTo>
                  <a:pt x="1079307" y="-46595"/>
                  <a:pt x="1303506" y="9197"/>
                  <a:pt x="1435315" y="0"/>
                </a:cubicBezTo>
                <a:cubicBezTo>
                  <a:pt x="1567124" y="-9197"/>
                  <a:pt x="1829035" y="33437"/>
                  <a:pt x="1966185" y="0"/>
                </a:cubicBezTo>
                <a:cubicBezTo>
                  <a:pt x="1969920" y="184235"/>
                  <a:pt x="1961931" y="225360"/>
                  <a:pt x="1966185" y="412698"/>
                </a:cubicBezTo>
                <a:cubicBezTo>
                  <a:pt x="1970439" y="600036"/>
                  <a:pt x="1951172" y="618349"/>
                  <a:pt x="1966185" y="793650"/>
                </a:cubicBezTo>
                <a:cubicBezTo>
                  <a:pt x="1816325" y="806152"/>
                  <a:pt x="1635964" y="792369"/>
                  <a:pt x="1494301" y="793650"/>
                </a:cubicBezTo>
                <a:cubicBezTo>
                  <a:pt x="1352638" y="794931"/>
                  <a:pt x="1252466" y="786879"/>
                  <a:pt x="1042078" y="793650"/>
                </a:cubicBezTo>
                <a:cubicBezTo>
                  <a:pt x="831690" y="800421"/>
                  <a:pt x="743675" y="782843"/>
                  <a:pt x="530870" y="793650"/>
                </a:cubicBezTo>
                <a:cubicBezTo>
                  <a:pt x="318065" y="804457"/>
                  <a:pt x="166991" y="767345"/>
                  <a:pt x="0" y="793650"/>
                </a:cubicBezTo>
                <a:cubicBezTo>
                  <a:pt x="-44751" y="711771"/>
                  <a:pt x="26194" y="556157"/>
                  <a:pt x="0" y="420635"/>
                </a:cubicBezTo>
                <a:cubicBezTo>
                  <a:pt x="-26194" y="285114"/>
                  <a:pt x="6520" y="119259"/>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la </a:t>
            </a:r>
            <a:r>
              <a:rPr lang="en-GB" sz="2500" b="1" dirty="0" err="1">
                <a:solidFill>
                  <a:srgbClr val="002060"/>
                </a:solidFill>
                <a:latin typeface="Century Gothic" panose="020B0502020202020204" pitchFamily="34" charset="0"/>
                <a:ea typeface="Montserrat"/>
                <a:cs typeface="Montserrat"/>
                <a:sym typeface="Montserrat"/>
              </a:rPr>
              <a:t>abuela</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698;p62">
            <a:extLst>
              <a:ext uri="{FF2B5EF4-FFF2-40B4-BE49-F238E27FC236}">
                <a16:creationId xmlns:a16="http://schemas.microsoft.com/office/drawing/2014/main" id="{13D571E4-4582-478C-8B88-51BFF78431A8}"/>
              </a:ext>
            </a:extLst>
          </p:cNvPr>
          <p:cNvSpPr/>
          <p:nvPr/>
        </p:nvSpPr>
        <p:spPr>
          <a:xfrm>
            <a:off x="8695475" y="2491755"/>
            <a:ext cx="2098191" cy="793650"/>
          </a:xfrm>
          <a:custGeom>
            <a:avLst/>
            <a:gdLst>
              <a:gd name="connsiteX0" fmla="*/ 0 w 2098191"/>
              <a:gd name="connsiteY0" fmla="*/ 0 h 793650"/>
              <a:gd name="connsiteX1" fmla="*/ 545530 w 2098191"/>
              <a:gd name="connsiteY1" fmla="*/ 0 h 793650"/>
              <a:gd name="connsiteX2" fmla="*/ 1049096 w 2098191"/>
              <a:gd name="connsiteY2" fmla="*/ 0 h 793650"/>
              <a:gd name="connsiteX3" fmla="*/ 1552661 w 2098191"/>
              <a:gd name="connsiteY3" fmla="*/ 0 h 793650"/>
              <a:gd name="connsiteX4" fmla="*/ 2098191 w 2098191"/>
              <a:gd name="connsiteY4" fmla="*/ 0 h 793650"/>
              <a:gd name="connsiteX5" fmla="*/ 2098191 w 2098191"/>
              <a:gd name="connsiteY5" fmla="*/ 380952 h 793650"/>
              <a:gd name="connsiteX6" fmla="*/ 2098191 w 2098191"/>
              <a:gd name="connsiteY6" fmla="*/ 793650 h 793650"/>
              <a:gd name="connsiteX7" fmla="*/ 1615607 w 2098191"/>
              <a:gd name="connsiteY7" fmla="*/ 793650 h 793650"/>
              <a:gd name="connsiteX8" fmla="*/ 1049096 w 2098191"/>
              <a:gd name="connsiteY8" fmla="*/ 793650 h 793650"/>
              <a:gd name="connsiteX9" fmla="*/ 503566 w 2098191"/>
              <a:gd name="connsiteY9" fmla="*/ 793650 h 793650"/>
              <a:gd name="connsiteX10" fmla="*/ 0 w 2098191"/>
              <a:gd name="connsiteY10" fmla="*/ 793650 h 793650"/>
              <a:gd name="connsiteX11" fmla="*/ 0 w 2098191"/>
              <a:gd name="connsiteY11" fmla="*/ 420635 h 793650"/>
              <a:gd name="connsiteX12" fmla="*/ 0 w 2098191"/>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8191" h="793650" fill="none" extrusionOk="0">
                <a:moveTo>
                  <a:pt x="0" y="0"/>
                </a:moveTo>
                <a:cubicBezTo>
                  <a:pt x="268393" y="-32832"/>
                  <a:pt x="425121" y="42117"/>
                  <a:pt x="545530" y="0"/>
                </a:cubicBezTo>
                <a:cubicBezTo>
                  <a:pt x="665939" y="-42117"/>
                  <a:pt x="828231" y="55974"/>
                  <a:pt x="1049096" y="0"/>
                </a:cubicBezTo>
                <a:cubicBezTo>
                  <a:pt x="1269961" y="-55974"/>
                  <a:pt x="1377200" y="46067"/>
                  <a:pt x="1552661" y="0"/>
                </a:cubicBezTo>
                <a:cubicBezTo>
                  <a:pt x="1728123" y="-46067"/>
                  <a:pt x="1941484" y="65030"/>
                  <a:pt x="2098191" y="0"/>
                </a:cubicBezTo>
                <a:cubicBezTo>
                  <a:pt x="2134955" y="172699"/>
                  <a:pt x="2091799" y="229302"/>
                  <a:pt x="2098191" y="380952"/>
                </a:cubicBezTo>
                <a:cubicBezTo>
                  <a:pt x="2104583" y="532602"/>
                  <a:pt x="2053952" y="654523"/>
                  <a:pt x="2098191" y="793650"/>
                </a:cubicBezTo>
                <a:cubicBezTo>
                  <a:pt x="1872081" y="796719"/>
                  <a:pt x="1818996" y="776148"/>
                  <a:pt x="1615607" y="793650"/>
                </a:cubicBezTo>
                <a:cubicBezTo>
                  <a:pt x="1412218" y="811152"/>
                  <a:pt x="1202339" y="741199"/>
                  <a:pt x="1049096" y="793650"/>
                </a:cubicBezTo>
                <a:cubicBezTo>
                  <a:pt x="895853" y="846101"/>
                  <a:pt x="721815" y="741641"/>
                  <a:pt x="503566" y="793650"/>
                </a:cubicBezTo>
                <a:cubicBezTo>
                  <a:pt x="285317" y="845659"/>
                  <a:pt x="176045" y="783630"/>
                  <a:pt x="0" y="793650"/>
                </a:cubicBezTo>
                <a:cubicBezTo>
                  <a:pt x="-33925" y="621929"/>
                  <a:pt x="28823" y="555731"/>
                  <a:pt x="0" y="420635"/>
                </a:cubicBezTo>
                <a:cubicBezTo>
                  <a:pt x="-28823" y="285539"/>
                  <a:pt x="38888" y="156609"/>
                  <a:pt x="0" y="0"/>
                </a:cubicBezTo>
                <a:close/>
              </a:path>
              <a:path w="2098191" h="793650" stroke="0" extrusionOk="0">
                <a:moveTo>
                  <a:pt x="0" y="0"/>
                </a:moveTo>
                <a:cubicBezTo>
                  <a:pt x="140181" y="-39463"/>
                  <a:pt x="292622" y="10496"/>
                  <a:pt x="503566" y="0"/>
                </a:cubicBezTo>
                <a:cubicBezTo>
                  <a:pt x="714510" y="-10496"/>
                  <a:pt x="860301" y="16963"/>
                  <a:pt x="986150" y="0"/>
                </a:cubicBezTo>
                <a:cubicBezTo>
                  <a:pt x="1111999" y="-16963"/>
                  <a:pt x="1331344" y="5804"/>
                  <a:pt x="1489716" y="0"/>
                </a:cubicBezTo>
                <a:cubicBezTo>
                  <a:pt x="1648088" y="-5804"/>
                  <a:pt x="1930255" y="4115"/>
                  <a:pt x="2098191" y="0"/>
                </a:cubicBezTo>
                <a:cubicBezTo>
                  <a:pt x="2138370" y="87611"/>
                  <a:pt x="2083082" y="285072"/>
                  <a:pt x="2098191" y="373016"/>
                </a:cubicBezTo>
                <a:cubicBezTo>
                  <a:pt x="2113300" y="460960"/>
                  <a:pt x="2084713" y="643494"/>
                  <a:pt x="2098191" y="793650"/>
                </a:cubicBezTo>
                <a:cubicBezTo>
                  <a:pt x="1968352" y="811157"/>
                  <a:pt x="1760779" y="781970"/>
                  <a:pt x="1615607" y="793650"/>
                </a:cubicBezTo>
                <a:cubicBezTo>
                  <a:pt x="1470435" y="805330"/>
                  <a:pt x="1247279" y="751249"/>
                  <a:pt x="1112041" y="793650"/>
                </a:cubicBezTo>
                <a:cubicBezTo>
                  <a:pt x="976803" y="836051"/>
                  <a:pt x="790665" y="758884"/>
                  <a:pt x="566512" y="793650"/>
                </a:cubicBezTo>
                <a:cubicBezTo>
                  <a:pt x="342359" y="828416"/>
                  <a:pt x="134773" y="753473"/>
                  <a:pt x="0" y="793650"/>
                </a:cubicBezTo>
                <a:cubicBezTo>
                  <a:pt x="-3912" y="706968"/>
                  <a:pt x="13641" y="540951"/>
                  <a:pt x="0" y="380952"/>
                </a:cubicBezTo>
                <a:cubicBezTo>
                  <a:pt x="-13641" y="220953"/>
                  <a:pt x="46" y="9335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el</a:t>
            </a:r>
            <a:r>
              <a:rPr lang="en-GB" sz="2500" b="1" dirty="0">
                <a:solidFill>
                  <a:srgbClr val="002060"/>
                </a:solidFill>
                <a:latin typeface="Century Gothic" panose="020B0502020202020204" pitchFamily="34" charset="0"/>
                <a:ea typeface="Montserrat"/>
                <a:cs typeface="Montserrat"/>
                <a:sym typeface="Montserrat"/>
              </a:rPr>
              <a:t> </a:t>
            </a:r>
            <a:r>
              <a:rPr lang="en-GB" sz="2500" b="1" dirty="0" err="1">
                <a:solidFill>
                  <a:srgbClr val="002060"/>
                </a:solidFill>
                <a:latin typeface="Century Gothic" panose="020B0502020202020204" pitchFamily="34" charset="0"/>
                <a:ea typeface="Montserrat"/>
                <a:cs typeface="Montserrat"/>
                <a:sym typeface="Montserrat"/>
              </a:rPr>
              <a:t>abuelo</a:t>
            </a:r>
            <a:endParaRPr sz="2500" b="1" dirty="0">
              <a:solidFill>
                <a:srgbClr val="002060"/>
              </a:solidFill>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2773613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6"/>
                                        </p:tgtEl>
                                        <p:attrNameLst>
                                          <p:attrName>fillcolor</p:attrName>
                                        </p:attrNameLst>
                                      </p:cBhvr>
                                      <p:to>
                                        <a:srgbClr val="92D050"/>
                                      </p:to>
                                    </p:animClr>
                                    <p:set>
                                      <p:cBhvr>
                                        <p:cTn id="28" dur="2000" fill="hold"/>
                                        <p:tgtEl>
                                          <p:spTgt spid="36"/>
                                        </p:tgtEl>
                                        <p:attrNameLst>
                                          <p:attrName>fill.type</p:attrName>
                                        </p:attrNameLst>
                                      </p:cBhvr>
                                      <p:to>
                                        <p:strVal val="solid"/>
                                      </p:to>
                                    </p:set>
                                    <p:set>
                                      <p:cBhvr>
                                        <p:cTn id="29" dur="2000" fill="hold"/>
                                        <p:tgtEl>
                                          <p:spTgt spid="36"/>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4"/>
                                        </p:tgtEl>
                                        <p:attrNameLst>
                                          <p:attrName>fillcolor</p:attrName>
                                        </p:attrNameLst>
                                      </p:cBhvr>
                                      <p:to>
                                        <a:srgbClr val="92D050"/>
                                      </p:to>
                                    </p:animClr>
                                    <p:set>
                                      <p:cBhvr>
                                        <p:cTn id="34" dur="2000" fill="hold"/>
                                        <p:tgtEl>
                                          <p:spTgt spid="54"/>
                                        </p:tgtEl>
                                        <p:attrNameLst>
                                          <p:attrName>fill.type</p:attrName>
                                        </p:attrNameLst>
                                      </p:cBhvr>
                                      <p:to>
                                        <p:strVal val="solid"/>
                                      </p:to>
                                    </p:set>
                                    <p:set>
                                      <p:cBhvr>
                                        <p:cTn id="35" dur="2000" fill="hold"/>
                                        <p:tgtEl>
                                          <p:spTgt spid="54"/>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64"/>
                                        </p:tgtEl>
                                        <p:attrNameLst>
                                          <p:attrName>fillcolor</p:attrName>
                                        </p:attrNameLst>
                                      </p:cBhvr>
                                      <p:to>
                                        <a:srgbClr val="92D050"/>
                                      </p:to>
                                    </p:animClr>
                                    <p:set>
                                      <p:cBhvr>
                                        <p:cTn id="46" dur="2000" fill="hold"/>
                                        <p:tgtEl>
                                          <p:spTgt spid="64"/>
                                        </p:tgtEl>
                                        <p:attrNameLst>
                                          <p:attrName>fill.type</p:attrName>
                                        </p:attrNameLst>
                                      </p:cBhvr>
                                      <p:to>
                                        <p:strVal val="solid"/>
                                      </p:to>
                                    </p:set>
                                    <p:set>
                                      <p:cBhvr>
                                        <p:cTn id="47" dur="2000" fill="hold"/>
                                        <p:tgtEl>
                                          <p:spTgt spid="64"/>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42"/>
                                        </p:tgtEl>
                                        <p:attrNameLst>
                                          <p:attrName>fillcolor</p:attrName>
                                        </p:attrNameLst>
                                      </p:cBhvr>
                                      <p:to>
                                        <a:srgbClr val="92D050"/>
                                      </p:to>
                                    </p:animClr>
                                    <p:set>
                                      <p:cBhvr>
                                        <p:cTn id="52" dur="2000" fill="hold"/>
                                        <p:tgtEl>
                                          <p:spTgt spid="42"/>
                                        </p:tgtEl>
                                        <p:attrNameLst>
                                          <p:attrName>fill.type</p:attrName>
                                        </p:attrNameLst>
                                      </p:cBhvr>
                                      <p:to>
                                        <p:strVal val="solid"/>
                                      </p:to>
                                    </p:set>
                                    <p:set>
                                      <p:cBhvr>
                                        <p:cTn id="53" dur="2000" fill="hold"/>
                                        <p:tgtEl>
                                          <p:spTgt spid="4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4: </a:t>
            </a:r>
            <a:endParaRPr lang="en-GB" sz="2800" dirty="0">
              <a:latin typeface="Century Gothic" panose="020B0502020202020204" pitchFamily="34" charset="0"/>
            </a:endParaRPr>
          </a:p>
        </p:txBody>
      </p:sp>
      <p:sp>
        <p:nvSpPr>
          <p:cNvPr id="33" name="Google Shape;167;p2">
            <a:extLst>
              <a:ext uri="{FF2B5EF4-FFF2-40B4-BE49-F238E27FC236}">
                <a16:creationId xmlns:a16="http://schemas.microsoft.com/office/drawing/2014/main" id="{F6EBF477-5B38-42D2-8306-ABF1F35CD572}"/>
              </a:ext>
            </a:extLst>
          </p:cNvPr>
          <p:cNvSpPr/>
          <p:nvPr/>
        </p:nvSpPr>
        <p:spPr>
          <a:xfrm>
            <a:off x="123171" y="128500"/>
            <a:ext cx="521370" cy="478471"/>
          </a:xfrm>
          <a:prstGeom prst="roundRect">
            <a:avLst>
              <a:gd name="adj" fmla="val 16667"/>
            </a:avLst>
          </a:prstGeom>
          <a:solidFill>
            <a:srgbClr val="0070C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pic>
        <p:nvPicPr>
          <p:cNvPr id="16" name="Google Shape;319;p15" descr="Speech Icon, Voice, Talking, Audio, Speech">
            <a:extLst>
              <a:ext uri="{FF2B5EF4-FFF2-40B4-BE49-F238E27FC236}">
                <a16:creationId xmlns:a16="http://schemas.microsoft.com/office/drawing/2014/main" id="{DB1B0FC3-771C-4034-8D68-899104521EA8}"/>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7" name="Title 1">
            <a:extLst>
              <a:ext uri="{FF2B5EF4-FFF2-40B4-BE49-F238E27FC236}">
                <a16:creationId xmlns:a16="http://schemas.microsoft.com/office/drawing/2014/main" id="{2A770FBD-DE2D-40A7-8043-46B21E53DC45}"/>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srgbClr val="002060"/>
                </a:solidFill>
                <a:effectLst/>
                <a:uLnTx/>
                <a:uFillTx/>
                <a:latin typeface="Century Gothic" panose="020B0502020202020204" pitchFamily="34" charset="0"/>
                <a:ea typeface="+mj-ea"/>
                <a:cs typeface="+mj-cs"/>
              </a:rPr>
              <a:t>hablar</a:t>
            </a:r>
            <a:endPar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endParaRPr>
          </a:p>
        </p:txBody>
      </p:sp>
      <p:sp>
        <p:nvSpPr>
          <p:cNvPr id="18" name="TextBox 17">
            <a:extLst>
              <a:ext uri="{FF2B5EF4-FFF2-40B4-BE49-F238E27FC236}">
                <a16:creationId xmlns:a16="http://schemas.microsoft.com/office/drawing/2014/main" id="{7E03D5E4-0DE2-4A17-9062-0844809E1F02}"/>
              </a:ext>
            </a:extLst>
          </p:cNvPr>
          <p:cNvSpPr txBox="1"/>
          <p:nvPr/>
        </p:nvSpPr>
        <p:spPr>
          <a:xfrm>
            <a:off x="2814907" y="61012"/>
            <a:ext cx="4743606"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Habla en español </a:t>
            </a:r>
            <a:r>
              <a:rPr kumimoji="0" lang="en-GB" sz="32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[3/6]</a:t>
            </a:r>
            <a:endPar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19" name="Picture 2" descr="Trabajo En Equipo, Grupo, Equipo, Comunidad">
            <a:extLst>
              <a:ext uri="{FF2B5EF4-FFF2-40B4-BE49-F238E27FC236}">
                <a16:creationId xmlns:a16="http://schemas.microsoft.com/office/drawing/2014/main" id="{AC3D3113-758D-4D91-8D12-3559D5227C7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571668" y="70667"/>
            <a:ext cx="614822" cy="614822"/>
          </a:xfrm>
          <a:prstGeom prst="rect">
            <a:avLst/>
          </a:prstGeom>
          <a:noFill/>
          <a:extLst>
            <a:ext uri="{909E8E84-426E-40DD-AFC4-6F175D3DCCD1}">
              <a14:hiddenFill xmlns:a14="http://schemas.microsoft.com/office/drawing/2010/main">
                <a:solidFill>
                  <a:srgbClr val="FFFFFF"/>
                </a:solidFill>
              </a14:hiddenFill>
            </a:ext>
          </a:extLst>
        </p:spPr>
      </p:pic>
      <p:pic>
        <p:nvPicPr>
          <p:cNvPr id="31" name="Google Shape;282;p13" descr="Reading, Book, Symbol, Icon, Reader, Man">
            <a:extLst>
              <a:ext uri="{FF2B5EF4-FFF2-40B4-BE49-F238E27FC236}">
                <a16:creationId xmlns:a16="http://schemas.microsoft.com/office/drawing/2014/main" id="{9D3FA510-3D24-43B3-BFC7-AD10FA5BF5A9}"/>
              </a:ext>
            </a:extLst>
          </p:cNvPr>
          <p:cNvPicPr preferRelativeResize="0"/>
          <p:nvPr/>
        </p:nvPicPr>
        <p:blipFill rotWithShape="1">
          <a:blip r:embed="rId5">
            <a:alphaModFix/>
            <a:duotone>
              <a:schemeClr val="accent6">
                <a:shade val="45000"/>
                <a:satMod val="135000"/>
              </a:schemeClr>
              <a:prstClr val="white"/>
            </a:duotone>
            <a:extLst>
              <a:ext uri="{BEBA8EAE-BF5A-486C-A8C5-ECC9F3942E4B}">
                <a14:imgProps xmlns:a14="http://schemas.microsoft.com/office/drawing/2010/main">
                  <a14:imgLayer r:embed="rId6">
                    <a14:imgEffect>
                      <a14:artisticPaintStrokes/>
                    </a14:imgEffect>
                  </a14:imgLayer>
                </a14:imgProps>
              </a:ext>
            </a:extLst>
          </a:blip>
          <a:srcRect/>
          <a:stretch/>
        </p:blipFill>
        <p:spPr>
          <a:xfrm>
            <a:off x="10174268" y="215570"/>
            <a:ext cx="782801" cy="782801"/>
          </a:xfrm>
          <a:prstGeom prst="roundRect">
            <a:avLst/>
          </a:prstGeom>
          <a:solidFill>
            <a:srgbClr val="92D050"/>
          </a:solidFill>
          <a:ln>
            <a:noFill/>
          </a:ln>
        </p:spPr>
      </p:pic>
      <p:sp>
        <p:nvSpPr>
          <p:cNvPr id="32" name="Title 1">
            <a:extLst>
              <a:ext uri="{FF2B5EF4-FFF2-40B4-BE49-F238E27FC236}">
                <a16:creationId xmlns:a16="http://schemas.microsoft.com/office/drawing/2014/main" id="{D50938AC-BAE2-467A-BD8F-518636C38A01}"/>
              </a:ext>
            </a:extLst>
          </p:cNvPr>
          <p:cNvSpPr txBox="1">
            <a:spLocks/>
          </p:cNvSpPr>
          <p:nvPr/>
        </p:nvSpPr>
        <p:spPr>
          <a:xfrm>
            <a:off x="10234641" y="1100438"/>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GB" sz="2000" b="1" dirty="0">
                <a:solidFill>
                  <a:schemeClr val="bg1"/>
                </a:solidFill>
                <a:latin typeface="Century Gothic" panose="020B0502020202020204" pitchFamily="34" charset="0"/>
              </a:rPr>
              <a:t>leer</a:t>
            </a:r>
          </a:p>
        </p:txBody>
      </p:sp>
      <p:pic>
        <p:nvPicPr>
          <p:cNvPr id="34" name="Picture 33">
            <a:extLst>
              <a:ext uri="{FF2B5EF4-FFF2-40B4-BE49-F238E27FC236}">
                <a16:creationId xmlns:a16="http://schemas.microsoft.com/office/drawing/2014/main" id="{BA9CA542-7E13-4EDA-A403-E6F0126F53E4}"/>
              </a:ext>
            </a:extLst>
          </p:cNvPr>
          <p:cNvPicPr>
            <a:picLocks noChangeAspect="1"/>
          </p:cNvPicPr>
          <p:nvPr/>
        </p:nvPicPr>
        <p:blipFill>
          <a:blip r:embed="rId7"/>
          <a:stretch>
            <a:fillRect/>
          </a:stretch>
        </p:blipFill>
        <p:spPr>
          <a:xfrm>
            <a:off x="-342983" y="1852967"/>
            <a:ext cx="6066046" cy="4773582"/>
          </a:xfrm>
          <a:prstGeom prst="rect">
            <a:avLst/>
          </a:prstGeom>
        </p:spPr>
      </p:pic>
      <p:sp>
        <p:nvSpPr>
          <p:cNvPr id="35" name="Google Shape;696;p62">
            <a:extLst>
              <a:ext uri="{FF2B5EF4-FFF2-40B4-BE49-F238E27FC236}">
                <a16:creationId xmlns:a16="http://schemas.microsoft.com/office/drawing/2014/main" id="{461936FB-6CA9-420F-8E09-98B72B1BE497}"/>
              </a:ext>
            </a:extLst>
          </p:cNvPr>
          <p:cNvSpPr/>
          <p:nvPr/>
        </p:nvSpPr>
        <p:spPr>
          <a:xfrm>
            <a:off x="3549916" y="2249793"/>
            <a:ext cx="1116761" cy="4417961"/>
          </a:xfrm>
          <a:custGeom>
            <a:avLst/>
            <a:gdLst>
              <a:gd name="connsiteX0" fmla="*/ 0 w 1116761"/>
              <a:gd name="connsiteY0" fmla="*/ 558381 h 4417961"/>
              <a:gd name="connsiteX1" fmla="*/ 262439 w 1116761"/>
              <a:gd name="connsiteY1" fmla="*/ 295942 h 4417961"/>
              <a:gd name="connsiteX2" fmla="*/ 558381 w 1116761"/>
              <a:gd name="connsiteY2" fmla="*/ 0 h 4417961"/>
              <a:gd name="connsiteX3" fmla="*/ 848739 w 1116761"/>
              <a:gd name="connsiteY3" fmla="*/ 290358 h 4417961"/>
              <a:gd name="connsiteX4" fmla="*/ 1116761 w 1116761"/>
              <a:gd name="connsiteY4" fmla="*/ 558381 h 4417961"/>
              <a:gd name="connsiteX5" fmla="*/ 837571 w 1116761"/>
              <a:gd name="connsiteY5" fmla="*/ 558381 h 4417961"/>
              <a:gd name="connsiteX6" fmla="*/ 837571 w 1116761"/>
              <a:gd name="connsiteY6" fmla="*/ 1186941 h 4417961"/>
              <a:gd name="connsiteX7" fmla="*/ 837571 w 1116761"/>
              <a:gd name="connsiteY7" fmla="*/ 1738310 h 4417961"/>
              <a:gd name="connsiteX8" fmla="*/ 837571 w 1116761"/>
              <a:gd name="connsiteY8" fmla="*/ 2328274 h 4417961"/>
              <a:gd name="connsiteX9" fmla="*/ 837571 w 1116761"/>
              <a:gd name="connsiteY9" fmla="*/ 2841047 h 4417961"/>
              <a:gd name="connsiteX10" fmla="*/ 837571 w 1116761"/>
              <a:gd name="connsiteY10" fmla="*/ 3469607 h 4417961"/>
              <a:gd name="connsiteX11" fmla="*/ 837571 w 1116761"/>
              <a:gd name="connsiteY11" fmla="*/ 4417961 h 4417961"/>
              <a:gd name="connsiteX12" fmla="*/ 279190 w 1116761"/>
              <a:gd name="connsiteY12" fmla="*/ 4417961 h 4417961"/>
              <a:gd name="connsiteX13" fmla="*/ 279190 w 1116761"/>
              <a:gd name="connsiteY13" fmla="*/ 3905188 h 4417961"/>
              <a:gd name="connsiteX14" fmla="*/ 279190 w 1116761"/>
              <a:gd name="connsiteY14" fmla="*/ 3431011 h 4417961"/>
              <a:gd name="connsiteX15" fmla="*/ 279190 w 1116761"/>
              <a:gd name="connsiteY15" fmla="*/ 2995430 h 4417961"/>
              <a:gd name="connsiteX16" fmla="*/ 279190 w 1116761"/>
              <a:gd name="connsiteY16" fmla="*/ 2444062 h 4417961"/>
              <a:gd name="connsiteX17" fmla="*/ 279190 w 1116761"/>
              <a:gd name="connsiteY17" fmla="*/ 2008480 h 4417961"/>
              <a:gd name="connsiteX18" fmla="*/ 279190 w 1116761"/>
              <a:gd name="connsiteY18" fmla="*/ 1572899 h 4417961"/>
              <a:gd name="connsiteX19" fmla="*/ 279190 w 1116761"/>
              <a:gd name="connsiteY19" fmla="*/ 558381 h 4417961"/>
              <a:gd name="connsiteX20" fmla="*/ 0 w 1116761"/>
              <a:gd name="connsiteY20" fmla="*/ 558381 h 4417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16761" h="4417961" fill="none" extrusionOk="0">
                <a:moveTo>
                  <a:pt x="0" y="558381"/>
                </a:moveTo>
                <a:cubicBezTo>
                  <a:pt x="79902" y="458605"/>
                  <a:pt x="137169" y="427999"/>
                  <a:pt x="262439" y="295942"/>
                </a:cubicBezTo>
                <a:cubicBezTo>
                  <a:pt x="387709" y="163885"/>
                  <a:pt x="513767" y="101817"/>
                  <a:pt x="558381" y="0"/>
                </a:cubicBezTo>
                <a:cubicBezTo>
                  <a:pt x="648466" y="79038"/>
                  <a:pt x="703108" y="164257"/>
                  <a:pt x="848739" y="290358"/>
                </a:cubicBezTo>
                <a:cubicBezTo>
                  <a:pt x="994369" y="416460"/>
                  <a:pt x="982113" y="434351"/>
                  <a:pt x="1116761" y="558381"/>
                </a:cubicBezTo>
                <a:cubicBezTo>
                  <a:pt x="997670" y="568809"/>
                  <a:pt x="914813" y="527899"/>
                  <a:pt x="837571" y="558381"/>
                </a:cubicBezTo>
                <a:cubicBezTo>
                  <a:pt x="902831" y="762351"/>
                  <a:pt x="796777" y="1030716"/>
                  <a:pt x="837571" y="1186941"/>
                </a:cubicBezTo>
                <a:cubicBezTo>
                  <a:pt x="878365" y="1343166"/>
                  <a:pt x="837274" y="1551472"/>
                  <a:pt x="837571" y="1738310"/>
                </a:cubicBezTo>
                <a:cubicBezTo>
                  <a:pt x="837868" y="1925148"/>
                  <a:pt x="803134" y="2159840"/>
                  <a:pt x="837571" y="2328274"/>
                </a:cubicBezTo>
                <a:cubicBezTo>
                  <a:pt x="872008" y="2496708"/>
                  <a:pt x="830635" y="2622547"/>
                  <a:pt x="837571" y="2841047"/>
                </a:cubicBezTo>
                <a:cubicBezTo>
                  <a:pt x="844507" y="3059547"/>
                  <a:pt x="770388" y="3232673"/>
                  <a:pt x="837571" y="3469607"/>
                </a:cubicBezTo>
                <a:cubicBezTo>
                  <a:pt x="904754" y="3706541"/>
                  <a:pt x="726219" y="4220219"/>
                  <a:pt x="837571" y="4417961"/>
                </a:cubicBezTo>
                <a:cubicBezTo>
                  <a:pt x="661721" y="4476440"/>
                  <a:pt x="537434" y="4369486"/>
                  <a:pt x="279190" y="4417961"/>
                </a:cubicBezTo>
                <a:cubicBezTo>
                  <a:pt x="243122" y="4190694"/>
                  <a:pt x="292412" y="4035471"/>
                  <a:pt x="279190" y="3905188"/>
                </a:cubicBezTo>
                <a:cubicBezTo>
                  <a:pt x="265968" y="3774905"/>
                  <a:pt x="323357" y="3530420"/>
                  <a:pt x="279190" y="3431011"/>
                </a:cubicBezTo>
                <a:cubicBezTo>
                  <a:pt x="235023" y="3331602"/>
                  <a:pt x="282578" y="3143105"/>
                  <a:pt x="279190" y="2995430"/>
                </a:cubicBezTo>
                <a:cubicBezTo>
                  <a:pt x="275802" y="2847755"/>
                  <a:pt x="281626" y="2671616"/>
                  <a:pt x="279190" y="2444062"/>
                </a:cubicBezTo>
                <a:cubicBezTo>
                  <a:pt x="276754" y="2216508"/>
                  <a:pt x="287065" y="2120240"/>
                  <a:pt x="279190" y="2008480"/>
                </a:cubicBezTo>
                <a:cubicBezTo>
                  <a:pt x="271315" y="1896720"/>
                  <a:pt x="280266" y="1740354"/>
                  <a:pt x="279190" y="1572899"/>
                </a:cubicBezTo>
                <a:cubicBezTo>
                  <a:pt x="278114" y="1405444"/>
                  <a:pt x="320579" y="832113"/>
                  <a:pt x="279190" y="558381"/>
                </a:cubicBezTo>
                <a:cubicBezTo>
                  <a:pt x="198667" y="570081"/>
                  <a:pt x="79316" y="557472"/>
                  <a:pt x="0" y="558381"/>
                </a:cubicBezTo>
                <a:close/>
              </a:path>
              <a:path w="1116761" h="4417961" stroke="0" extrusionOk="0">
                <a:moveTo>
                  <a:pt x="0" y="558381"/>
                </a:moveTo>
                <a:cubicBezTo>
                  <a:pt x="100925" y="399511"/>
                  <a:pt x="229314" y="347147"/>
                  <a:pt x="290358" y="268023"/>
                </a:cubicBezTo>
                <a:cubicBezTo>
                  <a:pt x="351402" y="188899"/>
                  <a:pt x="452081" y="143800"/>
                  <a:pt x="558381" y="0"/>
                </a:cubicBezTo>
                <a:cubicBezTo>
                  <a:pt x="655032" y="73865"/>
                  <a:pt x="725475" y="188991"/>
                  <a:pt x="826403" y="268023"/>
                </a:cubicBezTo>
                <a:cubicBezTo>
                  <a:pt x="927331" y="347055"/>
                  <a:pt x="1013027" y="494782"/>
                  <a:pt x="1116761" y="558381"/>
                </a:cubicBezTo>
                <a:cubicBezTo>
                  <a:pt x="1056047" y="589469"/>
                  <a:pt x="910886" y="557551"/>
                  <a:pt x="837571" y="558381"/>
                </a:cubicBezTo>
                <a:cubicBezTo>
                  <a:pt x="883748" y="663960"/>
                  <a:pt x="823363" y="817328"/>
                  <a:pt x="837571" y="1032558"/>
                </a:cubicBezTo>
                <a:cubicBezTo>
                  <a:pt x="851779" y="1247788"/>
                  <a:pt x="817124" y="1427460"/>
                  <a:pt x="837571" y="1545331"/>
                </a:cubicBezTo>
                <a:cubicBezTo>
                  <a:pt x="858018" y="1663202"/>
                  <a:pt x="818260" y="1810690"/>
                  <a:pt x="837571" y="1980912"/>
                </a:cubicBezTo>
                <a:cubicBezTo>
                  <a:pt x="856882" y="2151134"/>
                  <a:pt x="784425" y="2363194"/>
                  <a:pt x="837571" y="2570876"/>
                </a:cubicBezTo>
                <a:cubicBezTo>
                  <a:pt x="890717" y="2778558"/>
                  <a:pt x="830745" y="2792819"/>
                  <a:pt x="837571" y="3006457"/>
                </a:cubicBezTo>
                <a:cubicBezTo>
                  <a:pt x="844397" y="3220095"/>
                  <a:pt x="782136" y="3288882"/>
                  <a:pt x="837571" y="3519230"/>
                </a:cubicBezTo>
                <a:cubicBezTo>
                  <a:pt x="893006" y="3749578"/>
                  <a:pt x="800950" y="3985964"/>
                  <a:pt x="837571" y="4417961"/>
                </a:cubicBezTo>
                <a:cubicBezTo>
                  <a:pt x="695768" y="4419706"/>
                  <a:pt x="463050" y="4359484"/>
                  <a:pt x="279190" y="4417961"/>
                </a:cubicBezTo>
                <a:cubicBezTo>
                  <a:pt x="252869" y="4286366"/>
                  <a:pt x="328695" y="4105987"/>
                  <a:pt x="279190" y="3905188"/>
                </a:cubicBezTo>
                <a:cubicBezTo>
                  <a:pt x="229685" y="3704389"/>
                  <a:pt x="325194" y="3616001"/>
                  <a:pt x="279190" y="3392415"/>
                </a:cubicBezTo>
                <a:cubicBezTo>
                  <a:pt x="233186" y="3168829"/>
                  <a:pt x="317858" y="3049332"/>
                  <a:pt x="279190" y="2918238"/>
                </a:cubicBezTo>
                <a:cubicBezTo>
                  <a:pt x="240522" y="2787144"/>
                  <a:pt x="298191" y="2678216"/>
                  <a:pt x="279190" y="2444062"/>
                </a:cubicBezTo>
                <a:cubicBezTo>
                  <a:pt x="260189" y="2209908"/>
                  <a:pt x="303817" y="2012846"/>
                  <a:pt x="279190" y="1854097"/>
                </a:cubicBezTo>
                <a:cubicBezTo>
                  <a:pt x="254563" y="1695348"/>
                  <a:pt x="324618" y="1535123"/>
                  <a:pt x="279190" y="1264133"/>
                </a:cubicBezTo>
                <a:cubicBezTo>
                  <a:pt x="233762" y="993143"/>
                  <a:pt x="322622" y="765894"/>
                  <a:pt x="279190" y="558381"/>
                </a:cubicBezTo>
                <a:cubicBezTo>
                  <a:pt x="142658" y="562985"/>
                  <a:pt x="112109" y="531881"/>
                  <a:pt x="0" y="558381"/>
                </a:cubicBezTo>
                <a:close/>
              </a:path>
            </a:pathLst>
          </a:custGeom>
          <a:solidFill>
            <a:srgbClr val="92D050"/>
          </a:solidFill>
          <a:ln w="9525" cap="flat" cmpd="sng">
            <a:solidFill>
              <a:srgbClr val="92D050"/>
            </a:solidFill>
            <a:prstDash val="solid"/>
            <a:round/>
            <a:headEnd type="none" w="sm" len="sm"/>
            <a:tailEnd type="none" w="sm" len="sm"/>
            <a:extLst>
              <a:ext uri="{C807C97D-BFC1-408E-A445-0C87EB9F89A2}">
                <ask:lineSketchStyleProps xmlns:ask="http://schemas.microsoft.com/office/drawing/2018/sketchyshapes" sd="3870372988">
                  <a:prstGeom prst="upArrow">
                    <a:avLst>
                      <a:gd name="adj1" fmla="val 50000"/>
                      <a:gd name="adj2" fmla="val 50000"/>
                    </a:avLst>
                  </a:prstGeom>
                  <ask:type>
                    <ask:lineSketchScribble/>
                  </ask:type>
                </ask:lineSketchStyleProps>
              </a:ext>
            </a:extLst>
          </a:ln>
        </p:spPr>
        <p:txBody>
          <a:bodyPr spcFirstLastPara="1" wrap="square" lIns="45713" tIns="45713" rIns="45713" bIns="45713" anchor="ctr" anchorCtr="0">
            <a:noAutofit/>
          </a:bodyPr>
          <a:lstStyle/>
          <a:p>
            <a:endParaRPr sz="900" dirty="0"/>
          </a:p>
        </p:txBody>
      </p:sp>
      <p:sp>
        <p:nvSpPr>
          <p:cNvPr id="36" name="Google Shape;695;p62">
            <a:extLst>
              <a:ext uri="{FF2B5EF4-FFF2-40B4-BE49-F238E27FC236}">
                <a16:creationId xmlns:a16="http://schemas.microsoft.com/office/drawing/2014/main" id="{8841D0EA-21B9-4268-B60D-2F13BAC1314C}"/>
              </a:ext>
            </a:extLst>
          </p:cNvPr>
          <p:cNvSpPr/>
          <p:nvPr/>
        </p:nvSpPr>
        <p:spPr>
          <a:xfrm>
            <a:off x="6285643" y="5972864"/>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va</a:t>
            </a:r>
            <a:endParaRPr sz="2500" b="1" dirty="0">
              <a:solidFill>
                <a:srgbClr val="002060"/>
              </a:solidFill>
              <a:latin typeface="Century Gothic" panose="020B0502020202020204" pitchFamily="34" charset="0"/>
              <a:ea typeface="Montserrat"/>
              <a:cs typeface="Montserrat"/>
              <a:sym typeface="Montserrat"/>
            </a:endParaRPr>
          </a:p>
        </p:txBody>
      </p:sp>
      <p:sp>
        <p:nvSpPr>
          <p:cNvPr id="37" name="Google Shape;697;p62">
            <a:extLst>
              <a:ext uri="{FF2B5EF4-FFF2-40B4-BE49-F238E27FC236}">
                <a16:creationId xmlns:a16="http://schemas.microsoft.com/office/drawing/2014/main" id="{89462613-C657-45E1-B74F-B9F809058733}"/>
              </a:ext>
            </a:extLst>
          </p:cNvPr>
          <p:cNvSpPr/>
          <p:nvPr/>
        </p:nvSpPr>
        <p:spPr>
          <a:xfrm>
            <a:off x="4534580" y="5986966"/>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vas</a:t>
            </a:r>
            <a:endParaRPr sz="2500" b="1" dirty="0">
              <a:solidFill>
                <a:srgbClr val="002060"/>
              </a:solidFill>
              <a:latin typeface="Century Gothic" panose="020B0502020202020204" pitchFamily="34" charset="0"/>
              <a:ea typeface="Montserrat"/>
              <a:cs typeface="Montserrat"/>
              <a:sym typeface="Montserrat"/>
            </a:endParaRPr>
          </a:p>
        </p:txBody>
      </p:sp>
      <p:sp>
        <p:nvSpPr>
          <p:cNvPr id="38" name="Google Shape;698;p62">
            <a:extLst>
              <a:ext uri="{FF2B5EF4-FFF2-40B4-BE49-F238E27FC236}">
                <a16:creationId xmlns:a16="http://schemas.microsoft.com/office/drawing/2014/main" id="{D0598EE9-746B-4EEE-8A96-45E4AAF3C3EA}"/>
              </a:ext>
            </a:extLst>
          </p:cNvPr>
          <p:cNvSpPr/>
          <p:nvPr/>
        </p:nvSpPr>
        <p:spPr>
          <a:xfrm>
            <a:off x="8023861" y="5986966"/>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estás</a:t>
            </a:r>
            <a:endParaRPr sz="2500" b="1" dirty="0">
              <a:solidFill>
                <a:srgbClr val="002060"/>
              </a:solidFill>
              <a:latin typeface="Century Gothic" panose="020B0502020202020204" pitchFamily="34" charset="0"/>
              <a:ea typeface="Montserrat"/>
              <a:cs typeface="Montserrat"/>
              <a:sym typeface="Montserrat"/>
            </a:endParaRPr>
          </a:p>
        </p:txBody>
      </p:sp>
      <p:sp>
        <p:nvSpPr>
          <p:cNvPr id="39" name="Google Shape;701;p62">
            <a:extLst>
              <a:ext uri="{FF2B5EF4-FFF2-40B4-BE49-F238E27FC236}">
                <a16:creationId xmlns:a16="http://schemas.microsoft.com/office/drawing/2014/main" id="{79D9B296-9EA4-4181-8C3D-1105AFDD4FBA}"/>
              </a:ext>
            </a:extLst>
          </p:cNvPr>
          <p:cNvSpPr/>
          <p:nvPr/>
        </p:nvSpPr>
        <p:spPr>
          <a:xfrm>
            <a:off x="8904268" y="5130752"/>
            <a:ext cx="1396944" cy="793650"/>
          </a:xfrm>
          <a:custGeom>
            <a:avLst/>
            <a:gdLst>
              <a:gd name="connsiteX0" fmla="*/ 0 w 1396944"/>
              <a:gd name="connsiteY0" fmla="*/ 0 h 793650"/>
              <a:gd name="connsiteX1" fmla="*/ 437709 w 1396944"/>
              <a:gd name="connsiteY1" fmla="*/ 0 h 793650"/>
              <a:gd name="connsiteX2" fmla="*/ 875418 w 1396944"/>
              <a:gd name="connsiteY2" fmla="*/ 0 h 793650"/>
              <a:gd name="connsiteX3" fmla="*/ 1396944 w 1396944"/>
              <a:gd name="connsiteY3" fmla="*/ 0 h 793650"/>
              <a:gd name="connsiteX4" fmla="*/ 1396944 w 1396944"/>
              <a:gd name="connsiteY4" fmla="*/ 396825 h 793650"/>
              <a:gd name="connsiteX5" fmla="*/ 1396944 w 1396944"/>
              <a:gd name="connsiteY5" fmla="*/ 793650 h 793650"/>
              <a:gd name="connsiteX6" fmla="*/ 931296 w 1396944"/>
              <a:gd name="connsiteY6" fmla="*/ 793650 h 793650"/>
              <a:gd name="connsiteX7" fmla="*/ 465648 w 1396944"/>
              <a:gd name="connsiteY7" fmla="*/ 793650 h 793650"/>
              <a:gd name="connsiteX8" fmla="*/ 0 w 1396944"/>
              <a:gd name="connsiteY8" fmla="*/ 793650 h 793650"/>
              <a:gd name="connsiteX9" fmla="*/ 0 w 1396944"/>
              <a:gd name="connsiteY9" fmla="*/ 396825 h 793650"/>
              <a:gd name="connsiteX10" fmla="*/ 0 w 1396944"/>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96944" h="793650" fill="none" extrusionOk="0">
                <a:moveTo>
                  <a:pt x="0" y="0"/>
                </a:moveTo>
                <a:cubicBezTo>
                  <a:pt x="132731" y="-48595"/>
                  <a:pt x="287609" y="22431"/>
                  <a:pt x="437709" y="0"/>
                </a:cubicBezTo>
                <a:cubicBezTo>
                  <a:pt x="587809" y="-22431"/>
                  <a:pt x="715368" y="34144"/>
                  <a:pt x="875418" y="0"/>
                </a:cubicBezTo>
                <a:cubicBezTo>
                  <a:pt x="1035468" y="-34144"/>
                  <a:pt x="1263267" y="31604"/>
                  <a:pt x="1396944" y="0"/>
                </a:cubicBezTo>
                <a:cubicBezTo>
                  <a:pt x="1421103" y="195642"/>
                  <a:pt x="1371327" y="304870"/>
                  <a:pt x="1396944" y="396825"/>
                </a:cubicBezTo>
                <a:cubicBezTo>
                  <a:pt x="1422561" y="488780"/>
                  <a:pt x="1365355" y="618557"/>
                  <a:pt x="1396944" y="793650"/>
                </a:cubicBezTo>
                <a:cubicBezTo>
                  <a:pt x="1232811" y="837834"/>
                  <a:pt x="1163259" y="754201"/>
                  <a:pt x="931296" y="793650"/>
                </a:cubicBezTo>
                <a:cubicBezTo>
                  <a:pt x="699333" y="833099"/>
                  <a:pt x="688405" y="752469"/>
                  <a:pt x="465648" y="793650"/>
                </a:cubicBezTo>
                <a:cubicBezTo>
                  <a:pt x="242891" y="834831"/>
                  <a:pt x="192613" y="792432"/>
                  <a:pt x="0" y="793650"/>
                </a:cubicBezTo>
                <a:cubicBezTo>
                  <a:pt x="-8219" y="690449"/>
                  <a:pt x="30858" y="576740"/>
                  <a:pt x="0" y="396825"/>
                </a:cubicBezTo>
                <a:cubicBezTo>
                  <a:pt x="-30858" y="216910"/>
                  <a:pt x="8543" y="143598"/>
                  <a:pt x="0" y="0"/>
                </a:cubicBezTo>
                <a:close/>
              </a:path>
              <a:path w="1396944" h="793650" stroke="0" extrusionOk="0">
                <a:moveTo>
                  <a:pt x="0" y="0"/>
                </a:moveTo>
                <a:cubicBezTo>
                  <a:pt x="210288" y="-41486"/>
                  <a:pt x="273871" y="29825"/>
                  <a:pt x="465648" y="0"/>
                </a:cubicBezTo>
                <a:cubicBezTo>
                  <a:pt x="657425" y="-29825"/>
                  <a:pt x="723656" y="28656"/>
                  <a:pt x="889388" y="0"/>
                </a:cubicBezTo>
                <a:cubicBezTo>
                  <a:pt x="1055120" y="-28656"/>
                  <a:pt x="1267282" y="40547"/>
                  <a:pt x="1396944" y="0"/>
                </a:cubicBezTo>
                <a:cubicBezTo>
                  <a:pt x="1412990" y="181733"/>
                  <a:pt x="1369077" y="284671"/>
                  <a:pt x="1396944" y="373016"/>
                </a:cubicBezTo>
                <a:cubicBezTo>
                  <a:pt x="1424811" y="461361"/>
                  <a:pt x="1351730" y="678290"/>
                  <a:pt x="1396944" y="793650"/>
                </a:cubicBezTo>
                <a:cubicBezTo>
                  <a:pt x="1155093" y="833035"/>
                  <a:pt x="1128770" y="778295"/>
                  <a:pt x="903357" y="793650"/>
                </a:cubicBezTo>
                <a:cubicBezTo>
                  <a:pt x="677944" y="809005"/>
                  <a:pt x="556787" y="761223"/>
                  <a:pt x="409770" y="793650"/>
                </a:cubicBezTo>
                <a:cubicBezTo>
                  <a:pt x="262753" y="826077"/>
                  <a:pt x="180086" y="765113"/>
                  <a:pt x="0" y="793650"/>
                </a:cubicBezTo>
                <a:cubicBezTo>
                  <a:pt x="-16250" y="641606"/>
                  <a:pt x="2113" y="520739"/>
                  <a:pt x="0" y="388889"/>
                </a:cubicBezTo>
                <a:cubicBezTo>
                  <a:pt x="-2113" y="257039"/>
                  <a:pt x="45691" y="17172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02153047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en la</a:t>
            </a:r>
            <a:endParaRPr sz="2500" b="1" dirty="0">
              <a:solidFill>
                <a:srgbClr val="002060"/>
              </a:solidFill>
              <a:latin typeface="Century Gothic" panose="020B0502020202020204" pitchFamily="34" charset="0"/>
              <a:ea typeface="Montserrat"/>
              <a:cs typeface="Montserrat"/>
              <a:sym typeface="Montserrat"/>
            </a:endParaRPr>
          </a:p>
        </p:txBody>
      </p:sp>
      <p:sp>
        <p:nvSpPr>
          <p:cNvPr id="40" name="Google Shape;702;p62">
            <a:extLst>
              <a:ext uri="{FF2B5EF4-FFF2-40B4-BE49-F238E27FC236}">
                <a16:creationId xmlns:a16="http://schemas.microsoft.com/office/drawing/2014/main" id="{753359F5-35C7-49BA-8A6E-1F1A18E7FA76}"/>
              </a:ext>
            </a:extLst>
          </p:cNvPr>
          <p:cNvSpPr/>
          <p:nvPr/>
        </p:nvSpPr>
        <p:spPr>
          <a:xfrm>
            <a:off x="4499648" y="4207646"/>
            <a:ext cx="1504248" cy="793650"/>
          </a:xfrm>
          <a:custGeom>
            <a:avLst/>
            <a:gdLst>
              <a:gd name="connsiteX0" fmla="*/ 0 w 1504248"/>
              <a:gd name="connsiteY0" fmla="*/ 0 h 793650"/>
              <a:gd name="connsiteX1" fmla="*/ 501416 w 1504248"/>
              <a:gd name="connsiteY1" fmla="*/ 0 h 793650"/>
              <a:gd name="connsiteX2" fmla="*/ 1032917 w 1504248"/>
              <a:gd name="connsiteY2" fmla="*/ 0 h 793650"/>
              <a:gd name="connsiteX3" fmla="*/ 1504248 w 1504248"/>
              <a:gd name="connsiteY3" fmla="*/ 0 h 793650"/>
              <a:gd name="connsiteX4" fmla="*/ 1504248 w 1504248"/>
              <a:gd name="connsiteY4" fmla="*/ 396825 h 793650"/>
              <a:gd name="connsiteX5" fmla="*/ 1504248 w 1504248"/>
              <a:gd name="connsiteY5" fmla="*/ 793650 h 793650"/>
              <a:gd name="connsiteX6" fmla="*/ 1002832 w 1504248"/>
              <a:gd name="connsiteY6" fmla="*/ 793650 h 793650"/>
              <a:gd name="connsiteX7" fmla="*/ 471331 w 1504248"/>
              <a:gd name="connsiteY7" fmla="*/ 793650 h 793650"/>
              <a:gd name="connsiteX8" fmla="*/ 0 w 1504248"/>
              <a:gd name="connsiteY8" fmla="*/ 793650 h 793650"/>
              <a:gd name="connsiteX9" fmla="*/ 0 w 1504248"/>
              <a:gd name="connsiteY9" fmla="*/ 388889 h 793650"/>
              <a:gd name="connsiteX10" fmla="*/ 0 w 1504248"/>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04248" h="793650" fill="none" extrusionOk="0">
                <a:moveTo>
                  <a:pt x="0" y="0"/>
                </a:moveTo>
                <a:cubicBezTo>
                  <a:pt x="168740" y="-26153"/>
                  <a:pt x="273055" y="14506"/>
                  <a:pt x="501416" y="0"/>
                </a:cubicBezTo>
                <a:cubicBezTo>
                  <a:pt x="729777" y="-14506"/>
                  <a:pt x="912855" y="19419"/>
                  <a:pt x="1032917" y="0"/>
                </a:cubicBezTo>
                <a:cubicBezTo>
                  <a:pt x="1152979" y="-19419"/>
                  <a:pt x="1330354" y="41709"/>
                  <a:pt x="1504248" y="0"/>
                </a:cubicBezTo>
                <a:cubicBezTo>
                  <a:pt x="1535707" y="147357"/>
                  <a:pt x="1477014" y="242389"/>
                  <a:pt x="1504248" y="396825"/>
                </a:cubicBezTo>
                <a:cubicBezTo>
                  <a:pt x="1531482" y="551262"/>
                  <a:pt x="1470152" y="687806"/>
                  <a:pt x="1504248" y="793650"/>
                </a:cubicBezTo>
                <a:cubicBezTo>
                  <a:pt x="1319808" y="794562"/>
                  <a:pt x="1135130" y="758680"/>
                  <a:pt x="1002832" y="793650"/>
                </a:cubicBezTo>
                <a:cubicBezTo>
                  <a:pt x="870534" y="828620"/>
                  <a:pt x="694072" y="748641"/>
                  <a:pt x="471331" y="793650"/>
                </a:cubicBezTo>
                <a:cubicBezTo>
                  <a:pt x="248590" y="838659"/>
                  <a:pt x="191940" y="770538"/>
                  <a:pt x="0" y="793650"/>
                </a:cubicBezTo>
                <a:cubicBezTo>
                  <a:pt x="-3588" y="679834"/>
                  <a:pt x="42863" y="503887"/>
                  <a:pt x="0" y="388889"/>
                </a:cubicBezTo>
                <a:cubicBezTo>
                  <a:pt x="-42863" y="273891"/>
                  <a:pt x="22479" y="167721"/>
                  <a:pt x="0" y="0"/>
                </a:cubicBezTo>
                <a:close/>
              </a:path>
              <a:path w="1504248" h="793650" stroke="0" extrusionOk="0">
                <a:moveTo>
                  <a:pt x="0" y="0"/>
                </a:moveTo>
                <a:cubicBezTo>
                  <a:pt x="183360" y="-7356"/>
                  <a:pt x="243971" y="13620"/>
                  <a:pt x="486374" y="0"/>
                </a:cubicBezTo>
                <a:cubicBezTo>
                  <a:pt x="728777" y="-13620"/>
                  <a:pt x="822971" y="3790"/>
                  <a:pt x="972747" y="0"/>
                </a:cubicBezTo>
                <a:cubicBezTo>
                  <a:pt x="1122523" y="-3790"/>
                  <a:pt x="1366359" y="20857"/>
                  <a:pt x="1504248" y="0"/>
                </a:cubicBezTo>
                <a:cubicBezTo>
                  <a:pt x="1528591" y="168992"/>
                  <a:pt x="1462154" y="260866"/>
                  <a:pt x="1504248" y="388889"/>
                </a:cubicBezTo>
                <a:cubicBezTo>
                  <a:pt x="1546342" y="516912"/>
                  <a:pt x="1485917" y="597580"/>
                  <a:pt x="1504248" y="793650"/>
                </a:cubicBezTo>
                <a:cubicBezTo>
                  <a:pt x="1355964" y="836195"/>
                  <a:pt x="1162456" y="740457"/>
                  <a:pt x="972747" y="793650"/>
                </a:cubicBezTo>
                <a:cubicBezTo>
                  <a:pt x="783038" y="846843"/>
                  <a:pt x="587036" y="792770"/>
                  <a:pt x="441246" y="793650"/>
                </a:cubicBezTo>
                <a:cubicBezTo>
                  <a:pt x="295456" y="794530"/>
                  <a:pt x="193752" y="753420"/>
                  <a:pt x="0" y="793650"/>
                </a:cubicBezTo>
                <a:cubicBezTo>
                  <a:pt x="-27622" y="665569"/>
                  <a:pt x="36651" y="556940"/>
                  <a:pt x="0" y="388889"/>
                </a:cubicBezTo>
                <a:cubicBezTo>
                  <a:pt x="-36651" y="220838"/>
                  <a:pt x="35706" y="116771"/>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408806303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ciudad</a:t>
            </a:r>
            <a:endParaRPr sz="2500" b="1" dirty="0">
              <a:solidFill>
                <a:srgbClr val="002060"/>
              </a:solidFill>
              <a:latin typeface="Century Gothic" panose="020B0502020202020204" pitchFamily="34" charset="0"/>
              <a:ea typeface="Montserrat"/>
              <a:cs typeface="Montserrat"/>
              <a:sym typeface="Montserrat"/>
            </a:endParaRPr>
          </a:p>
        </p:txBody>
      </p:sp>
      <p:sp>
        <p:nvSpPr>
          <p:cNvPr id="43" name="Google Shape;703;p62">
            <a:extLst>
              <a:ext uri="{FF2B5EF4-FFF2-40B4-BE49-F238E27FC236}">
                <a16:creationId xmlns:a16="http://schemas.microsoft.com/office/drawing/2014/main" id="{6C4153F0-17D2-4EF6-B6DB-786293765C6D}"/>
              </a:ext>
            </a:extLst>
          </p:cNvPr>
          <p:cNvSpPr/>
          <p:nvPr/>
        </p:nvSpPr>
        <p:spPr>
          <a:xfrm>
            <a:off x="8135670" y="4227842"/>
            <a:ext cx="1569526" cy="793650"/>
          </a:xfrm>
          <a:custGeom>
            <a:avLst/>
            <a:gdLst>
              <a:gd name="connsiteX0" fmla="*/ 0 w 1569526"/>
              <a:gd name="connsiteY0" fmla="*/ 0 h 793650"/>
              <a:gd name="connsiteX1" fmla="*/ 538871 w 1569526"/>
              <a:gd name="connsiteY1" fmla="*/ 0 h 793650"/>
              <a:gd name="connsiteX2" fmla="*/ 1046351 w 1569526"/>
              <a:gd name="connsiteY2" fmla="*/ 0 h 793650"/>
              <a:gd name="connsiteX3" fmla="*/ 1569526 w 1569526"/>
              <a:gd name="connsiteY3" fmla="*/ 0 h 793650"/>
              <a:gd name="connsiteX4" fmla="*/ 1569526 w 1569526"/>
              <a:gd name="connsiteY4" fmla="*/ 380952 h 793650"/>
              <a:gd name="connsiteX5" fmla="*/ 1569526 w 1569526"/>
              <a:gd name="connsiteY5" fmla="*/ 793650 h 793650"/>
              <a:gd name="connsiteX6" fmla="*/ 1014960 w 1569526"/>
              <a:gd name="connsiteY6" fmla="*/ 793650 h 793650"/>
              <a:gd name="connsiteX7" fmla="*/ 538871 w 1569526"/>
              <a:gd name="connsiteY7" fmla="*/ 793650 h 793650"/>
              <a:gd name="connsiteX8" fmla="*/ 0 w 1569526"/>
              <a:gd name="connsiteY8" fmla="*/ 793650 h 793650"/>
              <a:gd name="connsiteX9" fmla="*/ 0 w 1569526"/>
              <a:gd name="connsiteY9" fmla="*/ 396825 h 793650"/>
              <a:gd name="connsiteX10" fmla="*/ 0 w 1569526"/>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69526" h="793650" fill="none" extrusionOk="0">
                <a:moveTo>
                  <a:pt x="0" y="0"/>
                </a:moveTo>
                <a:cubicBezTo>
                  <a:pt x="126204" y="-18763"/>
                  <a:pt x="305281" y="47411"/>
                  <a:pt x="538871" y="0"/>
                </a:cubicBezTo>
                <a:cubicBezTo>
                  <a:pt x="772461" y="-47411"/>
                  <a:pt x="813512" y="23989"/>
                  <a:pt x="1046351" y="0"/>
                </a:cubicBezTo>
                <a:cubicBezTo>
                  <a:pt x="1279190" y="-23989"/>
                  <a:pt x="1325075" y="17949"/>
                  <a:pt x="1569526" y="0"/>
                </a:cubicBezTo>
                <a:cubicBezTo>
                  <a:pt x="1589066" y="164573"/>
                  <a:pt x="1531764" y="254579"/>
                  <a:pt x="1569526" y="380952"/>
                </a:cubicBezTo>
                <a:cubicBezTo>
                  <a:pt x="1607288" y="507325"/>
                  <a:pt x="1559101" y="654280"/>
                  <a:pt x="1569526" y="793650"/>
                </a:cubicBezTo>
                <a:cubicBezTo>
                  <a:pt x="1425879" y="821065"/>
                  <a:pt x="1161220" y="786828"/>
                  <a:pt x="1014960" y="793650"/>
                </a:cubicBezTo>
                <a:cubicBezTo>
                  <a:pt x="868700" y="800472"/>
                  <a:pt x="700620" y="764461"/>
                  <a:pt x="538871" y="793650"/>
                </a:cubicBezTo>
                <a:cubicBezTo>
                  <a:pt x="377122" y="822839"/>
                  <a:pt x="138636" y="776456"/>
                  <a:pt x="0" y="793650"/>
                </a:cubicBezTo>
                <a:cubicBezTo>
                  <a:pt x="-158" y="685495"/>
                  <a:pt x="21881" y="589833"/>
                  <a:pt x="0" y="396825"/>
                </a:cubicBezTo>
                <a:cubicBezTo>
                  <a:pt x="-21881" y="203818"/>
                  <a:pt x="7696" y="89522"/>
                  <a:pt x="0" y="0"/>
                </a:cubicBezTo>
                <a:close/>
              </a:path>
              <a:path w="1569526" h="793650" stroke="0" extrusionOk="0">
                <a:moveTo>
                  <a:pt x="0" y="0"/>
                </a:moveTo>
                <a:cubicBezTo>
                  <a:pt x="191012" y="-8367"/>
                  <a:pt x="265377" y="28873"/>
                  <a:pt x="507480" y="0"/>
                </a:cubicBezTo>
                <a:cubicBezTo>
                  <a:pt x="749583" y="-28873"/>
                  <a:pt x="850157" y="32340"/>
                  <a:pt x="1046351" y="0"/>
                </a:cubicBezTo>
                <a:cubicBezTo>
                  <a:pt x="1242545" y="-32340"/>
                  <a:pt x="1350522" y="50711"/>
                  <a:pt x="1569526" y="0"/>
                </a:cubicBezTo>
                <a:cubicBezTo>
                  <a:pt x="1579870" y="142727"/>
                  <a:pt x="1550188" y="219759"/>
                  <a:pt x="1569526" y="373016"/>
                </a:cubicBezTo>
                <a:cubicBezTo>
                  <a:pt x="1588864" y="526273"/>
                  <a:pt x="1527278" y="618654"/>
                  <a:pt x="1569526" y="793650"/>
                </a:cubicBezTo>
                <a:cubicBezTo>
                  <a:pt x="1419909" y="848523"/>
                  <a:pt x="1273873" y="737580"/>
                  <a:pt x="1014960" y="793650"/>
                </a:cubicBezTo>
                <a:cubicBezTo>
                  <a:pt x="756047" y="849720"/>
                  <a:pt x="715001" y="761487"/>
                  <a:pt x="491785" y="793650"/>
                </a:cubicBezTo>
                <a:cubicBezTo>
                  <a:pt x="268569" y="825813"/>
                  <a:pt x="145332" y="736254"/>
                  <a:pt x="0" y="793650"/>
                </a:cubicBezTo>
                <a:cubicBezTo>
                  <a:pt x="-34543" y="641800"/>
                  <a:pt x="21440" y="482454"/>
                  <a:pt x="0" y="388889"/>
                </a:cubicBezTo>
                <a:cubicBezTo>
                  <a:pt x="-21440" y="295324"/>
                  <a:pt x="42846" y="13070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17741692">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mercado</a:t>
            </a:r>
            <a:endParaRPr sz="2500" b="1" dirty="0">
              <a:solidFill>
                <a:srgbClr val="002060"/>
              </a:solidFill>
              <a:latin typeface="Century Gothic" panose="020B0502020202020204" pitchFamily="34" charset="0"/>
              <a:ea typeface="Montserrat"/>
              <a:cs typeface="Montserrat"/>
              <a:sym typeface="Montserrat"/>
            </a:endParaRPr>
          </a:p>
        </p:txBody>
      </p:sp>
      <p:sp>
        <p:nvSpPr>
          <p:cNvPr id="50" name="Google Shape;702;p62">
            <a:extLst>
              <a:ext uri="{FF2B5EF4-FFF2-40B4-BE49-F238E27FC236}">
                <a16:creationId xmlns:a16="http://schemas.microsoft.com/office/drawing/2014/main" id="{AD8C9BA3-A34F-4492-B586-BDA2DFB70D19}"/>
              </a:ext>
            </a:extLst>
          </p:cNvPr>
          <p:cNvSpPr/>
          <p:nvPr/>
        </p:nvSpPr>
        <p:spPr>
          <a:xfrm>
            <a:off x="6106331" y="4207646"/>
            <a:ext cx="1966186" cy="793650"/>
          </a:xfrm>
          <a:custGeom>
            <a:avLst/>
            <a:gdLst>
              <a:gd name="connsiteX0" fmla="*/ 0 w 1966186"/>
              <a:gd name="connsiteY0" fmla="*/ 0 h 793650"/>
              <a:gd name="connsiteX1" fmla="*/ 530870 w 1966186"/>
              <a:gd name="connsiteY1" fmla="*/ 0 h 793650"/>
              <a:gd name="connsiteX2" fmla="*/ 963431 w 1966186"/>
              <a:gd name="connsiteY2" fmla="*/ 0 h 793650"/>
              <a:gd name="connsiteX3" fmla="*/ 1454977 w 1966186"/>
              <a:gd name="connsiteY3" fmla="*/ 0 h 793650"/>
              <a:gd name="connsiteX4" fmla="*/ 1966185 w 1966186"/>
              <a:gd name="connsiteY4" fmla="*/ 0 h 793650"/>
              <a:gd name="connsiteX5" fmla="*/ 1966185 w 1966186"/>
              <a:gd name="connsiteY5" fmla="*/ 380952 h 793650"/>
              <a:gd name="connsiteX6" fmla="*/ 1966185 w 1966186"/>
              <a:gd name="connsiteY6" fmla="*/ 793650 h 793650"/>
              <a:gd name="connsiteX7" fmla="*/ 1435315 w 1966186"/>
              <a:gd name="connsiteY7" fmla="*/ 793650 h 793650"/>
              <a:gd name="connsiteX8" fmla="*/ 1002754 w 1966186"/>
              <a:gd name="connsiteY8" fmla="*/ 793650 h 793650"/>
              <a:gd name="connsiteX9" fmla="*/ 530870 w 1966186"/>
              <a:gd name="connsiteY9" fmla="*/ 793650 h 793650"/>
              <a:gd name="connsiteX10" fmla="*/ 0 w 1966186"/>
              <a:gd name="connsiteY10" fmla="*/ 793650 h 793650"/>
              <a:gd name="connsiteX11" fmla="*/ 0 w 1966186"/>
              <a:gd name="connsiteY11" fmla="*/ 420635 h 793650"/>
              <a:gd name="connsiteX12" fmla="*/ 0 w 1966186"/>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6186" h="793650" fill="none" extrusionOk="0">
                <a:moveTo>
                  <a:pt x="0" y="0"/>
                </a:moveTo>
                <a:cubicBezTo>
                  <a:pt x="225817" y="-5675"/>
                  <a:pt x="337070" y="3882"/>
                  <a:pt x="530870" y="0"/>
                </a:cubicBezTo>
                <a:cubicBezTo>
                  <a:pt x="724670" y="-3882"/>
                  <a:pt x="827255" y="2792"/>
                  <a:pt x="963431" y="0"/>
                </a:cubicBezTo>
                <a:cubicBezTo>
                  <a:pt x="1099607" y="-2792"/>
                  <a:pt x="1271580" y="13950"/>
                  <a:pt x="1454977" y="0"/>
                </a:cubicBezTo>
                <a:cubicBezTo>
                  <a:pt x="1638374" y="-13950"/>
                  <a:pt x="1803683" y="36664"/>
                  <a:pt x="1966185" y="0"/>
                </a:cubicBezTo>
                <a:cubicBezTo>
                  <a:pt x="1987227" y="149403"/>
                  <a:pt x="1963538" y="257988"/>
                  <a:pt x="1966185" y="380952"/>
                </a:cubicBezTo>
                <a:cubicBezTo>
                  <a:pt x="1968832" y="503916"/>
                  <a:pt x="1950857" y="656430"/>
                  <a:pt x="1966185" y="793650"/>
                </a:cubicBezTo>
                <a:cubicBezTo>
                  <a:pt x="1754037" y="849443"/>
                  <a:pt x="1655741" y="742442"/>
                  <a:pt x="1435315" y="793650"/>
                </a:cubicBezTo>
                <a:cubicBezTo>
                  <a:pt x="1214889" y="844858"/>
                  <a:pt x="1151023" y="784373"/>
                  <a:pt x="1002754" y="793650"/>
                </a:cubicBezTo>
                <a:cubicBezTo>
                  <a:pt x="854485" y="802927"/>
                  <a:pt x="748020" y="739220"/>
                  <a:pt x="530870" y="793650"/>
                </a:cubicBezTo>
                <a:cubicBezTo>
                  <a:pt x="313720" y="848080"/>
                  <a:pt x="250719" y="730086"/>
                  <a:pt x="0" y="793650"/>
                </a:cubicBezTo>
                <a:cubicBezTo>
                  <a:pt x="-10617" y="642247"/>
                  <a:pt x="38318" y="552437"/>
                  <a:pt x="0" y="420635"/>
                </a:cubicBezTo>
                <a:cubicBezTo>
                  <a:pt x="-38318" y="288833"/>
                  <a:pt x="18553" y="177164"/>
                  <a:pt x="0" y="0"/>
                </a:cubicBezTo>
                <a:close/>
              </a:path>
              <a:path w="1966186" h="793650" stroke="0" extrusionOk="0">
                <a:moveTo>
                  <a:pt x="0" y="0"/>
                </a:moveTo>
                <a:cubicBezTo>
                  <a:pt x="229984" y="-27094"/>
                  <a:pt x="313818" y="15946"/>
                  <a:pt x="511208" y="0"/>
                </a:cubicBezTo>
                <a:cubicBezTo>
                  <a:pt x="708598" y="-15946"/>
                  <a:pt x="775044" y="35882"/>
                  <a:pt x="1002754" y="0"/>
                </a:cubicBezTo>
                <a:cubicBezTo>
                  <a:pt x="1230464" y="-35882"/>
                  <a:pt x="1325245" y="57582"/>
                  <a:pt x="1533624" y="0"/>
                </a:cubicBezTo>
                <a:cubicBezTo>
                  <a:pt x="1742003" y="-57582"/>
                  <a:pt x="1767437" y="9425"/>
                  <a:pt x="1966185" y="0"/>
                </a:cubicBezTo>
                <a:cubicBezTo>
                  <a:pt x="1979132" y="96672"/>
                  <a:pt x="1937428" y="287332"/>
                  <a:pt x="1966185" y="396825"/>
                </a:cubicBezTo>
                <a:cubicBezTo>
                  <a:pt x="1994942" y="506319"/>
                  <a:pt x="1929084" y="634534"/>
                  <a:pt x="1966185" y="793650"/>
                </a:cubicBezTo>
                <a:cubicBezTo>
                  <a:pt x="1741136" y="810935"/>
                  <a:pt x="1677441" y="738127"/>
                  <a:pt x="1494301" y="793650"/>
                </a:cubicBezTo>
                <a:cubicBezTo>
                  <a:pt x="1311161" y="849173"/>
                  <a:pt x="1181348" y="775975"/>
                  <a:pt x="1061740" y="793650"/>
                </a:cubicBezTo>
                <a:cubicBezTo>
                  <a:pt x="942132" y="811325"/>
                  <a:pt x="661614" y="755152"/>
                  <a:pt x="530870" y="793650"/>
                </a:cubicBezTo>
                <a:cubicBezTo>
                  <a:pt x="400126" y="832148"/>
                  <a:pt x="238300" y="763444"/>
                  <a:pt x="0" y="793650"/>
                </a:cubicBezTo>
                <a:cubicBezTo>
                  <a:pt x="-42407" y="660760"/>
                  <a:pt x="19301" y="511552"/>
                  <a:pt x="0" y="388889"/>
                </a:cubicBezTo>
                <a:cubicBezTo>
                  <a:pt x="-19301" y="266226"/>
                  <a:pt x="10510" y="14339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711085155">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err="1">
                <a:solidFill>
                  <a:srgbClr val="002060"/>
                </a:solidFill>
                <a:latin typeface="Century Gothic" panose="020B0502020202020204" pitchFamily="34" charset="0"/>
                <a:ea typeface="Montserrat"/>
                <a:cs typeface="Montserrat"/>
                <a:sym typeface="Montserrat"/>
              </a:rPr>
              <a:t>habitación</a:t>
            </a:r>
            <a:endParaRPr sz="2500" b="1" dirty="0">
              <a:solidFill>
                <a:srgbClr val="002060"/>
              </a:solidFill>
              <a:latin typeface="Century Gothic" panose="020B0502020202020204" pitchFamily="34" charset="0"/>
              <a:ea typeface="Montserrat"/>
              <a:cs typeface="Montserrat"/>
              <a:sym typeface="Montserrat"/>
            </a:endParaRPr>
          </a:p>
        </p:txBody>
      </p:sp>
      <p:sp>
        <p:nvSpPr>
          <p:cNvPr id="51" name="Google Shape;703;p62">
            <a:extLst>
              <a:ext uri="{FF2B5EF4-FFF2-40B4-BE49-F238E27FC236}">
                <a16:creationId xmlns:a16="http://schemas.microsoft.com/office/drawing/2014/main" id="{F7F311C2-6FCD-4E9C-9135-DF860356BD6C}"/>
              </a:ext>
            </a:extLst>
          </p:cNvPr>
          <p:cNvSpPr/>
          <p:nvPr/>
        </p:nvSpPr>
        <p:spPr>
          <a:xfrm>
            <a:off x="9794995" y="4223144"/>
            <a:ext cx="1384150" cy="793650"/>
          </a:xfrm>
          <a:custGeom>
            <a:avLst/>
            <a:gdLst>
              <a:gd name="connsiteX0" fmla="*/ 0 w 1384150"/>
              <a:gd name="connsiteY0" fmla="*/ 0 h 793650"/>
              <a:gd name="connsiteX1" fmla="*/ 419859 w 1384150"/>
              <a:gd name="connsiteY1" fmla="*/ 0 h 793650"/>
              <a:gd name="connsiteX2" fmla="*/ 867401 w 1384150"/>
              <a:gd name="connsiteY2" fmla="*/ 0 h 793650"/>
              <a:gd name="connsiteX3" fmla="*/ 1384150 w 1384150"/>
              <a:gd name="connsiteY3" fmla="*/ 0 h 793650"/>
              <a:gd name="connsiteX4" fmla="*/ 1384150 w 1384150"/>
              <a:gd name="connsiteY4" fmla="*/ 388889 h 793650"/>
              <a:gd name="connsiteX5" fmla="*/ 1384150 w 1384150"/>
              <a:gd name="connsiteY5" fmla="*/ 793650 h 793650"/>
              <a:gd name="connsiteX6" fmla="*/ 895084 w 1384150"/>
              <a:gd name="connsiteY6" fmla="*/ 793650 h 793650"/>
              <a:gd name="connsiteX7" fmla="*/ 475225 w 1384150"/>
              <a:gd name="connsiteY7" fmla="*/ 793650 h 793650"/>
              <a:gd name="connsiteX8" fmla="*/ 0 w 1384150"/>
              <a:gd name="connsiteY8" fmla="*/ 793650 h 793650"/>
              <a:gd name="connsiteX9" fmla="*/ 0 w 1384150"/>
              <a:gd name="connsiteY9" fmla="*/ 404762 h 793650"/>
              <a:gd name="connsiteX10" fmla="*/ 0 w 1384150"/>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84150" h="793650" fill="none" extrusionOk="0">
                <a:moveTo>
                  <a:pt x="0" y="0"/>
                </a:moveTo>
                <a:cubicBezTo>
                  <a:pt x="188470" y="-34123"/>
                  <a:pt x="313078" y="37820"/>
                  <a:pt x="419859" y="0"/>
                </a:cubicBezTo>
                <a:cubicBezTo>
                  <a:pt x="526640" y="-37820"/>
                  <a:pt x="656504" y="19987"/>
                  <a:pt x="867401" y="0"/>
                </a:cubicBezTo>
                <a:cubicBezTo>
                  <a:pt x="1078298" y="-19987"/>
                  <a:pt x="1256045" y="54584"/>
                  <a:pt x="1384150" y="0"/>
                </a:cubicBezTo>
                <a:cubicBezTo>
                  <a:pt x="1402793" y="152116"/>
                  <a:pt x="1382132" y="285507"/>
                  <a:pt x="1384150" y="388889"/>
                </a:cubicBezTo>
                <a:cubicBezTo>
                  <a:pt x="1386168" y="492271"/>
                  <a:pt x="1355304" y="647348"/>
                  <a:pt x="1384150" y="793650"/>
                </a:cubicBezTo>
                <a:cubicBezTo>
                  <a:pt x="1237887" y="829841"/>
                  <a:pt x="1030859" y="762856"/>
                  <a:pt x="895084" y="793650"/>
                </a:cubicBezTo>
                <a:cubicBezTo>
                  <a:pt x="759309" y="824444"/>
                  <a:pt x="583742" y="749535"/>
                  <a:pt x="475225" y="793650"/>
                </a:cubicBezTo>
                <a:cubicBezTo>
                  <a:pt x="366708" y="837765"/>
                  <a:pt x="158157" y="752339"/>
                  <a:pt x="0" y="793650"/>
                </a:cubicBezTo>
                <a:cubicBezTo>
                  <a:pt x="-7405" y="627307"/>
                  <a:pt x="30199" y="577257"/>
                  <a:pt x="0" y="404762"/>
                </a:cubicBezTo>
                <a:cubicBezTo>
                  <a:pt x="-30199" y="232267"/>
                  <a:pt x="25360" y="181152"/>
                  <a:pt x="0" y="0"/>
                </a:cubicBezTo>
                <a:close/>
              </a:path>
              <a:path w="1384150" h="793650" stroke="0" extrusionOk="0">
                <a:moveTo>
                  <a:pt x="0" y="0"/>
                </a:moveTo>
                <a:cubicBezTo>
                  <a:pt x="118900" y="-13312"/>
                  <a:pt x="328221" y="6471"/>
                  <a:pt x="461383" y="0"/>
                </a:cubicBezTo>
                <a:cubicBezTo>
                  <a:pt x="594545" y="-6471"/>
                  <a:pt x="762844" y="49808"/>
                  <a:pt x="908925" y="0"/>
                </a:cubicBezTo>
                <a:cubicBezTo>
                  <a:pt x="1055006" y="-49808"/>
                  <a:pt x="1199254" y="15594"/>
                  <a:pt x="1384150" y="0"/>
                </a:cubicBezTo>
                <a:cubicBezTo>
                  <a:pt x="1394850" y="159361"/>
                  <a:pt x="1363266" y="262626"/>
                  <a:pt x="1384150" y="380952"/>
                </a:cubicBezTo>
                <a:cubicBezTo>
                  <a:pt x="1405034" y="499278"/>
                  <a:pt x="1355826" y="685713"/>
                  <a:pt x="1384150" y="793650"/>
                </a:cubicBezTo>
                <a:cubicBezTo>
                  <a:pt x="1228623" y="799172"/>
                  <a:pt x="1024544" y="762075"/>
                  <a:pt x="895084" y="793650"/>
                </a:cubicBezTo>
                <a:cubicBezTo>
                  <a:pt x="765624" y="825225"/>
                  <a:pt x="662463" y="747815"/>
                  <a:pt x="433700" y="793650"/>
                </a:cubicBezTo>
                <a:cubicBezTo>
                  <a:pt x="204937" y="839485"/>
                  <a:pt x="163660" y="743865"/>
                  <a:pt x="0" y="793650"/>
                </a:cubicBezTo>
                <a:cubicBezTo>
                  <a:pt x="-12413" y="695493"/>
                  <a:pt x="25798" y="538744"/>
                  <a:pt x="0" y="396825"/>
                </a:cubicBezTo>
                <a:cubicBezTo>
                  <a:pt x="-25798" y="254907"/>
                  <a:pt x="1942" y="9644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342772039">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playa</a:t>
            </a:r>
            <a:endParaRPr sz="2500" b="1" dirty="0">
              <a:solidFill>
                <a:srgbClr val="002060"/>
              </a:solidFill>
              <a:latin typeface="Century Gothic" panose="020B0502020202020204" pitchFamily="34" charset="0"/>
              <a:ea typeface="Montserrat"/>
              <a:cs typeface="Montserrat"/>
              <a:sym typeface="Montserrat"/>
            </a:endParaRPr>
          </a:p>
        </p:txBody>
      </p:sp>
      <p:sp>
        <p:nvSpPr>
          <p:cNvPr id="52" name="TextBox 51">
            <a:extLst>
              <a:ext uri="{FF2B5EF4-FFF2-40B4-BE49-F238E27FC236}">
                <a16:creationId xmlns:a16="http://schemas.microsoft.com/office/drawing/2014/main" id="{325CC0D6-DD2A-4951-A063-BAB49E21A4E8}"/>
              </a:ext>
            </a:extLst>
          </p:cNvPr>
          <p:cNvSpPr txBox="1"/>
          <p:nvPr/>
        </p:nvSpPr>
        <p:spPr>
          <a:xfrm>
            <a:off x="161628" y="1114734"/>
            <a:ext cx="9081054" cy="584775"/>
          </a:xfrm>
          <a:prstGeom prst="rect">
            <a:avLst/>
          </a:prstGeom>
          <a:noFill/>
        </p:spPr>
        <p:txBody>
          <a:bodyPr wrap="square" rtlCol="0">
            <a:spAutoFit/>
          </a:bodyPr>
          <a:lstStyle/>
          <a:p>
            <a:r>
              <a:rPr lang="es-AR" sz="3200" b="1" dirty="0" err="1">
                <a:solidFill>
                  <a:srgbClr val="002060"/>
                </a:solidFill>
                <a:latin typeface="Century Gothic" panose="020B0502020202020204" pitchFamily="34" charset="0"/>
              </a:rPr>
              <a:t>She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goes</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to</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the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room</a:t>
            </a:r>
            <a:r>
              <a:rPr lang="es-AR" sz="3200" b="1" dirty="0">
                <a:solidFill>
                  <a:srgbClr val="002060"/>
                </a:solidFill>
                <a:latin typeface="Century Gothic" panose="020B0502020202020204" pitchFamily="34" charset="0"/>
              </a:rPr>
              <a:t> in </a:t>
            </a:r>
            <a:r>
              <a:rPr lang="es-AR" sz="3200" b="1" dirty="0" err="1">
                <a:solidFill>
                  <a:srgbClr val="002060"/>
                </a:solidFill>
                <a:latin typeface="Century Gothic" panose="020B0502020202020204" pitchFamily="34" charset="0"/>
              </a:rPr>
              <a:t>the</a:t>
            </a:r>
            <a:r>
              <a:rPr lang="es-AR" sz="3200" b="1" dirty="0">
                <a:solidFill>
                  <a:srgbClr val="002060"/>
                </a:solidFill>
                <a:latin typeface="Century Gothic" panose="020B0502020202020204" pitchFamily="34" charset="0"/>
              </a:rPr>
              <a:t> </a:t>
            </a:r>
            <a:r>
              <a:rPr lang="es-AR" sz="3200" b="1" dirty="0" err="1">
                <a:solidFill>
                  <a:srgbClr val="002060"/>
                </a:solidFill>
                <a:latin typeface="Century Gothic" panose="020B0502020202020204" pitchFamily="34" charset="0"/>
              </a:rPr>
              <a:t>morning</a:t>
            </a:r>
            <a:r>
              <a:rPr lang="es-AR" sz="3200" b="1" dirty="0">
                <a:solidFill>
                  <a:srgbClr val="002060"/>
                </a:solidFill>
                <a:latin typeface="Century Gothic" panose="020B0502020202020204" pitchFamily="34" charset="0"/>
              </a:rPr>
              <a:t>. </a:t>
            </a:r>
          </a:p>
        </p:txBody>
      </p:sp>
      <p:sp>
        <p:nvSpPr>
          <p:cNvPr id="53" name="Google Shape;699;p62">
            <a:extLst>
              <a:ext uri="{FF2B5EF4-FFF2-40B4-BE49-F238E27FC236}">
                <a16:creationId xmlns:a16="http://schemas.microsoft.com/office/drawing/2014/main" id="{C7F21D49-63F3-4F7F-8FC8-8068D6DEA8E3}"/>
              </a:ext>
            </a:extLst>
          </p:cNvPr>
          <p:cNvSpPr/>
          <p:nvPr/>
        </p:nvSpPr>
        <p:spPr>
          <a:xfrm>
            <a:off x="7250928" y="5118782"/>
            <a:ext cx="1548969" cy="793650"/>
          </a:xfrm>
          <a:custGeom>
            <a:avLst/>
            <a:gdLst>
              <a:gd name="connsiteX0" fmla="*/ 0 w 1548969"/>
              <a:gd name="connsiteY0" fmla="*/ 0 h 793650"/>
              <a:gd name="connsiteX1" fmla="*/ 469854 w 1548969"/>
              <a:gd name="connsiteY1" fmla="*/ 0 h 793650"/>
              <a:gd name="connsiteX2" fmla="*/ 939707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79114 w 1548969"/>
              <a:gd name="connsiteY6" fmla="*/ 793650 h 793650"/>
              <a:gd name="connsiteX7" fmla="*/ 593771 w 1548969"/>
              <a:gd name="connsiteY7" fmla="*/ 793650 h 793650"/>
              <a:gd name="connsiteX8" fmla="*/ 0 w 1548969"/>
              <a:gd name="connsiteY8" fmla="*/ 793650 h 793650"/>
              <a:gd name="connsiteX9" fmla="*/ 0 w 1548969"/>
              <a:gd name="connsiteY9" fmla="*/ 380952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05242" y="-29798"/>
                  <a:pt x="246806" y="56363"/>
                  <a:pt x="469854" y="0"/>
                </a:cubicBezTo>
                <a:cubicBezTo>
                  <a:pt x="692902" y="-56363"/>
                  <a:pt x="770882" y="36891"/>
                  <a:pt x="939707" y="0"/>
                </a:cubicBezTo>
                <a:cubicBezTo>
                  <a:pt x="1108532" y="-36891"/>
                  <a:pt x="1371953" y="68012"/>
                  <a:pt x="1548968" y="0"/>
                </a:cubicBezTo>
                <a:cubicBezTo>
                  <a:pt x="1575344" y="105973"/>
                  <a:pt x="1504188" y="245784"/>
                  <a:pt x="1548968" y="388889"/>
                </a:cubicBezTo>
                <a:cubicBezTo>
                  <a:pt x="1593748" y="531994"/>
                  <a:pt x="1545017" y="595239"/>
                  <a:pt x="1548968" y="793650"/>
                </a:cubicBezTo>
                <a:cubicBezTo>
                  <a:pt x="1387462" y="810705"/>
                  <a:pt x="1262210" y="737927"/>
                  <a:pt x="1079114" y="793650"/>
                </a:cubicBezTo>
                <a:cubicBezTo>
                  <a:pt x="896018" y="849373"/>
                  <a:pt x="724858" y="767295"/>
                  <a:pt x="593771" y="793650"/>
                </a:cubicBezTo>
                <a:cubicBezTo>
                  <a:pt x="462684" y="820005"/>
                  <a:pt x="189898" y="726118"/>
                  <a:pt x="0" y="793650"/>
                </a:cubicBezTo>
                <a:cubicBezTo>
                  <a:pt x="-12344" y="632305"/>
                  <a:pt x="7961" y="573873"/>
                  <a:pt x="0" y="380952"/>
                </a:cubicBezTo>
                <a:cubicBezTo>
                  <a:pt x="-7961" y="188031"/>
                  <a:pt x="8203" y="93169"/>
                  <a:pt x="0" y="0"/>
                </a:cubicBezTo>
                <a:close/>
              </a:path>
              <a:path w="1548969" h="793650" stroke="0" extrusionOk="0">
                <a:moveTo>
                  <a:pt x="0" y="0"/>
                </a:moveTo>
                <a:cubicBezTo>
                  <a:pt x="131083" y="-6856"/>
                  <a:pt x="271717" y="44924"/>
                  <a:pt x="485343" y="0"/>
                </a:cubicBezTo>
                <a:cubicBezTo>
                  <a:pt x="698969" y="-44924"/>
                  <a:pt x="862953" y="39259"/>
                  <a:pt x="1001666" y="0"/>
                </a:cubicBezTo>
                <a:cubicBezTo>
                  <a:pt x="1140379" y="-39259"/>
                  <a:pt x="1426290" y="36552"/>
                  <a:pt x="1548968" y="0"/>
                </a:cubicBezTo>
                <a:cubicBezTo>
                  <a:pt x="1561710" y="164841"/>
                  <a:pt x="1510886" y="297029"/>
                  <a:pt x="1548968" y="396825"/>
                </a:cubicBezTo>
                <a:cubicBezTo>
                  <a:pt x="1587050" y="496622"/>
                  <a:pt x="1531180" y="649406"/>
                  <a:pt x="1548968" y="793650"/>
                </a:cubicBezTo>
                <a:cubicBezTo>
                  <a:pt x="1386290" y="802970"/>
                  <a:pt x="1223032" y="782458"/>
                  <a:pt x="1048135" y="793650"/>
                </a:cubicBezTo>
                <a:cubicBezTo>
                  <a:pt x="873238" y="804842"/>
                  <a:pt x="636984" y="776845"/>
                  <a:pt x="500833" y="793650"/>
                </a:cubicBezTo>
                <a:cubicBezTo>
                  <a:pt x="364682" y="810455"/>
                  <a:pt x="109902" y="743898"/>
                  <a:pt x="0" y="793650"/>
                </a:cubicBezTo>
                <a:cubicBezTo>
                  <a:pt x="-32094" y="632030"/>
                  <a:pt x="1528" y="586952"/>
                  <a:pt x="0" y="380952"/>
                </a:cubicBezTo>
                <a:cubicBezTo>
                  <a:pt x="-1528" y="174952"/>
                  <a:pt x="31864" y="166713"/>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194195490">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al</a:t>
            </a:r>
            <a:endParaRPr sz="2500" b="1" dirty="0">
              <a:solidFill>
                <a:srgbClr val="002060"/>
              </a:solidFill>
              <a:latin typeface="Century Gothic" panose="020B0502020202020204" pitchFamily="34" charset="0"/>
              <a:ea typeface="Montserrat"/>
              <a:cs typeface="Montserrat"/>
              <a:sym typeface="Montserrat"/>
            </a:endParaRPr>
          </a:p>
        </p:txBody>
      </p:sp>
      <p:sp>
        <p:nvSpPr>
          <p:cNvPr id="54" name="Google Shape;700;p62">
            <a:extLst>
              <a:ext uri="{FF2B5EF4-FFF2-40B4-BE49-F238E27FC236}">
                <a16:creationId xmlns:a16="http://schemas.microsoft.com/office/drawing/2014/main" id="{767EF551-021F-48A6-90CD-C87F2157B058}"/>
              </a:ext>
            </a:extLst>
          </p:cNvPr>
          <p:cNvSpPr/>
          <p:nvPr/>
        </p:nvSpPr>
        <p:spPr>
          <a:xfrm>
            <a:off x="5600978" y="5114393"/>
            <a:ext cx="1548969" cy="793650"/>
          </a:xfrm>
          <a:custGeom>
            <a:avLst/>
            <a:gdLst>
              <a:gd name="connsiteX0" fmla="*/ 0 w 1548969"/>
              <a:gd name="connsiteY0" fmla="*/ 0 h 793650"/>
              <a:gd name="connsiteX1" fmla="*/ 516323 w 1548969"/>
              <a:gd name="connsiteY1" fmla="*/ 0 h 793650"/>
              <a:gd name="connsiteX2" fmla="*/ 986176 w 1548969"/>
              <a:gd name="connsiteY2" fmla="*/ 0 h 793650"/>
              <a:gd name="connsiteX3" fmla="*/ 1548968 w 1548969"/>
              <a:gd name="connsiteY3" fmla="*/ 0 h 793650"/>
              <a:gd name="connsiteX4" fmla="*/ 1548968 w 1548969"/>
              <a:gd name="connsiteY4" fmla="*/ 373016 h 793650"/>
              <a:gd name="connsiteX5" fmla="*/ 1548968 w 1548969"/>
              <a:gd name="connsiteY5" fmla="*/ 793650 h 793650"/>
              <a:gd name="connsiteX6" fmla="*/ 1001666 w 1548969"/>
              <a:gd name="connsiteY6" fmla="*/ 793650 h 793650"/>
              <a:gd name="connsiteX7" fmla="*/ 469854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25713" y="-39782"/>
                  <a:pt x="282426" y="9764"/>
                  <a:pt x="516323" y="0"/>
                </a:cubicBezTo>
                <a:cubicBezTo>
                  <a:pt x="750220" y="-9764"/>
                  <a:pt x="847060" y="28482"/>
                  <a:pt x="986176" y="0"/>
                </a:cubicBezTo>
                <a:cubicBezTo>
                  <a:pt x="1125292" y="-28482"/>
                  <a:pt x="1366742" y="45271"/>
                  <a:pt x="1548968" y="0"/>
                </a:cubicBezTo>
                <a:cubicBezTo>
                  <a:pt x="1564521" y="130857"/>
                  <a:pt x="1509913" y="201210"/>
                  <a:pt x="1548968" y="373016"/>
                </a:cubicBezTo>
                <a:cubicBezTo>
                  <a:pt x="1588023" y="544822"/>
                  <a:pt x="1498717" y="625868"/>
                  <a:pt x="1548968" y="793650"/>
                </a:cubicBezTo>
                <a:cubicBezTo>
                  <a:pt x="1309852" y="799828"/>
                  <a:pt x="1160500" y="730336"/>
                  <a:pt x="1001666" y="793650"/>
                </a:cubicBezTo>
                <a:cubicBezTo>
                  <a:pt x="842832" y="856964"/>
                  <a:pt x="600537" y="763373"/>
                  <a:pt x="469854" y="793650"/>
                </a:cubicBezTo>
                <a:cubicBezTo>
                  <a:pt x="339171" y="823927"/>
                  <a:pt x="168754" y="769828"/>
                  <a:pt x="0" y="793650"/>
                </a:cubicBezTo>
                <a:cubicBezTo>
                  <a:pt x="-38490" y="698616"/>
                  <a:pt x="8858" y="561669"/>
                  <a:pt x="0" y="388889"/>
                </a:cubicBezTo>
                <a:cubicBezTo>
                  <a:pt x="-8858" y="216109"/>
                  <a:pt x="42739" y="121261"/>
                  <a:pt x="0" y="0"/>
                </a:cubicBezTo>
                <a:close/>
              </a:path>
              <a:path w="1548969" h="793650" stroke="0" extrusionOk="0">
                <a:moveTo>
                  <a:pt x="0" y="0"/>
                </a:moveTo>
                <a:cubicBezTo>
                  <a:pt x="124592" y="-46759"/>
                  <a:pt x="271551" y="40728"/>
                  <a:pt x="516323" y="0"/>
                </a:cubicBezTo>
                <a:cubicBezTo>
                  <a:pt x="761095" y="-40728"/>
                  <a:pt x="820109" y="34048"/>
                  <a:pt x="1048135" y="0"/>
                </a:cubicBezTo>
                <a:cubicBezTo>
                  <a:pt x="1276161" y="-34048"/>
                  <a:pt x="1436512" y="8465"/>
                  <a:pt x="1548968" y="0"/>
                </a:cubicBezTo>
                <a:cubicBezTo>
                  <a:pt x="1554986" y="109826"/>
                  <a:pt x="1510901" y="216702"/>
                  <a:pt x="1548968" y="404762"/>
                </a:cubicBezTo>
                <a:cubicBezTo>
                  <a:pt x="1587035" y="592822"/>
                  <a:pt x="1508773" y="641736"/>
                  <a:pt x="1548968" y="793650"/>
                </a:cubicBezTo>
                <a:cubicBezTo>
                  <a:pt x="1340186" y="801861"/>
                  <a:pt x="1177787" y="767046"/>
                  <a:pt x="1048135" y="793650"/>
                </a:cubicBezTo>
                <a:cubicBezTo>
                  <a:pt x="918483" y="820254"/>
                  <a:pt x="640174" y="737057"/>
                  <a:pt x="531812" y="793650"/>
                </a:cubicBezTo>
                <a:cubicBezTo>
                  <a:pt x="423450" y="850243"/>
                  <a:pt x="144764" y="730365"/>
                  <a:pt x="0" y="793650"/>
                </a:cubicBezTo>
                <a:cubicBezTo>
                  <a:pt x="-1821" y="716630"/>
                  <a:pt x="37124" y="500939"/>
                  <a:pt x="0" y="420635"/>
                </a:cubicBezTo>
                <a:cubicBezTo>
                  <a:pt x="-37124" y="340332"/>
                  <a:pt x="43779" y="174418"/>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236470444">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400" b="1" dirty="0">
                <a:solidFill>
                  <a:srgbClr val="002060"/>
                </a:solidFill>
                <a:latin typeface="Century Gothic" panose="020B0502020202020204" pitchFamily="34" charset="0"/>
                <a:ea typeface="Montserrat"/>
                <a:cs typeface="Montserrat"/>
                <a:sym typeface="Montserrat"/>
              </a:rPr>
              <a:t>a la</a:t>
            </a:r>
            <a:endParaRPr sz="2400" b="1" dirty="0">
              <a:solidFill>
                <a:srgbClr val="002060"/>
              </a:solidFill>
              <a:latin typeface="Century Gothic" panose="020B0502020202020204" pitchFamily="34" charset="0"/>
              <a:ea typeface="Montserrat"/>
              <a:cs typeface="Montserrat"/>
              <a:sym typeface="Montserrat"/>
            </a:endParaRPr>
          </a:p>
        </p:txBody>
      </p:sp>
      <p:sp>
        <p:nvSpPr>
          <p:cNvPr id="58" name="Google Shape;470;p55">
            <a:extLst>
              <a:ext uri="{FF2B5EF4-FFF2-40B4-BE49-F238E27FC236}">
                <a16:creationId xmlns:a16="http://schemas.microsoft.com/office/drawing/2014/main" id="{3E4AE32D-E9D1-472A-A2E4-5BDBBD8B7233}"/>
              </a:ext>
            </a:extLst>
          </p:cNvPr>
          <p:cNvSpPr txBox="1"/>
          <p:nvPr/>
        </p:nvSpPr>
        <p:spPr>
          <a:xfrm>
            <a:off x="11472000" y="468039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3</a:t>
            </a:r>
            <a:endParaRPr sz="3600" b="1">
              <a:solidFill>
                <a:srgbClr val="F03C78"/>
              </a:solidFill>
              <a:latin typeface="Modern Love" panose="04090805081005020601" pitchFamily="82" charset="0"/>
              <a:ea typeface="Montserrat"/>
              <a:cs typeface="Montserrat"/>
              <a:sym typeface="Montserrat"/>
            </a:endParaRPr>
          </a:p>
        </p:txBody>
      </p:sp>
      <p:sp>
        <p:nvSpPr>
          <p:cNvPr id="59" name="Google Shape;471;p55">
            <a:extLst>
              <a:ext uri="{FF2B5EF4-FFF2-40B4-BE49-F238E27FC236}">
                <a16:creationId xmlns:a16="http://schemas.microsoft.com/office/drawing/2014/main" id="{8CCBA2D8-B8AA-4608-89D0-AB4F2CEB3FEA}"/>
              </a:ext>
            </a:extLst>
          </p:cNvPr>
          <p:cNvSpPr txBox="1"/>
          <p:nvPr/>
        </p:nvSpPr>
        <p:spPr>
          <a:xfrm>
            <a:off x="11472000" y="54866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2</a:t>
            </a:r>
            <a:endParaRPr sz="3600" b="1">
              <a:solidFill>
                <a:srgbClr val="F03C78"/>
              </a:solidFill>
              <a:latin typeface="Modern Love" panose="04090805081005020601" pitchFamily="82" charset="0"/>
              <a:ea typeface="Montserrat"/>
              <a:cs typeface="Montserrat"/>
              <a:sym typeface="Montserrat"/>
            </a:endParaRPr>
          </a:p>
        </p:txBody>
      </p:sp>
      <p:sp>
        <p:nvSpPr>
          <p:cNvPr id="60" name="Google Shape;472;p55">
            <a:extLst>
              <a:ext uri="{FF2B5EF4-FFF2-40B4-BE49-F238E27FC236}">
                <a16:creationId xmlns:a16="http://schemas.microsoft.com/office/drawing/2014/main" id="{DB402823-61A6-4AFD-8910-C163B0C6D5DD}"/>
              </a:ext>
            </a:extLst>
          </p:cNvPr>
          <p:cNvSpPr txBox="1"/>
          <p:nvPr/>
        </p:nvSpPr>
        <p:spPr>
          <a:xfrm>
            <a:off x="11472000" y="6253049"/>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1</a:t>
            </a:r>
            <a:endParaRPr sz="3600" b="1">
              <a:solidFill>
                <a:srgbClr val="F03C78"/>
              </a:solidFill>
              <a:latin typeface="Modern Love" panose="04090805081005020601" pitchFamily="82" charset="0"/>
              <a:ea typeface="Montserrat"/>
              <a:cs typeface="Montserrat"/>
              <a:sym typeface="Montserrat"/>
            </a:endParaRPr>
          </a:p>
          <a:p>
            <a:endParaRPr sz="2800" b="1">
              <a:solidFill>
                <a:srgbClr val="F03C78"/>
              </a:solidFill>
              <a:latin typeface="Modern Love" panose="04090805081005020601" pitchFamily="82" charset="0"/>
              <a:ea typeface="Montserrat"/>
              <a:cs typeface="Montserrat"/>
              <a:sym typeface="Montserrat"/>
            </a:endParaRPr>
          </a:p>
        </p:txBody>
      </p:sp>
      <p:sp>
        <p:nvSpPr>
          <p:cNvPr id="61" name="Google Shape;473;p55">
            <a:extLst>
              <a:ext uri="{FF2B5EF4-FFF2-40B4-BE49-F238E27FC236}">
                <a16:creationId xmlns:a16="http://schemas.microsoft.com/office/drawing/2014/main" id="{26CE1D00-FEC5-4F20-9E93-B97B08EB7DA0}"/>
              </a:ext>
            </a:extLst>
          </p:cNvPr>
          <p:cNvSpPr txBox="1"/>
          <p:nvPr/>
        </p:nvSpPr>
        <p:spPr>
          <a:xfrm>
            <a:off x="11472000" y="3031549"/>
            <a:ext cx="7200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5</a:t>
            </a:r>
            <a:endParaRPr sz="3600" b="1">
              <a:solidFill>
                <a:srgbClr val="F03C78"/>
              </a:solidFill>
              <a:latin typeface="Modern Love" panose="04090805081005020601" pitchFamily="82" charset="0"/>
              <a:ea typeface="Montserrat"/>
              <a:cs typeface="Montserrat"/>
              <a:sym typeface="Montserrat"/>
            </a:endParaRPr>
          </a:p>
        </p:txBody>
      </p:sp>
      <p:sp>
        <p:nvSpPr>
          <p:cNvPr id="62" name="Google Shape;474;p55">
            <a:extLst>
              <a:ext uri="{FF2B5EF4-FFF2-40B4-BE49-F238E27FC236}">
                <a16:creationId xmlns:a16="http://schemas.microsoft.com/office/drawing/2014/main" id="{377A7F68-0B9B-4E41-90B9-98E29EA7F0CE}"/>
              </a:ext>
            </a:extLst>
          </p:cNvPr>
          <p:cNvSpPr txBox="1"/>
          <p:nvPr/>
        </p:nvSpPr>
        <p:spPr>
          <a:xfrm>
            <a:off x="11472000" y="3817874"/>
            <a:ext cx="448200" cy="373500"/>
          </a:xfrm>
          <a:prstGeom prst="rect">
            <a:avLst/>
          </a:prstGeom>
          <a:noFill/>
          <a:ln>
            <a:noFill/>
          </a:ln>
        </p:spPr>
        <p:txBody>
          <a:bodyPr spcFirstLastPara="1" wrap="square" lIns="91425" tIns="91425" rIns="91425" bIns="91425" anchor="t" anchorCtr="0">
            <a:noAutofit/>
          </a:bodyPr>
          <a:lstStyle/>
          <a:p>
            <a:r>
              <a:rPr lang="en-GB" sz="3600" b="1">
                <a:solidFill>
                  <a:srgbClr val="F03C78"/>
                </a:solidFill>
                <a:latin typeface="Modern Love" panose="04090805081005020601" pitchFamily="82" charset="0"/>
                <a:ea typeface="Montserrat"/>
                <a:cs typeface="Montserrat"/>
                <a:sym typeface="Montserrat"/>
              </a:rPr>
              <a:t>4</a:t>
            </a:r>
            <a:endParaRPr sz="3600" b="1">
              <a:solidFill>
                <a:srgbClr val="F03C78"/>
              </a:solidFill>
              <a:latin typeface="Modern Love" panose="04090805081005020601" pitchFamily="82" charset="0"/>
              <a:ea typeface="Montserrat"/>
              <a:cs typeface="Montserrat"/>
              <a:sym typeface="Montserrat"/>
            </a:endParaRPr>
          </a:p>
        </p:txBody>
      </p:sp>
      <p:pic>
        <p:nvPicPr>
          <p:cNvPr id="63" name="Picture 62" descr="A picture containing text, toy, doll&#10;&#10;Description automatically generated">
            <a:extLst>
              <a:ext uri="{FF2B5EF4-FFF2-40B4-BE49-F238E27FC236}">
                <a16:creationId xmlns:a16="http://schemas.microsoft.com/office/drawing/2014/main" id="{AF1233A0-2A46-4187-8BCC-B5FF319E4594}"/>
              </a:ext>
            </a:extLst>
          </p:cNvPr>
          <p:cNvPicPr>
            <a:picLocks noChangeAspect="1"/>
          </p:cNvPicPr>
          <p:nvPr/>
        </p:nvPicPr>
        <p:blipFill>
          <a:blip r:embed="rId8"/>
          <a:stretch>
            <a:fillRect/>
          </a:stretch>
        </p:blipFill>
        <p:spPr>
          <a:xfrm>
            <a:off x="9125338" y="294626"/>
            <a:ext cx="843791" cy="1371162"/>
          </a:xfrm>
          <a:prstGeom prst="rect">
            <a:avLst/>
          </a:prstGeom>
        </p:spPr>
      </p:pic>
      <p:sp>
        <p:nvSpPr>
          <p:cNvPr id="64" name="Google Shape;695;p62">
            <a:extLst>
              <a:ext uri="{FF2B5EF4-FFF2-40B4-BE49-F238E27FC236}">
                <a16:creationId xmlns:a16="http://schemas.microsoft.com/office/drawing/2014/main" id="{CB190DEA-12D8-4DA7-9D79-A3EAAB3B7005}"/>
              </a:ext>
            </a:extLst>
          </p:cNvPr>
          <p:cNvSpPr/>
          <p:nvPr/>
        </p:nvSpPr>
        <p:spPr>
          <a:xfrm>
            <a:off x="5286379" y="3346223"/>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por</a:t>
            </a:r>
            <a:endParaRPr sz="2500" b="1" dirty="0">
              <a:solidFill>
                <a:srgbClr val="002060"/>
              </a:solidFill>
              <a:latin typeface="Century Gothic" panose="020B0502020202020204" pitchFamily="34" charset="0"/>
              <a:ea typeface="Montserrat"/>
              <a:cs typeface="Montserrat"/>
              <a:sym typeface="Montserrat"/>
            </a:endParaRPr>
          </a:p>
        </p:txBody>
      </p:sp>
      <p:sp>
        <p:nvSpPr>
          <p:cNvPr id="65" name="Google Shape;697;p62">
            <a:extLst>
              <a:ext uri="{FF2B5EF4-FFF2-40B4-BE49-F238E27FC236}">
                <a16:creationId xmlns:a16="http://schemas.microsoft.com/office/drawing/2014/main" id="{69BFEE31-CE2F-4BF2-AFF2-DD1684B4E0E7}"/>
              </a:ext>
            </a:extLst>
          </p:cNvPr>
          <p:cNvSpPr/>
          <p:nvPr/>
        </p:nvSpPr>
        <p:spPr>
          <a:xfrm>
            <a:off x="7017331" y="3361721"/>
            <a:ext cx="1548969" cy="793650"/>
          </a:xfrm>
          <a:custGeom>
            <a:avLst/>
            <a:gdLst>
              <a:gd name="connsiteX0" fmla="*/ 0 w 1548969"/>
              <a:gd name="connsiteY0" fmla="*/ 0 h 793650"/>
              <a:gd name="connsiteX1" fmla="*/ 516323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17156 w 1548969"/>
              <a:gd name="connsiteY6" fmla="*/ 793650 h 793650"/>
              <a:gd name="connsiteX7" fmla="*/ 531812 w 1548969"/>
              <a:gd name="connsiteY7" fmla="*/ 793650 h 793650"/>
              <a:gd name="connsiteX8" fmla="*/ 0 w 1548969"/>
              <a:gd name="connsiteY8" fmla="*/ 793650 h 793650"/>
              <a:gd name="connsiteX9" fmla="*/ 0 w 1548969"/>
              <a:gd name="connsiteY9" fmla="*/ 388889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29812" y="-5050"/>
                  <a:pt x="268610" y="13872"/>
                  <a:pt x="516323" y="0"/>
                </a:cubicBezTo>
                <a:cubicBezTo>
                  <a:pt x="764036" y="-13872"/>
                  <a:pt x="778249" y="49486"/>
                  <a:pt x="1001666" y="0"/>
                </a:cubicBezTo>
                <a:cubicBezTo>
                  <a:pt x="1225083" y="-49486"/>
                  <a:pt x="1437420" y="6391"/>
                  <a:pt x="1548968" y="0"/>
                </a:cubicBezTo>
                <a:cubicBezTo>
                  <a:pt x="1563291" y="110507"/>
                  <a:pt x="1514545" y="298477"/>
                  <a:pt x="1548968" y="388889"/>
                </a:cubicBezTo>
                <a:cubicBezTo>
                  <a:pt x="1583391" y="479301"/>
                  <a:pt x="1548943" y="710951"/>
                  <a:pt x="1548968" y="793650"/>
                </a:cubicBezTo>
                <a:cubicBezTo>
                  <a:pt x="1391399" y="813152"/>
                  <a:pt x="1131181" y="732328"/>
                  <a:pt x="1017156" y="793650"/>
                </a:cubicBezTo>
                <a:cubicBezTo>
                  <a:pt x="903131" y="854972"/>
                  <a:pt x="685163" y="752074"/>
                  <a:pt x="531812" y="793650"/>
                </a:cubicBezTo>
                <a:cubicBezTo>
                  <a:pt x="378461" y="835226"/>
                  <a:pt x="259307" y="742066"/>
                  <a:pt x="0" y="793650"/>
                </a:cubicBezTo>
                <a:cubicBezTo>
                  <a:pt x="-8018" y="679368"/>
                  <a:pt x="16413" y="492584"/>
                  <a:pt x="0" y="388889"/>
                </a:cubicBezTo>
                <a:cubicBezTo>
                  <a:pt x="-16413" y="285194"/>
                  <a:pt x="31762" y="106585"/>
                  <a:pt x="0" y="0"/>
                </a:cubicBezTo>
                <a:close/>
              </a:path>
              <a:path w="1548969" h="793650" stroke="0" extrusionOk="0">
                <a:moveTo>
                  <a:pt x="0" y="0"/>
                </a:moveTo>
                <a:cubicBezTo>
                  <a:pt x="222152" y="-24691"/>
                  <a:pt x="291806" y="37418"/>
                  <a:pt x="485343" y="0"/>
                </a:cubicBezTo>
                <a:cubicBezTo>
                  <a:pt x="678880" y="-37418"/>
                  <a:pt x="832664" y="21511"/>
                  <a:pt x="970687" y="0"/>
                </a:cubicBezTo>
                <a:cubicBezTo>
                  <a:pt x="1108710" y="-21511"/>
                  <a:pt x="1354418" y="62331"/>
                  <a:pt x="1548968" y="0"/>
                </a:cubicBezTo>
                <a:cubicBezTo>
                  <a:pt x="1590698" y="129414"/>
                  <a:pt x="1531758" y="240332"/>
                  <a:pt x="1548968" y="388889"/>
                </a:cubicBezTo>
                <a:cubicBezTo>
                  <a:pt x="1566178" y="537446"/>
                  <a:pt x="1511392" y="642098"/>
                  <a:pt x="1548968" y="793650"/>
                </a:cubicBezTo>
                <a:cubicBezTo>
                  <a:pt x="1399428" y="796405"/>
                  <a:pt x="1264903" y="786967"/>
                  <a:pt x="1063625" y="793650"/>
                </a:cubicBezTo>
                <a:cubicBezTo>
                  <a:pt x="862347" y="800333"/>
                  <a:pt x="726350" y="739282"/>
                  <a:pt x="531812" y="793650"/>
                </a:cubicBezTo>
                <a:cubicBezTo>
                  <a:pt x="337274" y="848018"/>
                  <a:pt x="112691" y="792260"/>
                  <a:pt x="0" y="793650"/>
                </a:cubicBezTo>
                <a:cubicBezTo>
                  <a:pt x="-31099" y="689807"/>
                  <a:pt x="46976" y="505015"/>
                  <a:pt x="0" y="388889"/>
                </a:cubicBezTo>
                <a:cubicBezTo>
                  <a:pt x="-46976" y="272763"/>
                  <a:pt x="21214" y="9201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de</a:t>
            </a:r>
            <a:endParaRPr sz="2500" b="1" dirty="0">
              <a:solidFill>
                <a:srgbClr val="002060"/>
              </a:solidFill>
              <a:latin typeface="Century Gothic" panose="020B0502020202020204" pitchFamily="34" charset="0"/>
              <a:ea typeface="Montserrat"/>
              <a:cs typeface="Montserrat"/>
              <a:sym typeface="Montserrat"/>
            </a:endParaRPr>
          </a:p>
        </p:txBody>
      </p:sp>
      <p:sp>
        <p:nvSpPr>
          <p:cNvPr id="66" name="Google Shape;698;p62">
            <a:extLst>
              <a:ext uri="{FF2B5EF4-FFF2-40B4-BE49-F238E27FC236}">
                <a16:creationId xmlns:a16="http://schemas.microsoft.com/office/drawing/2014/main" id="{464910B4-9420-420A-9ABB-78D2F45657AC}"/>
              </a:ext>
            </a:extLst>
          </p:cNvPr>
          <p:cNvSpPr/>
          <p:nvPr/>
        </p:nvSpPr>
        <p:spPr>
          <a:xfrm>
            <a:off x="8677812" y="3361721"/>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con</a:t>
            </a:r>
            <a:endParaRPr sz="2500" b="1" dirty="0">
              <a:solidFill>
                <a:srgbClr val="002060"/>
              </a:solidFill>
              <a:latin typeface="Century Gothic" panose="020B0502020202020204" pitchFamily="34" charset="0"/>
              <a:ea typeface="Montserrat"/>
              <a:cs typeface="Montserrat"/>
              <a:sym typeface="Montserrat"/>
            </a:endParaRPr>
          </a:p>
        </p:txBody>
      </p:sp>
      <p:sp>
        <p:nvSpPr>
          <p:cNvPr id="67" name="TextBox 66">
            <a:extLst>
              <a:ext uri="{FF2B5EF4-FFF2-40B4-BE49-F238E27FC236}">
                <a16:creationId xmlns:a16="http://schemas.microsoft.com/office/drawing/2014/main" id="{F822B1E7-68D4-42E2-A196-1CEAD0069C4B}"/>
              </a:ext>
            </a:extLst>
          </p:cNvPr>
          <p:cNvSpPr txBox="1"/>
          <p:nvPr/>
        </p:nvSpPr>
        <p:spPr>
          <a:xfrm>
            <a:off x="2810750" y="502560"/>
            <a:ext cx="2460930" cy="584775"/>
          </a:xfrm>
          <a:prstGeom prst="rect">
            <a:avLst/>
          </a:prstGeom>
          <a:noFill/>
        </p:spPr>
        <p:txBody>
          <a:bodyPr wrap="none" rtlCol="0">
            <a:spAutoFit/>
          </a:bodyPr>
          <a:lstStyle/>
          <a:p>
            <a:r>
              <a:rPr lang="en-GB" sz="3200" dirty="0">
                <a:solidFill>
                  <a:srgbClr val="002060"/>
                </a:solidFill>
                <a:latin typeface="Century Gothic" panose="020B0502020202020204" pitchFamily="34" charset="0"/>
              </a:rPr>
              <a:t>Traduce 🗣</a:t>
            </a:r>
          </a:p>
        </p:txBody>
      </p:sp>
      <p:sp>
        <p:nvSpPr>
          <p:cNvPr id="44" name="Google Shape;698;p62">
            <a:extLst>
              <a:ext uri="{FF2B5EF4-FFF2-40B4-BE49-F238E27FC236}">
                <a16:creationId xmlns:a16="http://schemas.microsoft.com/office/drawing/2014/main" id="{5222B90B-0CF5-42E5-8A4B-670B53688209}"/>
              </a:ext>
            </a:extLst>
          </p:cNvPr>
          <p:cNvSpPr/>
          <p:nvPr/>
        </p:nvSpPr>
        <p:spPr>
          <a:xfrm>
            <a:off x="9684342" y="6007364"/>
            <a:ext cx="1548969" cy="793650"/>
          </a:xfrm>
          <a:custGeom>
            <a:avLst/>
            <a:gdLst>
              <a:gd name="connsiteX0" fmla="*/ 0 w 1548969"/>
              <a:gd name="connsiteY0" fmla="*/ 0 h 793650"/>
              <a:gd name="connsiteX1" fmla="*/ 469854 w 1548969"/>
              <a:gd name="connsiteY1" fmla="*/ 0 h 793650"/>
              <a:gd name="connsiteX2" fmla="*/ 1001666 w 1548969"/>
              <a:gd name="connsiteY2" fmla="*/ 0 h 793650"/>
              <a:gd name="connsiteX3" fmla="*/ 1548968 w 1548969"/>
              <a:gd name="connsiteY3" fmla="*/ 0 h 793650"/>
              <a:gd name="connsiteX4" fmla="*/ 1548968 w 1548969"/>
              <a:gd name="connsiteY4" fmla="*/ 388889 h 793650"/>
              <a:gd name="connsiteX5" fmla="*/ 1548968 w 1548969"/>
              <a:gd name="connsiteY5" fmla="*/ 793650 h 793650"/>
              <a:gd name="connsiteX6" fmla="*/ 1032645 w 1548969"/>
              <a:gd name="connsiteY6" fmla="*/ 793650 h 793650"/>
              <a:gd name="connsiteX7" fmla="*/ 516323 w 1548969"/>
              <a:gd name="connsiteY7" fmla="*/ 793650 h 793650"/>
              <a:gd name="connsiteX8" fmla="*/ 0 w 1548969"/>
              <a:gd name="connsiteY8" fmla="*/ 793650 h 793650"/>
              <a:gd name="connsiteX9" fmla="*/ 0 w 1548969"/>
              <a:gd name="connsiteY9" fmla="*/ 412698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174679" y="-46504"/>
                  <a:pt x="267660" y="39189"/>
                  <a:pt x="469854" y="0"/>
                </a:cubicBezTo>
                <a:cubicBezTo>
                  <a:pt x="672048" y="-39189"/>
                  <a:pt x="752117" y="28396"/>
                  <a:pt x="1001666" y="0"/>
                </a:cubicBezTo>
                <a:cubicBezTo>
                  <a:pt x="1251215" y="-28396"/>
                  <a:pt x="1277157" y="17015"/>
                  <a:pt x="1548968" y="0"/>
                </a:cubicBezTo>
                <a:cubicBezTo>
                  <a:pt x="1562062" y="194250"/>
                  <a:pt x="1547564" y="218921"/>
                  <a:pt x="1548968" y="388889"/>
                </a:cubicBezTo>
                <a:cubicBezTo>
                  <a:pt x="1550372" y="558857"/>
                  <a:pt x="1503757" y="676820"/>
                  <a:pt x="1548968" y="793650"/>
                </a:cubicBezTo>
                <a:cubicBezTo>
                  <a:pt x="1367386" y="801123"/>
                  <a:pt x="1264531" y="774781"/>
                  <a:pt x="1032645" y="793650"/>
                </a:cubicBezTo>
                <a:cubicBezTo>
                  <a:pt x="800759" y="812519"/>
                  <a:pt x="739692" y="743011"/>
                  <a:pt x="516323" y="793650"/>
                </a:cubicBezTo>
                <a:cubicBezTo>
                  <a:pt x="292954" y="844289"/>
                  <a:pt x="250454" y="784832"/>
                  <a:pt x="0" y="793650"/>
                </a:cubicBezTo>
                <a:cubicBezTo>
                  <a:pt x="-41357" y="628679"/>
                  <a:pt x="13538" y="500878"/>
                  <a:pt x="0" y="412698"/>
                </a:cubicBezTo>
                <a:cubicBezTo>
                  <a:pt x="-13538" y="324518"/>
                  <a:pt x="14146" y="96581"/>
                  <a:pt x="0" y="0"/>
                </a:cubicBezTo>
                <a:close/>
              </a:path>
              <a:path w="1548969" h="793650" stroke="0" extrusionOk="0">
                <a:moveTo>
                  <a:pt x="0" y="0"/>
                </a:moveTo>
                <a:cubicBezTo>
                  <a:pt x="217272" y="-44594"/>
                  <a:pt x="360315" y="16556"/>
                  <a:pt x="500833" y="0"/>
                </a:cubicBezTo>
                <a:cubicBezTo>
                  <a:pt x="641351" y="-16556"/>
                  <a:pt x="864360" y="48188"/>
                  <a:pt x="986176" y="0"/>
                </a:cubicBezTo>
                <a:cubicBezTo>
                  <a:pt x="1107992" y="-48188"/>
                  <a:pt x="1291526" y="35052"/>
                  <a:pt x="1548968" y="0"/>
                </a:cubicBezTo>
                <a:cubicBezTo>
                  <a:pt x="1575875" y="178046"/>
                  <a:pt x="1509983" y="223647"/>
                  <a:pt x="1548968" y="388889"/>
                </a:cubicBezTo>
                <a:cubicBezTo>
                  <a:pt x="1587953" y="554131"/>
                  <a:pt x="1500959" y="661168"/>
                  <a:pt x="1548968" y="793650"/>
                </a:cubicBezTo>
                <a:cubicBezTo>
                  <a:pt x="1304781" y="796646"/>
                  <a:pt x="1147600" y="767800"/>
                  <a:pt x="1032645" y="793650"/>
                </a:cubicBezTo>
                <a:cubicBezTo>
                  <a:pt x="917690" y="819500"/>
                  <a:pt x="682447" y="755027"/>
                  <a:pt x="562792" y="793650"/>
                </a:cubicBezTo>
                <a:cubicBezTo>
                  <a:pt x="443137" y="832273"/>
                  <a:pt x="136578" y="788681"/>
                  <a:pt x="0" y="793650"/>
                </a:cubicBezTo>
                <a:cubicBezTo>
                  <a:pt x="-29082" y="683470"/>
                  <a:pt x="32851" y="543859"/>
                  <a:pt x="0" y="388889"/>
                </a:cubicBezTo>
                <a:cubicBezTo>
                  <a:pt x="-32851" y="233919"/>
                  <a:pt x="15120" y="158290"/>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estoy</a:t>
            </a:r>
            <a:endParaRPr sz="2500" b="1" dirty="0">
              <a:solidFill>
                <a:srgbClr val="002060"/>
              </a:solidFill>
              <a:latin typeface="Century Gothic" panose="020B0502020202020204" pitchFamily="34" charset="0"/>
              <a:ea typeface="Montserrat"/>
              <a:cs typeface="Montserrat"/>
              <a:sym typeface="Montserrat"/>
            </a:endParaRPr>
          </a:p>
        </p:txBody>
      </p:sp>
      <p:sp>
        <p:nvSpPr>
          <p:cNvPr id="41" name="Google Shape;695;p62">
            <a:extLst>
              <a:ext uri="{FF2B5EF4-FFF2-40B4-BE49-F238E27FC236}">
                <a16:creationId xmlns:a16="http://schemas.microsoft.com/office/drawing/2014/main" id="{4FAB2F53-9B86-4E22-9CDC-61E252D7CD6F}"/>
              </a:ext>
            </a:extLst>
          </p:cNvPr>
          <p:cNvSpPr/>
          <p:nvPr/>
        </p:nvSpPr>
        <p:spPr>
          <a:xfrm>
            <a:off x="4870091" y="2476257"/>
            <a:ext cx="1548969" cy="793650"/>
          </a:xfrm>
          <a:custGeom>
            <a:avLst/>
            <a:gdLst>
              <a:gd name="connsiteX0" fmla="*/ 0 w 1548969"/>
              <a:gd name="connsiteY0" fmla="*/ 0 h 793650"/>
              <a:gd name="connsiteX1" fmla="*/ 531812 w 1548969"/>
              <a:gd name="connsiteY1" fmla="*/ 0 h 793650"/>
              <a:gd name="connsiteX2" fmla="*/ 1032645 w 1548969"/>
              <a:gd name="connsiteY2" fmla="*/ 0 h 793650"/>
              <a:gd name="connsiteX3" fmla="*/ 1548968 w 1548969"/>
              <a:gd name="connsiteY3" fmla="*/ 0 h 793650"/>
              <a:gd name="connsiteX4" fmla="*/ 1548968 w 1548969"/>
              <a:gd name="connsiteY4" fmla="*/ 380952 h 793650"/>
              <a:gd name="connsiteX5" fmla="*/ 1548968 w 1548969"/>
              <a:gd name="connsiteY5" fmla="*/ 793650 h 793650"/>
              <a:gd name="connsiteX6" fmla="*/ 1048135 w 1548969"/>
              <a:gd name="connsiteY6" fmla="*/ 793650 h 793650"/>
              <a:gd name="connsiteX7" fmla="*/ 562792 w 1548969"/>
              <a:gd name="connsiteY7" fmla="*/ 793650 h 793650"/>
              <a:gd name="connsiteX8" fmla="*/ 0 w 1548969"/>
              <a:gd name="connsiteY8" fmla="*/ 793650 h 793650"/>
              <a:gd name="connsiteX9" fmla="*/ 0 w 1548969"/>
              <a:gd name="connsiteY9" fmla="*/ 420635 h 793650"/>
              <a:gd name="connsiteX10" fmla="*/ 0 w 1548969"/>
              <a:gd name="connsiteY10"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548969" h="793650" fill="none" extrusionOk="0">
                <a:moveTo>
                  <a:pt x="0" y="0"/>
                </a:moveTo>
                <a:cubicBezTo>
                  <a:pt x="264352" y="-52932"/>
                  <a:pt x="285959" y="58349"/>
                  <a:pt x="531812" y="0"/>
                </a:cubicBezTo>
                <a:cubicBezTo>
                  <a:pt x="777665" y="-58349"/>
                  <a:pt x="808180" y="45409"/>
                  <a:pt x="1032645" y="0"/>
                </a:cubicBezTo>
                <a:cubicBezTo>
                  <a:pt x="1257110" y="-45409"/>
                  <a:pt x="1382302" y="28216"/>
                  <a:pt x="1548968" y="0"/>
                </a:cubicBezTo>
                <a:cubicBezTo>
                  <a:pt x="1583170" y="96698"/>
                  <a:pt x="1510899" y="254573"/>
                  <a:pt x="1548968" y="380952"/>
                </a:cubicBezTo>
                <a:cubicBezTo>
                  <a:pt x="1587037" y="507331"/>
                  <a:pt x="1511643" y="664334"/>
                  <a:pt x="1548968" y="793650"/>
                </a:cubicBezTo>
                <a:cubicBezTo>
                  <a:pt x="1390723" y="815770"/>
                  <a:pt x="1263437" y="753441"/>
                  <a:pt x="1048135" y="793650"/>
                </a:cubicBezTo>
                <a:cubicBezTo>
                  <a:pt x="832833" y="833859"/>
                  <a:pt x="722308" y="759707"/>
                  <a:pt x="562792" y="793650"/>
                </a:cubicBezTo>
                <a:cubicBezTo>
                  <a:pt x="403276" y="827593"/>
                  <a:pt x="209197" y="774525"/>
                  <a:pt x="0" y="793650"/>
                </a:cubicBezTo>
                <a:cubicBezTo>
                  <a:pt x="-17047" y="638253"/>
                  <a:pt x="6879" y="576961"/>
                  <a:pt x="0" y="420635"/>
                </a:cubicBezTo>
                <a:cubicBezTo>
                  <a:pt x="-6879" y="264309"/>
                  <a:pt x="30576" y="138687"/>
                  <a:pt x="0" y="0"/>
                </a:cubicBezTo>
                <a:close/>
              </a:path>
              <a:path w="1548969" h="793650" stroke="0" extrusionOk="0">
                <a:moveTo>
                  <a:pt x="0" y="0"/>
                </a:moveTo>
                <a:cubicBezTo>
                  <a:pt x="193596" y="-22554"/>
                  <a:pt x="434760" y="54656"/>
                  <a:pt x="547302" y="0"/>
                </a:cubicBezTo>
                <a:cubicBezTo>
                  <a:pt x="659844" y="-54656"/>
                  <a:pt x="920377" y="45493"/>
                  <a:pt x="1063625" y="0"/>
                </a:cubicBezTo>
                <a:cubicBezTo>
                  <a:pt x="1206873" y="-45493"/>
                  <a:pt x="1397687" y="48526"/>
                  <a:pt x="1548968" y="0"/>
                </a:cubicBezTo>
                <a:cubicBezTo>
                  <a:pt x="1573459" y="86963"/>
                  <a:pt x="1547854" y="252959"/>
                  <a:pt x="1548968" y="373016"/>
                </a:cubicBezTo>
                <a:cubicBezTo>
                  <a:pt x="1550082" y="493073"/>
                  <a:pt x="1538267" y="639976"/>
                  <a:pt x="1548968" y="793650"/>
                </a:cubicBezTo>
                <a:cubicBezTo>
                  <a:pt x="1317439" y="849891"/>
                  <a:pt x="1181153" y="778140"/>
                  <a:pt x="1063625" y="793650"/>
                </a:cubicBezTo>
                <a:cubicBezTo>
                  <a:pt x="946097" y="809160"/>
                  <a:pt x="722307" y="747276"/>
                  <a:pt x="531812" y="793650"/>
                </a:cubicBezTo>
                <a:cubicBezTo>
                  <a:pt x="341317" y="840024"/>
                  <a:pt x="219837" y="742662"/>
                  <a:pt x="0" y="793650"/>
                </a:cubicBezTo>
                <a:cubicBezTo>
                  <a:pt x="-44304" y="599142"/>
                  <a:pt x="12002" y="512605"/>
                  <a:pt x="0" y="388889"/>
                </a:cubicBezTo>
                <a:cubicBezTo>
                  <a:pt x="-12002" y="265173"/>
                  <a:pt x="715" y="188237"/>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17745331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la </a:t>
            </a:r>
            <a:r>
              <a:rPr lang="en-GB" sz="2500" b="1" dirty="0" err="1">
                <a:solidFill>
                  <a:srgbClr val="002060"/>
                </a:solidFill>
                <a:latin typeface="Century Gothic" panose="020B0502020202020204" pitchFamily="34" charset="0"/>
                <a:ea typeface="Montserrat"/>
                <a:cs typeface="Montserrat"/>
                <a:sym typeface="Montserrat"/>
              </a:rPr>
              <a:t>tarde</a:t>
            </a:r>
            <a:endParaRPr sz="2500" b="1" dirty="0">
              <a:solidFill>
                <a:srgbClr val="002060"/>
              </a:solidFill>
              <a:latin typeface="Century Gothic" panose="020B0502020202020204" pitchFamily="34" charset="0"/>
              <a:ea typeface="Montserrat"/>
              <a:cs typeface="Montserrat"/>
              <a:sym typeface="Montserrat"/>
            </a:endParaRPr>
          </a:p>
        </p:txBody>
      </p:sp>
      <p:sp>
        <p:nvSpPr>
          <p:cNvPr id="42" name="Google Shape;697;p62">
            <a:extLst>
              <a:ext uri="{FF2B5EF4-FFF2-40B4-BE49-F238E27FC236}">
                <a16:creationId xmlns:a16="http://schemas.microsoft.com/office/drawing/2014/main" id="{1E818CF0-82CD-457B-A2E1-F58EDD12E741}"/>
              </a:ext>
            </a:extLst>
          </p:cNvPr>
          <p:cNvSpPr/>
          <p:nvPr/>
        </p:nvSpPr>
        <p:spPr>
          <a:xfrm>
            <a:off x="6585545" y="2476257"/>
            <a:ext cx="1966186" cy="793650"/>
          </a:xfrm>
          <a:custGeom>
            <a:avLst/>
            <a:gdLst>
              <a:gd name="connsiteX0" fmla="*/ 0 w 1966186"/>
              <a:gd name="connsiteY0" fmla="*/ 0 h 793650"/>
              <a:gd name="connsiteX1" fmla="*/ 452223 w 1966186"/>
              <a:gd name="connsiteY1" fmla="*/ 0 h 793650"/>
              <a:gd name="connsiteX2" fmla="*/ 924107 w 1966186"/>
              <a:gd name="connsiteY2" fmla="*/ 0 h 793650"/>
              <a:gd name="connsiteX3" fmla="*/ 1395991 w 1966186"/>
              <a:gd name="connsiteY3" fmla="*/ 0 h 793650"/>
              <a:gd name="connsiteX4" fmla="*/ 1966185 w 1966186"/>
              <a:gd name="connsiteY4" fmla="*/ 0 h 793650"/>
              <a:gd name="connsiteX5" fmla="*/ 1966185 w 1966186"/>
              <a:gd name="connsiteY5" fmla="*/ 396825 h 793650"/>
              <a:gd name="connsiteX6" fmla="*/ 1966185 w 1966186"/>
              <a:gd name="connsiteY6" fmla="*/ 793650 h 793650"/>
              <a:gd name="connsiteX7" fmla="*/ 1494301 w 1966186"/>
              <a:gd name="connsiteY7" fmla="*/ 793650 h 793650"/>
              <a:gd name="connsiteX8" fmla="*/ 1042078 w 1966186"/>
              <a:gd name="connsiteY8" fmla="*/ 793650 h 793650"/>
              <a:gd name="connsiteX9" fmla="*/ 530870 w 1966186"/>
              <a:gd name="connsiteY9" fmla="*/ 793650 h 793650"/>
              <a:gd name="connsiteX10" fmla="*/ 0 w 1966186"/>
              <a:gd name="connsiteY10" fmla="*/ 793650 h 793650"/>
              <a:gd name="connsiteX11" fmla="*/ 0 w 1966186"/>
              <a:gd name="connsiteY11" fmla="*/ 396825 h 793650"/>
              <a:gd name="connsiteX12" fmla="*/ 0 w 1966186"/>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966186" h="793650" fill="none" extrusionOk="0">
                <a:moveTo>
                  <a:pt x="0" y="0"/>
                </a:moveTo>
                <a:cubicBezTo>
                  <a:pt x="197357" y="-51200"/>
                  <a:pt x="296081" y="17382"/>
                  <a:pt x="452223" y="0"/>
                </a:cubicBezTo>
                <a:cubicBezTo>
                  <a:pt x="608365" y="-17382"/>
                  <a:pt x="810793" y="15482"/>
                  <a:pt x="924107" y="0"/>
                </a:cubicBezTo>
                <a:cubicBezTo>
                  <a:pt x="1037421" y="-15482"/>
                  <a:pt x="1214006" y="36010"/>
                  <a:pt x="1395991" y="0"/>
                </a:cubicBezTo>
                <a:cubicBezTo>
                  <a:pt x="1577976" y="-36010"/>
                  <a:pt x="1806716" y="58481"/>
                  <a:pt x="1966185" y="0"/>
                </a:cubicBezTo>
                <a:cubicBezTo>
                  <a:pt x="2009694" y="119462"/>
                  <a:pt x="1965902" y="295969"/>
                  <a:pt x="1966185" y="396825"/>
                </a:cubicBezTo>
                <a:cubicBezTo>
                  <a:pt x="1966468" y="497681"/>
                  <a:pt x="1948461" y="653387"/>
                  <a:pt x="1966185" y="793650"/>
                </a:cubicBezTo>
                <a:cubicBezTo>
                  <a:pt x="1731308" y="848491"/>
                  <a:pt x="1621557" y="740997"/>
                  <a:pt x="1494301" y="793650"/>
                </a:cubicBezTo>
                <a:cubicBezTo>
                  <a:pt x="1367045" y="846303"/>
                  <a:pt x="1185062" y="750671"/>
                  <a:pt x="1042078" y="793650"/>
                </a:cubicBezTo>
                <a:cubicBezTo>
                  <a:pt x="899094" y="836629"/>
                  <a:pt x="690636" y="737723"/>
                  <a:pt x="530870" y="793650"/>
                </a:cubicBezTo>
                <a:cubicBezTo>
                  <a:pt x="371104" y="849577"/>
                  <a:pt x="205866" y="763176"/>
                  <a:pt x="0" y="793650"/>
                </a:cubicBezTo>
                <a:cubicBezTo>
                  <a:pt x="-32573" y="669991"/>
                  <a:pt x="1799" y="498835"/>
                  <a:pt x="0" y="396825"/>
                </a:cubicBezTo>
                <a:cubicBezTo>
                  <a:pt x="-1799" y="294815"/>
                  <a:pt x="8132" y="141081"/>
                  <a:pt x="0" y="0"/>
                </a:cubicBezTo>
                <a:close/>
              </a:path>
              <a:path w="1966186" h="793650" stroke="0" extrusionOk="0">
                <a:moveTo>
                  <a:pt x="0" y="0"/>
                </a:moveTo>
                <a:cubicBezTo>
                  <a:pt x="123109" y="-23096"/>
                  <a:pt x="336433" y="23268"/>
                  <a:pt x="452223" y="0"/>
                </a:cubicBezTo>
                <a:cubicBezTo>
                  <a:pt x="568013" y="-23268"/>
                  <a:pt x="729583" y="46595"/>
                  <a:pt x="904445" y="0"/>
                </a:cubicBezTo>
                <a:cubicBezTo>
                  <a:pt x="1079307" y="-46595"/>
                  <a:pt x="1303506" y="9197"/>
                  <a:pt x="1435315" y="0"/>
                </a:cubicBezTo>
                <a:cubicBezTo>
                  <a:pt x="1567124" y="-9197"/>
                  <a:pt x="1829035" y="33437"/>
                  <a:pt x="1966185" y="0"/>
                </a:cubicBezTo>
                <a:cubicBezTo>
                  <a:pt x="1969920" y="184235"/>
                  <a:pt x="1961931" y="225360"/>
                  <a:pt x="1966185" y="412698"/>
                </a:cubicBezTo>
                <a:cubicBezTo>
                  <a:pt x="1970439" y="600036"/>
                  <a:pt x="1951172" y="618349"/>
                  <a:pt x="1966185" y="793650"/>
                </a:cubicBezTo>
                <a:cubicBezTo>
                  <a:pt x="1816325" y="806152"/>
                  <a:pt x="1635964" y="792369"/>
                  <a:pt x="1494301" y="793650"/>
                </a:cubicBezTo>
                <a:cubicBezTo>
                  <a:pt x="1352638" y="794931"/>
                  <a:pt x="1252466" y="786879"/>
                  <a:pt x="1042078" y="793650"/>
                </a:cubicBezTo>
                <a:cubicBezTo>
                  <a:pt x="831690" y="800421"/>
                  <a:pt x="743675" y="782843"/>
                  <a:pt x="530870" y="793650"/>
                </a:cubicBezTo>
                <a:cubicBezTo>
                  <a:pt x="318065" y="804457"/>
                  <a:pt x="166991" y="767345"/>
                  <a:pt x="0" y="793650"/>
                </a:cubicBezTo>
                <a:cubicBezTo>
                  <a:pt x="-44751" y="711771"/>
                  <a:pt x="26194" y="556157"/>
                  <a:pt x="0" y="420635"/>
                </a:cubicBezTo>
                <a:cubicBezTo>
                  <a:pt x="-26194" y="285114"/>
                  <a:pt x="6520" y="119259"/>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698298461">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la </a:t>
            </a:r>
            <a:r>
              <a:rPr lang="en-GB" sz="2500" b="1" dirty="0" err="1">
                <a:solidFill>
                  <a:srgbClr val="002060"/>
                </a:solidFill>
                <a:latin typeface="Century Gothic" panose="020B0502020202020204" pitchFamily="34" charset="0"/>
                <a:ea typeface="Montserrat"/>
                <a:cs typeface="Montserrat"/>
                <a:sym typeface="Montserrat"/>
              </a:rPr>
              <a:t>mañana</a:t>
            </a:r>
            <a:endParaRPr sz="2500" b="1" dirty="0">
              <a:solidFill>
                <a:srgbClr val="002060"/>
              </a:solidFill>
              <a:latin typeface="Century Gothic" panose="020B0502020202020204" pitchFamily="34" charset="0"/>
              <a:ea typeface="Montserrat"/>
              <a:cs typeface="Montserrat"/>
              <a:sym typeface="Montserrat"/>
            </a:endParaRPr>
          </a:p>
        </p:txBody>
      </p:sp>
      <p:sp>
        <p:nvSpPr>
          <p:cNvPr id="47" name="Google Shape;698;p62">
            <a:extLst>
              <a:ext uri="{FF2B5EF4-FFF2-40B4-BE49-F238E27FC236}">
                <a16:creationId xmlns:a16="http://schemas.microsoft.com/office/drawing/2014/main" id="{13D571E4-4582-478C-8B88-51BFF78431A8}"/>
              </a:ext>
            </a:extLst>
          </p:cNvPr>
          <p:cNvSpPr/>
          <p:nvPr/>
        </p:nvSpPr>
        <p:spPr>
          <a:xfrm>
            <a:off x="8695475" y="2491755"/>
            <a:ext cx="2098191" cy="793650"/>
          </a:xfrm>
          <a:custGeom>
            <a:avLst/>
            <a:gdLst>
              <a:gd name="connsiteX0" fmla="*/ 0 w 2098191"/>
              <a:gd name="connsiteY0" fmla="*/ 0 h 793650"/>
              <a:gd name="connsiteX1" fmla="*/ 545530 w 2098191"/>
              <a:gd name="connsiteY1" fmla="*/ 0 h 793650"/>
              <a:gd name="connsiteX2" fmla="*/ 1049096 w 2098191"/>
              <a:gd name="connsiteY2" fmla="*/ 0 h 793650"/>
              <a:gd name="connsiteX3" fmla="*/ 1552661 w 2098191"/>
              <a:gd name="connsiteY3" fmla="*/ 0 h 793650"/>
              <a:gd name="connsiteX4" fmla="*/ 2098191 w 2098191"/>
              <a:gd name="connsiteY4" fmla="*/ 0 h 793650"/>
              <a:gd name="connsiteX5" fmla="*/ 2098191 w 2098191"/>
              <a:gd name="connsiteY5" fmla="*/ 380952 h 793650"/>
              <a:gd name="connsiteX6" fmla="*/ 2098191 w 2098191"/>
              <a:gd name="connsiteY6" fmla="*/ 793650 h 793650"/>
              <a:gd name="connsiteX7" fmla="*/ 1615607 w 2098191"/>
              <a:gd name="connsiteY7" fmla="*/ 793650 h 793650"/>
              <a:gd name="connsiteX8" fmla="*/ 1049096 w 2098191"/>
              <a:gd name="connsiteY8" fmla="*/ 793650 h 793650"/>
              <a:gd name="connsiteX9" fmla="*/ 503566 w 2098191"/>
              <a:gd name="connsiteY9" fmla="*/ 793650 h 793650"/>
              <a:gd name="connsiteX10" fmla="*/ 0 w 2098191"/>
              <a:gd name="connsiteY10" fmla="*/ 793650 h 793650"/>
              <a:gd name="connsiteX11" fmla="*/ 0 w 2098191"/>
              <a:gd name="connsiteY11" fmla="*/ 420635 h 793650"/>
              <a:gd name="connsiteX12" fmla="*/ 0 w 2098191"/>
              <a:gd name="connsiteY12" fmla="*/ 0 h 793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98191" h="793650" fill="none" extrusionOk="0">
                <a:moveTo>
                  <a:pt x="0" y="0"/>
                </a:moveTo>
                <a:cubicBezTo>
                  <a:pt x="268393" y="-32832"/>
                  <a:pt x="425121" y="42117"/>
                  <a:pt x="545530" y="0"/>
                </a:cubicBezTo>
                <a:cubicBezTo>
                  <a:pt x="665939" y="-42117"/>
                  <a:pt x="828231" y="55974"/>
                  <a:pt x="1049096" y="0"/>
                </a:cubicBezTo>
                <a:cubicBezTo>
                  <a:pt x="1269961" y="-55974"/>
                  <a:pt x="1377200" y="46067"/>
                  <a:pt x="1552661" y="0"/>
                </a:cubicBezTo>
                <a:cubicBezTo>
                  <a:pt x="1728123" y="-46067"/>
                  <a:pt x="1941484" y="65030"/>
                  <a:pt x="2098191" y="0"/>
                </a:cubicBezTo>
                <a:cubicBezTo>
                  <a:pt x="2134955" y="172699"/>
                  <a:pt x="2091799" y="229302"/>
                  <a:pt x="2098191" y="380952"/>
                </a:cubicBezTo>
                <a:cubicBezTo>
                  <a:pt x="2104583" y="532602"/>
                  <a:pt x="2053952" y="654523"/>
                  <a:pt x="2098191" y="793650"/>
                </a:cubicBezTo>
                <a:cubicBezTo>
                  <a:pt x="1872081" y="796719"/>
                  <a:pt x="1818996" y="776148"/>
                  <a:pt x="1615607" y="793650"/>
                </a:cubicBezTo>
                <a:cubicBezTo>
                  <a:pt x="1412218" y="811152"/>
                  <a:pt x="1202339" y="741199"/>
                  <a:pt x="1049096" y="793650"/>
                </a:cubicBezTo>
                <a:cubicBezTo>
                  <a:pt x="895853" y="846101"/>
                  <a:pt x="721815" y="741641"/>
                  <a:pt x="503566" y="793650"/>
                </a:cubicBezTo>
                <a:cubicBezTo>
                  <a:pt x="285317" y="845659"/>
                  <a:pt x="176045" y="783630"/>
                  <a:pt x="0" y="793650"/>
                </a:cubicBezTo>
                <a:cubicBezTo>
                  <a:pt x="-33925" y="621929"/>
                  <a:pt x="28823" y="555731"/>
                  <a:pt x="0" y="420635"/>
                </a:cubicBezTo>
                <a:cubicBezTo>
                  <a:pt x="-28823" y="285539"/>
                  <a:pt x="38888" y="156609"/>
                  <a:pt x="0" y="0"/>
                </a:cubicBezTo>
                <a:close/>
              </a:path>
              <a:path w="2098191" h="793650" stroke="0" extrusionOk="0">
                <a:moveTo>
                  <a:pt x="0" y="0"/>
                </a:moveTo>
                <a:cubicBezTo>
                  <a:pt x="140181" y="-39463"/>
                  <a:pt x="292622" y="10496"/>
                  <a:pt x="503566" y="0"/>
                </a:cubicBezTo>
                <a:cubicBezTo>
                  <a:pt x="714510" y="-10496"/>
                  <a:pt x="860301" y="16963"/>
                  <a:pt x="986150" y="0"/>
                </a:cubicBezTo>
                <a:cubicBezTo>
                  <a:pt x="1111999" y="-16963"/>
                  <a:pt x="1331344" y="5804"/>
                  <a:pt x="1489716" y="0"/>
                </a:cubicBezTo>
                <a:cubicBezTo>
                  <a:pt x="1648088" y="-5804"/>
                  <a:pt x="1930255" y="4115"/>
                  <a:pt x="2098191" y="0"/>
                </a:cubicBezTo>
                <a:cubicBezTo>
                  <a:pt x="2138370" y="87611"/>
                  <a:pt x="2083082" y="285072"/>
                  <a:pt x="2098191" y="373016"/>
                </a:cubicBezTo>
                <a:cubicBezTo>
                  <a:pt x="2113300" y="460960"/>
                  <a:pt x="2084713" y="643494"/>
                  <a:pt x="2098191" y="793650"/>
                </a:cubicBezTo>
                <a:cubicBezTo>
                  <a:pt x="1968352" y="811157"/>
                  <a:pt x="1760779" y="781970"/>
                  <a:pt x="1615607" y="793650"/>
                </a:cubicBezTo>
                <a:cubicBezTo>
                  <a:pt x="1470435" y="805330"/>
                  <a:pt x="1247279" y="751249"/>
                  <a:pt x="1112041" y="793650"/>
                </a:cubicBezTo>
                <a:cubicBezTo>
                  <a:pt x="976803" y="836051"/>
                  <a:pt x="790665" y="758884"/>
                  <a:pt x="566512" y="793650"/>
                </a:cubicBezTo>
                <a:cubicBezTo>
                  <a:pt x="342359" y="828416"/>
                  <a:pt x="134773" y="753473"/>
                  <a:pt x="0" y="793650"/>
                </a:cubicBezTo>
                <a:cubicBezTo>
                  <a:pt x="-3912" y="706968"/>
                  <a:pt x="13641" y="540951"/>
                  <a:pt x="0" y="380952"/>
                </a:cubicBezTo>
                <a:cubicBezTo>
                  <a:pt x="-13641" y="220953"/>
                  <a:pt x="46" y="93355"/>
                  <a:pt x="0" y="0"/>
                </a:cubicBezTo>
                <a:close/>
              </a:path>
            </a:pathLst>
          </a:custGeom>
          <a:solidFill>
            <a:schemeClr val="bg1"/>
          </a:solidFill>
          <a:ln w="38100" cap="flat" cmpd="sng">
            <a:solidFill>
              <a:srgbClr val="92D050"/>
            </a:solidFill>
            <a:prstDash val="solid"/>
            <a:round/>
            <a:headEnd type="none" w="sm" len="sm"/>
            <a:tailEnd type="none" w="sm" len="sm"/>
            <a:extLst>
              <a:ext uri="{C807C97D-BFC1-408E-A445-0C87EB9F89A2}">
                <ask:lineSketchStyleProps xmlns:ask="http://schemas.microsoft.com/office/drawing/2018/sketchyshapes" sd="3296120628">
                  <a:prstGeom prst="flowChartProcess">
                    <a:avLst/>
                  </a:prstGeom>
                  <ask:type>
                    <ask:lineSketchScribble/>
                  </ask:type>
                </ask:lineSketchStyleProps>
              </a:ext>
            </a:extLst>
          </a:ln>
        </p:spPr>
        <p:txBody>
          <a:bodyPr spcFirstLastPara="1" wrap="square" lIns="45713" tIns="45713" rIns="45713" bIns="45713" anchor="ctr" anchorCtr="0">
            <a:noAutofit/>
          </a:bodyPr>
          <a:lstStyle/>
          <a:p>
            <a:pPr algn="ctr"/>
            <a:r>
              <a:rPr lang="en-GB" sz="2500" b="1" dirty="0">
                <a:solidFill>
                  <a:srgbClr val="002060"/>
                </a:solidFill>
                <a:latin typeface="Century Gothic" panose="020B0502020202020204" pitchFamily="34" charset="0"/>
                <a:ea typeface="Montserrat"/>
                <a:cs typeface="Montserrat"/>
                <a:sym typeface="Montserrat"/>
              </a:rPr>
              <a:t>la mesa</a:t>
            </a:r>
            <a:endParaRPr sz="2500" b="1" dirty="0">
              <a:solidFill>
                <a:srgbClr val="002060"/>
              </a:solidFill>
              <a:latin typeface="Century Gothic" panose="020B0502020202020204" pitchFamily="34" charset="0"/>
              <a:ea typeface="Montserrat"/>
              <a:cs typeface="Montserrat"/>
              <a:sym typeface="Montserrat"/>
            </a:endParaRPr>
          </a:p>
        </p:txBody>
      </p:sp>
    </p:spTree>
    <p:extLst>
      <p:ext uri="{BB962C8B-B14F-4D97-AF65-F5344CB8AC3E}">
        <p14:creationId xmlns:p14="http://schemas.microsoft.com/office/powerpoint/2010/main" val="544109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Effect transition="in" filter="fade">
                                      <p:cBhvr>
                                        <p:cTn id="7" dur="1500"/>
                                        <p:tgtEl>
                                          <p:spTgt spid="61"/>
                                        </p:tgtEl>
                                      </p:cBhvr>
                                    </p:animEffect>
                                  </p:childTnLst>
                                </p:cTn>
                              </p:par>
                            </p:childTnLst>
                          </p:cTn>
                        </p:par>
                        <p:par>
                          <p:cTn id="8" fill="hold">
                            <p:stCondLst>
                              <p:cond delay="1500"/>
                            </p:stCondLst>
                            <p:childTnLst>
                              <p:par>
                                <p:cTn id="9" presetID="10" presetClass="entr" presetSubtype="0"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fade">
                                      <p:cBhvr>
                                        <p:cTn id="11" dur="1500"/>
                                        <p:tgtEl>
                                          <p:spTgt spid="62"/>
                                        </p:tgtEl>
                                      </p:cBhvr>
                                    </p:animEffect>
                                  </p:childTnLst>
                                </p:cTn>
                              </p:par>
                            </p:childTnLst>
                          </p:cTn>
                        </p:par>
                        <p:par>
                          <p:cTn id="12" fill="hold">
                            <p:stCondLst>
                              <p:cond delay="3000"/>
                            </p:stCondLst>
                            <p:childTnLst>
                              <p:par>
                                <p:cTn id="13" presetID="10" presetClass="entr" presetSubtype="0" fill="hold" nodeType="afterEffect">
                                  <p:stCondLst>
                                    <p:cond delay="0"/>
                                  </p:stCondLst>
                                  <p:childTnLst>
                                    <p:set>
                                      <p:cBhvr>
                                        <p:cTn id="14" dur="1" fill="hold">
                                          <p:stCondLst>
                                            <p:cond delay="0"/>
                                          </p:stCondLst>
                                        </p:cTn>
                                        <p:tgtEl>
                                          <p:spTgt spid="58"/>
                                        </p:tgtEl>
                                        <p:attrNameLst>
                                          <p:attrName>style.visibility</p:attrName>
                                        </p:attrNameLst>
                                      </p:cBhvr>
                                      <p:to>
                                        <p:strVal val="visible"/>
                                      </p:to>
                                    </p:set>
                                    <p:animEffect transition="in" filter="fade">
                                      <p:cBhvr>
                                        <p:cTn id="15" dur="1500"/>
                                        <p:tgtEl>
                                          <p:spTgt spid="58"/>
                                        </p:tgtEl>
                                      </p:cBhvr>
                                    </p:animEffect>
                                  </p:childTnLst>
                                </p:cTn>
                              </p:par>
                            </p:childTnLst>
                          </p:cTn>
                        </p:par>
                        <p:par>
                          <p:cTn id="16" fill="hold">
                            <p:stCondLst>
                              <p:cond delay="4500"/>
                            </p:stCondLst>
                            <p:childTnLst>
                              <p:par>
                                <p:cTn id="17" presetID="10" presetClass="entr" presetSubtype="0" fill="hold" nodeType="afterEffect">
                                  <p:stCondLst>
                                    <p:cond delay="0"/>
                                  </p:stCondLst>
                                  <p:childTnLst>
                                    <p:set>
                                      <p:cBhvr>
                                        <p:cTn id="18" dur="1" fill="hold">
                                          <p:stCondLst>
                                            <p:cond delay="0"/>
                                          </p:stCondLst>
                                        </p:cTn>
                                        <p:tgtEl>
                                          <p:spTgt spid="59"/>
                                        </p:tgtEl>
                                        <p:attrNameLst>
                                          <p:attrName>style.visibility</p:attrName>
                                        </p:attrNameLst>
                                      </p:cBhvr>
                                      <p:to>
                                        <p:strVal val="visible"/>
                                      </p:to>
                                    </p:set>
                                    <p:animEffect transition="in" filter="fade">
                                      <p:cBhvr>
                                        <p:cTn id="19" dur="1500"/>
                                        <p:tgtEl>
                                          <p:spTgt spid="59"/>
                                        </p:tgtEl>
                                      </p:cBhvr>
                                    </p:animEffect>
                                  </p:childTnLst>
                                </p:cTn>
                              </p:par>
                            </p:childTnLst>
                          </p:cTn>
                        </p:par>
                        <p:par>
                          <p:cTn id="20" fill="hold">
                            <p:stCondLst>
                              <p:cond delay="6000"/>
                            </p:stCondLst>
                            <p:childTnLst>
                              <p:par>
                                <p:cTn id="21" presetID="10" presetClass="entr" presetSubtype="0" fill="hold" nodeType="afterEffect">
                                  <p:stCondLst>
                                    <p:cond delay="0"/>
                                  </p:stCondLst>
                                  <p:childTnLst>
                                    <p:set>
                                      <p:cBhvr>
                                        <p:cTn id="22" dur="1" fill="hold">
                                          <p:stCondLst>
                                            <p:cond delay="0"/>
                                          </p:stCondLst>
                                        </p:cTn>
                                        <p:tgtEl>
                                          <p:spTgt spid="60"/>
                                        </p:tgtEl>
                                        <p:attrNameLst>
                                          <p:attrName>style.visibility</p:attrName>
                                        </p:attrNameLst>
                                      </p:cBhvr>
                                      <p:to>
                                        <p:strVal val="visible"/>
                                      </p:to>
                                    </p:set>
                                    <p:animEffect transition="in" filter="fade">
                                      <p:cBhvr>
                                        <p:cTn id="23" dur="1500"/>
                                        <p:tgtEl>
                                          <p:spTgt spid="60"/>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36"/>
                                        </p:tgtEl>
                                        <p:attrNameLst>
                                          <p:attrName>fillcolor</p:attrName>
                                        </p:attrNameLst>
                                      </p:cBhvr>
                                      <p:to>
                                        <a:srgbClr val="92D050"/>
                                      </p:to>
                                    </p:animClr>
                                    <p:set>
                                      <p:cBhvr>
                                        <p:cTn id="28" dur="2000" fill="hold"/>
                                        <p:tgtEl>
                                          <p:spTgt spid="36"/>
                                        </p:tgtEl>
                                        <p:attrNameLst>
                                          <p:attrName>fill.type</p:attrName>
                                        </p:attrNameLst>
                                      </p:cBhvr>
                                      <p:to>
                                        <p:strVal val="solid"/>
                                      </p:to>
                                    </p:set>
                                    <p:set>
                                      <p:cBhvr>
                                        <p:cTn id="29" dur="2000" fill="hold"/>
                                        <p:tgtEl>
                                          <p:spTgt spid="36"/>
                                        </p:tgtEl>
                                        <p:attrNameLst>
                                          <p:attrName>fill.on</p:attrName>
                                        </p:attrNameLst>
                                      </p:cBhvr>
                                      <p:to>
                                        <p:strVal val="true"/>
                                      </p:to>
                                    </p:set>
                                  </p:childTnLst>
                                </p:cTn>
                              </p:par>
                            </p:childTnLst>
                          </p:cTn>
                        </p:par>
                      </p:childTnLst>
                    </p:cTn>
                  </p:par>
                  <p:par>
                    <p:cTn id="30" fill="hold">
                      <p:stCondLst>
                        <p:cond delay="indefinite"/>
                      </p:stCondLst>
                      <p:childTnLst>
                        <p:par>
                          <p:cTn id="31" fill="hold">
                            <p:stCondLst>
                              <p:cond delay="0"/>
                            </p:stCondLst>
                            <p:childTnLst>
                              <p:par>
                                <p:cTn id="32" presetID="1" presetClass="emph" presetSubtype="2" fill="hold" nodeType="clickEffect">
                                  <p:stCondLst>
                                    <p:cond delay="0"/>
                                  </p:stCondLst>
                                  <p:childTnLst>
                                    <p:animClr clrSpc="rgb" dir="cw">
                                      <p:cBhvr>
                                        <p:cTn id="33" dur="2000" fill="hold"/>
                                        <p:tgtEl>
                                          <p:spTgt spid="54"/>
                                        </p:tgtEl>
                                        <p:attrNameLst>
                                          <p:attrName>fillcolor</p:attrName>
                                        </p:attrNameLst>
                                      </p:cBhvr>
                                      <p:to>
                                        <a:srgbClr val="92D050"/>
                                      </p:to>
                                    </p:animClr>
                                    <p:set>
                                      <p:cBhvr>
                                        <p:cTn id="34" dur="2000" fill="hold"/>
                                        <p:tgtEl>
                                          <p:spTgt spid="54"/>
                                        </p:tgtEl>
                                        <p:attrNameLst>
                                          <p:attrName>fill.type</p:attrName>
                                        </p:attrNameLst>
                                      </p:cBhvr>
                                      <p:to>
                                        <p:strVal val="solid"/>
                                      </p:to>
                                    </p:set>
                                    <p:set>
                                      <p:cBhvr>
                                        <p:cTn id="35" dur="2000" fill="hold"/>
                                        <p:tgtEl>
                                          <p:spTgt spid="54"/>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1" presetClass="emph" presetSubtype="2" fill="hold" nodeType="clickEffect">
                                  <p:stCondLst>
                                    <p:cond delay="0"/>
                                  </p:stCondLst>
                                  <p:childTnLst>
                                    <p:animClr clrSpc="rgb" dir="cw">
                                      <p:cBhvr>
                                        <p:cTn id="39" dur="2000" fill="hold"/>
                                        <p:tgtEl>
                                          <p:spTgt spid="50"/>
                                        </p:tgtEl>
                                        <p:attrNameLst>
                                          <p:attrName>fillcolor</p:attrName>
                                        </p:attrNameLst>
                                      </p:cBhvr>
                                      <p:to>
                                        <a:srgbClr val="92D050"/>
                                      </p:to>
                                    </p:animClr>
                                    <p:set>
                                      <p:cBhvr>
                                        <p:cTn id="40" dur="2000" fill="hold"/>
                                        <p:tgtEl>
                                          <p:spTgt spid="50"/>
                                        </p:tgtEl>
                                        <p:attrNameLst>
                                          <p:attrName>fill.type</p:attrName>
                                        </p:attrNameLst>
                                      </p:cBhvr>
                                      <p:to>
                                        <p:strVal val="solid"/>
                                      </p:to>
                                    </p:set>
                                    <p:set>
                                      <p:cBhvr>
                                        <p:cTn id="41" dur="2000" fill="hold"/>
                                        <p:tgtEl>
                                          <p:spTgt spid="50"/>
                                        </p:tgtEl>
                                        <p:attrNameLst>
                                          <p:attrName>fill.on</p:attrName>
                                        </p:attrNameLst>
                                      </p:cBhvr>
                                      <p:to>
                                        <p:strVal val="true"/>
                                      </p:to>
                                    </p:set>
                                  </p:childTnLst>
                                </p:cTn>
                              </p:par>
                            </p:childTnLst>
                          </p:cTn>
                        </p:par>
                      </p:childTnLst>
                    </p:cTn>
                  </p:par>
                  <p:par>
                    <p:cTn id="42" fill="hold">
                      <p:stCondLst>
                        <p:cond delay="indefinite"/>
                      </p:stCondLst>
                      <p:childTnLst>
                        <p:par>
                          <p:cTn id="43" fill="hold">
                            <p:stCondLst>
                              <p:cond delay="0"/>
                            </p:stCondLst>
                            <p:childTnLst>
                              <p:par>
                                <p:cTn id="44" presetID="1" presetClass="emph" presetSubtype="2" fill="hold" nodeType="clickEffect">
                                  <p:stCondLst>
                                    <p:cond delay="0"/>
                                  </p:stCondLst>
                                  <p:childTnLst>
                                    <p:animClr clrSpc="rgb" dir="cw">
                                      <p:cBhvr>
                                        <p:cTn id="45" dur="2000" fill="hold"/>
                                        <p:tgtEl>
                                          <p:spTgt spid="64"/>
                                        </p:tgtEl>
                                        <p:attrNameLst>
                                          <p:attrName>fillcolor</p:attrName>
                                        </p:attrNameLst>
                                      </p:cBhvr>
                                      <p:to>
                                        <a:srgbClr val="92D050"/>
                                      </p:to>
                                    </p:animClr>
                                    <p:set>
                                      <p:cBhvr>
                                        <p:cTn id="46" dur="2000" fill="hold"/>
                                        <p:tgtEl>
                                          <p:spTgt spid="64"/>
                                        </p:tgtEl>
                                        <p:attrNameLst>
                                          <p:attrName>fill.type</p:attrName>
                                        </p:attrNameLst>
                                      </p:cBhvr>
                                      <p:to>
                                        <p:strVal val="solid"/>
                                      </p:to>
                                    </p:set>
                                    <p:set>
                                      <p:cBhvr>
                                        <p:cTn id="47" dur="2000" fill="hold"/>
                                        <p:tgtEl>
                                          <p:spTgt spid="64"/>
                                        </p:tgtEl>
                                        <p:attrNameLst>
                                          <p:attrName>fill.on</p:attrName>
                                        </p:attrNameLst>
                                      </p:cBhvr>
                                      <p:to>
                                        <p:strVal val="true"/>
                                      </p:to>
                                    </p:set>
                                  </p:childTnLst>
                                </p:cTn>
                              </p:par>
                            </p:childTnLst>
                          </p:cTn>
                        </p:par>
                      </p:childTnLst>
                    </p:cTn>
                  </p:par>
                  <p:par>
                    <p:cTn id="48" fill="hold">
                      <p:stCondLst>
                        <p:cond delay="indefinite"/>
                      </p:stCondLst>
                      <p:childTnLst>
                        <p:par>
                          <p:cTn id="49" fill="hold">
                            <p:stCondLst>
                              <p:cond delay="0"/>
                            </p:stCondLst>
                            <p:childTnLst>
                              <p:par>
                                <p:cTn id="50" presetID="1" presetClass="emph" presetSubtype="2" fill="hold" nodeType="clickEffect">
                                  <p:stCondLst>
                                    <p:cond delay="0"/>
                                  </p:stCondLst>
                                  <p:childTnLst>
                                    <p:animClr clrSpc="rgb" dir="cw">
                                      <p:cBhvr>
                                        <p:cTn id="51" dur="2000" fill="hold"/>
                                        <p:tgtEl>
                                          <p:spTgt spid="42"/>
                                        </p:tgtEl>
                                        <p:attrNameLst>
                                          <p:attrName>fillcolor</p:attrName>
                                        </p:attrNameLst>
                                      </p:cBhvr>
                                      <p:to>
                                        <a:srgbClr val="92D050"/>
                                      </p:to>
                                    </p:animClr>
                                    <p:set>
                                      <p:cBhvr>
                                        <p:cTn id="52" dur="2000" fill="hold"/>
                                        <p:tgtEl>
                                          <p:spTgt spid="42"/>
                                        </p:tgtEl>
                                        <p:attrNameLst>
                                          <p:attrName>fill.type</p:attrName>
                                        </p:attrNameLst>
                                      </p:cBhvr>
                                      <p:to>
                                        <p:strVal val="solid"/>
                                      </p:to>
                                    </p:set>
                                    <p:set>
                                      <p:cBhvr>
                                        <p:cTn id="53" dur="2000" fill="hold"/>
                                        <p:tgtEl>
                                          <p:spTgt spid="42"/>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2684</TotalTime>
  <Words>2522</Words>
  <Application>Microsoft Office PowerPoint</Application>
  <PresentationFormat>Widescreen</PresentationFormat>
  <Paragraphs>604</Paragraphs>
  <Slides>17</Slides>
  <Notes>17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17</vt:i4>
      </vt:variant>
    </vt:vector>
  </HeadingPairs>
  <TitlesOfParts>
    <vt:vector size="25" baseType="lpstr">
      <vt:lpstr>Arial</vt:lpstr>
      <vt:lpstr>Calibri</vt:lpstr>
      <vt:lpstr>Calibri Light</vt:lpstr>
      <vt:lpstr>Century Gothic</vt:lpstr>
      <vt:lpstr>docs-Century Gothic</vt:lpstr>
      <vt:lpstr>Modern Love</vt:lpstr>
      <vt:lpstr>Segoe Print</vt:lpstr>
      <vt:lpstr>Office Theme</vt:lpstr>
      <vt:lpstr>Saying what I and others do</vt:lpstr>
      <vt:lpstr>Follow up 1 </vt:lpstr>
      <vt:lpstr>Follow up 2: </vt:lpstr>
      <vt:lpstr>Using the verb ‘ir’ </vt:lpstr>
      <vt:lpstr>Using the verb ‘estar’ </vt:lpstr>
      <vt:lpstr>Follow up 3: </vt:lpstr>
      <vt:lpstr>Follow up 4: </vt:lpstr>
      <vt:lpstr>Follow up 4: </vt:lpstr>
      <vt:lpstr>Follow up 4: </vt:lpstr>
      <vt:lpstr>Follow up 4: </vt:lpstr>
      <vt:lpstr>Follow up 4: </vt:lpstr>
      <vt:lpstr>Follow up 4: </vt:lpstr>
      <vt:lpstr>Follow up 4 </vt:lpstr>
      <vt:lpstr>Follow up 5: </vt:lpstr>
      <vt:lpstr>Follow up </vt:lpstr>
      <vt:lpstr>Follow up 2: </vt:lpstr>
      <vt:lpstr>Follow up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me and others do</dc:title>
  <dc:creator>Paula Vázquez-Valero</dc:creator>
  <cp:lastModifiedBy>Rachel Hawkes</cp:lastModifiedBy>
  <cp:revision>46</cp:revision>
  <dcterms:created xsi:type="dcterms:W3CDTF">2022-01-14T14:50:57Z</dcterms:created>
  <dcterms:modified xsi:type="dcterms:W3CDTF">2023-03-15T07:27:14Z</dcterms:modified>
</cp:coreProperties>
</file>