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7" r:id="rId2"/>
    <p:sldId id="783" r:id="rId3"/>
    <p:sldId id="815" r:id="rId4"/>
    <p:sldId id="790" r:id="rId5"/>
    <p:sldId id="819" r:id="rId6"/>
    <p:sldId id="818" r:id="rId7"/>
    <p:sldId id="820" r:id="rId8"/>
    <p:sldId id="821" r:id="rId9"/>
    <p:sldId id="822" r:id="rId10"/>
    <p:sldId id="779" r:id="rId11"/>
    <p:sldId id="823" r:id="rId12"/>
    <p:sldId id="368" r:id="rId13"/>
    <p:sldId id="824" r:id="rId14"/>
    <p:sldId id="825" r:id="rId15"/>
    <p:sldId id="82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A7CC"/>
    <a:srgbClr val="9CD45E"/>
    <a:srgbClr val="FF0066"/>
    <a:srgbClr val="CEEAB0"/>
    <a:srgbClr val="CCECFF"/>
    <a:srgbClr val="E6E6E6"/>
    <a:srgbClr val="FF7C80"/>
    <a:srgbClr val="FFCCFF"/>
    <a:srgbClr val="FFC000"/>
    <a:srgbClr val="C60B1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445" autoAdjust="0"/>
    <p:restoredTop sz="27458" autoAdjust="0"/>
  </p:normalViewPr>
  <p:slideViewPr>
    <p:cSldViewPr snapToGrid="0">
      <p:cViewPr varScale="1">
        <p:scale>
          <a:sx n="16" d="100"/>
          <a:sy n="16" d="100"/>
        </p:scale>
        <p:origin x="2880" y="2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384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B10A3C-6EC1-44B1-AD7A-D13421C00F0D}" type="datetimeFigureOut">
              <a:rPr lang="en-GB" smtClean="0"/>
              <a:t>05/03/2022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052B50-4CAA-498F-BA55-B096FCBD9A9E}" type="slidenum">
              <a:rPr lang="en-GB" smtClean="0"/>
              <a:t>‹#›</a:t>
            </a:fld>
            <a:endParaRPr lang="en-GB"/>
          </a:p>
        </p:txBody>
      </p:sp>
    </p:spTree>
    <p:extLst>
      <p:ext uri="{BB962C8B-B14F-4D97-AF65-F5344CB8AC3E}">
        <p14:creationId xmlns:p14="http://schemas.microsoft.com/office/powerpoint/2010/main" val="1264354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Artwork by Steve Clarke. All additional pictures selected are available under a Creative Commons license, no attribution required.</a:t>
            </a: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NCELP resources are given in the NCELP SOW and in the resources that first introduced and formally re-visited those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err="1">
                <a:solidFill>
                  <a:schemeClr val="tx1"/>
                </a:solidFill>
                <a:effectLst/>
                <a:latin typeface="+mn-lt"/>
                <a:ea typeface="+mn-ea"/>
                <a:cs typeface="+mn-cs"/>
              </a:rPr>
              <a:t>Phonics</a:t>
            </a:r>
            <a:r>
              <a:rPr lang="es-ES_tradnl" sz="1200" kern="1200" dirty="0">
                <a:solidFill>
                  <a:schemeClr val="tx1"/>
                </a:solidFill>
                <a:effectLst/>
                <a:latin typeface="+mn-lt"/>
                <a:ea typeface="+mn-ea"/>
                <a:cs typeface="+mn-cs"/>
              </a:rPr>
              <a:t>: </a:t>
            </a:r>
            <a:r>
              <a:rPr lang="es-ES_tradnl" sz="1200" kern="1200" dirty="0" err="1">
                <a:solidFill>
                  <a:schemeClr val="tx1"/>
                </a:solidFill>
                <a:effectLst/>
                <a:latin typeface="+mn-lt"/>
                <a:ea typeface="+mn-ea"/>
                <a:cs typeface="+mn-cs"/>
              </a:rPr>
              <a:t>revisit</a:t>
            </a:r>
            <a:r>
              <a:rPr lang="es-ES_tradnl" sz="1200" kern="1200" dirty="0">
                <a:solidFill>
                  <a:schemeClr val="tx1"/>
                </a:solidFill>
                <a:effectLst/>
                <a:latin typeface="+mn-lt"/>
                <a:ea typeface="+mn-ea"/>
                <a:cs typeface="+mn-cs"/>
              </a:rPr>
              <a:t> SSC [b] and [v]</a:t>
            </a:r>
            <a:br>
              <a:rPr lang="es-ES_tradnl" sz="1200" kern="1200" dirty="0">
                <a:solidFill>
                  <a:schemeClr val="tx1"/>
                </a:solidFill>
                <a:effectLst/>
                <a:latin typeface="+mn-lt"/>
                <a:ea typeface="+mn-ea"/>
                <a:cs typeface="+mn-cs"/>
              </a:rPr>
            </a:br>
            <a:endParaRPr lang="es-ES_tradnl"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err="1">
                <a:solidFill>
                  <a:schemeClr val="tx1"/>
                </a:solidFill>
                <a:effectLst/>
                <a:latin typeface="+mn-lt"/>
                <a:ea typeface="+mn-ea"/>
                <a:cs typeface="+mn-cs"/>
              </a:rPr>
              <a:t>Vocabulary</a:t>
            </a:r>
            <a:r>
              <a:rPr lang="es-ES_tradnl" sz="1200" b="1" kern="1200" dirty="0">
                <a:solidFill>
                  <a:schemeClr val="tx1"/>
                </a:solidFill>
                <a:effectLst/>
                <a:latin typeface="+mn-lt"/>
                <a:ea typeface="+mn-ea"/>
                <a:cs typeface="+mn-cs"/>
              </a:rPr>
              <a:t> (new </a:t>
            </a:r>
            <a:r>
              <a:rPr lang="es-ES_tradnl" sz="1200" b="1" kern="1200" dirty="0" err="1">
                <a:solidFill>
                  <a:schemeClr val="tx1"/>
                </a:solidFill>
                <a:effectLst/>
                <a:latin typeface="+mn-lt"/>
                <a:ea typeface="+mn-ea"/>
                <a:cs typeface="+mn-cs"/>
              </a:rPr>
              <a:t>words</a:t>
            </a:r>
            <a:r>
              <a:rPr lang="es-ES_tradnl" sz="1200" b="1" kern="1200" dirty="0">
                <a:solidFill>
                  <a:schemeClr val="tx1"/>
                </a:solidFill>
                <a:effectLst/>
                <a:latin typeface="+mn-lt"/>
                <a:ea typeface="+mn-ea"/>
                <a:cs typeface="+mn-cs"/>
              </a:rPr>
              <a:t> in </a:t>
            </a:r>
            <a:r>
              <a:rPr lang="es-ES_tradnl" sz="1200" b="1" kern="1200" dirty="0" err="1">
                <a:solidFill>
                  <a:schemeClr val="tx1"/>
                </a:solidFill>
                <a:effectLst/>
                <a:latin typeface="+mn-lt"/>
                <a:ea typeface="+mn-ea"/>
                <a:cs typeface="+mn-cs"/>
              </a:rPr>
              <a:t>bold</a:t>
            </a:r>
            <a:r>
              <a:rPr lang="es-ES_tradnl" sz="1200" kern="1200" dirty="0">
                <a:solidFill>
                  <a:schemeClr val="tx1"/>
                </a:solidFill>
                <a:effectLst/>
                <a:latin typeface="+mn-lt"/>
                <a:ea typeface="+mn-ea"/>
                <a:cs typeface="+mn-cs"/>
              </a:rPr>
              <a:t>): </a:t>
            </a:r>
            <a:r>
              <a:rPr lang="en-GB" sz="1200" b="1" dirty="0" err="1">
                <a:effectLst/>
                <a:latin typeface="Calibri" panose="020F0502020204030204" pitchFamily="34" charset="0"/>
                <a:ea typeface="Calibri" panose="020F0502020204030204" pitchFamily="34" charset="0"/>
              </a:rPr>
              <a:t>ir</a:t>
            </a:r>
            <a:r>
              <a:rPr lang="en-GB" sz="1200" b="1" dirty="0">
                <a:effectLst/>
                <a:latin typeface="Calibri" panose="020F0502020204030204" pitchFamily="34" charset="0"/>
                <a:ea typeface="Calibri" panose="020F0502020204030204" pitchFamily="34" charset="0"/>
              </a:rPr>
              <a:t>, </a:t>
            </a:r>
            <a:r>
              <a:rPr lang="en-GB" sz="1200" b="1" dirty="0" err="1">
                <a:effectLst/>
                <a:latin typeface="Calibri" panose="020F0502020204030204" pitchFamily="34" charset="0"/>
                <a:ea typeface="Calibri" panose="020F0502020204030204" pitchFamily="34" charset="0"/>
              </a:rPr>
              <a:t>voy</a:t>
            </a:r>
            <a:r>
              <a:rPr lang="en-GB" sz="1200" b="1" dirty="0">
                <a:effectLst/>
                <a:latin typeface="Calibri" panose="020F0502020204030204" pitchFamily="34" charset="0"/>
                <a:ea typeface="Calibri" panose="020F0502020204030204" pitchFamily="34" charset="0"/>
              </a:rPr>
              <a:t>, </a:t>
            </a:r>
            <a:r>
              <a:rPr lang="en-GB" sz="1200" b="1" dirty="0" err="1">
                <a:effectLst/>
                <a:latin typeface="Calibri" panose="020F0502020204030204" pitchFamily="34" charset="0"/>
                <a:ea typeface="Calibri" panose="020F0502020204030204" pitchFamily="34" charset="0"/>
              </a:rPr>
              <a:t>va</a:t>
            </a:r>
            <a:r>
              <a:rPr lang="en-GB" sz="1200" b="1" dirty="0">
                <a:effectLst/>
                <a:latin typeface="Calibri" panose="020F0502020204030204" pitchFamily="34" charset="0"/>
                <a:ea typeface="Calibri" panose="020F0502020204030204" pitchFamily="34" charset="0"/>
              </a:rPr>
              <a:t> </a:t>
            </a:r>
            <a:r>
              <a:rPr lang="en-GB" sz="1200" dirty="0">
                <a:effectLst/>
                <a:latin typeface="Calibri" panose="020F0502020204030204" pitchFamily="34" charset="0"/>
                <a:ea typeface="Calibri" panose="020F0502020204030204" pitchFamily="34" charset="0"/>
              </a:rPr>
              <a:t>[33] </a:t>
            </a:r>
            <a:r>
              <a:rPr lang="es-ES" sz="1200" dirty="0">
                <a:effectLst/>
                <a:latin typeface="Calibri" panose="020F0502020204030204" pitchFamily="34" charset="0"/>
                <a:ea typeface="Calibri" panose="020F0502020204030204" pitchFamily="34" charset="0"/>
              </a:rPr>
              <a:t>campo [342] </a:t>
            </a:r>
            <a:r>
              <a:rPr lang="es-ES" sz="1200" b="0" dirty="0">
                <a:effectLst/>
                <a:latin typeface="Calibri" panose="020F0502020204030204" pitchFamily="34" charset="0"/>
                <a:ea typeface="Calibri" panose="020F0502020204030204" pitchFamily="34" charset="0"/>
              </a:rPr>
              <a:t>ciudad </a:t>
            </a:r>
            <a:r>
              <a:rPr lang="es-ES" sz="1200" dirty="0">
                <a:effectLst/>
                <a:latin typeface="Calibri" panose="020F0502020204030204" pitchFamily="34" charset="0"/>
                <a:ea typeface="Calibri" panose="020F0502020204030204" pitchFamily="34" charset="0"/>
              </a:rPr>
              <a:t>[178] España [&gt;5000] </a:t>
            </a:r>
            <a:r>
              <a:rPr lang="es-ES" sz="1200" b="1" dirty="0">
                <a:effectLst/>
                <a:latin typeface="Calibri" panose="020F0502020204030204" pitchFamily="34" charset="0"/>
                <a:ea typeface="Calibri" panose="020F0502020204030204" pitchFamily="34" charset="0"/>
              </a:rPr>
              <a:t>este</a:t>
            </a:r>
            <a:r>
              <a:rPr lang="es-ES" sz="1200" dirty="0">
                <a:effectLst/>
                <a:latin typeface="Calibri" panose="020F0502020204030204" pitchFamily="34" charset="0"/>
                <a:ea typeface="Calibri" panose="020F0502020204030204" pitchFamily="34" charset="0"/>
              </a:rPr>
              <a:t> [24] </a:t>
            </a:r>
            <a:r>
              <a:rPr lang="es-ES" sz="1200" b="1" dirty="0">
                <a:effectLst/>
                <a:latin typeface="Calibri" panose="020F0502020204030204" pitchFamily="34" charset="0"/>
                <a:ea typeface="Calibri" panose="020F0502020204030204" pitchFamily="34" charset="0"/>
              </a:rPr>
              <a:t>norte</a:t>
            </a:r>
            <a:r>
              <a:rPr lang="es-ES" sz="1200" dirty="0">
                <a:effectLst/>
                <a:latin typeface="Calibri" panose="020F0502020204030204" pitchFamily="34" charset="0"/>
                <a:ea typeface="Calibri" panose="020F0502020204030204" pitchFamily="34" charset="0"/>
              </a:rPr>
              <a:t> [624] </a:t>
            </a:r>
            <a:r>
              <a:rPr lang="es-ES" sz="1200" b="1" dirty="0">
                <a:effectLst/>
                <a:latin typeface="Calibri" panose="020F0502020204030204" pitchFamily="34" charset="0"/>
                <a:ea typeface="Calibri" panose="020F0502020204030204" pitchFamily="34" charset="0"/>
              </a:rPr>
              <a:t>oeste </a:t>
            </a:r>
            <a:r>
              <a:rPr lang="es-ES" sz="1200" dirty="0">
                <a:effectLst/>
                <a:latin typeface="Calibri" panose="020F0502020204030204" pitchFamily="34" charset="0"/>
                <a:ea typeface="Calibri" panose="020F0502020204030204" pitchFamily="34" charset="0"/>
              </a:rPr>
              <a:t>[2416] </a:t>
            </a:r>
            <a:r>
              <a:rPr lang="es-ES" sz="1200" b="1" dirty="0">
                <a:effectLst/>
                <a:latin typeface="Calibri" panose="020F0502020204030204" pitchFamily="34" charset="0"/>
                <a:ea typeface="Calibri" panose="020F0502020204030204" pitchFamily="34" charset="0"/>
              </a:rPr>
              <a:t>sur </a:t>
            </a:r>
            <a:r>
              <a:rPr lang="es-ES" sz="1200" dirty="0">
                <a:effectLst/>
                <a:latin typeface="Calibri" panose="020F0502020204030204" pitchFamily="34" charset="0"/>
                <a:ea typeface="Calibri" panose="020F0502020204030204" pitchFamily="34" charset="0"/>
              </a:rPr>
              <a:t>[661] </a:t>
            </a:r>
            <a:r>
              <a:rPr lang="es-ES" sz="1200" b="0" dirty="0">
                <a:effectLst/>
                <a:latin typeface="Calibri" panose="020F0502020204030204" pitchFamily="34" charset="0"/>
                <a:ea typeface="Calibri" panose="020F0502020204030204" pitchFamily="34" charset="0"/>
              </a:rPr>
              <a:t>a</a:t>
            </a:r>
            <a:r>
              <a:rPr lang="es-ES" sz="1200" dirty="0">
                <a:effectLst/>
                <a:latin typeface="Calibri" panose="020F0502020204030204" pitchFamily="34" charset="0"/>
                <a:ea typeface="Calibri" panose="020F0502020204030204" pitchFamily="34" charset="0"/>
              </a:rPr>
              <a:t> [8] </a:t>
            </a:r>
            <a:r>
              <a:rPr lang="es-ES" sz="1200" b="0" dirty="0">
                <a:effectLst/>
                <a:latin typeface="Calibri" panose="020F0502020204030204" pitchFamily="34" charset="0"/>
                <a:ea typeface="Calibri" panose="020F0502020204030204" pitchFamily="34" charset="0"/>
              </a:rPr>
              <a:t>el </a:t>
            </a:r>
            <a:r>
              <a:rPr lang="es-ES" sz="1200" dirty="0">
                <a:effectLst/>
                <a:latin typeface="Calibri" panose="020F0502020204030204" pitchFamily="34" charset="0"/>
                <a:ea typeface="Calibri" panose="020F0502020204030204" pitchFamily="34" charset="0"/>
              </a:rPr>
              <a:t>[1]</a:t>
            </a:r>
            <a:r>
              <a:rPr lang="es-ES" sz="1200" b="0" dirty="0">
                <a:effectLst/>
                <a:latin typeface="Calibri" panose="020F0502020204030204" pitchFamily="34" charset="0"/>
                <a:ea typeface="Calibri" panose="020F0502020204030204" pitchFamily="34" charset="0"/>
              </a:rPr>
              <a:t> la </a:t>
            </a:r>
            <a:r>
              <a:rPr lang="es-ES" sz="1200" dirty="0">
                <a:effectLst/>
                <a:latin typeface="Calibri" panose="020F0502020204030204" pitchFamily="34" charset="0"/>
                <a:ea typeface="Calibri" panose="020F0502020204030204" pitchFamily="34" charset="0"/>
              </a:rPr>
              <a:t>[1]</a:t>
            </a:r>
          </a:p>
          <a:p>
            <a:endParaRPr lang="es-ES_tradnl" sz="1200" b="1" kern="1200" dirty="0">
              <a:solidFill>
                <a:schemeClr val="tx1"/>
              </a:solidFill>
              <a:effectLst/>
              <a:latin typeface="+mn-lt"/>
              <a:ea typeface="+mn-ea"/>
              <a:cs typeface="+mn-cs"/>
            </a:endParaRPr>
          </a:p>
          <a:p>
            <a:r>
              <a:rPr lang="es-ES_tradnl" sz="1200" b="1" kern="1200" dirty="0" err="1">
                <a:solidFill>
                  <a:schemeClr val="tx1"/>
                </a:solidFill>
                <a:effectLst/>
                <a:latin typeface="+mn-lt"/>
                <a:ea typeface="+mn-ea"/>
                <a:cs typeface="+mn-cs"/>
              </a:rPr>
              <a:t>Revisit</a:t>
            </a:r>
            <a:r>
              <a:rPr lang="es-ES_tradnl" sz="1200" b="1" kern="1200" dirty="0">
                <a:solidFill>
                  <a:schemeClr val="tx1"/>
                </a:solidFill>
                <a:effectLst/>
                <a:latin typeface="+mn-lt"/>
                <a:ea typeface="+mn-ea"/>
                <a:cs typeface="+mn-cs"/>
              </a:rPr>
              <a:t> 1</a:t>
            </a:r>
            <a:r>
              <a:rPr lang="es-ES_tradnl"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ayudar </a:t>
            </a:r>
            <a:r>
              <a:rPr lang="es-ES" sz="1200" kern="1200" dirty="0">
                <a:solidFill>
                  <a:schemeClr val="tx1"/>
                </a:solidFill>
                <a:effectLst/>
                <a:latin typeface="+mn-lt"/>
                <a:ea typeface="+mn-ea"/>
                <a:cs typeface="+mn-cs"/>
              </a:rPr>
              <a:t>[328]  </a:t>
            </a:r>
            <a:r>
              <a:rPr lang="es-ES" sz="1200" b="1" kern="1200" dirty="0">
                <a:solidFill>
                  <a:schemeClr val="tx1"/>
                </a:solidFill>
                <a:effectLst/>
                <a:latin typeface="+mn-lt"/>
                <a:ea typeface="+mn-ea"/>
                <a:cs typeface="+mn-cs"/>
              </a:rPr>
              <a:t>limpiar </a:t>
            </a:r>
            <a:r>
              <a:rPr lang="es-ES" sz="1200" kern="1200" dirty="0">
                <a:solidFill>
                  <a:schemeClr val="tx1"/>
                </a:solidFill>
                <a:effectLst/>
                <a:latin typeface="+mn-lt"/>
                <a:ea typeface="+mn-ea"/>
                <a:cs typeface="+mn-cs"/>
              </a:rPr>
              <a:t>[1713] </a:t>
            </a:r>
            <a:r>
              <a:rPr lang="es-ES" sz="1200" b="1" kern="1200" dirty="0">
                <a:solidFill>
                  <a:schemeClr val="tx1"/>
                </a:solidFill>
                <a:effectLst/>
                <a:latin typeface="+mn-lt"/>
                <a:ea typeface="+mn-ea"/>
                <a:cs typeface="+mn-cs"/>
              </a:rPr>
              <a:t>tocar </a:t>
            </a:r>
            <a:r>
              <a:rPr lang="es-ES" sz="1200" kern="1200" dirty="0">
                <a:solidFill>
                  <a:schemeClr val="tx1"/>
                </a:solidFill>
                <a:effectLst/>
                <a:latin typeface="+mn-lt"/>
                <a:ea typeface="+mn-ea"/>
                <a:cs typeface="+mn-cs"/>
              </a:rPr>
              <a:t>[327]  abuela [783]  caballo [907] casa [106] cocina [1214] guitarra [2705] </a:t>
            </a:r>
            <a:r>
              <a:rPr lang="es-ES" sz="1200" b="1" kern="1200" dirty="0">
                <a:solidFill>
                  <a:schemeClr val="tx1"/>
                </a:solidFill>
                <a:effectLst/>
                <a:latin typeface="+mn-lt"/>
                <a:ea typeface="+mn-ea"/>
                <a:cs typeface="+mn-cs"/>
              </a:rPr>
              <a:t>vaca</a:t>
            </a:r>
            <a:r>
              <a:rPr lang="es-ES" sz="1200" kern="1200" dirty="0">
                <a:solidFill>
                  <a:schemeClr val="tx1"/>
                </a:solidFill>
                <a:effectLst/>
                <a:latin typeface="+mn-lt"/>
                <a:ea typeface="+mn-ea"/>
                <a:cs typeface="+mn-cs"/>
              </a:rPr>
              <a:t> [2775] de [2] </a:t>
            </a:r>
            <a:r>
              <a:rPr lang="es-ES" sz="1200" b="1" kern="1200" dirty="0">
                <a:solidFill>
                  <a:schemeClr val="tx1"/>
                </a:solidFill>
                <a:effectLst/>
                <a:latin typeface="+mn-lt"/>
                <a:ea typeface="+mn-ea"/>
                <a:cs typeface="+mn-cs"/>
              </a:rPr>
              <a:t>dentro</a:t>
            </a:r>
            <a:r>
              <a:rPr lang="es-ES" sz="1200" kern="1200" dirty="0">
                <a:solidFill>
                  <a:schemeClr val="tx1"/>
                </a:solidFill>
                <a:effectLst/>
                <a:latin typeface="+mn-lt"/>
                <a:ea typeface="+mn-ea"/>
                <a:cs typeface="+mn-cs"/>
              </a:rPr>
              <a:t> [548] </a:t>
            </a:r>
            <a:r>
              <a:rPr lang="es-ES" sz="1200" b="1" kern="1200" dirty="0">
                <a:solidFill>
                  <a:schemeClr val="tx1"/>
                </a:solidFill>
                <a:effectLst/>
                <a:latin typeface="+mn-lt"/>
                <a:ea typeface="+mn-ea"/>
                <a:cs typeface="+mn-cs"/>
              </a:rPr>
              <a:t>fuera</a:t>
            </a:r>
            <a:r>
              <a:rPr lang="es-ES" sz="1200" kern="1200" dirty="0">
                <a:solidFill>
                  <a:schemeClr val="tx1"/>
                </a:solidFill>
                <a:effectLst/>
                <a:latin typeface="+mn-lt"/>
                <a:ea typeface="+mn-ea"/>
                <a:cs typeface="+mn-cs"/>
              </a:rPr>
              <a:t> [299] </a:t>
            </a:r>
            <a:endParaRPr lang="es-ES_tradnl" sz="1200" kern="1200" dirty="0">
              <a:solidFill>
                <a:schemeClr val="tx1"/>
              </a:solidFill>
              <a:effectLst/>
              <a:latin typeface="+mn-lt"/>
              <a:ea typeface="+mn-ea"/>
              <a:cs typeface="+mn-cs"/>
            </a:endParaRPr>
          </a:p>
          <a:p>
            <a:r>
              <a:rPr lang="es-ES_tradnl" sz="1200" b="1" kern="1200" dirty="0" err="1">
                <a:solidFill>
                  <a:schemeClr val="tx1"/>
                </a:solidFill>
                <a:effectLst/>
                <a:latin typeface="+mn-lt"/>
                <a:ea typeface="+mn-ea"/>
                <a:cs typeface="+mn-cs"/>
              </a:rPr>
              <a:t>Revisit</a:t>
            </a:r>
            <a:r>
              <a:rPr lang="es-ES_tradnl" sz="1200" b="1" kern="1200" dirty="0">
                <a:solidFill>
                  <a:schemeClr val="tx1"/>
                </a:solidFill>
                <a:effectLst/>
                <a:latin typeface="+mn-lt"/>
                <a:ea typeface="+mn-ea"/>
                <a:cs typeface="+mn-cs"/>
              </a:rPr>
              <a:t> 2</a:t>
            </a:r>
            <a:r>
              <a:rPr lang="es-ES_tradnl" sz="1200" kern="12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tiene [8] </a:t>
            </a:r>
            <a:r>
              <a:rPr lang="es-ES" sz="1200" b="1" kern="1200" dirty="0">
                <a:solidFill>
                  <a:schemeClr val="tx1"/>
                </a:solidFill>
                <a:effectLst/>
                <a:latin typeface="+mn-lt"/>
                <a:ea typeface="+mn-ea"/>
                <a:cs typeface="+mn-cs"/>
              </a:rPr>
              <a:t>cara </a:t>
            </a:r>
            <a:r>
              <a:rPr lang="es-ES" sz="1200" kern="1200" dirty="0">
                <a:solidFill>
                  <a:schemeClr val="tx1"/>
                </a:solidFill>
                <a:effectLst/>
                <a:latin typeface="+mn-lt"/>
                <a:ea typeface="+mn-ea"/>
                <a:cs typeface="+mn-cs"/>
              </a:rPr>
              <a:t>[337]</a:t>
            </a:r>
            <a:r>
              <a:rPr lang="es-ES" sz="1200" b="1" kern="1200" dirty="0">
                <a:solidFill>
                  <a:schemeClr val="tx1"/>
                </a:solidFill>
                <a:effectLst/>
                <a:latin typeface="+mn-lt"/>
                <a:ea typeface="+mn-ea"/>
                <a:cs typeface="+mn-cs"/>
              </a:rPr>
              <a:t> médico </a:t>
            </a:r>
            <a:r>
              <a:rPr lang="es-ES" sz="1200" kern="1200" dirty="0">
                <a:solidFill>
                  <a:schemeClr val="tx1"/>
                </a:solidFill>
                <a:effectLst/>
                <a:latin typeface="+mn-lt"/>
                <a:ea typeface="+mn-ea"/>
                <a:cs typeface="+mn-cs"/>
              </a:rPr>
              <a:t>[692] nariz [1570] ojo [169] </a:t>
            </a:r>
            <a:r>
              <a:rPr lang="es-ES" sz="1200" b="1" kern="1200" dirty="0">
                <a:solidFill>
                  <a:schemeClr val="tx1"/>
                </a:solidFill>
                <a:effectLst/>
                <a:latin typeface="+mn-lt"/>
                <a:ea typeface="+mn-ea"/>
                <a:cs typeface="+mn-cs"/>
              </a:rPr>
              <a:t>oreja </a:t>
            </a:r>
            <a:r>
              <a:rPr lang="es-ES" sz="1200" kern="1200" dirty="0">
                <a:solidFill>
                  <a:schemeClr val="tx1"/>
                </a:solidFill>
                <a:effectLst/>
                <a:latin typeface="+mn-lt"/>
                <a:ea typeface="+mn-ea"/>
                <a:cs typeface="+mn-cs"/>
              </a:rPr>
              <a:t>[2095] </a:t>
            </a:r>
            <a:r>
              <a:rPr lang="es-ES" sz="1200" b="1" kern="1200" dirty="0">
                <a:solidFill>
                  <a:schemeClr val="tx1"/>
                </a:solidFill>
                <a:effectLst/>
                <a:latin typeface="+mn-lt"/>
                <a:ea typeface="+mn-ea"/>
                <a:cs typeface="+mn-cs"/>
              </a:rPr>
              <a:t>pelo </a:t>
            </a:r>
            <a:r>
              <a:rPr lang="es-ES" sz="1200" kern="1200" dirty="0">
                <a:solidFill>
                  <a:schemeClr val="tx1"/>
                </a:solidFill>
                <a:effectLst/>
                <a:latin typeface="+mn-lt"/>
                <a:ea typeface="+mn-ea"/>
                <a:cs typeface="+mn-cs"/>
              </a:rPr>
              <a:t>[873] profesor / profesora [501] azul [811] </a:t>
            </a:r>
            <a:r>
              <a:rPr lang="es-ES" sz="1200" b="1" kern="1200" dirty="0">
                <a:solidFill>
                  <a:schemeClr val="tx1"/>
                </a:solidFill>
                <a:effectLst/>
                <a:latin typeface="+mn-lt"/>
                <a:ea typeface="+mn-ea"/>
                <a:cs typeface="+mn-cs"/>
              </a:rPr>
              <a:t>corto</a:t>
            </a:r>
            <a:r>
              <a:rPr lang="es-ES" sz="1200" kern="1200" dirty="0">
                <a:solidFill>
                  <a:schemeClr val="tx1"/>
                </a:solidFill>
                <a:effectLst/>
                <a:latin typeface="+mn-lt"/>
                <a:ea typeface="+mn-ea"/>
                <a:cs typeface="+mn-cs"/>
              </a:rPr>
              <a:t> [1055]  grande [66] gris [1751]</a:t>
            </a:r>
            <a:r>
              <a:rPr lang="es-ES" sz="1200" b="1" kern="1200" dirty="0">
                <a:solidFill>
                  <a:schemeClr val="tx1"/>
                </a:solidFill>
                <a:effectLst/>
                <a:latin typeface="+mn-lt"/>
                <a:ea typeface="+mn-ea"/>
                <a:cs typeface="+mn-cs"/>
              </a:rPr>
              <a:t> largo </a:t>
            </a:r>
            <a:r>
              <a:rPr lang="es-ES" sz="1200" kern="1200" dirty="0">
                <a:solidFill>
                  <a:schemeClr val="tx1"/>
                </a:solidFill>
                <a:effectLst/>
                <a:latin typeface="+mn-lt"/>
                <a:ea typeface="+mn-ea"/>
                <a:cs typeface="+mn-cs"/>
              </a:rPr>
              <a:t>[300] </a:t>
            </a:r>
            <a:r>
              <a:rPr lang="es-ES" sz="1200" b="1" kern="1200" dirty="0">
                <a:solidFill>
                  <a:schemeClr val="tx1"/>
                </a:solidFill>
                <a:effectLst/>
                <a:latin typeface="+mn-lt"/>
                <a:ea typeface="+mn-ea"/>
                <a:cs typeface="+mn-cs"/>
              </a:rPr>
              <a:t>moreno </a:t>
            </a:r>
            <a:r>
              <a:rPr lang="es-ES" sz="1200" kern="1200" dirty="0">
                <a:solidFill>
                  <a:schemeClr val="tx1"/>
                </a:solidFill>
                <a:effectLst/>
                <a:latin typeface="+mn-lt"/>
                <a:ea typeface="+mn-ea"/>
                <a:cs typeface="+mn-cs"/>
              </a:rPr>
              <a:t>[3304] </a:t>
            </a:r>
            <a:r>
              <a:rPr lang="es-ES" sz="1200" b="1" kern="1200" dirty="0">
                <a:solidFill>
                  <a:schemeClr val="tx1"/>
                </a:solidFill>
                <a:effectLst/>
                <a:latin typeface="+mn-lt"/>
                <a:ea typeface="+mn-ea"/>
                <a:cs typeface="+mn-cs"/>
              </a:rPr>
              <a:t>negro</a:t>
            </a:r>
            <a:r>
              <a:rPr lang="es-ES" sz="1200" kern="1200" dirty="0">
                <a:solidFill>
                  <a:schemeClr val="tx1"/>
                </a:solidFill>
                <a:effectLst/>
                <a:latin typeface="+mn-lt"/>
                <a:ea typeface="+mn-ea"/>
                <a:cs typeface="+mn-cs"/>
              </a:rPr>
              <a:t> [307] pequeño [202] </a:t>
            </a:r>
            <a:r>
              <a:rPr lang="es-ES" sz="1200" b="1" kern="1200" dirty="0">
                <a:solidFill>
                  <a:schemeClr val="tx1"/>
                </a:solidFill>
                <a:effectLst/>
                <a:latin typeface="+mn-lt"/>
                <a:ea typeface="+mn-ea"/>
                <a:cs typeface="+mn-cs"/>
              </a:rPr>
              <a:t>redondo</a:t>
            </a:r>
            <a:r>
              <a:rPr lang="es-ES" sz="1200" kern="1200" dirty="0">
                <a:solidFill>
                  <a:schemeClr val="tx1"/>
                </a:solidFill>
                <a:effectLst/>
                <a:latin typeface="+mn-lt"/>
                <a:ea typeface="+mn-ea"/>
                <a:cs typeface="+mn-cs"/>
              </a:rPr>
              <a:t> [2470] rubio [2861] verde [812] los / las [1]</a:t>
            </a:r>
            <a:endParaRPr lang="es-ES_tradnl"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Glossed words: </a:t>
            </a:r>
            <a:r>
              <a:rPr lang="es-ES" sz="1200" b="1" dirty="0">
                <a:effectLst/>
                <a:latin typeface="Calibri" panose="020F0502020204030204" pitchFamily="34" charset="0"/>
                <a:ea typeface="Calibri" panose="020F0502020204030204" pitchFamily="34" charset="0"/>
              </a:rPr>
              <a:t>costa</a:t>
            </a:r>
            <a:r>
              <a:rPr lang="es-ES" sz="1200" dirty="0">
                <a:effectLst/>
                <a:latin typeface="Calibri" panose="020F0502020204030204" pitchFamily="34" charset="0"/>
                <a:ea typeface="Calibri" panose="020F0502020204030204" pitchFamily="34" charset="0"/>
              </a:rPr>
              <a:t> [896] </a:t>
            </a:r>
            <a:r>
              <a:rPr lang="es-ES" sz="1200" b="1" kern="1200" dirty="0">
                <a:solidFill>
                  <a:schemeClr val="tx1"/>
                </a:solidFill>
                <a:effectLst/>
                <a:latin typeface="+mn-lt"/>
                <a:ea typeface="+mn-ea"/>
                <a:cs typeface="+mn-cs"/>
              </a:rPr>
              <a:t>lengua</a:t>
            </a:r>
            <a:r>
              <a:rPr lang="es-ES" sz="1200" kern="1200" dirty="0">
                <a:solidFill>
                  <a:schemeClr val="tx1"/>
                </a:solidFill>
                <a:effectLst/>
                <a:latin typeface="+mn-lt"/>
                <a:ea typeface="+mn-ea"/>
                <a:cs typeface="+mn-cs"/>
              </a:rPr>
              <a:t> [586] </a:t>
            </a:r>
            <a:r>
              <a:rPr kumimoji="0" lang="en-GB" sz="1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ordenador</a:t>
            </a:r>
            <a:r>
              <a:rPr kumimoji="0" lang="en-GB" sz="1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[2624]</a:t>
            </a:r>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sueño</a:t>
            </a:r>
            <a:r>
              <a:rPr lang="es-ES" sz="1200" kern="1200" dirty="0">
                <a:solidFill>
                  <a:schemeClr val="tx1"/>
                </a:solidFill>
                <a:effectLst/>
                <a:latin typeface="+mn-lt"/>
                <a:ea typeface="+mn-ea"/>
                <a:cs typeface="+mn-cs"/>
              </a:rPr>
              <a:t> [460] </a:t>
            </a:r>
            <a:r>
              <a:rPr lang="es-ES" sz="1200" b="1" kern="1200" dirty="0">
                <a:solidFill>
                  <a:schemeClr val="tx1"/>
                </a:solidFill>
                <a:effectLst/>
                <a:latin typeface="+mn-lt"/>
                <a:ea typeface="+mn-ea"/>
                <a:cs typeface="+mn-cs"/>
              </a:rPr>
              <a:t>su</a:t>
            </a:r>
            <a:r>
              <a:rPr lang="es-ES" sz="1200" kern="1200" dirty="0">
                <a:solidFill>
                  <a:schemeClr val="tx1"/>
                </a:solidFill>
                <a:effectLst/>
                <a:latin typeface="+mn-lt"/>
                <a:ea typeface="+mn-ea"/>
                <a:cs typeface="+mn-cs"/>
              </a:rPr>
              <a:t> [12] </a:t>
            </a:r>
            <a:r>
              <a:rPr lang="es-ES" sz="1200" b="1" kern="1200" dirty="0">
                <a:solidFill>
                  <a:schemeClr val="tx1"/>
                </a:solidFill>
                <a:effectLst/>
                <a:latin typeface="+mn-lt"/>
                <a:ea typeface="+mn-ea"/>
                <a:cs typeface="+mn-cs"/>
              </a:rPr>
              <a:t>minoritaria</a:t>
            </a:r>
            <a:r>
              <a:rPr lang="es-ES" sz="1200" kern="1200" dirty="0">
                <a:solidFill>
                  <a:schemeClr val="tx1"/>
                </a:solidFill>
                <a:effectLst/>
                <a:latin typeface="+mn-lt"/>
                <a:ea typeface="+mn-ea"/>
                <a:cs typeface="+mn-cs"/>
              </a:rPr>
              <a:t> [&gt;5000]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For any </a:t>
            </a:r>
            <a:r>
              <a:rPr lang="en-GB" sz="1200" i="1" dirty="0">
                <a:effectLst/>
                <a:latin typeface="Calibri" panose="020F0502020204030204" pitchFamily="34" charset="0"/>
                <a:ea typeface="Calibri" panose="020F0502020204030204" pitchFamily="34" charset="0"/>
              </a:rPr>
              <a:t>other </a:t>
            </a:r>
            <a:r>
              <a:rPr lang="en-GB" sz="1200" dirty="0">
                <a:effectLst/>
                <a:latin typeface="Calibri" panose="020F0502020204030204" pitchFamily="34" charset="0"/>
                <a:ea typeface="Calibri" panose="020F0502020204030204" pitchFamily="34" charset="0"/>
              </a:rPr>
              <a:t>words that occur incidentally in this PowerPoint, frequency rankings will be provided in the notes field wherever possible.</a:t>
            </a: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and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dirty="0"/>
          </a:p>
          <a:p>
            <a:pPr marL="0" lvl="0" indent="0" algn="l" rtl="0">
              <a:spcBef>
                <a:spcPts val="0"/>
              </a:spcBef>
              <a:spcAft>
                <a:spcPts val="0"/>
              </a:spcAft>
              <a:buNone/>
            </a:pPr>
            <a:endParaRPr lang="en-GB" b="1" i="0" u="none" strike="noStrike" dirty="0">
              <a:solidFill>
                <a:srgbClr val="002060"/>
              </a:solidFill>
              <a:effectLst/>
              <a:latin typeface="docs-Century Gothic"/>
            </a:endParaRPr>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b="1" i="0" u="none" strike="noStrike" dirty="0">
              <a:solidFill>
                <a:srgbClr val="002060"/>
              </a:solidFill>
              <a:effectLst/>
              <a:latin typeface="docs-Century Gothic"/>
            </a:endParaRPr>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oral practice of the key grammatical features of week 6 (</a:t>
            </a:r>
            <a:r>
              <a:rPr lang="en-GB" b="0" dirty="0" err="1"/>
              <a:t>ir</a:t>
            </a:r>
            <a:r>
              <a:rPr lang="en-GB" b="0" dirty="0"/>
              <a:t>, to the)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Teacher to read the context and ensure this is clear.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Pupils to read the message aloud in pairs. Some words are jumbled, some others are in English.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Elicit answers from pupils and click to bring up answers.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to bring up part 2 of the task to check understanding. Pupils can say the English words for the items mentioned in the e-mail aloud (animations appear on click from left to right, in the order they are mentioned in the text).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rgbClr val="002060"/>
                </a:solidFill>
                <a:latin typeface="Century Gothic" panose="020B0502020202020204" pitchFamily="34" charset="0"/>
              </a:rPr>
              <a:t>el</a:t>
            </a:r>
            <a:r>
              <a:rPr lang="en-GB" sz="1200" b="1" dirty="0">
                <a:solidFill>
                  <a:srgbClr val="002060"/>
                </a:solidFill>
                <a:latin typeface="Century Gothic" panose="020B0502020202020204" pitchFamily="34" charset="0"/>
              </a:rPr>
              <a:t> </a:t>
            </a:r>
            <a:r>
              <a:rPr kumimoji="0" lang="en-GB" sz="1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ordenador</a:t>
            </a:r>
            <a:r>
              <a:rPr kumimoji="0" lang="en-GB" sz="1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[2624]</a:t>
            </a: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045431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6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written comprehension of the key grammatical features of week 6 (</a:t>
            </a:r>
            <a:r>
              <a:rPr lang="en-GB" b="0" dirty="0" err="1"/>
              <a:t>ir</a:t>
            </a:r>
            <a:r>
              <a:rPr lang="en-GB" b="0" dirty="0"/>
              <a:t>, to the) &amp; previously introduced vocabulary.</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Pupils to read the message again and translate it into English.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to bring up answers (each sentence at a time)</a:t>
            </a: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9361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354391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Spanish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177060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 1</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524766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 2</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022967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GB" b="1" dirty="0"/>
              <a:t>Timing: </a:t>
            </a:r>
            <a:r>
              <a:rPr lang="en-GB" b="0" dirty="0"/>
              <a:t>7 minutes </a:t>
            </a:r>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Clr>
                <a:schemeClr val="dk1"/>
              </a:buClr>
              <a:buSzPts val="1200"/>
              <a:buFont typeface="Calibri"/>
              <a:buNone/>
            </a:pPr>
            <a:r>
              <a:rPr lang="en-GB" b="1" dirty="0"/>
              <a:t>Aim: </a:t>
            </a:r>
            <a:r>
              <a:rPr lang="en-GB" dirty="0"/>
              <a:t>to practise SSC [b] and [v] and revisit vocabulary.</a:t>
            </a:r>
          </a:p>
          <a:p>
            <a:pPr marL="0" marR="0" lvl="0" indent="0" algn="l" rtl="0">
              <a:lnSpc>
                <a:spcPct val="100000"/>
              </a:lnSpc>
              <a:spcBef>
                <a:spcPts val="0"/>
              </a:spcBef>
              <a:spcAft>
                <a:spcPts val="0"/>
              </a:spcAft>
              <a:buClr>
                <a:schemeClr val="dk1"/>
              </a:buClr>
              <a:buSzPts val="1200"/>
              <a:buFont typeface="Calibri"/>
              <a:buNone/>
            </a:pPr>
            <a:r>
              <a:rPr lang="en-GB" b="1" dirty="0"/>
              <a:t>NB. </a:t>
            </a:r>
            <a:r>
              <a:rPr lang="en-GB" b="0" dirty="0"/>
              <a:t>These are all words previously introduced in Azul terms 1 &amp; 2 so far.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Pupils </a:t>
            </a:r>
            <a:r>
              <a:rPr lang="en-GB" baseline="0" dirty="0"/>
              <a:t>to write the missing letter (or the entire word).</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aseline="0" dirty="0"/>
              <a:t>Click to bring up answers.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aseline="0" dirty="0"/>
              <a:t>Click to bring up part B. Pupils to practise the words. Remind pupils </a:t>
            </a:r>
            <a:r>
              <a:rPr lang="en-GB" b="1" baseline="0" dirty="0"/>
              <a:t>b</a:t>
            </a:r>
            <a:r>
              <a:rPr lang="en-GB" baseline="0" dirty="0"/>
              <a:t> and </a:t>
            </a:r>
            <a:r>
              <a:rPr lang="en-GB" b="1" baseline="0" dirty="0"/>
              <a:t>v</a:t>
            </a:r>
            <a:r>
              <a:rPr lang="en-GB" baseline="0" dirty="0"/>
              <a:t> have the same sound in Spanish.</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aseline="0" dirty="0"/>
              <a:t>Click to bring part C instructions. Pupils to match Spanish words with English translations. Encourage pupils to practise in pairs saying the Spanish word and the English translation rather than just saying the number.</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aseline="0" dirty="0"/>
              <a:t>Elicit number (or Spanish word) when going through answers. </a:t>
            </a:r>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84380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0" dirty="0"/>
              <a:t>10 minutes [Part 1 + Part 2]</a:t>
            </a:r>
          </a:p>
          <a:p>
            <a:pPr marL="0" indent="0">
              <a:buNone/>
            </a:pPr>
            <a:endParaRPr lang="en-US" b="1" dirty="0"/>
          </a:p>
          <a:p>
            <a:pPr marL="0" indent="0">
              <a:buNone/>
            </a:pPr>
            <a:r>
              <a:rPr lang="en-US" b="1" dirty="0"/>
              <a:t>Aim: </a:t>
            </a:r>
            <a:r>
              <a:rPr lang="en-US" b="0" dirty="0"/>
              <a:t>written comprehension of some previously taught vocabulary within a longer text; to introduce the context for the remaining activities. </a:t>
            </a:r>
          </a:p>
          <a:p>
            <a:pPr marL="0" indent="0">
              <a:buNone/>
            </a:pPr>
            <a:endParaRPr lang="en-US" b="0" baseline="0" dirty="0"/>
          </a:p>
          <a:p>
            <a:pPr marL="0" indent="0">
              <a:buNone/>
            </a:pPr>
            <a:r>
              <a:rPr lang="en-US" b="1" baseline="0" dirty="0"/>
              <a:t>Procedure:</a:t>
            </a:r>
          </a:p>
          <a:p>
            <a:pPr marL="0" indent="0">
              <a:buNone/>
            </a:pPr>
            <a:r>
              <a:rPr lang="en-GB" b="0" dirty="0"/>
              <a:t>Part 1 [6 minutes]</a:t>
            </a:r>
          </a:p>
          <a:p>
            <a:pPr marL="0" indent="0">
              <a:buNone/>
            </a:pPr>
            <a:endParaRPr lang="en-GB" b="0" dirty="0"/>
          </a:p>
          <a:p>
            <a:pPr marL="228600" indent="-228600">
              <a:buAutoNum type="arabicPeriod"/>
            </a:pPr>
            <a:r>
              <a:rPr lang="en-US" b="0" baseline="0" dirty="0"/>
              <a:t>Give pupils 2-3 minutes to read the sentences with a partner and find the Spanish meanings for the seven English words.</a:t>
            </a:r>
          </a:p>
          <a:p>
            <a:pPr marL="228600" indent="-228600">
              <a:buAutoNum type="arabicPeriod"/>
            </a:pPr>
            <a:r>
              <a:rPr lang="en-US" b="0" baseline="0" dirty="0">
                <a:sym typeface="Wingdings" panose="05000000000000000000" pitchFamily="2" charset="2"/>
              </a:rPr>
              <a:t>Pupils could be asked to read the text aloud in pairs, taking it in turns to read alternate sentences. </a:t>
            </a:r>
          </a:p>
          <a:p>
            <a:pPr marL="228600" indent="-228600">
              <a:buAutoNum type="arabicPeriod"/>
            </a:pPr>
            <a:r>
              <a:rPr lang="en-US" b="0" baseline="0" dirty="0">
                <a:sym typeface="Wingdings" panose="05000000000000000000" pitchFamily="2" charset="2"/>
              </a:rPr>
              <a:t>Click the audio buttons to hear each sentence, if desired.</a:t>
            </a:r>
            <a:endParaRPr lang="en-US" b="0" baseline="0" dirty="0"/>
          </a:p>
          <a:p>
            <a:pPr marL="228600" indent="-228600">
              <a:buAutoNum type="arabicPeriod"/>
            </a:pPr>
            <a:r>
              <a:rPr lang="en-US" b="0" baseline="0" dirty="0">
                <a:sym typeface="Wingdings" panose="05000000000000000000" pitchFamily="2" charset="2"/>
              </a:rPr>
              <a:t>Click on each English word to reveal the Spanish translation.</a:t>
            </a:r>
          </a:p>
          <a:p>
            <a:pPr marL="0" indent="0">
              <a:buNone/>
            </a:pPr>
            <a:endParaRPr lang="en-GB" b="0" dirty="0"/>
          </a:p>
          <a:p>
            <a:pPr marL="0" indent="0">
              <a:buNone/>
            </a:pPr>
            <a:r>
              <a:rPr lang="en-GB" b="0" dirty="0"/>
              <a:t>Part 2 (next slide)</a:t>
            </a:r>
          </a:p>
          <a:p>
            <a:r>
              <a:rPr lang="es-ES" sz="1200" b="1" kern="1200" dirty="0" err="1">
                <a:solidFill>
                  <a:schemeClr val="tx1"/>
                </a:solidFill>
                <a:effectLst/>
                <a:latin typeface="+mn-lt"/>
                <a:ea typeface="+mn-ea"/>
                <a:cs typeface="+mn-cs"/>
              </a:rPr>
              <a:t>Frequency</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of</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unknown</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words</a:t>
            </a:r>
            <a:r>
              <a:rPr lang="es-ES" sz="1200" b="1" kern="1200" dirty="0">
                <a:solidFill>
                  <a:schemeClr val="tx1"/>
                </a:solidFill>
                <a:effectLst/>
                <a:latin typeface="+mn-lt"/>
                <a:ea typeface="+mn-ea"/>
                <a:cs typeface="+mn-cs"/>
              </a:rPr>
              <a:t> and </a:t>
            </a:r>
            <a:r>
              <a:rPr lang="es-ES" sz="1200" b="1" kern="1200" dirty="0" err="1">
                <a:solidFill>
                  <a:schemeClr val="tx1"/>
                </a:solidFill>
                <a:effectLst/>
                <a:latin typeface="+mn-lt"/>
                <a:ea typeface="+mn-ea"/>
                <a:cs typeface="+mn-cs"/>
              </a:rPr>
              <a:t>cognates</a:t>
            </a:r>
            <a:r>
              <a:rPr lang="es-ES" sz="1200" kern="1200" dirty="0">
                <a:solidFill>
                  <a:schemeClr val="tx1"/>
                </a:solidFill>
                <a:effectLst/>
                <a:latin typeface="+mn-lt"/>
                <a:ea typeface="+mn-ea"/>
                <a:cs typeface="+mn-cs"/>
              </a:rPr>
              <a:t>:</a:t>
            </a:r>
            <a:br>
              <a:rPr lang="es-ES" sz="1200" kern="1200" dirty="0">
                <a:solidFill>
                  <a:schemeClr val="tx1"/>
                </a:solidFill>
                <a:effectLst/>
                <a:latin typeface="+mn-lt"/>
                <a:ea typeface="+mn-ea"/>
                <a:cs typeface="+mn-cs"/>
              </a:rPr>
            </a:br>
            <a:r>
              <a:rPr lang="es-ES" sz="1200" kern="1200" dirty="0">
                <a:solidFill>
                  <a:schemeClr val="tx1"/>
                </a:solidFill>
                <a:effectLst/>
                <a:latin typeface="+mn-lt"/>
                <a:ea typeface="+mn-ea"/>
                <a:cs typeface="+mn-cs"/>
              </a:rPr>
              <a:t>sueño [460] su [12] lengua [586] minoritaria [&gt;5000]</a:t>
            </a:r>
          </a:p>
          <a:p>
            <a:endParaRPr lang="es-E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indent="0">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dirty="0">
                <a:solidFill>
                  <a:schemeClr val="dk1"/>
                </a:solidFill>
                <a:latin typeface="+mn-lt"/>
                <a:cs typeface="Calibri"/>
                <a:sym typeface="Calibri"/>
              </a:rPr>
              <a:t>Diego </a:t>
            </a:r>
            <a:r>
              <a:rPr lang="en-GB" sz="1200" b="0" i="0" u="none" strike="noStrike" dirty="0" err="1">
                <a:solidFill>
                  <a:schemeClr val="dk1"/>
                </a:solidFill>
                <a:latin typeface="+mn-lt"/>
                <a:cs typeface="Calibri"/>
                <a:sym typeface="Calibri"/>
              </a:rPr>
              <a:t>Delso</a:t>
            </a:r>
            <a:r>
              <a:rPr lang="en-GB" sz="1200" b="0" i="0" u="none" strike="noStrike" dirty="0">
                <a:solidFill>
                  <a:schemeClr val="dk1"/>
                </a:solidFill>
                <a:latin typeface="+mn-lt"/>
                <a:cs typeface="Calibri"/>
                <a:sym typeface="Calibri"/>
              </a:rPr>
              <a:t>, CC BY-SA 4.0 &lt;https://creativecommons.org/licenses/by-sa/4.0&gt;, via Wikimedia Commons</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6747320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0" dirty="0"/>
              <a:t>4 minutes (Part 2) </a:t>
            </a:r>
            <a:r>
              <a:rPr lang="en-GB" b="1" dirty="0"/>
              <a:t>[1/6]</a:t>
            </a:r>
          </a:p>
          <a:p>
            <a:pPr marL="0" indent="0">
              <a:buNone/>
            </a:pPr>
            <a:endParaRPr lang="en-US" b="1" dirty="0"/>
          </a:p>
          <a:p>
            <a:pPr marL="0" indent="0">
              <a:buNone/>
            </a:pPr>
            <a:r>
              <a:rPr lang="en-US" b="1" dirty="0"/>
              <a:t>Aim: </a:t>
            </a:r>
            <a:r>
              <a:rPr lang="en-US" b="0" dirty="0"/>
              <a:t>written comprehension of 1</a:t>
            </a:r>
            <a:r>
              <a:rPr lang="en-US" b="0" baseline="30000" dirty="0"/>
              <a:t>st  </a:t>
            </a:r>
            <a:r>
              <a:rPr lang="en-US" b="0" dirty="0"/>
              <a:t>and 3</a:t>
            </a:r>
            <a:r>
              <a:rPr lang="en-US" b="0" baseline="30000" dirty="0"/>
              <a:t>rd</a:t>
            </a:r>
            <a:r>
              <a:rPr lang="en-US" b="0" dirty="0"/>
              <a:t> person singular and contractions; oral production of vocabulary.</a:t>
            </a:r>
          </a:p>
          <a:p>
            <a:pPr marL="0" indent="0">
              <a:buNone/>
            </a:pPr>
            <a:endParaRPr lang="en-US" b="0" baseline="0" dirty="0"/>
          </a:p>
          <a:p>
            <a:pPr marL="0" indent="0">
              <a:buNone/>
            </a:pPr>
            <a:r>
              <a:rPr lang="en-US" b="1" baseline="0" dirty="0"/>
              <a:t>Procedure:</a:t>
            </a:r>
            <a:endParaRPr lang="en-GB" b="0" dirty="0"/>
          </a:p>
          <a:p>
            <a:pPr marL="228600" indent="-228600">
              <a:buAutoNum type="arabicPeriod"/>
            </a:pPr>
            <a:r>
              <a:rPr lang="en-US" b="0" baseline="0" dirty="0"/>
              <a:t>Pupils work in pairs to read the sentence aloud, choosing the correct translation for ‘to the’ and the correct word for the gap (draw their attention to the picture to elicit this).</a:t>
            </a:r>
          </a:p>
          <a:p>
            <a:pPr marL="228600" indent="-228600">
              <a:buAutoNum type="arabicPeriod"/>
            </a:pPr>
            <a:r>
              <a:rPr lang="en-US" b="0" baseline="0" dirty="0">
                <a:sym typeface="Wingdings" panose="05000000000000000000" pitchFamily="2" charset="2"/>
              </a:rPr>
              <a:t>Click on ‘</a:t>
            </a:r>
            <a:r>
              <a:rPr lang="en-US" b="0" baseline="0" dirty="0" err="1">
                <a:sym typeface="Wingdings" panose="05000000000000000000" pitchFamily="2" charset="2"/>
              </a:rPr>
              <a:t>inicio</a:t>
            </a:r>
            <a:r>
              <a:rPr lang="en-US" b="0" baseline="0" dirty="0">
                <a:sym typeface="Wingdings" panose="05000000000000000000" pitchFamily="2" charset="2"/>
              </a:rPr>
              <a:t>’ to start the timer (25 seconds in total)</a:t>
            </a:r>
          </a:p>
          <a:p>
            <a:pPr marL="228600" indent="-228600">
              <a:buAutoNum type="arabicPeriod"/>
            </a:pPr>
            <a:r>
              <a:rPr lang="en-US" b="0" baseline="0" dirty="0">
                <a:sym typeface="Wingdings" panose="05000000000000000000" pitchFamily="2" charset="2"/>
              </a:rPr>
              <a:t>Elicit answer from pupils &amp; click to bring up answers.</a:t>
            </a:r>
          </a:p>
          <a:p>
            <a:pPr marL="228600" indent="-228600">
              <a:buAutoNum type="arabicPeriod"/>
            </a:pPr>
            <a:r>
              <a:rPr lang="en-US" b="0" baseline="0" dirty="0">
                <a:sym typeface="Wingdings" panose="05000000000000000000" pitchFamily="2" charset="2"/>
              </a:rPr>
              <a:t>Click further to bring up further questions. Is Sofía talking about herself or about Luis? </a:t>
            </a:r>
          </a:p>
          <a:p>
            <a:pPr marL="0" indent="0">
              <a:buNone/>
            </a:pPr>
            <a:endParaRPr lang="en-GB" b="0" dirty="0"/>
          </a:p>
          <a:p>
            <a:r>
              <a:rPr lang="es-ES" sz="1200" b="1" kern="1200" dirty="0" err="1">
                <a:solidFill>
                  <a:schemeClr val="tx1"/>
                </a:solidFill>
                <a:effectLst/>
                <a:latin typeface="+mn-lt"/>
                <a:ea typeface="+mn-ea"/>
                <a:cs typeface="+mn-cs"/>
              </a:rPr>
              <a:t>Frequency</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of</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unknown</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words</a:t>
            </a:r>
            <a:r>
              <a:rPr lang="es-ES" sz="1200" b="1" kern="1200" dirty="0">
                <a:solidFill>
                  <a:schemeClr val="tx1"/>
                </a:solidFill>
                <a:effectLst/>
                <a:latin typeface="+mn-lt"/>
                <a:ea typeface="+mn-ea"/>
                <a:cs typeface="+mn-cs"/>
              </a:rPr>
              <a:t> and </a:t>
            </a:r>
            <a:r>
              <a:rPr lang="es-ES" sz="1200" b="1" kern="1200" dirty="0" err="1">
                <a:solidFill>
                  <a:schemeClr val="tx1"/>
                </a:solidFill>
                <a:effectLst/>
                <a:latin typeface="+mn-lt"/>
                <a:ea typeface="+mn-ea"/>
                <a:cs typeface="+mn-cs"/>
              </a:rPr>
              <a:t>cognates</a:t>
            </a:r>
            <a:r>
              <a:rPr lang="es-ES" sz="1200" kern="1200" dirty="0">
                <a:solidFill>
                  <a:schemeClr val="tx1"/>
                </a:solidFill>
                <a:effectLst/>
                <a:latin typeface="+mn-lt"/>
                <a:ea typeface="+mn-ea"/>
                <a:cs typeface="+mn-cs"/>
              </a:rPr>
              <a:t>:</a:t>
            </a:r>
            <a:br>
              <a:rPr lang="es-ES" sz="1200" kern="1200" dirty="0">
                <a:solidFill>
                  <a:schemeClr val="tx1"/>
                </a:solidFill>
                <a:effectLst/>
                <a:latin typeface="+mn-lt"/>
                <a:ea typeface="+mn-ea"/>
                <a:cs typeface="+mn-cs"/>
              </a:rPr>
            </a:br>
            <a:r>
              <a:rPr lang="es-ES" sz="1200" kern="1200" dirty="0">
                <a:solidFill>
                  <a:schemeClr val="tx1"/>
                </a:solidFill>
                <a:effectLst/>
                <a:latin typeface="+mn-lt"/>
                <a:ea typeface="+mn-ea"/>
                <a:cs typeface="+mn-cs"/>
              </a:rPr>
              <a:t>ella [72]</a:t>
            </a:r>
          </a:p>
          <a:p>
            <a:endParaRPr lang="es-E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indent="0">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dirty="0">
                <a:solidFill>
                  <a:schemeClr val="dk1"/>
                </a:solidFill>
                <a:latin typeface="+mn-lt"/>
                <a:cs typeface="Calibri"/>
                <a:sym typeface="Calibri"/>
              </a:rPr>
              <a:t>Diego </a:t>
            </a:r>
            <a:r>
              <a:rPr lang="en-GB" sz="1200" b="0" i="0" u="none" strike="noStrike" dirty="0" err="1">
                <a:solidFill>
                  <a:schemeClr val="dk1"/>
                </a:solidFill>
                <a:latin typeface="+mn-lt"/>
                <a:cs typeface="Calibri"/>
                <a:sym typeface="Calibri"/>
              </a:rPr>
              <a:t>Delso</a:t>
            </a:r>
            <a:r>
              <a:rPr lang="en-GB" sz="1200" b="0" i="0" u="none" strike="noStrike" dirty="0">
                <a:solidFill>
                  <a:schemeClr val="dk1"/>
                </a:solidFill>
                <a:latin typeface="+mn-lt"/>
                <a:cs typeface="Calibri"/>
                <a:sym typeface="Calibri"/>
              </a:rPr>
              <a:t>, CC BY-SA 4.0 &lt;https://creativecommons.org/licenses/by-sa/4.0&gt;, via Wikimedia Commons</a:t>
            </a:r>
          </a:p>
          <a:p>
            <a:pPr marL="0" marR="0" lvl="0" indent="0" algn="l" rtl="0">
              <a:lnSpc>
                <a:spcPct val="100000"/>
              </a:lnSpc>
              <a:spcBef>
                <a:spcPts val="0"/>
              </a:spcBef>
              <a:spcAft>
                <a:spcPts val="0"/>
              </a:spcAft>
              <a:buClr>
                <a:schemeClr val="dk1"/>
              </a:buClr>
              <a:buSzPts val="1200"/>
              <a:buFont typeface="Calibri"/>
              <a:buNone/>
            </a:pP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890278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[2/6]</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675101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[3/6]</a:t>
            </a: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277247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[4/6]</a:t>
            </a: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489298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[5/6]</a:t>
            </a: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18156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[6/6]</a:t>
            </a:r>
            <a:endParaRPr lang="it-IT" b="1" dirty="0"/>
          </a:p>
          <a:p>
            <a:pPr marL="0" marR="0" lvl="0" indent="0" algn="l" rtl="0">
              <a:lnSpc>
                <a:spcPct val="100000"/>
              </a:lnSpc>
              <a:spcBef>
                <a:spcPts val="0"/>
              </a:spcBef>
              <a:spcAft>
                <a:spcPts val="0"/>
              </a:spcAft>
              <a:buClr>
                <a:schemeClr val="dk1"/>
              </a:buClr>
              <a:buSzPts val="1200"/>
              <a:buFont typeface="Calibri"/>
              <a:buNone/>
            </a:pPr>
            <a:endParaRPr lang="it-IT" b="0" dirty="0"/>
          </a:p>
          <a:p>
            <a:pPr marL="0" marR="0" lvl="0" indent="0" algn="l" rtl="0">
              <a:lnSpc>
                <a:spcPct val="100000"/>
              </a:lnSpc>
              <a:spcBef>
                <a:spcPts val="0"/>
              </a:spcBef>
              <a:spcAft>
                <a:spcPts val="0"/>
              </a:spcAft>
              <a:buClr>
                <a:schemeClr val="dk1"/>
              </a:buClr>
              <a:buSzPts val="1200"/>
              <a:buFont typeface="Calibri"/>
              <a:buNone/>
            </a:pPr>
            <a:r>
              <a:rPr lang="it-IT" b="0" dirty="0"/>
              <a:t>Pietroluciano, CC BY-SA 4.0 &lt;https://creativecommons.org/licenses/by-sa/4.0&gt;, via Wikimedia Commons</a:t>
            </a: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160847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FFB45-3534-4521-B1B1-8954210E5D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E9EADB7-6318-4B35-93C0-823E6C6A6A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666DE4A-6B68-46E2-B264-F1F1340234C1}"/>
              </a:ext>
            </a:extLst>
          </p:cNvPr>
          <p:cNvSpPr>
            <a:spLocks noGrp="1"/>
          </p:cNvSpPr>
          <p:nvPr>
            <p:ph type="dt" sz="half" idx="10"/>
          </p:nvPr>
        </p:nvSpPr>
        <p:spPr/>
        <p:txBody>
          <a:bodyPr/>
          <a:lstStyle/>
          <a:p>
            <a:fld id="{BD55632F-6C17-43F5-B8D8-BD8B67AD27A7}" type="datetimeFigureOut">
              <a:rPr lang="en-GB" smtClean="0"/>
              <a:t>05/03/2022</a:t>
            </a:fld>
            <a:endParaRPr lang="en-GB"/>
          </a:p>
        </p:txBody>
      </p:sp>
      <p:sp>
        <p:nvSpPr>
          <p:cNvPr id="5" name="Footer Placeholder 4">
            <a:extLst>
              <a:ext uri="{FF2B5EF4-FFF2-40B4-BE49-F238E27FC236}">
                <a16:creationId xmlns:a16="http://schemas.microsoft.com/office/drawing/2014/main" id="{5129B01F-C643-4AC2-B1A0-1766894D2A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7531232-85E5-4E9A-8518-74790A7D721F}"/>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278048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FC649-8E53-45C7-9A1D-E3B36EFFA45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5026A8E-1124-41D9-B347-3FB9EC9BF1C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F310F62-0345-4CA5-A2AE-497C193D99D0}"/>
              </a:ext>
            </a:extLst>
          </p:cNvPr>
          <p:cNvSpPr>
            <a:spLocks noGrp="1"/>
          </p:cNvSpPr>
          <p:nvPr>
            <p:ph type="dt" sz="half" idx="10"/>
          </p:nvPr>
        </p:nvSpPr>
        <p:spPr/>
        <p:txBody>
          <a:bodyPr/>
          <a:lstStyle/>
          <a:p>
            <a:fld id="{BD55632F-6C17-43F5-B8D8-BD8B67AD27A7}" type="datetimeFigureOut">
              <a:rPr lang="en-GB" smtClean="0"/>
              <a:t>05/03/2022</a:t>
            </a:fld>
            <a:endParaRPr lang="en-GB"/>
          </a:p>
        </p:txBody>
      </p:sp>
      <p:sp>
        <p:nvSpPr>
          <p:cNvPr id="5" name="Footer Placeholder 4">
            <a:extLst>
              <a:ext uri="{FF2B5EF4-FFF2-40B4-BE49-F238E27FC236}">
                <a16:creationId xmlns:a16="http://schemas.microsoft.com/office/drawing/2014/main" id="{D98946DC-3F81-48F2-BA59-EC07DBE604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388546-071B-4A82-A019-66F820D778FF}"/>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788899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76D925-0CB0-455F-BCE3-EE1F84789A1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26A60EB-B497-476A-8979-6768D51DDE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60E534B-2F67-4F72-A1E3-D779DF0F6098}"/>
              </a:ext>
            </a:extLst>
          </p:cNvPr>
          <p:cNvSpPr>
            <a:spLocks noGrp="1"/>
          </p:cNvSpPr>
          <p:nvPr>
            <p:ph type="dt" sz="half" idx="10"/>
          </p:nvPr>
        </p:nvSpPr>
        <p:spPr/>
        <p:txBody>
          <a:bodyPr/>
          <a:lstStyle/>
          <a:p>
            <a:fld id="{BD55632F-6C17-43F5-B8D8-BD8B67AD27A7}" type="datetimeFigureOut">
              <a:rPr lang="en-GB" smtClean="0"/>
              <a:t>05/03/2022</a:t>
            </a:fld>
            <a:endParaRPr lang="en-GB"/>
          </a:p>
        </p:txBody>
      </p:sp>
      <p:sp>
        <p:nvSpPr>
          <p:cNvPr id="5" name="Footer Placeholder 4">
            <a:extLst>
              <a:ext uri="{FF2B5EF4-FFF2-40B4-BE49-F238E27FC236}">
                <a16:creationId xmlns:a16="http://schemas.microsoft.com/office/drawing/2014/main" id="{86DF9436-ED46-4613-B571-8F15874B2C4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0E054A-0C31-4E4F-BD19-DC62A3DF6299}"/>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3377427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3BCA6-09C2-414A-B8D7-93316A7151A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AC06CEF-C2BD-462D-898E-89B681BA04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34EF8E9-A166-4390-BE0A-6A0D317B997B}"/>
              </a:ext>
            </a:extLst>
          </p:cNvPr>
          <p:cNvSpPr>
            <a:spLocks noGrp="1"/>
          </p:cNvSpPr>
          <p:nvPr>
            <p:ph type="dt" sz="half" idx="10"/>
          </p:nvPr>
        </p:nvSpPr>
        <p:spPr/>
        <p:txBody>
          <a:bodyPr/>
          <a:lstStyle/>
          <a:p>
            <a:fld id="{BD55632F-6C17-43F5-B8D8-BD8B67AD27A7}" type="datetimeFigureOut">
              <a:rPr lang="en-GB" smtClean="0"/>
              <a:t>05/03/2022</a:t>
            </a:fld>
            <a:endParaRPr lang="en-GB"/>
          </a:p>
        </p:txBody>
      </p:sp>
      <p:sp>
        <p:nvSpPr>
          <p:cNvPr id="5" name="Footer Placeholder 4">
            <a:extLst>
              <a:ext uri="{FF2B5EF4-FFF2-40B4-BE49-F238E27FC236}">
                <a16:creationId xmlns:a16="http://schemas.microsoft.com/office/drawing/2014/main" id="{7D240ABB-3FAF-4A8E-A3FD-FD4567C495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04F19D7-356D-4508-BCE9-F683A9EE4A8E}"/>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686732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53FD2-2171-4868-B71D-CCDBBD6132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DB521A2-CA90-48A7-AE44-55C921D0ED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94C82C-922F-479E-B304-48E161BA5FD7}"/>
              </a:ext>
            </a:extLst>
          </p:cNvPr>
          <p:cNvSpPr>
            <a:spLocks noGrp="1"/>
          </p:cNvSpPr>
          <p:nvPr>
            <p:ph type="dt" sz="half" idx="10"/>
          </p:nvPr>
        </p:nvSpPr>
        <p:spPr/>
        <p:txBody>
          <a:bodyPr/>
          <a:lstStyle/>
          <a:p>
            <a:fld id="{BD55632F-6C17-43F5-B8D8-BD8B67AD27A7}" type="datetimeFigureOut">
              <a:rPr lang="en-GB" smtClean="0"/>
              <a:t>05/03/2022</a:t>
            </a:fld>
            <a:endParaRPr lang="en-GB"/>
          </a:p>
        </p:txBody>
      </p:sp>
      <p:sp>
        <p:nvSpPr>
          <p:cNvPr id="5" name="Footer Placeholder 4">
            <a:extLst>
              <a:ext uri="{FF2B5EF4-FFF2-40B4-BE49-F238E27FC236}">
                <a16:creationId xmlns:a16="http://schemas.microsoft.com/office/drawing/2014/main" id="{16CF13B9-D191-48C8-BD34-281FB22BD6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BA8725-DB85-4028-8CDE-7F91DAAA79BC}"/>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247639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C6C0A-BE55-4598-8ADA-E020F34B5BA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EB83A72-A56E-4ED3-BDEB-E45187D6C6F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BD137E6-5C19-4BC8-B026-1427A88808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8E56FA8-FBE4-4EA4-9C57-C0B0DC09BC35}"/>
              </a:ext>
            </a:extLst>
          </p:cNvPr>
          <p:cNvSpPr>
            <a:spLocks noGrp="1"/>
          </p:cNvSpPr>
          <p:nvPr>
            <p:ph type="dt" sz="half" idx="10"/>
          </p:nvPr>
        </p:nvSpPr>
        <p:spPr/>
        <p:txBody>
          <a:bodyPr/>
          <a:lstStyle/>
          <a:p>
            <a:fld id="{BD55632F-6C17-43F5-B8D8-BD8B67AD27A7}" type="datetimeFigureOut">
              <a:rPr lang="en-GB" smtClean="0"/>
              <a:t>05/03/2022</a:t>
            </a:fld>
            <a:endParaRPr lang="en-GB"/>
          </a:p>
        </p:txBody>
      </p:sp>
      <p:sp>
        <p:nvSpPr>
          <p:cNvPr id="6" name="Footer Placeholder 5">
            <a:extLst>
              <a:ext uri="{FF2B5EF4-FFF2-40B4-BE49-F238E27FC236}">
                <a16:creationId xmlns:a16="http://schemas.microsoft.com/office/drawing/2014/main" id="{7964D856-A42A-4CFE-98D0-638F2CCBB1D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5827EE8-2ABB-4983-97D1-759DC0B93521}"/>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4196798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EDA1A-3CAE-493A-807D-BFC6B067E84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EFC6A2A-C8CB-492F-AB22-A6ACD5A849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2F647C-6E9E-4FB5-85EE-B1BDEA3611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CFA5809-04BF-4B71-ADAE-67760C9EAD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922745-A51C-4645-9632-CF8D14A096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79DF777-7985-4614-BEDA-013672D1164E}"/>
              </a:ext>
            </a:extLst>
          </p:cNvPr>
          <p:cNvSpPr>
            <a:spLocks noGrp="1"/>
          </p:cNvSpPr>
          <p:nvPr>
            <p:ph type="dt" sz="half" idx="10"/>
          </p:nvPr>
        </p:nvSpPr>
        <p:spPr/>
        <p:txBody>
          <a:bodyPr/>
          <a:lstStyle/>
          <a:p>
            <a:fld id="{BD55632F-6C17-43F5-B8D8-BD8B67AD27A7}" type="datetimeFigureOut">
              <a:rPr lang="en-GB" smtClean="0"/>
              <a:t>05/03/2022</a:t>
            </a:fld>
            <a:endParaRPr lang="en-GB"/>
          </a:p>
        </p:txBody>
      </p:sp>
      <p:sp>
        <p:nvSpPr>
          <p:cNvPr id="8" name="Footer Placeholder 7">
            <a:extLst>
              <a:ext uri="{FF2B5EF4-FFF2-40B4-BE49-F238E27FC236}">
                <a16:creationId xmlns:a16="http://schemas.microsoft.com/office/drawing/2014/main" id="{E45A1999-2037-444F-8F2A-1B69EF11938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329560F-B0B7-4605-8347-FF6459FAC382}"/>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323847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6606A-6E60-4FE8-9029-2B859F2AA81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CCC4B81-C828-4F39-A2A4-2C635E95F18B}"/>
              </a:ext>
            </a:extLst>
          </p:cNvPr>
          <p:cNvSpPr>
            <a:spLocks noGrp="1"/>
          </p:cNvSpPr>
          <p:nvPr>
            <p:ph type="dt" sz="half" idx="10"/>
          </p:nvPr>
        </p:nvSpPr>
        <p:spPr/>
        <p:txBody>
          <a:bodyPr/>
          <a:lstStyle/>
          <a:p>
            <a:fld id="{BD55632F-6C17-43F5-B8D8-BD8B67AD27A7}" type="datetimeFigureOut">
              <a:rPr lang="en-GB" smtClean="0"/>
              <a:t>05/03/2022</a:t>
            </a:fld>
            <a:endParaRPr lang="en-GB"/>
          </a:p>
        </p:txBody>
      </p:sp>
      <p:sp>
        <p:nvSpPr>
          <p:cNvPr id="4" name="Footer Placeholder 3">
            <a:extLst>
              <a:ext uri="{FF2B5EF4-FFF2-40B4-BE49-F238E27FC236}">
                <a16:creationId xmlns:a16="http://schemas.microsoft.com/office/drawing/2014/main" id="{0A4B98DD-45A2-458A-AA60-BE4CDA5462D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8995C33-9072-4969-9938-D099446CF3A9}"/>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763338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6F5C26-3920-493B-96FC-E4C4C5B91021}"/>
              </a:ext>
            </a:extLst>
          </p:cNvPr>
          <p:cNvSpPr>
            <a:spLocks noGrp="1"/>
          </p:cNvSpPr>
          <p:nvPr>
            <p:ph type="dt" sz="half" idx="10"/>
          </p:nvPr>
        </p:nvSpPr>
        <p:spPr/>
        <p:txBody>
          <a:bodyPr/>
          <a:lstStyle/>
          <a:p>
            <a:fld id="{BD55632F-6C17-43F5-B8D8-BD8B67AD27A7}" type="datetimeFigureOut">
              <a:rPr lang="en-GB" smtClean="0"/>
              <a:t>05/03/2022</a:t>
            </a:fld>
            <a:endParaRPr lang="en-GB"/>
          </a:p>
        </p:txBody>
      </p:sp>
      <p:sp>
        <p:nvSpPr>
          <p:cNvPr id="3" name="Footer Placeholder 2">
            <a:extLst>
              <a:ext uri="{FF2B5EF4-FFF2-40B4-BE49-F238E27FC236}">
                <a16:creationId xmlns:a16="http://schemas.microsoft.com/office/drawing/2014/main" id="{2FCED2CE-F43C-4FD3-A83F-F54C2BDFE87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BE0619B-3464-4EC9-9E8A-D426BAF8D0F7}"/>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468964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B1C80-9283-4FB1-B129-8C23493330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398226A-4F99-4AA3-A5C8-40708B3240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5EBD867-D147-437F-BEBE-E20FD09909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31E5A0-41DF-491F-80D4-2C6C8FB61E28}"/>
              </a:ext>
            </a:extLst>
          </p:cNvPr>
          <p:cNvSpPr>
            <a:spLocks noGrp="1"/>
          </p:cNvSpPr>
          <p:nvPr>
            <p:ph type="dt" sz="half" idx="10"/>
          </p:nvPr>
        </p:nvSpPr>
        <p:spPr/>
        <p:txBody>
          <a:bodyPr/>
          <a:lstStyle/>
          <a:p>
            <a:fld id="{BD55632F-6C17-43F5-B8D8-BD8B67AD27A7}" type="datetimeFigureOut">
              <a:rPr lang="en-GB" smtClean="0"/>
              <a:t>05/03/2022</a:t>
            </a:fld>
            <a:endParaRPr lang="en-GB"/>
          </a:p>
        </p:txBody>
      </p:sp>
      <p:sp>
        <p:nvSpPr>
          <p:cNvPr id="6" name="Footer Placeholder 5">
            <a:extLst>
              <a:ext uri="{FF2B5EF4-FFF2-40B4-BE49-F238E27FC236}">
                <a16:creationId xmlns:a16="http://schemas.microsoft.com/office/drawing/2014/main" id="{0909A323-94E3-4FB5-A363-ECC7B9383C1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BD030A6-7A46-4E12-A97B-FFA5515EFD86}"/>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160867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B54B4-7E16-4301-B57E-AE4C47A92F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49D3092-3A4B-4A42-824E-7C81AB37E6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0959096-1817-48CD-9B5C-454ACB93CE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936A90-827D-418A-A020-F4D0E93F5299}"/>
              </a:ext>
            </a:extLst>
          </p:cNvPr>
          <p:cNvSpPr>
            <a:spLocks noGrp="1"/>
          </p:cNvSpPr>
          <p:nvPr>
            <p:ph type="dt" sz="half" idx="10"/>
          </p:nvPr>
        </p:nvSpPr>
        <p:spPr/>
        <p:txBody>
          <a:bodyPr/>
          <a:lstStyle/>
          <a:p>
            <a:fld id="{BD55632F-6C17-43F5-B8D8-BD8B67AD27A7}" type="datetimeFigureOut">
              <a:rPr lang="en-GB" smtClean="0"/>
              <a:t>05/03/2022</a:t>
            </a:fld>
            <a:endParaRPr lang="en-GB"/>
          </a:p>
        </p:txBody>
      </p:sp>
      <p:sp>
        <p:nvSpPr>
          <p:cNvPr id="6" name="Footer Placeholder 5">
            <a:extLst>
              <a:ext uri="{FF2B5EF4-FFF2-40B4-BE49-F238E27FC236}">
                <a16:creationId xmlns:a16="http://schemas.microsoft.com/office/drawing/2014/main" id="{D5DF6088-544F-4F6D-81F5-EC95C51453E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65A2E7-8FEC-4D4B-96B1-2F5E55EC0F8E}"/>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4255366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76BA4C-D651-445A-9940-F1CDB1EF16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0AC3BB2-7214-4A94-80A7-EC0D5514D9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AB07402-B88E-400B-BDBA-E6808A6589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55632F-6C17-43F5-B8D8-BD8B67AD27A7}" type="datetimeFigureOut">
              <a:rPr lang="en-GB" smtClean="0"/>
              <a:t>05/03/2022</a:t>
            </a:fld>
            <a:endParaRPr lang="en-GB"/>
          </a:p>
        </p:txBody>
      </p:sp>
      <p:sp>
        <p:nvSpPr>
          <p:cNvPr id="5" name="Footer Placeholder 4">
            <a:extLst>
              <a:ext uri="{FF2B5EF4-FFF2-40B4-BE49-F238E27FC236}">
                <a16:creationId xmlns:a16="http://schemas.microsoft.com/office/drawing/2014/main" id="{F9DEA226-D740-4094-8AC1-3F7822ABC0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9E1C7B7-BC60-4119-B5CC-FA359C2DF9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84962-E4DF-4B53-BFF8-E69044B1CD70}" type="slidenum">
              <a:rPr lang="en-GB" smtClean="0"/>
              <a:t>‹#›</a:t>
            </a:fld>
            <a:endParaRPr lang="en-GB"/>
          </a:p>
        </p:txBody>
      </p:sp>
    </p:spTree>
    <p:extLst>
      <p:ext uri="{BB962C8B-B14F-4D97-AF65-F5344CB8AC3E}">
        <p14:creationId xmlns:p14="http://schemas.microsoft.com/office/powerpoint/2010/main" val="26259168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34.wav"/><Relationship Id="rId7" Type="http://schemas.openxmlformats.org/officeDocument/2006/relationships/audio" Target="../media/audio35.wav"/><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audio" Target="../media/audio36.wav"/><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audio" Target="../media/audio42.wav"/><Relationship Id="rId13" Type="http://schemas.openxmlformats.org/officeDocument/2006/relationships/audio" Target="../media/audio47.wav"/><Relationship Id="rId18" Type="http://schemas.openxmlformats.org/officeDocument/2006/relationships/audio" Target="../media/audio52.wav"/><Relationship Id="rId26" Type="http://schemas.openxmlformats.org/officeDocument/2006/relationships/image" Target="../media/image25.png"/><Relationship Id="rId3" Type="http://schemas.openxmlformats.org/officeDocument/2006/relationships/audio" Target="../media/audio37.wav"/><Relationship Id="rId21" Type="http://schemas.openxmlformats.org/officeDocument/2006/relationships/audio" Target="../media/audio55.wav"/><Relationship Id="rId7" Type="http://schemas.openxmlformats.org/officeDocument/2006/relationships/audio" Target="../media/audio41.wav"/><Relationship Id="rId12" Type="http://schemas.openxmlformats.org/officeDocument/2006/relationships/audio" Target="../media/audio46.wav"/><Relationship Id="rId17" Type="http://schemas.openxmlformats.org/officeDocument/2006/relationships/audio" Target="../media/audio51.wav"/><Relationship Id="rId25" Type="http://schemas.openxmlformats.org/officeDocument/2006/relationships/image" Target="../media/image24.png"/><Relationship Id="rId2" Type="http://schemas.openxmlformats.org/officeDocument/2006/relationships/notesSlide" Target="../notesSlides/notesSlide12.xml"/><Relationship Id="rId16" Type="http://schemas.openxmlformats.org/officeDocument/2006/relationships/audio" Target="../media/audio50.wav"/><Relationship Id="rId20" Type="http://schemas.openxmlformats.org/officeDocument/2006/relationships/audio" Target="../media/audio54.wav"/><Relationship Id="rId1" Type="http://schemas.openxmlformats.org/officeDocument/2006/relationships/slideLayout" Target="../slideLayouts/slideLayout6.xml"/><Relationship Id="rId6" Type="http://schemas.openxmlformats.org/officeDocument/2006/relationships/audio" Target="../media/audio40.wav"/><Relationship Id="rId11" Type="http://schemas.openxmlformats.org/officeDocument/2006/relationships/audio" Target="../media/audio45.wav"/><Relationship Id="rId24" Type="http://schemas.openxmlformats.org/officeDocument/2006/relationships/image" Target="../media/image23.png"/><Relationship Id="rId5" Type="http://schemas.openxmlformats.org/officeDocument/2006/relationships/audio" Target="../media/audio39.wav"/><Relationship Id="rId15" Type="http://schemas.openxmlformats.org/officeDocument/2006/relationships/audio" Target="../media/audio49.wav"/><Relationship Id="rId23" Type="http://schemas.openxmlformats.org/officeDocument/2006/relationships/audio" Target="../media/audio57.wav"/><Relationship Id="rId28" Type="http://schemas.openxmlformats.org/officeDocument/2006/relationships/audio" Target="../media/audio58.wav"/><Relationship Id="rId10" Type="http://schemas.openxmlformats.org/officeDocument/2006/relationships/audio" Target="../media/audio44.wav"/><Relationship Id="rId19" Type="http://schemas.openxmlformats.org/officeDocument/2006/relationships/audio" Target="../media/audio53.wav"/><Relationship Id="rId4" Type="http://schemas.openxmlformats.org/officeDocument/2006/relationships/audio" Target="../media/audio38.wav"/><Relationship Id="rId9" Type="http://schemas.openxmlformats.org/officeDocument/2006/relationships/audio" Target="../media/audio43.wav"/><Relationship Id="rId14" Type="http://schemas.openxmlformats.org/officeDocument/2006/relationships/audio" Target="../media/audio48.wav"/><Relationship Id="rId22" Type="http://schemas.openxmlformats.org/officeDocument/2006/relationships/audio" Target="../media/audio56.wav"/><Relationship Id="rId27"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audio" Target="../media/audio64.wav"/><Relationship Id="rId13" Type="http://schemas.openxmlformats.org/officeDocument/2006/relationships/audio" Target="../media/audio69.wav"/><Relationship Id="rId18" Type="http://schemas.openxmlformats.org/officeDocument/2006/relationships/audio" Target="../media/audio74.wav"/><Relationship Id="rId26" Type="http://schemas.openxmlformats.org/officeDocument/2006/relationships/audio" Target="../media/audio82.wav"/><Relationship Id="rId3" Type="http://schemas.openxmlformats.org/officeDocument/2006/relationships/audio" Target="../media/audio59.wav"/><Relationship Id="rId21" Type="http://schemas.openxmlformats.org/officeDocument/2006/relationships/audio" Target="../media/audio77.wav"/><Relationship Id="rId7" Type="http://schemas.openxmlformats.org/officeDocument/2006/relationships/audio" Target="../media/audio63.wav"/><Relationship Id="rId12" Type="http://schemas.openxmlformats.org/officeDocument/2006/relationships/audio" Target="../media/audio68.wav"/><Relationship Id="rId17" Type="http://schemas.openxmlformats.org/officeDocument/2006/relationships/audio" Target="../media/audio73.wav"/><Relationship Id="rId25" Type="http://schemas.openxmlformats.org/officeDocument/2006/relationships/audio" Target="../media/audio81.wav"/><Relationship Id="rId2" Type="http://schemas.openxmlformats.org/officeDocument/2006/relationships/notesSlide" Target="../notesSlides/notesSlide13.xml"/><Relationship Id="rId16" Type="http://schemas.openxmlformats.org/officeDocument/2006/relationships/audio" Target="../media/audio72.wav"/><Relationship Id="rId20" Type="http://schemas.openxmlformats.org/officeDocument/2006/relationships/audio" Target="../media/audio76.wav"/><Relationship Id="rId29"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audio" Target="../media/audio62.wav"/><Relationship Id="rId11" Type="http://schemas.openxmlformats.org/officeDocument/2006/relationships/audio" Target="../media/audio67.wav"/><Relationship Id="rId24" Type="http://schemas.openxmlformats.org/officeDocument/2006/relationships/audio" Target="../media/audio80.wav"/><Relationship Id="rId5" Type="http://schemas.openxmlformats.org/officeDocument/2006/relationships/audio" Target="../media/audio61.wav"/><Relationship Id="rId15" Type="http://schemas.openxmlformats.org/officeDocument/2006/relationships/audio" Target="../media/audio71.wav"/><Relationship Id="rId23" Type="http://schemas.openxmlformats.org/officeDocument/2006/relationships/audio" Target="../media/audio79.wav"/><Relationship Id="rId28" Type="http://schemas.openxmlformats.org/officeDocument/2006/relationships/image" Target="../media/image24.png"/><Relationship Id="rId10" Type="http://schemas.openxmlformats.org/officeDocument/2006/relationships/audio" Target="../media/audio66.wav"/><Relationship Id="rId19" Type="http://schemas.openxmlformats.org/officeDocument/2006/relationships/audio" Target="../media/audio75.wav"/><Relationship Id="rId31" Type="http://schemas.openxmlformats.org/officeDocument/2006/relationships/audio" Target="../media/audio83.wav"/><Relationship Id="rId4" Type="http://schemas.openxmlformats.org/officeDocument/2006/relationships/audio" Target="../media/audio60.wav"/><Relationship Id="rId9" Type="http://schemas.openxmlformats.org/officeDocument/2006/relationships/audio" Target="../media/audio65.wav"/><Relationship Id="rId14" Type="http://schemas.openxmlformats.org/officeDocument/2006/relationships/audio" Target="../media/audio70.wav"/><Relationship Id="rId22" Type="http://schemas.openxmlformats.org/officeDocument/2006/relationships/audio" Target="../media/audio78.wav"/><Relationship Id="rId27" Type="http://schemas.openxmlformats.org/officeDocument/2006/relationships/image" Target="../media/image23.png"/><Relationship Id="rId30"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audio" Target="../media/audio11.wav"/><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audio" Target="../media/audio10.wav"/><Relationship Id="rId17" Type="http://schemas.openxmlformats.org/officeDocument/2006/relationships/image" Target="../media/image7.png"/><Relationship Id="rId2" Type="http://schemas.openxmlformats.org/officeDocument/2006/relationships/notesSlide" Target="../notesSlides/notesSlide2.xml"/><Relationship Id="rId16"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audio" Target="../media/audio9.wav"/><Relationship Id="rId5" Type="http://schemas.openxmlformats.org/officeDocument/2006/relationships/audio" Target="../media/audio3.wav"/><Relationship Id="rId15" Type="http://schemas.openxmlformats.org/officeDocument/2006/relationships/audio" Target="../media/audio13.wav"/><Relationship Id="rId10" Type="http://schemas.openxmlformats.org/officeDocument/2006/relationships/audio" Target="../media/audio8.wav"/><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audio" Target="../media/audio12.wav"/></Relationships>
</file>

<file path=ppt/slides/_rels/slide3.xml.rels><?xml version="1.0" encoding="UTF-8" standalone="yes"?>
<Relationships xmlns="http://schemas.openxmlformats.org/package/2006/relationships"><Relationship Id="rId8" Type="http://schemas.openxmlformats.org/officeDocument/2006/relationships/audio" Target="../media/audio19.wav"/><Relationship Id="rId13" Type="http://schemas.microsoft.com/office/2007/relationships/hdphoto" Target="../media/hdphoto1.wdp"/><Relationship Id="rId18" Type="http://schemas.openxmlformats.org/officeDocument/2006/relationships/image" Target="../media/image10.png"/><Relationship Id="rId3" Type="http://schemas.openxmlformats.org/officeDocument/2006/relationships/audio" Target="../media/audio14.wav"/><Relationship Id="rId7" Type="http://schemas.openxmlformats.org/officeDocument/2006/relationships/audio" Target="../media/audio18.wav"/><Relationship Id="rId12" Type="http://schemas.openxmlformats.org/officeDocument/2006/relationships/image" Target="../media/image8.png"/><Relationship Id="rId17" Type="http://schemas.openxmlformats.org/officeDocument/2006/relationships/image" Target="../media/image9.png"/><Relationship Id="rId2" Type="http://schemas.openxmlformats.org/officeDocument/2006/relationships/notesSlide" Target="../notesSlides/notesSlide3.xml"/><Relationship Id="rId16" Type="http://schemas.openxmlformats.org/officeDocument/2006/relationships/audio" Target="../media/audio25.wav"/><Relationship Id="rId1" Type="http://schemas.openxmlformats.org/officeDocument/2006/relationships/slideLayout" Target="../slideLayouts/slideLayout6.xml"/><Relationship Id="rId6" Type="http://schemas.openxmlformats.org/officeDocument/2006/relationships/audio" Target="../media/audio17.wav"/><Relationship Id="rId11" Type="http://schemas.openxmlformats.org/officeDocument/2006/relationships/audio" Target="../media/audio22.wav"/><Relationship Id="rId5" Type="http://schemas.openxmlformats.org/officeDocument/2006/relationships/audio" Target="../media/audio16.wav"/><Relationship Id="rId15" Type="http://schemas.openxmlformats.org/officeDocument/2006/relationships/audio" Target="../media/audio24.wav"/><Relationship Id="rId10" Type="http://schemas.openxmlformats.org/officeDocument/2006/relationships/audio" Target="../media/audio21.wav"/><Relationship Id="rId19" Type="http://schemas.openxmlformats.org/officeDocument/2006/relationships/image" Target="../media/image11.jpeg"/><Relationship Id="rId4" Type="http://schemas.openxmlformats.org/officeDocument/2006/relationships/audio" Target="../media/audio15.wav"/><Relationship Id="rId9" Type="http://schemas.openxmlformats.org/officeDocument/2006/relationships/audio" Target="../media/audio20.wav"/><Relationship Id="rId14" Type="http://schemas.openxmlformats.org/officeDocument/2006/relationships/audio" Target="../media/audio23.wav"/></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26.wav"/><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8.png"/><Relationship Id="rId11" Type="http://schemas.openxmlformats.org/officeDocument/2006/relationships/image" Target="../media/image14.gif"/><Relationship Id="rId5" Type="http://schemas.openxmlformats.org/officeDocument/2006/relationships/audio" Target="../media/audio28.wav"/><Relationship Id="rId10" Type="http://schemas.openxmlformats.org/officeDocument/2006/relationships/image" Target="../media/image13.gif"/><Relationship Id="rId4" Type="http://schemas.openxmlformats.org/officeDocument/2006/relationships/audio" Target="../media/audio27.wav"/><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audio" Target="../media/audio29.wav"/><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8.png"/><Relationship Id="rId9" Type="http://schemas.openxmlformats.org/officeDocument/2006/relationships/image" Target="../media/image14.gif"/></Relationships>
</file>

<file path=ppt/slides/_rels/slide6.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audio" Target="../media/audio30.wav"/><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8.png"/><Relationship Id="rId9" Type="http://schemas.openxmlformats.org/officeDocument/2006/relationships/image" Target="../media/image14.gif"/></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audio31.wav"/><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7.png"/><Relationship Id="rId5" Type="http://schemas.microsoft.com/office/2007/relationships/hdphoto" Target="../media/hdphoto1.wdp"/><Relationship Id="rId10" Type="http://schemas.openxmlformats.org/officeDocument/2006/relationships/image" Target="../media/image14.gif"/><Relationship Id="rId4" Type="http://schemas.openxmlformats.org/officeDocument/2006/relationships/image" Target="../media/image8.png"/><Relationship Id="rId9" Type="http://schemas.openxmlformats.org/officeDocument/2006/relationships/image" Target="../media/image13.gif"/></Relationships>
</file>

<file path=ppt/slides/_rels/slide8.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audio" Target="../media/audio32.wav"/><Relationship Id="rId7" Type="http://schemas.openxmlformats.org/officeDocument/2006/relationships/image" Target="../media/image13.gif"/><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8.png"/><Relationship Id="rId9" Type="http://schemas.openxmlformats.org/officeDocument/2006/relationships/image" Target="../media/image14.gif"/></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33.wav"/><Relationship Id="rId7" Type="http://schemas.openxmlformats.org/officeDocument/2006/relationships/image" Target="../media/image13.gif"/><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8.png"/><Relationship Id="rId9" Type="http://schemas.openxmlformats.org/officeDocument/2006/relationships/image" Target="../media/image14.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100" name="Google Shape;100;p2"/>
          <p:cNvSpPr/>
          <p:nvPr/>
        </p:nvSpPr>
        <p:spPr>
          <a:xfrm>
            <a:off x="6368181" y="4552388"/>
            <a:ext cx="3214451" cy="156966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0070C0"/>
                </a:solidFill>
                <a:effectLst/>
                <a:uLnTx/>
                <a:uFillTx/>
                <a:latin typeface="Modern Love" panose="04090805081005020601" pitchFamily="82" charset="0"/>
                <a:cs typeface="Arial"/>
                <a:sym typeface="Arial"/>
              </a:rPr>
              <a:t>azul</a:t>
            </a:r>
            <a:endParaRPr kumimoji="0" sz="1400" b="0" i="0" u="none" strike="noStrike" kern="0" cap="none" spc="0" normalizeH="0" baseline="0" noProof="0" dirty="0">
              <a:ln>
                <a:noFill/>
              </a:ln>
              <a:solidFill>
                <a:srgbClr val="0070C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9CC6876-DDF0-4199-BBA3-5430CC14F362}"/>
              </a:ext>
            </a:extLst>
          </p:cNvPr>
          <p:cNvSpPr>
            <a:spLocks noGrp="1"/>
          </p:cNvSpPr>
          <p:nvPr>
            <p:ph type="title"/>
          </p:nvPr>
        </p:nvSpPr>
        <p:spPr>
          <a:xfrm>
            <a:off x="183232" y="107100"/>
            <a:ext cx="3962401" cy="1325563"/>
          </a:xfrm>
        </p:spPr>
        <p:txBody>
          <a:bodyPr>
            <a:noAutofit/>
          </a:bodyPr>
          <a:lstStyle/>
          <a:p>
            <a:pPr algn="ctr"/>
            <a:r>
              <a:rPr lang="en-GB" sz="3200" b="1" dirty="0">
                <a:solidFill>
                  <a:srgbClr val="FFFFFF"/>
                </a:solidFill>
                <a:latin typeface="Century Gothic" panose="020B0502020202020204" pitchFamily="34" charset="0"/>
                <a:ea typeface="Century Gothic"/>
                <a:cs typeface="Century Gothic"/>
                <a:sym typeface="Century Gothic"/>
              </a:rPr>
              <a:t>Saying where you are going and what there is there</a:t>
            </a:r>
            <a:endParaRPr lang="en-GB" sz="3200" dirty="0">
              <a:latin typeface="Century Gothic" panose="020B0502020202020204" pitchFamily="34" charset="0"/>
            </a:endParaRPr>
          </a:p>
        </p:txBody>
      </p:sp>
      <p:pic>
        <p:nvPicPr>
          <p:cNvPr id="7" name="Picture 6" descr="A picture containing text, gallinaceous bird, phasianid&#10;&#10;Description automatically generated">
            <a:extLst>
              <a:ext uri="{FF2B5EF4-FFF2-40B4-BE49-F238E27FC236}">
                <a16:creationId xmlns:a16="http://schemas.microsoft.com/office/drawing/2014/main" id="{6380AF78-6F65-4BC6-BA4A-F202D91665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9732" y="1953692"/>
            <a:ext cx="1089402" cy="1724363"/>
          </a:xfrm>
          <a:prstGeom prst="rect">
            <a:avLst/>
          </a:prstGeom>
        </p:spPr>
      </p:pic>
      <p:pic>
        <p:nvPicPr>
          <p:cNvPr id="8" name="Picture 7">
            <a:extLst>
              <a:ext uri="{FF2B5EF4-FFF2-40B4-BE49-F238E27FC236}">
                <a16:creationId xmlns:a16="http://schemas.microsoft.com/office/drawing/2014/main" id="{90F48895-5D8F-47B2-88F7-8CBC7E48E4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075" y="2940653"/>
            <a:ext cx="1241359" cy="1192868"/>
          </a:xfrm>
          <a:prstGeom prst="rect">
            <a:avLst/>
          </a:prstGeom>
        </p:spPr>
      </p:pic>
      <p:pic>
        <p:nvPicPr>
          <p:cNvPr id="9" name="Picture 8" descr="Shape&#10;&#10;Description automatically generated">
            <a:extLst>
              <a:ext uri="{FF2B5EF4-FFF2-40B4-BE49-F238E27FC236}">
                <a16:creationId xmlns:a16="http://schemas.microsoft.com/office/drawing/2014/main" id="{0AF7E5E0-E5DF-4856-8E1A-CB0F9C26F0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552210">
            <a:off x="1784625" y="2217145"/>
            <a:ext cx="1828278" cy="1816851"/>
          </a:xfrm>
          <a:prstGeom prst="rect">
            <a:avLst/>
          </a:prstGeom>
        </p:spPr>
      </p:pic>
      <p:pic>
        <p:nvPicPr>
          <p:cNvPr id="10" name="Picture 9">
            <a:extLst>
              <a:ext uri="{FF2B5EF4-FFF2-40B4-BE49-F238E27FC236}">
                <a16:creationId xmlns:a16="http://schemas.microsoft.com/office/drawing/2014/main" id="{691BF823-8A6B-4A1B-BDFF-1D1527F02D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171794">
            <a:off x="-53920" y="3912135"/>
            <a:ext cx="4350984" cy="113933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2" name="TextBox 51">
            <a:hlinkClick r:id="" action="ppaction://noaction">
              <a:snd r:embed="rId3" name="5.0.wav"/>
            </a:hlinkClick>
            <a:extLst>
              <a:ext uri="{FF2B5EF4-FFF2-40B4-BE49-F238E27FC236}">
                <a16:creationId xmlns:a16="http://schemas.microsoft.com/office/drawing/2014/main" id="{F3082EA1-6ED0-40AF-B3A4-2A6A7FC78D5A}"/>
              </a:ext>
            </a:extLst>
          </p:cNvPr>
          <p:cNvSpPr txBox="1"/>
          <p:nvPr/>
        </p:nvSpPr>
        <p:spPr>
          <a:xfrm>
            <a:off x="2795918" y="138549"/>
            <a:ext cx="8490109" cy="523220"/>
          </a:xfrm>
          <a:prstGeom prst="rect">
            <a:avLst/>
          </a:prstGeom>
          <a:noFill/>
        </p:spPr>
        <p:txBody>
          <a:bodyPr wrap="square">
            <a:spAutoFit/>
          </a:bodyPr>
          <a:lstStyle/>
          <a:p>
            <a:pPr algn="l"/>
            <a:r>
              <a:rPr lang="en-GB" sz="2800" b="1" dirty="0">
                <a:solidFill>
                  <a:srgbClr val="002060"/>
                </a:solidFill>
                <a:latin typeface="Century Gothic" panose="020B0502020202020204" pitchFamily="34" charset="0"/>
              </a:rPr>
              <a:t>El </a:t>
            </a:r>
            <a:r>
              <a:rPr lang="en-GB" sz="2800" b="1" dirty="0" err="1">
                <a:solidFill>
                  <a:srgbClr val="002060"/>
                </a:solidFill>
                <a:latin typeface="Century Gothic" panose="020B0502020202020204" pitchFamily="34" charset="0"/>
              </a:rPr>
              <a:t>ordenador</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tiene</a:t>
            </a:r>
            <a:r>
              <a:rPr lang="en-GB" sz="2800" b="1" dirty="0">
                <a:solidFill>
                  <a:srgbClr val="002060"/>
                </a:solidFill>
                <a:latin typeface="Century Gothic" panose="020B0502020202020204" pitchFamily="34" charset="0"/>
              </a:rPr>
              <a:t> un </a:t>
            </a:r>
            <a:r>
              <a:rPr lang="en-GB" sz="2800" b="1" dirty="0" err="1">
                <a:solidFill>
                  <a:srgbClr val="002060"/>
                </a:solidFill>
                <a:latin typeface="Century Gothic" panose="020B0502020202020204" pitchFamily="34" charset="0"/>
              </a:rPr>
              <a:t>problema</a:t>
            </a:r>
            <a:r>
              <a:rPr lang="en-GB" sz="2800" b="1" dirty="0">
                <a:solidFill>
                  <a:srgbClr val="002060"/>
                </a:solidFill>
                <a:latin typeface="Century Gothic" panose="020B0502020202020204" pitchFamily="34" charset="0"/>
              </a:rPr>
              <a:t>. 😨.</a:t>
            </a:r>
          </a:p>
        </p:txBody>
      </p:sp>
      <p:pic>
        <p:nvPicPr>
          <p:cNvPr id="3074" name="Picture 2" descr="Computadora, Computadora Portátil, Sencillo, Tecnología">
            <a:extLst>
              <a:ext uri="{FF2B5EF4-FFF2-40B4-BE49-F238E27FC236}">
                <a16:creationId xmlns:a16="http://schemas.microsoft.com/office/drawing/2014/main" id="{46DB593D-01F3-41D1-87F4-0F4D0EFA08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555" y="1807329"/>
            <a:ext cx="7899031" cy="5246455"/>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196C1424-A27E-4325-A900-E2E676569FFC}"/>
              </a:ext>
            </a:extLst>
          </p:cNvPr>
          <p:cNvSpPr txBox="1"/>
          <p:nvPr/>
        </p:nvSpPr>
        <p:spPr>
          <a:xfrm>
            <a:off x="754370" y="2104648"/>
            <a:ext cx="5925830" cy="3285515"/>
          </a:xfrm>
          <a:prstGeom prst="rect">
            <a:avLst/>
          </a:prstGeom>
          <a:noFill/>
        </p:spPr>
        <p:txBody>
          <a:bodyPr wrap="square">
            <a:spAutoFit/>
          </a:bodyPr>
          <a:lstStyle/>
          <a:p>
            <a:pPr>
              <a:lnSpc>
                <a:spcPct val="150000"/>
              </a:lnSpc>
            </a:pPr>
            <a:r>
              <a:rPr lang="en-GB" sz="2000" b="1" dirty="0">
                <a:solidFill>
                  <a:srgbClr val="002060"/>
                </a:solidFill>
                <a:latin typeface="Segoe Print" panose="02000600000000000000" pitchFamily="2" charset="0"/>
              </a:rPr>
              <a:t>¡[Hello] </a:t>
            </a:r>
            <a:r>
              <a:rPr lang="en-GB" sz="2000" dirty="0">
                <a:solidFill>
                  <a:srgbClr val="002060"/>
                </a:solidFill>
                <a:latin typeface="Segoe Print" panose="02000600000000000000" pitchFamily="2" charset="0"/>
              </a:rPr>
              <a:t>Luis! Estoy en</a:t>
            </a:r>
            <a:r>
              <a:rPr lang="en-GB" sz="2000" b="1" dirty="0">
                <a:solidFill>
                  <a:srgbClr val="002060"/>
                </a:solidFill>
                <a:latin typeface="Segoe Print" panose="02000600000000000000" pitchFamily="2" charset="0"/>
              </a:rPr>
              <a:t> [home] [with] </a:t>
            </a:r>
            <a:r>
              <a:rPr lang="en-GB" sz="2000" dirty="0">
                <a:solidFill>
                  <a:srgbClr val="002060"/>
                </a:solidFill>
                <a:latin typeface="Segoe Print" panose="02000600000000000000" pitchFamily="2" charset="0"/>
              </a:rPr>
              <a:t>mi papá</a:t>
            </a:r>
            <a:r>
              <a:rPr lang="en-GB" sz="2000" b="1" dirty="0">
                <a:solidFill>
                  <a:srgbClr val="002060"/>
                </a:solidFill>
                <a:latin typeface="Segoe Print" panose="02000600000000000000" pitchFamily="2" charset="0"/>
              </a:rPr>
              <a:t> [in the kitchen]. </a:t>
            </a:r>
            <a:r>
              <a:rPr lang="en-GB" sz="2000" dirty="0">
                <a:solidFill>
                  <a:srgbClr val="002060"/>
                </a:solidFill>
                <a:latin typeface="Segoe Print" panose="02000600000000000000" pitchFamily="2" charset="0"/>
              </a:rPr>
              <a:t>El </a:t>
            </a:r>
            <a:r>
              <a:rPr lang="en-GB" sz="2000" b="1" dirty="0">
                <a:solidFill>
                  <a:srgbClr val="002060"/>
                </a:solidFill>
                <a:latin typeface="Segoe Print" panose="02000600000000000000" pitchFamily="2" charset="0"/>
              </a:rPr>
              <a:t>[Friday] [I go] </a:t>
            </a:r>
            <a:r>
              <a:rPr lang="en-GB" sz="2000" dirty="0">
                <a:solidFill>
                  <a:srgbClr val="002060"/>
                </a:solidFill>
                <a:latin typeface="Segoe Print" panose="02000600000000000000" pitchFamily="2" charset="0"/>
              </a:rPr>
              <a:t>de </a:t>
            </a:r>
            <a:r>
              <a:rPr lang="en-GB" sz="2000" dirty="0" err="1">
                <a:solidFill>
                  <a:srgbClr val="002060"/>
                </a:solidFill>
                <a:latin typeface="Segoe Print" panose="02000600000000000000" pitchFamily="2" charset="0"/>
              </a:rPr>
              <a:t>excursión</a:t>
            </a:r>
            <a:r>
              <a:rPr lang="en-GB" sz="2000" dirty="0">
                <a:solidFill>
                  <a:srgbClr val="002060"/>
                </a:solidFill>
                <a:latin typeface="Segoe Print" panose="02000600000000000000" pitchFamily="2" charset="0"/>
              </a:rPr>
              <a:t> con</a:t>
            </a:r>
            <a:r>
              <a:rPr lang="en-GB" sz="2000" b="1" dirty="0">
                <a:solidFill>
                  <a:srgbClr val="002060"/>
                </a:solidFill>
                <a:latin typeface="Segoe Print" panose="02000600000000000000" pitchFamily="2" charset="0"/>
              </a:rPr>
              <a:t> [my] </a:t>
            </a:r>
            <a:r>
              <a:rPr lang="en-GB" sz="2000" dirty="0">
                <a:solidFill>
                  <a:srgbClr val="002060"/>
                </a:solidFill>
                <a:latin typeface="Segoe Print" panose="02000600000000000000" pitchFamily="2" charset="0"/>
              </a:rPr>
              <a:t>clase. Mi</a:t>
            </a:r>
            <a:r>
              <a:rPr lang="en-GB" sz="2000" b="1" dirty="0">
                <a:solidFill>
                  <a:srgbClr val="002060"/>
                </a:solidFill>
                <a:latin typeface="Segoe Print" panose="02000600000000000000" pitchFamily="2" charset="0"/>
              </a:rPr>
              <a:t> </a:t>
            </a:r>
            <a:r>
              <a:rPr lang="en-GB" sz="2000" dirty="0" err="1">
                <a:solidFill>
                  <a:srgbClr val="002060"/>
                </a:solidFill>
                <a:latin typeface="Segoe Print" panose="02000600000000000000" pitchFamily="2" charset="0"/>
              </a:rPr>
              <a:t>profesor</a:t>
            </a:r>
            <a:r>
              <a:rPr lang="en-GB" sz="2000" b="1" dirty="0">
                <a:solidFill>
                  <a:srgbClr val="002060"/>
                </a:solidFill>
                <a:latin typeface="Segoe Print" panose="02000600000000000000" pitchFamily="2" charset="0"/>
              </a:rPr>
              <a:t> [has] </a:t>
            </a:r>
            <a:r>
              <a:rPr lang="en-GB" sz="2000" dirty="0" err="1">
                <a:solidFill>
                  <a:srgbClr val="002060"/>
                </a:solidFill>
                <a:latin typeface="Segoe Print" panose="02000600000000000000" pitchFamily="2" charset="0"/>
              </a:rPr>
              <a:t>el</a:t>
            </a:r>
            <a:r>
              <a:rPr lang="en-GB" sz="2000" dirty="0">
                <a:solidFill>
                  <a:srgbClr val="002060"/>
                </a:solidFill>
                <a:latin typeface="Segoe Print" panose="02000600000000000000" pitchFamily="2" charset="0"/>
              </a:rPr>
              <a:t> </a:t>
            </a:r>
            <a:r>
              <a:rPr lang="en-GB" sz="2000" dirty="0" err="1">
                <a:solidFill>
                  <a:srgbClr val="002060"/>
                </a:solidFill>
                <a:latin typeface="Segoe Print" panose="02000600000000000000" pitchFamily="2" charset="0"/>
              </a:rPr>
              <a:t>pelo</a:t>
            </a:r>
            <a:r>
              <a:rPr lang="en-GB" sz="2000" dirty="0">
                <a:solidFill>
                  <a:srgbClr val="002060"/>
                </a:solidFill>
                <a:latin typeface="Segoe Print" panose="02000600000000000000" pitchFamily="2" charset="0"/>
              </a:rPr>
              <a:t> </a:t>
            </a:r>
            <a:r>
              <a:rPr lang="en-GB" sz="2000" b="1" dirty="0">
                <a:solidFill>
                  <a:srgbClr val="002060"/>
                </a:solidFill>
                <a:latin typeface="Segoe Print" panose="02000600000000000000" pitchFamily="2" charset="0"/>
              </a:rPr>
              <a:t>[short] </a:t>
            </a:r>
            <a:r>
              <a:rPr lang="en-GB" sz="2000" dirty="0">
                <a:solidFill>
                  <a:srgbClr val="002060"/>
                </a:solidFill>
                <a:latin typeface="Segoe Print" panose="02000600000000000000" pitchFamily="2" charset="0"/>
              </a:rPr>
              <a:t>y </a:t>
            </a:r>
            <a:r>
              <a:rPr lang="en-GB" sz="2000" b="1" dirty="0">
                <a:solidFill>
                  <a:srgbClr val="002060"/>
                </a:solidFill>
                <a:latin typeface="Segoe Print" panose="02000600000000000000" pitchFamily="2" charset="0"/>
              </a:rPr>
              <a:t>[black] . [I go] [to the] </a:t>
            </a:r>
            <a:r>
              <a:rPr lang="en-GB" sz="2000" dirty="0">
                <a:solidFill>
                  <a:srgbClr val="002060"/>
                </a:solidFill>
                <a:latin typeface="Segoe Print" panose="02000600000000000000" pitchFamily="2" charset="0"/>
              </a:rPr>
              <a:t>ciudad de Segovia, en </a:t>
            </a:r>
            <a:r>
              <a:rPr lang="en-GB" sz="2000" b="1" dirty="0">
                <a:solidFill>
                  <a:srgbClr val="002060"/>
                </a:solidFill>
                <a:latin typeface="Segoe Print" panose="02000600000000000000" pitchFamily="2" charset="0"/>
              </a:rPr>
              <a:t>[the West] </a:t>
            </a:r>
            <a:r>
              <a:rPr lang="en-GB" sz="2000" dirty="0">
                <a:solidFill>
                  <a:srgbClr val="002060"/>
                </a:solidFill>
                <a:latin typeface="Segoe Print" panose="02000600000000000000" pitchFamily="2" charset="0"/>
              </a:rPr>
              <a:t>de </a:t>
            </a:r>
            <a:r>
              <a:rPr lang="en-GB" sz="2000" dirty="0" err="1">
                <a:solidFill>
                  <a:srgbClr val="002060"/>
                </a:solidFill>
                <a:latin typeface="Segoe Print" panose="02000600000000000000" pitchFamily="2" charset="0"/>
              </a:rPr>
              <a:t>España</a:t>
            </a:r>
            <a:r>
              <a:rPr lang="en-GB" sz="2000" dirty="0">
                <a:solidFill>
                  <a:srgbClr val="002060"/>
                </a:solidFill>
                <a:latin typeface="Segoe Print" panose="02000600000000000000" pitchFamily="2" charset="0"/>
              </a:rPr>
              <a:t>.</a:t>
            </a:r>
            <a:r>
              <a:rPr lang="en-GB" sz="2000" b="1" dirty="0">
                <a:solidFill>
                  <a:srgbClr val="002060"/>
                </a:solidFill>
                <a:latin typeface="Segoe Print" panose="02000600000000000000" pitchFamily="2" charset="0"/>
              </a:rPr>
              <a:t> </a:t>
            </a:r>
            <a:r>
              <a:rPr lang="en-GB" sz="2000" dirty="0">
                <a:solidFill>
                  <a:srgbClr val="002060"/>
                </a:solidFill>
                <a:latin typeface="Segoe Print" panose="02000600000000000000" pitchFamily="2" charset="0"/>
              </a:rPr>
              <a:t>Quique</a:t>
            </a:r>
            <a:r>
              <a:rPr lang="en-GB" sz="2000" b="1" dirty="0">
                <a:solidFill>
                  <a:srgbClr val="002060"/>
                </a:solidFill>
                <a:latin typeface="Segoe Print" panose="02000600000000000000" pitchFamily="2" charset="0"/>
              </a:rPr>
              <a:t> [goes] </a:t>
            </a:r>
            <a:r>
              <a:rPr lang="en-GB" sz="2000" dirty="0">
                <a:solidFill>
                  <a:srgbClr val="002060"/>
                </a:solidFill>
                <a:latin typeface="Segoe Print" panose="02000600000000000000" pitchFamily="2" charset="0"/>
              </a:rPr>
              <a:t> con la </a:t>
            </a:r>
            <a:r>
              <a:rPr lang="en-GB" sz="2000" dirty="0" err="1">
                <a:solidFill>
                  <a:srgbClr val="002060"/>
                </a:solidFill>
                <a:latin typeface="Segoe Print" panose="02000600000000000000" pitchFamily="2" charset="0"/>
              </a:rPr>
              <a:t>señora</a:t>
            </a:r>
            <a:r>
              <a:rPr lang="en-GB" sz="2000" dirty="0">
                <a:solidFill>
                  <a:srgbClr val="002060"/>
                </a:solidFill>
                <a:latin typeface="Segoe Print" panose="02000600000000000000" pitchFamily="2" charset="0"/>
              </a:rPr>
              <a:t> Mora.</a:t>
            </a:r>
            <a:r>
              <a:rPr lang="en-GB" sz="2000" b="1" dirty="0">
                <a:solidFill>
                  <a:srgbClr val="002060"/>
                </a:solidFill>
                <a:latin typeface="Segoe Print" panose="02000600000000000000" pitchFamily="2" charset="0"/>
              </a:rPr>
              <a:t> [He goes] [to the] countryside]</a:t>
            </a:r>
            <a:r>
              <a:rPr lang="en-GB" sz="2000" dirty="0">
                <a:solidFill>
                  <a:srgbClr val="002060"/>
                </a:solidFill>
                <a:latin typeface="Segoe Print" panose="02000600000000000000" pitchFamily="2" charset="0"/>
              </a:rPr>
              <a:t>.</a:t>
            </a:r>
          </a:p>
        </p:txBody>
      </p:sp>
      <p:sp>
        <p:nvSpPr>
          <p:cNvPr id="39" name="Title 1">
            <a:extLst>
              <a:ext uri="{FF2B5EF4-FFF2-40B4-BE49-F238E27FC236}">
                <a16:creationId xmlns:a16="http://schemas.microsoft.com/office/drawing/2014/main" id="{DA17765D-52D2-4514-8AF1-5FC43E95D545}"/>
              </a:ext>
            </a:extLst>
          </p:cNvPr>
          <p:cNvSpPr txBox="1">
            <a:spLocks/>
          </p:cNvSpPr>
          <p:nvPr/>
        </p:nvSpPr>
        <p:spPr>
          <a:xfrm>
            <a:off x="10045700" y="959256"/>
            <a:ext cx="2023129" cy="400110"/>
          </a:xfrm>
          <a:prstGeom prst="rect">
            <a:avLst/>
          </a:prstGeom>
          <a:solidFill>
            <a:srgbClr val="9CD45E"/>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rgbClr val="002060"/>
                </a:solidFill>
                <a:latin typeface="Century Gothic" panose="020B0502020202020204" pitchFamily="34" charset="0"/>
              </a:rPr>
              <a:t>Leer y hablar</a:t>
            </a:r>
          </a:p>
        </p:txBody>
      </p:sp>
      <p:pic>
        <p:nvPicPr>
          <p:cNvPr id="68" name="Google Shape;282;p13" descr="Reading, Book, Symbol, Icon, Reader, Man">
            <a:extLst>
              <a:ext uri="{FF2B5EF4-FFF2-40B4-BE49-F238E27FC236}">
                <a16:creationId xmlns:a16="http://schemas.microsoft.com/office/drawing/2014/main" id="{03D76F33-51C4-4971-AD73-D73665726C3D}"/>
              </a:ext>
            </a:extLst>
          </p:cNvPr>
          <p:cNvPicPr preferRelativeResize="0"/>
          <p:nvPr/>
        </p:nvPicPr>
        <p:blipFill rotWithShape="1">
          <a:blip r:embed="rId5">
            <a:alphaModFix/>
            <a:duotone>
              <a:schemeClr val="accent6">
                <a:shade val="45000"/>
                <a:satMod val="135000"/>
              </a:schemeClr>
              <a:prstClr val="white"/>
            </a:duotone>
            <a:extLst>
              <a:ext uri="{BEBA8EAE-BF5A-486C-A8C5-ECC9F3942E4B}">
                <a14:imgProps xmlns:a14="http://schemas.microsoft.com/office/drawing/2010/main">
                  <a14:imgLayer r:embed="rId6">
                    <a14:imgEffect>
                      <a14:artisticPaintStrokes/>
                    </a14:imgEffect>
                  </a14:imgLayer>
                </a14:imgProps>
              </a:ext>
            </a:extLst>
          </a:blip>
          <a:srcRect/>
          <a:stretch/>
        </p:blipFill>
        <p:spPr>
          <a:xfrm>
            <a:off x="10393549" y="82488"/>
            <a:ext cx="782801" cy="782801"/>
          </a:xfrm>
          <a:prstGeom prst="roundRect">
            <a:avLst/>
          </a:prstGeom>
          <a:solidFill>
            <a:srgbClr val="92D050"/>
          </a:solidFill>
          <a:ln>
            <a:noFill/>
          </a:ln>
        </p:spPr>
      </p:pic>
      <p:sp>
        <p:nvSpPr>
          <p:cNvPr id="70" name="TextBox 69">
            <a:extLst>
              <a:ext uri="{FF2B5EF4-FFF2-40B4-BE49-F238E27FC236}">
                <a16:creationId xmlns:a16="http://schemas.microsoft.com/office/drawing/2014/main" id="{9787C9D5-47B1-4D21-8F04-9AE8DD4F1537}"/>
              </a:ext>
            </a:extLst>
          </p:cNvPr>
          <p:cNvSpPr txBox="1"/>
          <p:nvPr/>
        </p:nvSpPr>
        <p:spPr>
          <a:xfrm>
            <a:off x="8668653" y="5784444"/>
            <a:ext cx="3536047" cy="400110"/>
          </a:xfrm>
          <a:prstGeom prst="rect">
            <a:avLst/>
          </a:prstGeom>
          <a:solidFill>
            <a:srgbClr val="CEEAB0"/>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002060"/>
                </a:solidFill>
                <a:latin typeface="Century Gothic" panose="020B0502020202020204" pitchFamily="34" charset="0"/>
              </a:rPr>
              <a:t>el</a:t>
            </a:r>
            <a:r>
              <a:rPr lang="en-GB" sz="2000" b="1" dirty="0">
                <a:solidFill>
                  <a:srgbClr val="002060"/>
                </a:solidFill>
                <a:latin typeface="Century Gothic" panose="020B0502020202020204" pitchFamily="34" charset="0"/>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ordenador</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r>
              <a:rPr lang="en-GB" sz="2000" dirty="0">
                <a:solidFill>
                  <a:srgbClr val="002060"/>
                </a:solidFill>
                <a:latin typeface="Century Gothic" panose="020B0502020202020204" pitchFamily="34" charset="0"/>
              </a:rPr>
              <a:t>computer</a:t>
            </a:r>
          </a:p>
        </p:txBody>
      </p:sp>
      <p:sp>
        <p:nvSpPr>
          <p:cNvPr id="71" name="TextBox 70">
            <a:hlinkClick r:id="" action="ppaction://noaction">
              <a:snd r:embed="rId7" name="5.00.wav"/>
            </a:hlinkClick>
            <a:extLst>
              <a:ext uri="{FF2B5EF4-FFF2-40B4-BE49-F238E27FC236}">
                <a16:creationId xmlns:a16="http://schemas.microsoft.com/office/drawing/2014/main" id="{FBAB1569-5E57-4371-9676-9CA15ABA27E1}"/>
              </a:ext>
            </a:extLst>
          </p:cNvPr>
          <p:cNvSpPr txBox="1"/>
          <p:nvPr/>
        </p:nvSpPr>
        <p:spPr>
          <a:xfrm>
            <a:off x="189640" y="760852"/>
            <a:ext cx="8490109" cy="523220"/>
          </a:xfrm>
          <a:prstGeom prst="rect">
            <a:avLst/>
          </a:prstGeom>
          <a:noFill/>
        </p:spPr>
        <p:txBody>
          <a:bodyPr wrap="square">
            <a:spAutoFit/>
          </a:bodyPr>
          <a:lstStyle/>
          <a:p>
            <a:pPr algn="l"/>
            <a:r>
              <a:rPr lang="en-GB" sz="2800" dirty="0">
                <a:solidFill>
                  <a:srgbClr val="002060"/>
                </a:solidFill>
                <a:latin typeface="Century Gothic" panose="020B0502020202020204" pitchFamily="34" charset="0"/>
              </a:rPr>
              <a:t>Lee </a:t>
            </a:r>
            <a:r>
              <a:rPr lang="en-GB" sz="2800" dirty="0" err="1">
                <a:solidFill>
                  <a:srgbClr val="002060"/>
                </a:solidFill>
                <a:latin typeface="Century Gothic" panose="020B0502020202020204" pitchFamily="34" charset="0"/>
              </a:rPr>
              <a:t>el</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mensaje</a:t>
            </a:r>
            <a:r>
              <a:rPr lang="en-GB" sz="2800" dirty="0">
                <a:solidFill>
                  <a:srgbClr val="002060"/>
                </a:solidFill>
                <a:latin typeface="Century Gothic" panose="020B0502020202020204" pitchFamily="34" charset="0"/>
              </a:rPr>
              <a:t> con </a:t>
            </a:r>
            <a:r>
              <a:rPr lang="en-GB" sz="2800" dirty="0" err="1">
                <a:solidFill>
                  <a:srgbClr val="002060"/>
                </a:solidFill>
                <a:latin typeface="Century Gothic" panose="020B0502020202020204" pitchFamily="34" charset="0"/>
              </a:rPr>
              <a:t>tu</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compañero</a:t>
            </a:r>
            <a:r>
              <a:rPr lang="en-GB" sz="2800" dirty="0">
                <a:solidFill>
                  <a:srgbClr val="002060"/>
                </a:solidFill>
                <a:latin typeface="Century Gothic" panose="020B0502020202020204" pitchFamily="34" charset="0"/>
              </a:rPr>
              <a:t>/a. </a:t>
            </a:r>
          </a:p>
        </p:txBody>
      </p:sp>
      <p:pic>
        <p:nvPicPr>
          <p:cNvPr id="73" name="Google Shape;319;p15" descr="Speech Icon, Voice, Talking, Audio, Speech">
            <a:extLst>
              <a:ext uri="{FF2B5EF4-FFF2-40B4-BE49-F238E27FC236}">
                <a16:creationId xmlns:a16="http://schemas.microsoft.com/office/drawing/2014/main" id="{9DDAB1E5-A8A7-44EB-A930-65E9A816E613}"/>
              </a:ext>
            </a:extLst>
          </p:cNvPr>
          <p:cNvPicPr preferRelativeResize="0"/>
          <p:nvPr/>
        </p:nvPicPr>
        <p:blipFill rotWithShape="1">
          <a:blip r:embed="rId8">
            <a:alphaModFix/>
          </a:blip>
          <a:srcRect/>
          <a:stretch/>
        </p:blipFill>
        <p:spPr>
          <a:xfrm>
            <a:off x="11286027" y="108284"/>
            <a:ext cx="776168" cy="776168"/>
          </a:xfrm>
          <a:prstGeom prst="rect">
            <a:avLst/>
          </a:prstGeom>
          <a:noFill/>
          <a:ln>
            <a:noFill/>
          </a:ln>
        </p:spPr>
      </p:pic>
      <p:sp>
        <p:nvSpPr>
          <p:cNvPr id="4" name="TextBox 3">
            <a:extLst>
              <a:ext uri="{FF2B5EF4-FFF2-40B4-BE49-F238E27FC236}">
                <a16:creationId xmlns:a16="http://schemas.microsoft.com/office/drawing/2014/main" id="{C7BD972F-D2DC-4799-A765-1E1BD90BEF8B}"/>
              </a:ext>
            </a:extLst>
          </p:cNvPr>
          <p:cNvSpPr txBox="1"/>
          <p:nvPr/>
        </p:nvSpPr>
        <p:spPr>
          <a:xfrm>
            <a:off x="926600" y="2184400"/>
            <a:ext cx="830875" cy="430887"/>
          </a:xfrm>
          <a:prstGeom prst="rect">
            <a:avLst/>
          </a:prstGeom>
          <a:solidFill>
            <a:schemeClr val="bg1"/>
          </a:solidFill>
        </p:spPr>
        <p:txBody>
          <a:bodyPr wrap="square" rtlCol="0">
            <a:spAutoFit/>
          </a:bodyPr>
          <a:lstStyle/>
          <a:p>
            <a:r>
              <a:rPr lang="en-GB" sz="2200" dirty="0">
                <a:solidFill>
                  <a:srgbClr val="FF0066"/>
                </a:solidFill>
                <a:latin typeface="Segoe Print" panose="02000600000000000000" pitchFamily="2" charset="0"/>
              </a:rPr>
              <a:t>Hola</a:t>
            </a:r>
          </a:p>
        </p:txBody>
      </p:sp>
      <p:sp>
        <p:nvSpPr>
          <p:cNvPr id="31" name="TextBox 30">
            <a:extLst>
              <a:ext uri="{FF2B5EF4-FFF2-40B4-BE49-F238E27FC236}">
                <a16:creationId xmlns:a16="http://schemas.microsoft.com/office/drawing/2014/main" id="{09255634-7BAA-4D76-A303-7E111069DE51}"/>
              </a:ext>
            </a:extLst>
          </p:cNvPr>
          <p:cNvSpPr txBox="1"/>
          <p:nvPr/>
        </p:nvSpPr>
        <p:spPr>
          <a:xfrm>
            <a:off x="3709460" y="2208647"/>
            <a:ext cx="976840" cy="430887"/>
          </a:xfrm>
          <a:prstGeom prst="rect">
            <a:avLst/>
          </a:prstGeom>
          <a:solidFill>
            <a:schemeClr val="bg1"/>
          </a:solidFill>
        </p:spPr>
        <p:txBody>
          <a:bodyPr wrap="square" rtlCol="0">
            <a:spAutoFit/>
          </a:bodyPr>
          <a:lstStyle/>
          <a:p>
            <a:pPr algn="ctr"/>
            <a:r>
              <a:rPr lang="en-GB" sz="2200" dirty="0">
                <a:solidFill>
                  <a:srgbClr val="FF0066"/>
                </a:solidFill>
                <a:latin typeface="Segoe Print" panose="02000600000000000000" pitchFamily="2" charset="0"/>
              </a:rPr>
              <a:t>casa</a:t>
            </a:r>
          </a:p>
        </p:txBody>
      </p:sp>
      <p:sp>
        <p:nvSpPr>
          <p:cNvPr id="32" name="TextBox 31">
            <a:extLst>
              <a:ext uri="{FF2B5EF4-FFF2-40B4-BE49-F238E27FC236}">
                <a16:creationId xmlns:a16="http://schemas.microsoft.com/office/drawing/2014/main" id="{1B5B5899-8F31-4893-802C-51F56DF14696}"/>
              </a:ext>
            </a:extLst>
          </p:cNvPr>
          <p:cNvSpPr txBox="1"/>
          <p:nvPr/>
        </p:nvSpPr>
        <p:spPr>
          <a:xfrm>
            <a:off x="4570317" y="2208647"/>
            <a:ext cx="976840" cy="430887"/>
          </a:xfrm>
          <a:prstGeom prst="rect">
            <a:avLst/>
          </a:prstGeom>
          <a:solidFill>
            <a:schemeClr val="bg1"/>
          </a:solidFill>
        </p:spPr>
        <p:txBody>
          <a:bodyPr wrap="square" rtlCol="0">
            <a:spAutoFit/>
          </a:bodyPr>
          <a:lstStyle/>
          <a:p>
            <a:pPr algn="ctr"/>
            <a:r>
              <a:rPr lang="en-GB" sz="2200" dirty="0">
                <a:solidFill>
                  <a:srgbClr val="FF0066"/>
                </a:solidFill>
                <a:latin typeface="Segoe Print" panose="02000600000000000000" pitchFamily="2" charset="0"/>
              </a:rPr>
              <a:t>con</a:t>
            </a:r>
          </a:p>
        </p:txBody>
      </p:sp>
      <p:sp>
        <p:nvSpPr>
          <p:cNvPr id="34" name="TextBox 33">
            <a:extLst>
              <a:ext uri="{FF2B5EF4-FFF2-40B4-BE49-F238E27FC236}">
                <a16:creationId xmlns:a16="http://schemas.microsoft.com/office/drawing/2014/main" id="{05B8179D-6DDF-4FCA-A42C-0237116432F8}"/>
              </a:ext>
            </a:extLst>
          </p:cNvPr>
          <p:cNvSpPr txBox="1"/>
          <p:nvPr/>
        </p:nvSpPr>
        <p:spPr>
          <a:xfrm>
            <a:off x="1529497" y="2627747"/>
            <a:ext cx="2030344" cy="430887"/>
          </a:xfrm>
          <a:prstGeom prst="rect">
            <a:avLst/>
          </a:prstGeom>
          <a:solidFill>
            <a:schemeClr val="bg1"/>
          </a:solidFill>
        </p:spPr>
        <p:txBody>
          <a:bodyPr wrap="square" rtlCol="0">
            <a:spAutoFit/>
          </a:bodyPr>
          <a:lstStyle/>
          <a:p>
            <a:pPr algn="ctr"/>
            <a:r>
              <a:rPr lang="en-GB" sz="2200" dirty="0" err="1">
                <a:solidFill>
                  <a:srgbClr val="FF0066"/>
                </a:solidFill>
                <a:latin typeface="Segoe Print" panose="02000600000000000000" pitchFamily="2" charset="0"/>
              </a:rPr>
              <a:t>en</a:t>
            </a:r>
            <a:r>
              <a:rPr lang="en-GB" sz="2200" dirty="0">
                <a:solidFill>
                  <a:srgbClr val="FF0066"/>
                </a:solidFill>
                <a:latin typeface="Segoe Print" panose="02000600000000000000" pitchFamily="2" charset="0"/>
              </a:rPr>
              <a:t> la </a:t>
            </a:r>
            <a:r>
              <a:rPr lang="en-GB" sz="2200" dirty="0" err="1">
                <a:solidFill>
                  <a:srgbClr val="FF0066"/>
                </a:solidFill>
                <a:latin typeface="Segoe Print" panose="02000600000000000000" pitchFamily="2" charset="0"/>
              </a:rPr>
              <a:t>cocina</a:t>
            </a:r>
            <a:endParaRPr lang="en-GB" sz="2200" dirty="0">
              <a:solidFill>
                <a:srgbClr val="FF0066"/>
              </a:solidFill>
              <a:latin typeface="Segoe Print" panose="02000600000000000000" pitchFamily="2" charset="0"/>
            </a:endParaRPr>
          </a:p>
        </p:txBody>
      </p:sp>
      <p:sp>
        <p:nvSpPr>
          <p:cNvPr id="35" name="TextBox 34">
            <a:extLst>
              <a:ext uri="{FF2B5EF4-FFF2-40B4-BE49-F238E27FC236}">
                <a16:creationId xmlns:a16="http://schemas.microsoft.com/office/drawing/2014/main" id="{2B5AEBE8-1640-4B5B-9743-A63B45E406D4}"/>
              </a:ext>
            </a:extLst>
          </p:cNvPr>
          <p:cNvSpPr txBox="1"/>
          <p:nvPr/>
        </p:nvSpPr>
        <p:spPr>
          <a:xfrm>
            <a:off x="3975295" y="2652234"/>
            <a:ext cx="1184941" cy="430887"/>
          </a:xfrm>
          <a:prstGeom prst="rect">
            <a:avLst/>
          </a:prstGeom>
          <a:solidFill>
            <a:schemeClr val="bg1"/>
          </a:solidFill>
        </p:spPr>
        <p:txBody>
          <a:bodyPr wrap="square" rtlCol="0">
            <a:spAutoFit/>
          </a:bodyPr>
          <a:lstStyle/>
          <a:p>
            <a:pPr algn="ctr"/>
            <a:r>
              <a:rPr lang="en-GB" sz="2200" dirty="0" err="1">
                <a:solidFill>
                  <a:srgbClr val="FF0066"/>
                </a:solidFill>
                <a:latin typeface="Segoe Print" panose="02000600000000000000" pitchFamily="2" charset="0"/>
              </a:rPr>
              <a:t>viernes</a:t>
            </a:r>
            <a:endParaRPr lang="en-GB" sz="2200" dirty="0">
              <a:solidFill>
                <a:srgbClr val="FF0066"/>
              </a:solidFill>
              <a:latin typeface="Segoe Print" panose="02000600000000000000" pitchFamily="2" charset="0"/>
            </a:endParaRPr>
          </a:p>
        </p:txBody>
      </p:sp>
      <p:sp>
        <p:nvSpPr>
          <p:cNvPr id="36" name="TextBox 35">
            <a:extLst>
              <a:ext uri="{FF2B5EF4-FFF2-40B4-BE49-F238E27FC236}">
                <a16:creationId xmlns:a16="http://schemas.microsoft.com/office/drawing/2014/main" id="{6351852F-6696-4CD2-9F5D-65A351818B05}"/>
              </a:ext>
            </a:extLst>
          </p:cNvPr>
          <p:cNvSpPr txBox="1"/>
          <p:nvPr/>
        </p:nvSpPr>
        <p:spPr>
          <a:xfrm>
            <a:off x="5203255" y="2671111"/>
            <a:ext cx="744870" cy="430887"/>
          </a:xfrm>
          <a:prstGeom prst="rect">
            <a:avLst/>
          </a:prstGeom>
          <a:solidFill>
            <a:schemeClr val="bg1"/>
          </a:solidFill>
        </p:spPr>
        <p:txBody>
          <a:bodyPr wrap="square" rtlCol="0">
            <a:spAutoFit/>
          </a:bodyPr>
          <a:lstStyle/>
          <a:p>
            <a:pPr algn="ctr"/>
            <a:r>
              <a:rPr lang="en-GB" sz="2200" dirty="0">
                <a:solidFill>
                  <a:srgbClr val="FF0066"/>
                </a:solidFill>
                <a:latin typeface="Segoe Print" panose="02000600000000000000" pitchFamily="2" charset="0"/>
              </a:rPr>
              <a:t>voy</a:t>
            </a:r>
          </a:p>
        </p:txBody>
      </p:sp>
      <p:sp>
        <p:nvSpPr>
          <p:cNvPr id="38" name="TextBox 37">
            <a:extLst>
              <a:ext uri="{FF2B5EF4-FFF2-40B4-BE49-F238E27FC236}">
                <a16:creationId xmlns:a16="http://schemas.microsoft.com/office/drawing/2014/main" id="{0C19E5E3-1957-479B-8DD2-701869E68D7D}"/>
              </a:ext>
            </a:extLst>
          </p:cNvPr>
          <p:cNvSpPr txBox="1"/>
          <p:nvPr/>
        </p:nvSpPr>
        <p:spPr>
          <a:xfrm>
            <a:off x="2606378" y="3103370"/>
            <a:ext cx="744870" cy="430887"/>
          </a:xfrm>
          <a:prstGeom prst="rect">
            <a:avLst/>
          </a:prstGeom>
          <a:solidFill>
            <a:schemeClr val="bg1"/>
          </a:solidFill>
        </p:spPr>
        <p:txBody>
          <a:bodyPr wrap="square" rtlCol="0">
            <a:spAutoFit/>
          </a:bodyPr>
          <a:lstStyle/>
          <a:p>
            <a:pPr algn="ctr"/>
            <a:r>
              <a:rPr lang="en-GB" sz="2200" dirty="0">
                <a:solidFill>
                  <a:srgbClr val="FF0066"/>
                </a:solidFill>
                <a:latin typeface="Segoe Print" panose="02000600000000000000" pitchFamily="2" charset="0"/>
              </a:rPr>
              <a:t>mi</a:t>
            </a:r>
          </a:p>
        </p:txBody>
      </p:sp>
      <p:sp>
        <p:nvSpPr>
          <p:cNvPr id="40" name="TextBox 39">
            <a:extLst>
              <a:ext uri="{FF2B5EF4-FFF2-40B4-BE49-F238E27FC236}">
                <a16:creationId xmlns:a16="http://schemas.microsoft.com/office/drawing/2014/main" id="{3666BAC9-FD5B-41C8-8597-24F523B0ED29}"/>
              </a:ext>
            </a:extLst>
          </p:cNvPr>
          <p:cNvSpPr txBox="1"/>
          <p:nvPr/>
        </p:nvSpPr>
        <p:spPr>
          <a:xfrm>
            <a:off x="5638721" y="3084034"/>
            <a:ext cx="897270" cy="430887"/>
          </a:xfrm>
          <a:prstGeom prst="rect">
            <a:avLst/>
          </a:prstGeom>
          <a:solidFill>
            <a:schemeClr val="bg1"/>
          </a:solidFill>
        </p:spPr>
        <p:txBody>
          <a:bodyPr wrap="square" rtlCol="0">
            <a:spAutoFit/>
          </a:bodyPr>
          <a:lstStyle/>
          <a:p>
            <a:pPr algn="ctr"/>
            <a:r>
              <a:rPr lang="en-GB" sz="2200" dirty="0" err="1">
                <a:solidFill>
                  <a:srgbClr val="FF0066"/>
                </a:solidFill>
                <a:latin typeface="Segoe Print" panose="02000600000000000000" pitchFamily="2" charset="0"/>
              </a:rPr>
              <a:t>tiene</a:t>
            </a:r>
            <a:endParaRPr lang="en-GB" sz="2200" dirty="0">
              <a:solidFill>
                <a:srgbClr val="FF0066"/>
              </a:solidFill>
              <a:latin typeface="Segoe Print" panose="02000600000000000000" pitchFamily="2" charset="0"/>
            </a:endParaRPr>
          </a:p>
        </p:txBody>
      </p:sp>
      <p:sp>
        <p:nvSpPr>
          <p:cNvPr id="41" name="TextBox 40">
            <a:extLst>
              <a:ext uri="{FF2B5EF4-FFF2-40B4-BE49-F238E27FC236}">
                <a16:creationId xmlns:a16="http://schemas.microsoft.com/office/drawing/2014/main" id="{73A61877-431F-4F27-94E0-9B6B8ABE8389}"/>
              </a:ext>
            </a:extLst>
          </p:cNvPr>
          <p:cNvSpPr txBox="1"/>
          <p:nvPr/>
        </p:nvSpPr>
        <p:spPr>
          <a:xfrm>
            <a:off x="1662539" y="3575212"/>
            <a:ext cx="1049670" cy="430887"/>
          </a:xfrm>
          <a:prstGeom prst="rect">
            <a:avLst/>
          </a:prstGeom>
          <a:solidFill>
            <a:schemeClr val="bg1"/>
          </a:solidFill>
        </p:spPr>
        <p:txBody>
          <a:bodyPr wrap="square" rtlCol="0">
            <a:spAutoFit/>
          </a:bodyPr>
          <a:lstStyle/>
          <a:p>
            <a:pPr algn="ctr"/>
            <a:r>
              <a:rPr lang="en-GB" sz="2200" dirty="0" err="1">
                <a:solidFill>
                  <a:srgbClr val="FF0066"/>
                </a:solidFill>
                <a:latin typeface="Segoe Print" panose="02000600000000000000" pitchFamily="2" charset="0"/>
              </a:rPr>
              <a:t>corto</a:t>
            </a:r>
            <a:endParaRPr lang="en-GB" sz="2200" dirty="0">
              <a:solidFill>
                <a:srgbClr val="FF0066"/>
              </a:solidFill>
              <a:latin typeface="Segoe Print" panose="02000600000000000000" pitchFamily="2" charset="0"/>
            </a:endParaRPr>
          </a:p>
        </p:txBody>
      </p:sp>
      <p:sp>
        <p:nvSpPr>
          <p:cNvPr id="42" name="TextBox 41">
            <a:extLst>
              <a:ext uri="{FF2B5EF4-FFF2-40B4-BE49-F238E27FC236}">
                <a16:creationId xmlns:a16="http://schemas.microsoft.com/office/drawing/2014/main" id="{9579EAAE-26D7-49FE-9F8E-790D4F8DE940}"/>
              </a:ext>
            </a:extLst>
          </p:cNvPr>
          <p:cNvSpPr txBox="1"/>
          <p:nvPr/>
        </p:nvSpPr>
        <p:spPr>
          <a:xfrm>
            <a:off x="2898518" y="3540321"/>
            <a:ext cx="976840" cy="430887"/>
          </a:xfrm>
          <a:prstGeom prst="rect">
            <a:avLst/>
          </a:prstGeom>
          <a:solidFill>
            <a:schemeClr val="bg1"/>
          </a:solidFill>
        </p:spPr>
        <p:txBody>
          <a:bodyPr wrap="square" rtlCol="0">
            <a:spAutoFit/>
          </a:bodyPr>
          <a:lstStyle/>
          <a:p>
            <a:pPr algn="ctr"/>
            <a:r>
              <a:rPr lang="en-GB" sz="2200" dirty="0">
                <a:solidFill>
                  <a:srgbClr val="FF0066"/>
                </a:solidFill>
                <a:latin typeface="Segoe Print" panose="02000600000000000000" pitchFamily="2" charset="0"/>
              </a:rPr>
              <a:t>negro</a:t>
            </a:r>
          </a:p>
        </p:txBody>
      </p:sp>
      <p:sp>
        <p:nvSpPr>
          <p:cNvPr id="43" name="TextBox 42">
            <a:extLst>
              <a:ext uri="{FF2B5EF4-FFF2-40B4-BE49-F238E27FC236}">
                <a16:creationId xmlns:a16="http://schemas.microsoft.com/office/drawing/2014/main" id="{D5006211-D844-4034-93FD-D858B5F2FBF2}"/>
              </a:ext>
            </a:extLst>
          </p:cNvPr>
          <p:cNvSpPr txBox="1"/>
          <p:nvPr/>
        </p:nvSpPr>
        <p:spPr>
          <a:xfrm>
            <a:off x="4103997" y="3553021"/>
            <a:ext cx="753001" cy="430887"/>
          </a:xfrm>
          <a:prstGeom prst="rect">
            <a:avLst/>
          </a:prstGeom>
          <a:solidFill>
            <a:schemeClr val="bg1"/>
          </a:solidFill>
        </p:spPr>
        <p:txBody>
          <a:bodyPr wrap="square" rtlCol="0">
            <a:spAutoFit/>
          </a:bodyPr>
          <a:lstStyle/>
          <a:p>
            <a:pPr algn="ctr"/>
            <a:r>
              <a:rPr lang="en-GB" sz="2200" dirty="0">
                <a:solidFill>
                  <a:srgbClr val="FF0066"/>
                </a:solidFill>
                <a:latin typeface="Segoe Print" panose="02000600000000000000" pitchFamily="2" charset="0"/>
              </a:rPr>
              <a:t>Voy</a:t>
            </a:r>
          </a:p>
        </p:txBody>
      </p:sp>
      <p:sp>
        <p:nvSpPr>
          <p:cNvPr id="44" name="TextBox 43">
            <a:extLst>
              <a:ext uri="{FF2B5EF4-FFF2-40B4-BE49-F238E27FC236}">
                <a16:creationId xmlns:a16="http://schemas.microsoft.com/office/drawing/2014/main" id="{C33E0A46-78C6-442D-98B8-492A05432230}"/>
              </a:ext>
            </a:extLst>
          </p:cNvPr>
          <p:cNvSpPr txBox="1"/>
          <p:nvPr/>
        </p:nvSpPr>
        <p:spPr>
          <a:xfrm>
            <a:off x="4794156" y="3553021"/>
            <a:ext cx="1070767" cy="430887"/>
          </a:xfrm>
          <a:prstGeom prst="rect">
            <a:avLst/>
          </a:prstGeom>
          <a:solidFill>
            <a:schemeClr val="bg1"/>
          </a:solidFill>
        </p:spPr>
        <p:txBody>
          <a:bodyPr wrap="square" rtlCol="0">
            <a:spAutoFit/>
          </a:bodyPr>
          <a:lstStyle/>
          <a:p>
            <a:pPr algn="ctr"/>
            <a:r>
              <a:rPr lang="en-GB" sz="2200" dirty="0">
                <a:solidFill>
                  <a:srgbClr val="FF0066"/>
                </a:solidFill>
                <a:latin typeface="Segoe Print" panose="02000600000000000000" pitchFamily="2" charset="0"/>
              </a:rPr>
              <a:t>a la</a:t>
            </a:r>
          </a:p>
        </p:txBody>
      </p:sp>
      <p:sp>
        <p:nvSpPr>
          <p:cNvPr id="45" name="TextBox 44">
            <a:extLst>
              <a:ext uri="{FF2B5EF4-FFF2-40B4-BE49-F238E27FC236}">
                <a16:creationId xmlns:a16="http://schemas.microsoft.com/office/drawing/2014/main" id="{31C2B8CB-E9FE-4246-84E5-C5CA15E81ECD}"/>
              </a:ext>
            </a:extLst>
          </p:cNvPr>
          <p:cNvSpPr txBox="1"/>
          <p:nvPr/>
        </p:nvSpPr>
        <p:spPr>
          <a:xfrm>
            <a:off x="3717285" y="4034355"/>
            <a:ext cx="1442951" cy="430887"/>
          </a:xfrm>
          <a:prstGeom prst="rect">
            <a:avLst/>
          </a:prstGeom>
          <a:solidFill>
            <a:schemeClr val="bg1"/>
          </a:solidFill>
        </p:spPr>
        <p:txBody>
          <a:bodyPr wrap="square" rtlCol="0">
            <a:spAutoFit/>
          </a:bodyPr>
          <a:lstStyle/>
          <a:p>
            <a:pPr algn="ctr"/>
            <a:r>
              <a:rPr lang="en-GB" sz="2200" dirty="0" err="1">
                <a:solidFill>
                  <a:srgbClr val="FF0066"/>
                </a:solidFill>
                <a:latin typeface="Segoe Print" panose="02000600000000000000" pitchFamily="2" charset="0"/>
              </a:rPr>
              <a:t>el</a:t>
            </a:r>
            <a:r>
              <a:rPr lang="en-GB" sz="2200" dirty="0">
                <a:solidFill>
                  <a:srgbClr val="FF0066"/>
                </a:solidFill>
                <a:latin typeface="Segoe Print" panose="02000600000000000000" pitchFamily="2" charset="0"/>
              </a:rPr>
              <a:t> </a:t>
            </a:r>
            <a:r>
              <a:rPr lang="en-GB" sz="2200" dirty="0" err="1">
                <a:solidFill>
                  <a:srgbClr val="FF0066"/>
                </a:solidFill>
                <a:latin typeface="Segoe Print" panose="02000600000000000000" pitchFamily="2" charset="0"/>
              </a:rPr>
              <a:t>oeste</a:t>
            </a:r>
            <a:endParaRPr lang="en-GB" sz="2200" dirty="0">
              <a:solidFill>
                <a:srgbClr val="FF0066"/>
              </a:solidFill>
              <a:latin typeface="Segoe Print" panose="02000600000000000000" pitchFamily="2" charset="0"/>
            </a:endParaRPr>
          </a:p>
        </p:txBody>
      </p:sp>
      <p:sp>
        <p:nvSpPr>
          <p:cNvPr id="46" name="TextBox 45">
            <a:extLst>
              <a:ext uri="{FF2B5EF4-FFF2-40B4-BE49-F238E27FC236}">
                <a16:creationId xmlns:a16="http://schemas.microsoft.com/office/drawing/2014/main" id="{D63AC5D7-A079-4A35-9BC2-1F71975A0F79}"/>
              </a:ext>
            </a:extLst>
          </p:cNvPr>
          <p:cNvSpPr txBox="1"/>
          <p:nvPr/>
        </p:nvSpPr>
        <p:spPr>
          <a:xfrm>
            <a:off x="1695766" y="4477942"/>
            <a:ext cx="848903" cy="430887"/>
          </a:xfrm>
          <a:prstGeom prst="rect">
            <a:avLst/>
          </a:prstGeom>
          <a:solidFill>
            <a:schemeClr val="bg1"/>
          </a:solidFill>
        </p:spPr>
        <p:txBody>
          <a:bodyPr wrap="square" rtlCol="0">
            <a:spAutoFit/>
          </a:bodyPr>
          <a:lstStyle/>
          <a:p>
            <a:pPr algn="ctr"/>
            <a:r>
              <a:rPr lang="en-GB" sz="2200" dirty="0" err="1">
                <a:solidFill>
                  <a:srgbClr val="FF0066"/>
                </a:solidFill>
                <a:latin typeface="Segoe Print" panose="02000600000000000000" pitchFamily="2" charset="0"/>
              </a:rPr>
              <a:t>va</a:t>
            </a:r>
            <a:endParaRPr lang="en-GB" sz="2200" dirty="0">
              <a:solidFill>
                <a:srgbClr val="FF0066"/>
              </a:solidFill>
              <a:latin typeface="Segoe Print" panose="02000600000000000000" pitchFamily="2" charset="0"/>
            </a:endParaRPr>
          </a:p>
        </p:txBody>
      </p:sp>
      <p:sp>
        <p:nvSpPr>
          <p:cNvPr id="47" name="TextBox 46">
            <a:extLst>
              <a:ext uri="{FF2B5EF4-FFF2-40B4-BE49-F238E27FC236}">
                <a16:creationId xmlns:a16="http://schemas.microsoft.com/office/drawing/2014/main" id="{E26C305A-18ED-45DA-9868-9E128C5995F5}"/>
              </a:ext>
            </a:extLst>
          </p:cNvPr>
          <p:cNvSpPr txBox="1"/>
          <p:nvPr/>
        </p:nvSpPr>
        <p:spPr>
          <a:xfrm>
            <a:off x="5329539" y="4494307"/>
            <a:ext cx="1206452" cy="430887"/>
          </a:xfrm>
          <a:prstGeom prst="rect">
            <a:avLst/>
          </a:prstGeom>
          <a:solidFill>
            <a:schemeClr val="bg1"/>
          </a:solidFill>
        </p:spPr>
        <p:txBody>
          <a:bodyPr wrap="square" rtlCol="0">
            <a:spAutoFit/>
          </a:bodyPr>
          <a:lstStyle/>
          <a:p>
            <a:pPr algn="ctr"/>
            <a:r>
              <a:rPr lang="en-GB" sz="2200" dirty="0" err="1">
                <a:solidFill>
                  <a:srgbClr val="FF0066"/>
                </a:solidFill>
                <a:latin typeface="Segoe Print" panose="02000600000000000000" pitchFamily="2" charset="0"/>
              </a:rPr>
              <a:t>Va</a:t>
            </a:r>
            <a:endParaRPr lang="en-GB" sz="2200" dirty="0">
              <a:solidFill>
                <a:srgbClr val="FF0066"/>
              </a:solidFill>
              <a:latin typeface="Segoe Print" panose="02000600000000000000" pitchFamily="2" charset="0"/>
            </a:endParaRPr>
          </a:p>
        </p:txBody>
      </p:sp>
      <p:sp>
        <p:nvSpPr>
          <p:cNvPr id="48" name="TextBox 47">
            <a:extLst>
              <a:ext uri="{FF2B5EF4-FFF2-40B4-BE49-F238E27FC236}">
                <a16:creationId xmlns:a16="http://schemas.microsoft.com/office/drawing/2014/main" id="{48629FDC-D61C-4D05-A477-2E9ADD38F27C}"/>
              </a:ext>
            </a:extLst>
          </p:cNvPr>
          <p:cNvSpPr txBox="1"/>
          <p:nvPr/>
        </p:nvSpPr>
        <p:spPr>
          <a:xfrm>
            <a:off x="840131" y="4896129"/>
            <a:ext cx="1064869" cy="430887"/>
          </a:xfrm>
          <a:prstGeom prst="rect">
            <a:avLst/>
          </a:prstGeom>
          <a:solidFill>
            <a:schemeClr val="bg1"/>
          </a:solidFill>
        </p:spPr>
        <p:txBody>
          <a:bodyPr wrap="square" rtlCol="0">
            <a:spAutoFit/>
          </a:bodyPr>
          <a:lstStyle/>
          <a:p>
            <a:pPr algn="ctr"/>
            <a:r>
              <a:rPr lang="en-GB" sz="2200" dirty="0">
                <a:solidFill>
                  <a:srgbClr val="FF0066"/>
                </a:solidFill>
                <a:latin typeface="Segoe Print" panose="02000600000000000000" pitchFamily="2" charset="0"/>
              </a:rPr>
              <a:t>al</a:t>
            </a:r>
          </a:p>
        </p:txBody>
      </p:sp>
      <p:sp>
        <p:nvSpPr>
          <p:cNvPr id="49" name="TextBox 48">
            <a:extLst>
              <a:ext uri="{FF2B5EF4-FFF2-40B4-BE49-F238E27FC236}">
                <a16:creationId xmlns:a16="http://schemas.microsoft.com/office/drawing/2014/main" id="{3A0DC939-F103-47AA-8E15-18BA2FDA253A}"/>
              </a:ext>
            </a:extLst>
          </p:cNvPr>
          <p:cNvSpPr txBox="1"/>
          <p:nvPr/>
        </p:nvSpPr>
        <p:spPr>
          <a:xfrm>
            <a:off x="1940465" y="4908829"/>
            <a:ext cx="1934893" cy="430887"/>
          </a:xfrm>
          <a:prstGeom prst="rect">
            <a:avLst/>
          </a:prstGeom>
          <a:solidFill>
            <a:schemeClr val="bg1"/>
          </a:solidFill>
        </p:spPr>
        <p:txBody>
          <a:bodyPr wrap="square" rtlCol="0">
            <a:spAutoFit/>
          </a:bodyPr>
          <a:lstStyle/>
          <a:p>
            <a:pPr algn="ctr"/>
            <a:r>
              <a:rPr lang="en-GB" sz="2200" dirty="0">
                <a:solidFill>
                  <a:srgbClr val="FF0066"/>
                </a:solidFill>
                <a:latin typeface="Segoe Print" panose="02000600000000000000" pitchFamily="2" charset="0"/>
              </a:rPr>
              <a:t>campo</a:t>
            </a:r>
          </a:p>
        </p:txBody>
      </p:sp>
    </p:spTree>
    <p:extLst>
      <p:ext uri="{BB962C8B-B14F-4D97-AF65-F5344CB8AC3E}">
        <p14:creationId xmlns:p14="http://schemas.microsoft.com/office/powerpoint/2010/main" val="4092001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500"/>
                                        <p:tgtEl>
                                          <p:spTgt spid="3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500"/>
                                        <p:tgtEl>
                                          <p:spTgt spid="3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fade">
                                      <p:cBhvr>
                                        <p:cTn id="42" dur="500"/>
                                        <p:tgtEl>
                                          <p:spTgt spid="4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fade">
                                      <p:cBhvr>
                                        <p:cTn id="47" dur="500"/>
                                        <p:tgtEl>
                                          <p:spTgt spid="4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fade">
                                      <p:cBhvr>
                                        <p:cTn id="52" dur="500"/>
                                        <p:tgtEl>
                                          <p:spTgt spid="4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3"/>
                                        </p:tgtEl>
                                        <p:attrNameLst>
                                          <p:attrName>style.visibility</p:attrName>
                                        </p:attrNameLst>
                                      </p:cBhvr>
                                      <p:to>
                                        <p:strVal val="visible"/>
                                      </p:to>
                                    </p:set>
                                    <p:animEffect transition="in" filter="fade">
                                      <p:cBhvr>
                                        <p:cTn id="57" dur="500"/>
                                        <p:tgtEl>
                                          <p:spTgt spid="4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4"/>
                                        </p:tgtEl>
                                        <p:attrNameLst>
                                          <p:attrName>style.visibility</p:attrName>
                                        </p:attrNameLst>
                                      </p:cBhvr>
                                      <p:to>
                                        <p:strVal val="visible"/>
                                      </p:to>
                                    </p:set>
                                    <p:animEffect transition="in" filter="fade">
                                      <p:cBhvr>
                                        <p:cTn id="62" dur="500"/>
                                        <p:tgtEl>
                                          <p:spTgt spid="44"/>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5"/>
                                        </p:tgtEl>
                                        <p:attrNameLst>
                                          <p:attrName>style.visibility</p:attrName>
                                        </p:attrNameLst>
                                      </p:cBhvr>
                                      <p:to>
                                        <p:strVal val="visible"/>
                                      </p:to>
                                    </p:set>
                                    <p:animEffect transition="in" filter="fade">
                                      <p:cBhvr>
                                        <p:cTn id="67" dur="500"/>
                                        <p:tgtEl>
                                          <p:spTgt spid="45"/>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46"/>
                                        </p:tgtEl>
                                        <p:attrNameLst>
                                          <p:attrName>style.visibility</p:attrName>
                                        </p:attrNameLst>
                                      </p:cBhvr>
                                      <p:to>
                                        <p:strVal val="visible"/>
                                      </p:to>
                                    </p:set>
                                    <p:animEffect transition="in" filter="fade">
                                      <p:cBhvr>
                                        <p:cTn id="72" dur="500"/>
                                        <p:tgtEl>
                                          <p:spTgt spid="46"/>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47"/>
                                        </p:tgtEl>
                                        <p:attrNameLst>
                                          <p:attrName>style.visibility</p:attrName>
                                        </p:attrNameLst>
                                      </p:cBhvr>
                                      <p:to>
                                        <p:strVal val="visible"/>
                                      </p:to>
                                    </p:set>
                                    <p:animEffect transition="in" filter="fade">
                                      <p:cBhvr>
                                        <p:cTn id="77" dur="500"/>
                                        <p:tgtEl>
                                          <p:spTgt spid="47"/>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48"/>
                                        </p:tgtEl>
                                        <p:attrNameLst>
                                          <p:attrName>style.visibility</p:attrName>
                                        </p:attrNameLst>
                                      </p:cBhvr>
                                      <p:to>
                                        <p:strVal val="visible"/>
                                      </p:to>
                                    </p:set>
                                    <p:animEffect transition="in" filter="fade">
                                      <p:cBhvr>
                                        <p:cTn id="82" dur="500"/>
                                        <p:tgtEl>
                                          <p:spTgt spid="48"/>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49"/>
                                        </p:tgtEl>
                                        <p:attrNameLst>
                                          <p:attrName>style.visibility</p:attrName>
                                        </p:attrNameLst>
                                      </p:cBhvr>
                                      <p:to>
                                        <p:strVal val="visible"/>
                                      </p:to>
                                    </p:set>
                                    <p:animEffect transition="in" filter="fade">
                                      <p:cBhvr>
                                        <p:cTn id="8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1" grpId="0" animBg="1"/>
      <p:bldP spid="32" grpId="0" animBg="1"/>
      <p:bldP spid="34" grpId="0" animBg="1"/>
      <p:bldP spid="35" grpId="0" animBg="1"/>
      <p:bldP spid="36" grpId="0" animBg="1"/>
      <p:bldP spid="38"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1" name="TextBox 70">
            <a:hlinkClick r:id="" action="ppaction://noaction">
              <a:snd r:embed="rId3" name="6.0.wav"/>
            </a:hlinkClick>
            <a:extLst>
              <a:ext uri="{FF2B5EF4-FFF2-40B4-BE49-F238E27FC236}">
                <a16:creationId xmlns:a16="http://schemas.microsoft.com/office/drawing/2014/main" id="{FBAB1569-5E57-4371-9676-9CA15ABA27E1}"/>
              </a:ext>
            </a:extLst>
          </p:cNvPr>
          <p:cNvSpPr txBox="1"/>
          <p:nvPr/>
        </p:nvSpPr>
        <p:spPr>
          <a:xfrm>
            <a:off x="189640" y="760852"/>
            <a:ext cx="8490109" cy="523220"/>
          </a:xfrm>
          <a:prstGeom prst="rect">
            <a:avLst/>
          </a:prstGeom>
          <a:noFill/>
        </p:spPr>
        <p:txBody>
          <a:bodyPr wrap="square">
            <a:spAutoFit/>
          </a:bodyPr>
          <a:lstStyle/>
          <a:p>
            <a:pPr algn="l"/>
            <a:r>
              <a:rPr lang="en-GB" sz="2800" dirty="0">
                <a:solidFill>
                  <a:srgbClr val="002060"/>
                </a:solidFill>
                <a:latin typeface="Century Gothic" panose="020B0502020202020204" pitchFamily="34" charset="0"/>
              </a:rPr>
              <a:t>Escribe </a:t>
            </a:r>
            <a:r>
              <a:rPr lang="en-GB" sz="2800" dirty="0" err="1">
                <a:solidFill>
                  <a:srgbClr val="002060"/>
                </a:solidFill>
                <a:latin typeface="Century Gothic" panose="020B0502020202020204" pitchFamily="34" charset="0"/>
              </a:rPr>
              <a:t>el</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mensaje</a:t>
            </a:r>
            <a:r>
              <a:rPr lang="en-GB" sz="2800" dirty="0">
                <a:solidFill>
                  <a:srgbClr val="002060"/>
                </a:solidFill>
                <a:latin typeface="Century Gothic" panose="020B0502020202020204" pitchFamily="34" charset="0"/>
              </a:rPr>
              <a:t> en </a:t>
            </a:r>
            <a:r>
              <a:rPr lang="en-GB" sz="2800" dirty="0" err="1">
                <a:solidFill>
                  <a:srgbClr val="002060"/>
                </a:solidFill>
                <a:latin typeface="Century Gothic" panose="020B0502020202020204" pitchFamily="34" charset="0"/>
              </a:rPr>
              <a:t>inglés</a:t>
            </a:r>
            <a:r>
              <a:rPr lang="en-GB" sz="2800" dirty="0">
                <a:solidFill>
                  <a:srgbClr val="002060"/>
                </a:solidFill>
                <a:latin typeface="Century Gothic" panose="020B0502020202020204" pitchFamily="34" charset="0"/>
              </a:rPr>
              <a:t>.</a:t>
            </a:r>
          </a:p>
        </p:txBody>
      </p:sp>
      <p:pic>
        <p:nvPicPr>
          <p:cNvPr id="29" name="Picture 2" descr="Pen, Write, Pencil, Writing Tool, Work, Message, Blue">
            <a:extLst>
              <a:ext uri="{FF2B5EF4-FFF2-40B4-BE49-F238E27FC236}">
                <a16:creationId xmlns:a16="http://schemas.microsoft.com/office/drawing/2014/main" id="{17B4E518-8F69-4DC4-AC6A-87FE0C7F94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09119" y="117093"/>
            <a:ext cx="876300" cy="876300"/>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8742ADEA-A573-4381-A3C8-0F46000053E4}"/>
              </a:ext>
            </a:extLst>
          </p:cNvPr>
          <p:cNvSpPr txBox="1"/>
          <p:nvPr/>
        </p:nvSpPr>
        <p:spPr>
          <a:xfrm>
            <a:off x="10835060" y="1094549"/>
            <a:ext cx="1260281" cy="461665"/>
          </a:xfrm>
          <a:prstGeom prst="rect">
            <a:avLst/>
          </a:prstGeom>
          <a:solidFill>
            <a:srgbClr val="92D05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FFFFFF"/>
                </a:solidFill>
                <a:effectLst/>
                <a:uLnTx/>
                <a:uFillTx/>
                <a:latin typeface="Century Gothic" panose="020B0502020202020204" pitchFamily="34" charset="0"/>
                <a:cs typeface="Arial"/>
                <a:sym typeface="Arial"/>
              </a:rPr>
              <a:t>escribir</a:t>
            </a:r>
            <a:endPar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endParaRPr>
          </a:p>
        </p:txBody>
      </p:sp>
      <p:pic>
        <p:nvPicPr>
          <p:cNvPr id="3" name="Picture 2">
            <a:extLst>
              <a:ext uri="{FF2B5EF4-FFF2-40B4-BE49-F238E27FC236}">
                <a16:creationId xmlns:a16="http://schemas.microsoft.com/office/drawing/2014/main" id="{9BD86BBD-8609-4A00-B6D6-138B0ED20571}"/>
              </a:ext>
            </a:extLst>
          </p:cNvPr>
          <p:cNvPicPr>
            <a:picLocks noChangeAspect="1"/>
          </p:cNvPicPr>
          <p:nvPr/>
        </p:nvPicPr>
        <p:blipFill>
          <a:blip r:embed="rId5"/>
          <a:stretch>
            <a:fillRect/>
          </a:stretch>
        </p:blipFill>
        <p:spPr>
          <a:xfrm>
            <a:off x="125349" y="1886415"/>
            <a:ext cx="5514376" cy="3663486"/>
          </a:xfrm>
          <a:prstGeom prst="rect">
            <a:avLst/>
          </a:prstGeom>
        </p:spPr>
      </p:pic>
      <p:pic>
        <p:nvPicPr>
          <p:cNvPr id="50" name="Picture 2" descr="Computadora, Computadora Portátil, Sencillo, Tecnología">
            <a:extLst>
              <a:ext uri="{FF2B5EF4-FFF2-40B4-BE49-F238E27FC236}">
                <a16:creationId xmlns:a16="http://schemas.microsoft.com/office/drawing/2014/main" id="{4E9F3481-406A-4BF0-8A6B-6757EBAF0B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1200" y="1836510"/>
            <a:ext cx="6534417" cy="420983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6C95BBF-4F55-4B32-98EC-D62B12DECF93}"/>
              </a:ext>
            </a:extLst>
          </p:cNvPr>
          <p:cNvSpPr txBox="1"/>
          <p:nvPr/>
        </p:nvSpPr>
        <p:spPr>
          <a:xfrm>
            <a:off x="6667500" y="2101479"/>
            <a:ext cx="1463862" cy="400110"/>
          </a:xfrm>
          <a:prstGeom prst="rect">
            <a:avLst/>
          </a:prstGeom>
          <a:noFill/>
        </p:spPr>
        <p:txBody>
          <a:bodyPr wrap="none" rtlCol="0">
            <a:spAutoFit/>
          </a:bodyPr>
          <a:lstStyle/>
          <a:p>
            <a:r>
              <a:rPr lang="en-GB" sz="2000" b="1" dirty="0">
                <a:solidFill>
                  <a:srgbClr val="002060"/>
                </a:solidFill>
                <a:latin typeface="Century Gothic" panose="020B0502020202020204" pitchFamily="34" charset="0"/>
              </a:rPr>
              <a:t>Hello, Luis!</a:t>
            </a:r>
          </a:p>
        </p:txBody>
      </p:sp>
      <p:sp>
        <p:nvSpPr>
          <p:cNvPr id="51" name="TextBox 50">
            <a:extLst>
              <a:ext uri="{FF2B5EF4-FFF2-40B4-BE49-F238E27FC236}">
                <a16:creationId xmlns:a16="http://schemas.microsoft.com/office/drawing/2014/main" id="{14D4B3C8-23E4-4AC1-9EBB-1E6160248172}"/>
              </a:ext>
            </a:extLst>
          </p:cNvPr>
          <p:cNvSpPr txBox="1"/>
          <p:nvPr/>
        </p:nvSpPr>
        <p:spPr>
          <a:xfrm>
            <a:off x="8066797" y="2101479"/>
            <a:ext cx="3818622"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I’m at home with my dad,</a:t>
            </a:r>
          </a:p>
        </p:txBody>
      </p:sp>
      <p:sp>
        <p:nvSpPr>
          <p:cNvPr id="53" name="TextBox 52">
            <a:extLst>
              <a:ext uri="{FF2B5EF4-FFF2-40B4-BE49-F238E27FC236}">
                <a16:creationId xmlns:a16="http://schemas.microsoft.com/office/drawing/2014/main" id="{CBDAF394-DB56-4EFF-80C0-A3938ADD2F77}"/>
              </a:ext>
            </a:extLst>
          </p:cNvPr>
          <p:cNvSpPr txBox="1"/>
          <p:nvPr/>
        </p:nvSpPr>
        <p:spPr>
          <a:xfrm>
            <a:off x="6667500" y="2438896"/>
            <a:ext cx="6096000" cy="400110"/>
          </a:xfrm>
          <a:prstGeom prst="rect">
            <a:avLst/>
          </a:prstGeom>
          <a:noFill/>
        </p:spPr>
        <p:txBody>
          <a:bodyPr wrap="square">
            <a:spAutoFit/>
          </a:bodyPr>
          <a:lstStyle/>
          <a:p>
            <a:r>
              <a:rPr lang="en-GB" sz="2000" b="1" dirty="0">
                <a:solidFill>
                  <a:srgbClr val="002060"/>
                </a:solidFill>
                <a:latin typeface="Century Gothic" panose="020B0502020202020204" pitchFamily="34" charset="0"/>
              </a:rPr>
              <a:t>in the kitchen.</a:t>
            </a:r>
          </a:p>
        </p:txBody>
      </p:sp>
      <p:sp>
        <p:nvSpPr>
          <p:cNvPr id="54" name="TextBox 53">
            <a:extLst>
              <a:ext uri="{FF2B5EF4-FFF2-40B4-BE49-F238E27FC236}">
                <a16:creationId xmlns:a16="http://schemas.microsoft.com/office/drawing/2014/main" id="{681D7E48-0D00-45F8-BD8E-C697466713D6}"/>
              </a:ext>
            </a:extLst>
          </p:cNvPr>
          <p:cNvSpPr txBox="1"/>
          <p:nvPr/>
        </p:nvSpPr>
        <p:spPr>
          <a:xfrm>
            <a:off x="8483600" y="2450305"/>
            <a:ext cx="3818622" cy="413234"/>
          </a:xfrm>
          <a:prstGeom prst="rect">
            <a:avLst/>
          </a:prstGeom>
          <a:noFill/>
        </p:spPr>
        <p:txBody>
          <a:bodyPr wrap="square">
            <a:spAutoFit/>
          </a:bodyPr>
          <a:lstStyle/>
          <a:p>
            <a:r>
              <a:rPr lang="en-GB" sz="2000" b="1" dirty="0">
                <a:solidFill>
                  <a:srgbClr val="002060"/>
                </a:solidFill>
                <a:latin typeface="Century Gothic" panose="020B0502020202020204" pitchFamily="34" charset="0"/>
              </a:rPr>
              <a:t>On Friday I’m going on</a:t>
            </a:r>
          </a:p>
        </p:txBody>
      </p:sp>
      <p:sp>
        <p:nvSpPr>
          <p:cNvPr id="55" name="TextBox 54">
            <a:extLst>
              <a:ext uri="{FF2B5EF4-FFF2-40B4-BE49-F238E27FC236}">
                <a16:creationId xmlns:a16="http://schemas.microsoft.com/office/drawing/2014/main" id="{BCC14B61-54D9-46A5-85DF-EFFEE86C29D6}"/>
              </a:ext>
            </a:extLst>
          </p:cNvPr>
          <p:cNvSpPr txBox="1"/>
          <p:nvPr/>
        </p:nvSpPr>
        <p:spPr>
          <a:xfrm>
            <a:off x="6667500" y="2775691"/>
            <a:ext cx="6096000" cy="400110"/>
          </a:xfrm>
          <a:prstGeom prst="rect">
            <a:avLst/>
          </a:prstGeom>
          <a:noFill/>
        </p:spPr>
        <p:txBody>
          <a:bodyPr wrap="square">
            <a:spAutoFit/>
          </a:bodyPr>
          <a:lstStyle/>
          <a:p>
            <a:r>
              <a:rPr lang="en-GB" sz="2000" b="1" dirty="0">
                <a:solidFill>
                  <a:srgbClr val="002060"/>
                </a:solidFill>
                <a:latin typeface="Century Gothic" panose="020B0502020202020204" pitchFamily="34" charset="0"/>
              </a:rPr>
              <a:t>a trip with my class.</a:t>
            </a:r>
          </a:p>
        </p:txBody>
      </p:sp>
      <p:sp>
        <p:nvSpPr>
          <p:cNvPr id="56" name="TextBox 55">
            <a:extLst>
              <a:ext uri="{FF2B5EF4-FFF2-40B4-BE49-F238E27FC236}">
                <a16:creationId xmlns:a16="http://schemas.microsoft.com/office/drawing/2014/main" id="{9E3428EE-AC16-4007-8FCC-A81A49E82BA7}"/>
              </a:ext>
            </a:extLst>
          </p:cNvPr>
          <p:cNvSpPr txBox="1"/>
          <p:nvPr/>
        </p:nvSpPr>
        <p:spPr>
          <a:xfrm>
            <a:off x="9313496" y="2748920"/>
            <a:ext cx="2262808" cy="397834"/>
          </a:xfrm>
          <a:prstGeom prst="rect">
            <a:avLst/>
          </a:prstGeom>
          <a:noFill/>
        </p:spPr>
        <p:txBody>
          <a:bodyPr wrap="square">
            <a:spAutoFit/>
          </a:bodyPr>
          <a:lstStyle/>
          <a:p>
            <a:r>
              <a:rPr lang="en-GB" sz="2000" b="1" dirty="0">
                <a:solidFill>
                  <a:srgbClr val="002060"/>
                </a:solidFill>
                <a:latin typeface="Century Gothic" panose="020B0502020202020204" pitchFamily="34" charset="0"/>
              </a:rPr>
              <a:t>My teacher has</a:t>
            </a:r>
          </a:p>
        </p:txBody>
      </p:sp>
      <p:sp>
        <p:nvSpPr>
          <p:cNvPr id="57" name="TextBox 56">
            <a:extLst>
              <a:ext uri="{FF2B5EF4-FFF2-40B4-BE49-F238E27FC236}">
                <a16:creationId xmlns:a16="http://schemas.microsoft.com/office/drawing/2014/main" id="{DEDE2BA7-7AC9-41E2-A748-D830FAF0D2D9}"/>
              </a:ext>
            </a:extLst>
          </p:cNvPr>
          <p:cNvSpPr txBox="1"/>
          <p:nvPr/>
        </p:nvSpPr>
        <p:spPr>
          <a:xfrm>
            <a:off x="6649899" y="3120195"/>
            <a:ext cx="7425417" cy="400110"/>
          </a:xfrm>
          <a:prstGeom prst="rect">
            <a:avLst/>
          </a:prstGeom>
          <a:noFill/>
        </p:spPr>
        <p:txBody>
          <a:bodyPr wrap="square">
            <a:spAutoFit/>
          </a:bodyPr>
          <a:lstStyle/>
          <a:p>
            <a:r>
              <a:rPr lang="en-GB" sz="2000" b="1" dirty="0">
                <a:solidFill>
                  <a:srgbClr val="002060"/>
                </a:solidFill>
                <a:latin typeface="Century Gothic" panose="020B0502020202020204" pitchFamily="34" charset="0"/>
              </a:rPr>
              <a:t>short, black hair.</a:t>
            </a:r>
          </a:p>
        </p:txBody>
      </p:sp>
      <p:sp>
        <p:nvSpPr>
          <p:cNvPr id="60" name="TextBox 59">
            <a:extLst>
              <a:ext uri="{FF2B5EF4-FFF2-40B4-BE49-F238E27FC236}">
                <a16:creationId xmlns:a16="http://schemas.microsoft.com/office/drawing/2014/main" id="{00D0426E-C505-4FC8-8F52-918C84A3E333}"/>
              </a:ext>
            </a:extLst>
          </p:cNvPr>
          <p:cNvSpPr txBox="1"/>
          <p:nvPr/>
        </p:nvSpPr>
        <p:spPr>
          <a:xfrm>
            <a:off x="8857398" y="3108729"/>
            <a:ext cx="3468219" cy="402287"/>
          </a:xfrm>
          <a:prstGeom prst="rect">
            <a:avLst/>
          </a:prstGeom>
          <a:noFill/>
        </p:spPr>
        <p:txBody>
          <a:bodyPr wrap="square">
            <a:spAutoFit/>
          </a:bodyPr>
          <a:lstStyle/>
          <a:p>
            <a:r>
              <a:rPr lang="en-GB" sz="2000" b="1" dirty="0">
                <a:solidFill>
                  <a:srgbClr val="002060"/>
                </a:solidFill>
                <a:latin typeface="Century Gothic" panose="020B0502020202020204" pitchFamily="34" charset="0"/>
              </a:rPr>
              <a:t>I’m going to the city </a:t>
            </a:r>
          </a:p>
        </p:txBody>
      </p:sp>
      <p:sp>
        <p:nvSpPr>
          <p:cNvPr id="61" name="TextBox 60">
            <a:extLst>
              <a:ext uri="{FF2B5EF4-FFF2-40B4-BE49-F238E27FC236}">
                <a16:creationId xmlns:a16="http://schemas.microsoft.com/office/drawing/2014/main" id="{C4C95282-5AA9-414A-84BD-DAF9C435AB88}"/>
              </a:ext>
            </a:extLst>
          </p:cNvPr>
          <p:cNvSpPr txBox="1"/>
          <p:nvPr/>
        </p:nvSpPr>
        <p:spPr>
          <a:xfrm>
            <a:off x="6649899" y="3482145"/>
            <a:ext cx="6096000" cy="400110"/>
          </a:xfrm>
          <a:prstGeom prst="rect">
            <a:avLst/>
          </a:prstGeom>
          <a:noFill/>
        </p:spPr>
        <p:txBody>
          <a:bodyPr wrap="square">
            <a:spAutoFit/>
          </a:bodyPr>
          <a:lstStyle/>
          <a:p>
            <a:r>
              <a:rPr lang="en-GB" sz="2000" b="1" dirty="0">
                <a:solidFill>
                  <a:srgbClr val="002060"/>
                </a:solidFill>
                <a:latin typeface="Century Gothic" panose="020B0502020202020204" pitchFamily="34" charset="0"/>
              </a:rPr>
              <a:t>of Segovia, in the West of Spain.</a:t>
            </a:r>
          </a:p>
        </p:txBody>
      </p:sp>
      <p:sp>
        <p:nvSpPr>
          <p:cNvPr id="62" name="TextBox 61">
            <a:extLst>
              <a:ext uri="{FF2B5EF4-FFF2-40B4-BE49-F238E27FC236}">
                <a16:creationId xmlns:a16="http://schemas.microsoft.com/office/drawing/2014/main" id="{8CB4D1F5-BF1F-4297-BBF4-E90CAA775922}"/>
              </a:ext>
            </a:extLst>
          </p:cNvPr>
          <p:cNvSpPr txBox="1"/>
          <p:nvPr/>
        </p:nvSpPr>
        <p:spPr>
          <a:xfrm>
            <a:off x="6649899" y="3824226"/>
            <a:ext cx="6096000" cy="400110"/>
          </a:xfrm>
          <a:prstGeom prst="rect">
            <a:avLst/>
          </a:prstGeom>
          <a:noFill/>
        </p:spPr>
        <p:txBody>
          <a:bodyPr wrap="square">
            <a:spAutoFit/>
          </a:bodyPr>
          <a:lstStyle/>
          <a:p>
            <a:r>
              <a:rPr lang="en-GB" sz="2000" b="1" dirty="0" err="1">
                <a:solidFill>
                  <a:srgbClr val="002060"/>
                </a:solidFill>
                <a:latin typeface="Century Gothic" panose="020B0502020202020204" pitchFamily="34" charset="0"/>
              </a:rPr>
              <a:t>Quique</a:t>
            </a:r>
            <a:r>
              <a:rPr lang="en-GB" sz="2000" b="1" dirty="0">
                <a:solidFill>
                  <a:srgbClr val="002060"/>
                </a:solidFill>
                <a:latin typeface="Century Gothic" panose="020B0502020202020204" pitchFamily="34" charset="0"/>
              </a:rPr>
              <a:t> is going with Mrs Mora. </a:t>
            </a:r>
          </a:p>
        </p:txBody>
      </p:sp>
      <p:sp>
        <p:nvSpPr>
          <p:cNvPr id="63" name="TextBox 62">
            <a:extLst>
              <a:ext uri="{FF2B5EF4-FFF2-40B4-BE49-F238E27FC236}">
                <a16:creationId xmlns:a16="http://schemas.microsoft.com/office/drawing/2014/main" id="{B9B74BB1-A5D9-44CA-8DDF-0A7C01C713B7}"/>
              </a:ext>
            </a:extLst>
          </p:cNvPr>
          <p:cNvSpPr txBox="1"/>
          <p:nvPr/>
        </p:nvSpPr>
        <p:spPr>
          <a:xfrm>
            <a:off x="6667500" y="4175251"/>
            <a:ext cx="4908804" cy="400110"/>
          </a:xfrm>
          <a:prstGeom prst="rect">
            <a:avLst/>
          </a:prstGeom>
          <a:noFill/>
        </p:spPr>
        <p:txBody>
          <a:bodyPr wrap="square">
            <a:spAutoFit/>
          </a:bodyPr>
          <a:lstStyle/>
          <a:p>
            <a:r>
              <a:rPr lang="en-GB" sz="2000" b="1" dirty="0">
                <a:solidFill>
                  <a:srgbClr val="002060"/>
                </a:solidFill>
                <a:latin typeface="Century Gothic" panose="020B0502020202020204" pitchFamily="34" charset="0"/>
              </a:rPr>
              <a:t>He is going  to the countryside.</a:t>
            </a:r>
          </a:p>
        </p:txBody>
      </p:sp>
    </p:spTree>
    <p:extLst>
      <p:ext uri="{BB962C8B-B14F-4D97-AF65-F5344CB8AC3E}">
        <p14:creationId xmlns:p14="http://schemas.microsoft.com/office/powerpoint/2010/main" val="246462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fade">
                                      <p:cBhvr>
                                        <p:cTn id="12" dur="500"/>
                                        <p:tgtEl>
                                          <p:spTgt spid="5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fade">
                                      <p:cBhvr>
                                        <p:cTn id="15" dur="500"/>
                                        <p:tgtEl>
                                          <p:spTgt spid="5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4"/>
                                        </p:tgtEl>
                                        <p:attrNameLst>
                                          <p:attrName>style.visibility</p:attrName>
                                        </p:attrNameLst>
                                      </p:cBhvr>
                                      <p:to>
                                        <p:strVal val="visible"/>
                                      </p:to>
                                    </p:set>
                                    <p:animEffect transition="in" filter="fade">
                                      <p:cBhvr>
                                        <p:cTn id="20" dur="500"/>
                                        <p:tgtEl>
                                          <p:spTgt spid="5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5"/>
                                        </p:tgtEl>
                                        <p:attrNameLst>
                                          <p:attrName>style.visibility</p:attrName>
                                        </p:attrNameLst>
                                      </p:cBhvr>
                                      <p:to>
                                        <p:strVal val="visible"/>
                                      </p:to>
                                    </p:set>
                                    <p:animEffect transition="in" filter="fade">
                                      <p:cBhvr>
                                        <p:cTn id="23" dur="500"/>
                                        <p:tgtEl>
                                          <p:spTgt spid="5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6"/>
                                        </p:tgtEl>
                                        <p:attrNameLst>
                                          <p:attrName>style.visibility</p:attrName>
                                        </p:attrNameLst>
                                      </p:cBhvr>
                                      <p:to>
                                        <p:strVal val="visible"/>
                                      </p:to>
                                    </p:set>
                                    <p:animEffect transition="in" filter="fade">
                                      <p:cBhvr>
                                        <p:cTn id="28" dur="500"/>
                                        <p:tgtEl>
                                          <p:spTgt spid="5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fade">
                                      <p:cBhvr>
                                        <p:cTn id="31" dur="500"/>
                                        <p:tgtEl>
                                          <p:spTgt spid="5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0"/>
                                        </p:tgtEl>
                                        <p:attrNameLst>
                                          <p:attrName>style.visibility</p:attrName>
                                        </p:attrNameLst>
                                      </p:cBhvr>
                                      <p:to>
                                        <p:strVal val="visible"/>
                                      </p:to>
                                    </p:set>
                                    <p:animEffect transition="in" filter="fade">
                                      <p:cBhvr>
                                        <p:cTn id="36" dur="500"/>
                                        <p:tgtEl>
                                          <p:spTgt spid="6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61"/>
                                        </p:tgtEl>
                                        <p:attrNameLst>
                                          <p:attrName>style.visibility</p:attrName>
                                        </p:attrNameLst>
                                      </p:cBhvr>
                                      <p:to>
                                        <p:strVal val="visible"/>
                                      </p:to>
                                    </p:set>
                                    <p:animEffect transition="in" filter="fade">
                                      <p:cBhvr>
                                        <p:cTn id="39" dur="500"/>
                                        <p:tgtEl>
                                          <p:spTgt spid="6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62"/>
                                        </p:tgtEl>
                                        <p:attrNameLst>
                                          <p:attrName>style.visibility</p:attrName>
                                        </p:attrNameLst>
                                      </p:cBhvr>
                                      <p:to>
                                        <p:strVal val="visible"/>
                                      </p:to>
                                    </p:set>
                                    <p:animEffect transition="in" filter="fade">
                                      <p:cBhvr>
                                        <p:cTn id="44" dur="500"/>
                                        <p:tgtEl>
                                          <p:spTgt spid="6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63"/>
                                        </p:tgtEl>
                                        <p:attrNameLst>
                                          <p:attrName>style.visibility</p:attrName>
                                        </p:attrNameLst>
                                      </p:cBhvr>
                                      <p:to>
                                        <p:strVal val="visible"/>
                                      </p:to>
                                    </p:set>
                                    <p:animEffect transition="in" filter="fade">
                                      <p:cBhvr>
                                        <p:cTn id="49"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1" grpId="0"/>
      <p:bldP spid="53" grpId="0"/>
      <p:bldP spid="54" grpId="0"/>
      <p:bldP spid="55" grpId="0"/>
      <p:bldP spid="56" grpId="0"/>
      <p:bldP spid="57" grpId="0"/>
      <p:bldP spid="60" grpId="0"/>
      <p:bldP spid="61" grpId="0"/>
      <p:bldP spid="62" grpId="0"/>
      <p:bldP spid="6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4DB7913D-724A-4B00-BB96-ADDC7286CFA1}"/>
              </a:ext>
            </a:extLst>
          </p:cNvPr>
          <p:cNvGraphicFramePr>
            <a:graphicFrameLocks noGrp="1"/>
          </p:cNvGraphicFramePr>
          <p:nvPr>
            <p:extLst>
              <p:ext uri="{D42A27DB-BD31-4B8C-83A1-F6EECF244321}">
                <p14:modId xmlns:p14="http://schemas.microsoft.com/office/powerpoint/2010/main" val="2403040258"/>
              </p:ext>
            </p:extLst>
          </p:nvPr>
        </p:nvGraphicFramePr>
        <p:xfrm>
          <a:off x="744597" y="547824"/>
          <a:ext cx="9049118" cy="6123352"/>
        </p:xfrm>
        <a:graphic>
          <a:graphicData uri="http://schemas.openxmlformats.org/drawingml/2006/table">
            <a:tbl>
              <a:tblPr firstRow="1" bandRow="1">
                <a:tableStyleId>{5940675A-B579-460E-94D1-54222C63F5DA}</a:tableStyleId>
              </a:tblPr>
              <a:tblGrid>
                <a:gridCol w="1596104">
                  <a:extLst>
                    <a:ext uri="{9D8B030D-6E8A-4147-A177-3AD203B41FA5}">
                      <a16:colId xmlns:a16="http://schemas.microsoft.com/office/drawing/2014/main" val="1203737284"/>
                    </a:ext>
                  </a:extLst>
                </a:gridCol>
                <a:gridCol w="2212258">
                  <a:extLst>
                    <a:ext uri="{9D8B030D-6E8A-4147-A177-3AD203B41FA5}">
                      <a16:colId xmlns:a16="http://schemas.microsoft.com/office/drawing/2014/main" val="1810222861"/>
                    </a:ext>
                  </a:extLst>
                </a:gridCol>
                <a:gridCol w="2756418">
                  <a:extLst>
                    <a:ext uri="{9D8B030D-6E8A-4147-A177-3AD203B41FA5}">
                      <a16:colId xmlns:a16="http://schemas.microsoft.com/office/drawing/2014/main" val="274413866"/>
                    </a:ext>
                  </a:extLst>
                </a:gridCol>
                <a:gridCol w="2484338">
                  <a:extLst>
                    <a:ext uri="{9D8B030D-6E8A-4147-A177-3AD203B41FA5}">
                      <a16:colId xmlns:a16="http://schemas.microsoft.com/office/drawing/2014/main" val="2706468897"/>
                    </a:ext>
                  </a:extLst>
                </a:gridCol>
              </a:tblGrid>
              <a:tr h="765419">
                <a:tc rowSpan="3">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err="1">
                          <a:solidFill>
                            <a:srgbClr val="00B0F0"/>
                          </a:solidFill>
                          <a:latin typeface="Century Gothic" panose="020B0502020202020204" pitchFamily="34" charset="0"/>
                        </a:rPr>
                        <a:t>moreno</a:t>
                      </a:r>
                      <a:endParaRPr lang="en-GB" sz="2000" b="1" dirty="0">
                        <a:solidFill>
                          <a:srgbClr val="00B0F0"/>
                        </a:solidFill>
                        <a:latin typeface="Century Gothic" panose="020B0502020202020204" pitchFamily="34" charset="0"/>
                      </a:endParaRPr>
                    </a:p>
                  </a:txBody>
                  <a:tcPr/>
                </a:tc>
                <a:tc>
                  <a:txBody>
                    <a:bodyPr/>
                    <a:lstStyle/>
                    <a:p>
                      <a:r>
                        <a:rPr lang="en-GB" sz="2000" b="1" dirty="0">
                          <a:solidFill>
                            <a:srgbClr val="00B0F0"/>
                          </a:solidFill>
                          <a:latin typeface="Century Gothic" panose="020B0502020202020204" pitchFamily="34" charset="0"/>
                        </a:rPr>
                        <a:t>negro</a:t>
                      </a:r>
                    </a:p>
                  </a:txBody>
                  <a:tcPr/>
                </a:tc>
                <a:tc>
                  <a:txBody>
                    <a:bodyPr/>
                    <a:lstStyle/>
                    <a:p>
                      <a:r>
                        <a:rPr lang="en-GB" sz="2000" b="1" dirty="0" err="1">
                          <a:solidFill>
                            <a:srgbClr val="00B0F0"/>
                          </a:solidFill>
                          <a:latin typeface="Century Gothic" panose="020B0502020202020204" pitchFamily="34" charset="0"/>
                        </a:rPr>
                        <a:t>redondo</a:t>
                      </a:r>
                      <a:endParaRPr lang="en-GB" sz="20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346275073"/>
                  </a:ext>
                </a:extLst>
              </a:tr>
              <a:tr h="765419">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00B0F0"/>
                          </a:solidFill>
                          <a:latin typeface="Century Gothic" panose="020B0502020202020204" pitchFamily="34" charset="0"/>
                        </a:rPr>
                        <a:t>el </a:t>
                      </a:r>
                      <a:r>
                        <a:rPr lang="en-GB" sz="2000" b="1" dirty="0" err="1">
                          <a:solidFill>
                            <a:srgbClr val="00B0F0"/>
                          </a:solidFill>
                          <a:latin typeface="Century Gothic" panose="020B0502020202020204" pitchFamily="34" charset="0"/>
                        </a:rPr>
                        <a:t>pelo</a:t>
                      </a:r>
                      <a:endParaRPr lang="en-GB" sz="2000" b="1" dirty="0">
                        <a:solidFill>
                          <a:srgbClr val="00B0F0"/>
                        </a:solidFill>
                        <a:latin typeface="Century Gothic" panose="020B0502020202020204" pitchFamily="34" charset="0"/>
                      </a:endParaRPr>
                    </a:p>
                  </a:txBody>
                  <a:tcPr/>
                </a:tc>
                <a:tc>
                  <a:txBody>
                    <a:bodyPr/>
                    <a:lstStyle/>
                    <a:p>
                      <a:r>
                        <a:rPr lang="en-GB" sz="2000" b="1" dirty="0" err="1">
                          <a:solidFill>
                            <a:srgbClr val="00B0F0"/>
                          </a:solidFill>
                          <a:latin typeface="Century Gothic" panose="020B0502020202020204" pitchFamily="34" charset="0"/>
                        </a:rPr>
                        <a:t>corto</a:t>
                      </a:r>
                      <a:endParaRPr lang="en-GB" sz="2000" b="1" dirty="0">
                        <a:solidFill>
                          <a:srgbClr val="00B0F0"/>
                        </a:solidFill>
                        <a:latin typeface="Century Gothic" panose="020B0502020202020204" pitchFamily="34" charset="0"/>
                      </a:endParaRPr>
                    </a:p>
                  </a:txBody>
                  <a:tcPr/>
                </a:tc>
                <a:tc>
                  <a:txBody>
                    <a:bodyPr/>
                    <a:lstStyle/>
                    <a:p>
                      <a:r>
                        <a:rPr lang="en-GB" sz="2000" b="1" dirty="0">
                          <a:solidFill>
                            <a:srgbClr val="00B0F0"/>
                          </a:solidFill>
                          <a:latin typeface="Century Gothic" panose="020B0502020202020204" pitchFamily="34" charset="0"/>
                        </a:rPr>
                        <a:t>largo</a:t>
                      </a:r>
                    </a:p>
                  </a:txBody>
                  <a:tcPr/>
                </a:tc>
                <a:extLst>
                  <a:ext uri="{0D108BD9-81ED-4DB2-BD59-A6C34878D82A}">
                    <a16:rowId xmlns:a16="http://schemas.microsoft.com/office/drawing/2014/main" val="1256656619"/>
                  </a:ext>
                </a:extLst>
              </a:tr>
              <a:tr h="765419">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00B0F0"/>
                          </a:solidFill>
                          <a:latin typeface="Century Gothic" panose="020B0502020202020204" pitchFamily="34" charset="0"/>
                        </a:rPr>
                        <a:t>la </a:t>
                      </a:r>
                      <a:r>
                        <a:rPr lang="en-GB" sz="2000" b="1" dirty="0" err="1">
                          <a:solidFill>
                            <a:srgbClr val="00B0F0"/>
                          </a:solidFill>
                          <a:latin typeface="Century Gothic" panose="020B0502020202020204" pitchFamily="34" charset="0"/>
                        </a:rPr>
                        <a:t>cara</a:t>
                      </a:r>
                      <a:endParaRPr lang="en-GB" sz="2000" b="1" dirty="0">
                        <a:solidFill>
                          <a:srgbClr val="00B0F0"/>
                        </a:solidFill>
                        <a:latin typeface="Century Gothic" panose="020B0502020202020204" pitchFamily="34" charset="0"/>
                      </a:endParaRPr>
                    </a:p>
                  </a:txBody>
                  <a:tcPr/>
                </a:tc>
                <a:tc>
                  <a:txBody>
                    <a:bodyPr/>
                    <a:lstStyle/>
                    <a:p>
                      <a:r>
                        <a:rPr lang="en-GB" sz="2000" b="1" dirty="0">
                          <a:solidFill>
                            <a:srgbClr val="00B0F0"/>
                          </a:solidFill>
                          <a:latin typeface="Century Gothic" panose="020B0502020202020204" pitchFamily="34" charset="0"/>
                        </a:rPr>
                        <a:t>el </a:t>
                      </a:r>
                      <a:r>
                        <a:rPr lang="en-GB" sz="2000" b="1" dirty="0" err="1">
                          <a:solidFill>
                            <a:srgbClr val="00B0F0"/>
                          </a:solidFill>
                          <a:latin typeface="Century Gothic" panose="020B0502020202020204" pitchFamily="34" charset="0"/>
                        </a:rPr>
                        <a:t>médico</a:t>
                      </a:r>
                      <a:endParaRPr lang="en-GB" sz="2000" b="1" dirty="0">
                        <a:solidFill>
                          <a:srgbClr val="00B0F0"/>
                        </a:solidFill>
                        <a:latin typeface="Century Gothic" panose="020B0502020202020204" pitchFamily="34" charset="0"/>
                      </a:endParaRPr>
                    </a:p>
                  </a:txBody>
                  <a:tcPr/>
                </a:tc>
                <a:tc>
                  <a:txBody>
                    <a:bodyPr/>
                    <a:lstStyle/>
                    <a:p>
                      <a:r>
                        <a:rPr lang="en-GB" sz="2000" b="1" dirty="0">
                          <a:solidFill>
                            <a:srgbClr val="00B0F0"/>
                          </a:solidFill>
                          <a:latin typeface="Century Gothic" panose="020B0502020202020204" pitchFamily="34" charset="0"/>
                        </a:rPr>
                        <a:t>la </a:t>
                      </a:r>
                      <a:r>
                        <a:rPr lang="en-GB" sz="2000" b="1" dirty="0" err="1">
                          <a:solidFill>
                            <a:srgbClr val="00B0F0"/>
                          </a:solidFill>
                          <a:latin typeface="Century Gothic" panose="020B0502020202020204" pitchFamily="34" charset="0"/>
                        </a:rPr>
                        <a:t>oreja</a:t>
                      </a:r>
                      <a:endParaRPr lang="en-GB" sz="20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765419">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92D050"/>
                          </a:solidFill>
                          <a:latin typeface="Century Gothic" panose="020B0502020202020204" pitchFamily="34" charset="0"/>
                        </a:rPr>
                        <a:t>la </a:t>
                      </a:r>
                      <a:r>
                        <a:rPr lang="en-GB" sz="2000" b="1" dirty="0" err="1">
                          <a:solidFill>
                            <a:srgbClr val="92D050"/>
                          </a:solidFill>
                          <a:latin typeface="Century Gothic" panose="020B0502020202020204" pitchFamily="34" charset="0"/>
                        </a:rPr>
                        <a:t>vaca</a:t>
                      </a:r>
                      <a:endParaRPr lang="en-GB" sz="2000" b="1" dirty="0">
                        <a:solidFill>
                          <a:srgbClr val="92D050"/>
                        </a:solidFill>
                        <a:latin typeface="Century Gothic" panose="020B0502020202020204" pitchFamily="34" charset="0"/>
                      </a:endParaRPr>
                    </a:p>
                  </a:txBody>
                  <a:tcPr/>
                </a:tc>
                <a:tc>
                  <a:txBody>
                    <a:bodyPr/>
                    <a:lstStyle/>
                    <a:p>
                      <a:r>
                        <a:rPr lang="en-GB" sz="2000" b="1" dirty="0">
                          <a:solidFill>
                            <a:srgbClr val="92D050"/>
                          </a:solidFill>
                          <a:latin typeface="Century Gothic" panose="020B0502020202020204" pitchFamily="34" charset="0"/>
                        </a:rPr>
                        <a:t>dentro</a:t>
                      </a:r>
                    </a:p>
                  </a:txBody>
                  <a:tcPr/>
                </a:tc>
                <a:tc>
                  <a:txBody>
                    <a:bodyPr/>
                    <a:lstStyle/>
                    <a:p>
                      <a:r>
                        <a:rPr lang="en-GB" sz="2000" b="1" dirty="0" err="1">
                          <a:solidFill>
                            <a:srgbClr val="92D050"/>
                          </a:solidFill>
                          <a:latin typeface="Century Gothic" panose="020B0502020202020204" pitchFamily="34" charset="0"/>
                        </a:rPr>
                        <a:t>fuera</a:t>
                      </a:r>
                      <a:endParaRPr lang="en-GB" sz="20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765419">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err="1">
                          <a:solidFill>
                            <a:srgbClr val="92D050"/>
                          </a:solidFill>
                          <a:latin typeface="Century Gothic" panose="020B0502020202020204" pitchFamily="34" charset="0"/>
                        </a:rPr>
                        <a:t>ayudar</a:t>
                      </a:r>
                      <a:endParaRPr lang="en-GB" sz="2000" b="1" dirty="0">
                        <a:solidFill>
                          <a:srgbClr val="92D050"/>
                        </a:solidFill>
                        <a:latin typeface="Century Gothic" panose="020B0502020202020204" pitchFamily="34" charset="0"/>
                      </a:endParaRPr>
                    </a:p>
                  </a:txBody>
                  <a:tcPr/>
                </a:tc>
                <a:tc>
                  <a:txBody>
                    <a:bodyPr/>
                    <a:lstStyle/>
                    <a:p>
                      <a:r>
                        <a:rPr lang="en-GB" sz="2000" b="1" dirty="0" err="1">
                          <a:solidFill>
                            <a:srgbClr val="92D050"/>
                          </a:solidFill>
                          <a:latin typeface="Century Gothic" panose="020B0502020202020204" pitchFamily="34" charset="0"/>
                        </a:rPr>
                        <a:t>limpiar</a:t>
                      </a:r>
                      <a:endParaRPr lang="en-GB" sz="2000" b="1" dirty="0">
                        <a:solidFill>
                          <a:srgbClr val="92D050"/>
                        </a:solidFill>
                        <a:latin typeface="Century Gothic" panose="020B0502020202020204" pitchFamily="34" charset="0"/>
                      </a:endParaRPr>
                    </a:p>
                  </a:txBody>
                  <a:tcPr/>
                </a:tc>
                <a:tc>
                  <a:txBody>
                    <a:bodyPr/>
                    <a:lstStyle/>
                    <a:p>
                      <a:r>
                        <a:rPr lang="en-GB" sz="2000" b="1" dirty="0" err="1">
                          <a:solidFill>
                            <a:srgbClr val="92D050"/>
                          </a:solidFill>
                          <a:latin typeface="Century Gothic" panose="020B0502020202020204" pitchFamily="34" charset="0"/>
                        </a:rPr>
                        <a:t>tocar</a:t>
                      </a:r>
                      <a:endParaRPr lang="en-GB" sz="20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765419">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000" b="1" dirty="0">
                          <a:solidFill>
                            <a:srgbClr val="FF3399"/>
                          </a:solidFill>
                          <a:latin typeface="Century Gothic" panose="020B0502020202020204" pitchFamily="34" charset="0"/>
                        </a:rPr>
                        <a:t>el </a:t>
                      </a:r>
                      <a:r>
                        <a:rPr lang="en-GB" sz="2000" b="1" dirty="0" err="1">
                          <a:solidFill>
                            <a:srgbClr val="FF3399"/>
                          </a:solidFill>
                          <a:latin typeface="Century Gothic" panose="020B0502020202020204" pitchFamily="34" charset="0"/>
                        </a:rPr>
                        <a:t>norte</a:t>
                      </a:r>
                      <a:endParaRPr lang="en-GB" sz="2000" b="1" dirty="0">
                        <a:solidFill>
                          <a:srgbClr val="FF3399"/>
                        </a:solidFill>
                        <a:latin typeface="Century Gothic" panose="020B0502020202020204" pitchFamily="34" charset="0"/>
                      </a:endParaRPr>
                    </a:p>
                  </a:txBody>
                  <a:tcPr/>
                </a:tc>
                <a:tc>
                  <a:txBody>
                    <a:bodyPr/>
                    <a:lstStyle/>
                    <a:p>
                      <a:r>
                        <a:rPr lang="en-GB" sz="2000" b="1" dirty="0">
                          <a:solidFill>
                            <a:srgbClr val="FF3399"/>
                          </a:solidFill>
                          <a:latin typeface="Century Gothic" panose="020B0502020202020204" pitchFamily="34" charset="0"/>
                        </a:rPr>
                        <a:t>el </a:t>
                      </a:r>
                      <a:r>
                        <a:rPr lang="en-GB" sz="2000" b="1" dirty="0" err="1">
                          <a:solidFill>
                            <a:srgbClr val="FF3399"/>
                          </a:solidFill>
                          <a:latin typeface="Century Gothic" panose="020B0502020202020204" pitchFamily="34" charset="0"/>
                        </a:rPr>
                        <a:t>oeste</a:t>
                      </a:r>
                      <a:endParaRPr lang="en-GB" sz="2000" b="1" dirty="0">
                        <a:solidFill>
                          <a:srgbClr val="FF3399"/>
                        </a:solidFill>
                        <a:latin typeface="Century Gothic" panose="020B0502020202020204" pitchFamily="34" charset="0"/>
                      </a:endParaRPr>
                    </a:p>
                  </a:txBody>
                  <a:tcPr/>
                </a:tc>
                <a:tc>
                  <a:txBody>
                    <a:bodyPr/>
                    <a:lstStyle/>
                    <a:p>
                      <a:r>
                        <a:rPr lang="en-GB" sz="2000" b="1" dirty="0">
                          <a:solidFill>
                            <a:srgbClr val="FF3399"/>
                          </a:solidFill>
                          <a:latin typeface="Century Gothic" panose="020B0502020202020204" pitchFamily="34" charset="0"/>
                        </a:rPr>
                        <a:t>el sur</a:t>
                      </a:r>
                    </a:p>
                  </a:txBody>
                  <a:tcPr/>
                </a:tc>
                <a:extLst>
                  <a:ext uri="{0D108BD9-81ED-4DB2-BD59-A6C34878D82A}">
                    <a16:rowId xmlns:a16="http://schemas.microsoft.com/office/drawing/2014/main" val="3903794855"/>
                  </a:ext>
                </a:extLst>
              </a:tr>
              <a:tr h="765419">
                <a:tc vMerge="1">
                  <a:txBody>
                    <a:bodyPr/>
                    <a:lstStyle/>
                    <a:p>
                      <a:endParaRPr lang="en-GB"/>
                    </a:p>
                  </a:txBody>
                  <a:tcPr/>
                </a:tc>
                <a:tc>
                  <a:txBody>
                    <a:bodyPr/>
                    <a:lstStyle/>
                    <a:p>
                      <a:r>
                        <a:rPr lang="en-GB" sz="2000" b="1" dirty="0">
                          <a:solidFill>
                            <a:srgbClr val="FF3399"/>
                          </a:solidFill>
                          <a:latin typeface="Century Gothic" panose="020B0502020202020204" pitchFamily="34" charset="0"/>
                        </a:rPr>
                        <a:t>la ciudad</a:t>
                      </a:r>
                    </a:p>
                  </a:txBody>
                  <a:tcPr/>
                </a:tc>
                <a:tc>
                  <a:txBody>
                    <a:bodyPr/>
                    <a:lstStyle/>
                    <a:p>
                      <a:r>
                        <a:rPr lang="en-GB" sz="2000" b="1" dirty="0">
                          <a:solidFill>
                            <a:srgbClr val="FF3399"/>
                          </a:solidFill>
                          <a:latin typeface="Century Gothic" panose="020B0502020202020204" pitchFamily="34" charset="0"/>
                        </a:rPr>
                        <a:t>la costa</a:t>
                      </a:r>
                    </a:p>
                  </a:txBody>
                  <a:tcPr/>
                </a:tc>
                <a:tc>
                  <a:txBody>
                    <a:bodyPr/>
                    <a:lstStyle/>
                    <a:p>
                      <a:r>
                        <a:rPr lang="en-GB" sz="2000" b="1" dirty="0">
                          <a:solidFill>
                            <a:srgbClr val="FF3399"/>
                          </a:solidFill>
                          <a:latin typeface="Century Gothic" panose="020B0502020202020204" pitchFamily="34" charset="0"/>
                        </a:rPr>
                        <a:t>el </a:t>
                      </a:r>
                      <a:r>
                        <a:rPr lang="en-GB" sz="2000" b="1" dirty="0" err="1">
                          <a:solidFill>
                            <a:srgbClr val="FF3399"/>
                          </a:solidFill>
                          <a:latin typeface="Century Gothic" panose="020B0502020202020204" pitchFamily="34" charset="0"/>
                        </a:rPr>
                        <a:t>este</a:t>
                      </a:r>
                      <a:endParaRPr lang="en-GB" sz="20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765419">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000" b="1" dirty="0" err="1">
                          <a:solidFill>
                            <a:srgbClr val="FF3399"/>
                          </a:solidFill>
                          <a:latin typeface="Century Gothic" panose="020B0502020202020204" pitchFamily="34" charset="0"/>
                        </a:rPr>
                        <a:t>ir</a:t>
                      </a:r>
                      <a:endParaRPr lang="en-GB" sz="2000" b="1" dirty="0">
                        <a:solidFill>
                          <a:srgbClr val="FF3399"/>
                        </a:solidFill>
                        <a:latin typeface="Century Gothic" panose="020B0502020202020204" pitchFamily="34" charset="0"/>
                      </a:endParaRPr>
                    </a:p>
                  </a:txBody>
                  <a:tcPr/>
                </a:tc>
                <a:tc>
                  <a:txBody>
                    <a:bodyPr/>
                    <a:lstStyle/>
                    <a:p>
                      <a:r>
                        <a:rPr lang="en-GB" sz="2000" b="1" dirty="0" err="1">
                          <a:solidFill>
                            <a:srgbClr val="FF3399"/>
                          </a:solidFill>
                          <a:latin typeface="Century Gothic" panose="020B0502020202020204" pitchFamily="34" charset="0"/>
                        </a:rPr>
                        <a:t>voy</a:t>
                      </a:r>
                      <a:endParaRPr lang="en-GB" sz="2000" b="1" dirty="0">
                        <a:solidFill>
                          <a:srgbClr val="FF3399"/>
                        </a:solidFill>
                        <a:latin typeface="Century Gothic" panose="020B0502020202020204" pitchFamily="34" charset="0"/>
                      </a:endParaRPr>
                    </a:p>
                  </a:txBody>
                  <a:tcPr/>
                </a:tc>
                <a:tc>
                  <a:txBody>
                    <a:bodyPr/>
                    <a:lstStyle/>
                    <a:p>
                      <a:r>
                        <a:rPr lang="en-GB" sz="2000" b="1" dirty="0" err="1">
                          <a:solidFill>
                            <a:srgbClr val="FF3399"/>
                          </a:solidFill>
                          <a:latin typeface="Century Gothic" panose="020B0502020202020204" pitchFamily="34" charset="0"/>
                        </a:rPr>
                        <a:t>va</a:t>
                      </a:r>
                      <a:endParaRPr lang="en-GB" sz="20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769580" y="-352101"/>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6" name="Picture 15">
            <a:extLst>
              <a:ext uri="{FF2B5EF4-FFF2-40B4-BE49-F238E27FC236}">
                <a16:creationId xmlns:a16="http://schemas.microsoft.com/office/drawing/2014/main" id="{8A43963B-8E6C-493A-AB06-F6A1E6B784AE}"/>
              </a:ext>
            </a:extLst>
          </p:cNvPr>
          <p:cNvPicPr>
            <a:picLocks noChangeAspect="1"/>
          </p:cNvPicPr>
          <p:nvPr/>
        </p:nvPicPr>
        <p:blipFill>
          <a:blip r:embed="rId24"/>
          <a:stretch>
            <a:fillRect/>
          </a:stretch>
        </p:blipFill>
        <p:spPr>
          <a:xfrm>
            <a:off x="800023" y="3373222"/>
            <a:ext cx="1009976" cy="919961"/>
          </a:xfrm>
          <a:prstGeom prst="rect">
            <a:avLst/>
          </a:prstGeom>
        </p:spPr>
      </p:pic>
      <p:pic>
        <p:nvPicPr>
          <p:cNvPr id="17" name="Picture 16" descr="Icon&#10;&#10;Description automatically generated">
            <a:extLst>
              <a:ext uri="{FF2B5EF4-FFF2-40B4-BE49-F238E27FC236}">
                <a16:creationId xmlns:a16="http://schemas.microsoft.com/office/drawing/2014/main" id="{76F5DE42-56AD-477E-8BDF-AAE4F0152DD7}"/>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831977" y="825861"/>
            <a:ext cx="1186070" cy="1186070"/>
          </a:xfrm>
          <a:prstGeom prst="rect">
            <a:avLst/>
          </a:prstGeom>
        </p:spPr>
      </p:pic>
      <p:pic>
        <p:nvPicPr>
          <p:cNvPr id="18" name="Picture 17">
            <a:extLst>
              <a:ext uri="{FF2B5EF4-FFF2-40B4-BE49-F238E27FC236}">
                <a16:creationId xmlns:a16="http://schemas.microsoft.com/office/drawing/2014/main" id="{B6527085-18D2-4A23-B940-7C3BB2B3605A}"/>
              </a:ext>
            </a:extLst>
          </p:cNvPr>
          <p:cNvPicPr>
            <a:picLocks noChangeAspect="1"/>
          </p:cNvPicPr>
          <p:nvPr/>
        </p:nvPicPr>
        <p:blipFill>
          <a:blip r:embed="rId26"/>
          <a:stretch>
            <a:fillRect/>
          </a:stretch>
        </p:blipFill>
        <p:spPr>
          <a:xfrm>
            <a:off x="768883" y="5011875"/>
            <a:ext cx="1162417" cy="1101237"/>
          </a:xfrm>
          <a:prstGeom prst="rect">
            <a:avLst/>
          </a:prstGeom>
        </p:spPr>
      </p:pic>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hlinkClick r:id="" action="ppaction://noaction">
              <a:snd r:embed="rId28" name="7.0.wav"/>
            </a:hlinkClick>
            <a:extLst>
              <a:ext uri="{FF2B5EF4-FFF2-40B4-BE49-F238E27FC236}">
                <a16:creationId xmlns:a16="http://schemas.microsoft.com/office/drawing/2014/main" id="{902C8F7A-60E1-47BA-A5D2-269092E24632}"/>
              </a:ext>
            </a:extLst>
          </p:cNvPr>
          <p:cNvSpPr txBox="1"/>
          <p:nvPr/>
        </p:nvSpPr>
        <p:spPr>
          <a:xfrm>
            <a:off x="3519587" y="86159"/>
            <a:ext cx="867241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inglés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1" name="TextBox 20">
            <a:extLst>
              <a:ext uri="{FF2B5EF4-FFF2-40B4-BE49-F238E27FC236}">
                <a16:creationId xmlns:a16="http://schemas.microsoft.com/office/drawing/2014/main" id="{8E74BF02-0DE5-4017-9FA7-FF275A8EEC21}"/>
              </a:ext>
            </a:extLst>
          </p:cNvPr>
          <p:cNvSpPr txBox="1"/>
          <p:nvPr/>
        </p:nvSpPr>
        <p:spPr>
          <a:xfrm>
            <a:off x="1803759" y="5629064"/>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23" name="TextBox 22">
            <a:extLst>
              <a:ext uri="{FF2B5EF4-FFF2-40B4-BE49-F238E27FC236}">
                <a16:creationId xmlns:a16="http://schemas.microsoft.com/office/drawing/2014/main" id="{C5E8C9D4-E96C-43D4-95E0-35A6F737BFDD}"/>
              </a:ext>
            </a:extLst>
          </p:cNvPr>
          <p:cNvSpPr txBox="1"/>
          <p:nvPr/>
        </p:nvSpPr>
        <p:spPr>
          <a:xfrm>
            <a:off x="1756769" y="322436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24" name="TextBox 23">
            <a:extLst>
              <a:ext uri="{FF2B5EF4-FFF2-40B4-BE49-F238E27FC236}">
                <a16:creationId xmlns:a16="http://schemas.microsoft.com/office/drawing/2014/main" id="{BC94866C-68D6-459C-82A5-6B580851EF43}"/>
              </a:ext>
            </a:extLst>
          </p:cNvPr>
          <p:cNvSpPr txBox="1"/>
          <p:nvPr/>
        </p:nvSpPr>
        <p:spPr>
          <a:xfrm>
            <a:off x="1800696" y="165726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3" name="TextBox 2">
            <a:extLst>
              <a:ext uri="{FF2B5EF4-FFF2-40B4-BE49-F238E27FC236}">
                <a16:creationId xmlns:a16="http://schemas.microsoft.com/office/drawing/2014/main" id="{85BB2467-AE19-4013-BEF3-7CDF4E9A611A}"/>
              </a:ext>
            </a:extLst>
          </p:cNvPr>
          <p:cNvSpPr txBox="1"/>
          <p:nvPr/>
        </p:nvSpPr>
        <p:spPr>
          <a:xfrm>
            <a:off x="2356921" y="6333844"/>
            <a:ext cx="19055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to go, going</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2" name="TextBox 21">
            <a:extLst>
              <a:ext uri="{FF2B5EF4-FFF2-40B4-BE49-F238E27FC236}">
                <a16:creationId xmlns:a16="http://schemas.microsoft.com/office/drawing/2014/main" id="{A3CA8D4B-5549-47A4-9321-B2EA6BBA4458}"/>
              </a:ext>
            </a:extLst>
          </p:cNvPr>
          <p:cNvSpPr txBox="1"/>
          <p:nvPr/>
        </p:nvSpPr>
        <p:spPr>
          <a:xfrm>
            <a:off x="4526379" y="6323166"/>
            <a:ext cx="226249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go, am going</a:t>
            </a:r>
          </a:p>
        </p:txBody>
      </p:sp>
      <p:sp>
        <p:nvSpPr>
          <p:cNvPr id="26" name="TextBox 25">
            <a:extLst>
              <a:ext uri="{FF2B5EF4-FFF2-40B4-BE49-F238E27FC236}">
                <a16:creationId xmlns:a16="http://schemas.microsoft.com/office/drawing/2014/main" id="{E9698B39-44C8-4184-BA77-7BEA1001A743}"/>
              </a:ext>
            </a:extLst>
          </p:cNvPr>
          <p:cNvSpPr txBox="1"/>
          <p:nvPr/>
        </p:nvSpPr>
        <p:spPr>
          <a:xfrm>
            <a:off x="7338533" y="6337400"/>
            <a:ext cx="255523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 goes, is going</a:t>
            </a:r>
          </a:p>
        </p:txBody>
      </p:sp>
      <p:sp>
        <p:nvSpPr>
          <p:cNvPr id="27" name="TextBox 26">
            <a:extLst>
              <a:ext uri="{FF2B5EF4-FFF2-40B4-BE49-F238E27FC236}">
                <a16:creationId xmlns:a16="http://schemas.microsoft.com/office/drawing/2014/main" id="{8E91EBFD-B466-4965-9469-F2748DA1485E}"/>
              </a:ext>
            </a:extLst>
          </p:cNvPr>
          <p:cNvSpPr txBox="1"/>
          <p:nvPr/>
        </p:nvSpPr>
        <p:spPr>
          <a:xfrm>
            <a:off x="2349816" y="5520011"/>
            <a:ext cx="19055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(the) city</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9" name="TextBox 28">
            <a:extLst>
              <a:ext uri="{FF2B5EF4-FFF2-40B4-BE49-F238E27FC236}">
                <a16:creationId xmlns:a16="http://schemas.microsoft.com/office/drawing/2014/main" id="{C76FE1AD-4946-4740-8517-0D1662F488E0}"/>
              </a:ext>
            </a:extLst>
          </p:cNvPr>
          <p:cNvSpPr txBox="1"/>
          <p:nvPr/>
        </p:nvSpPr>
        <p:spPr>
          <a:xfrm>
            <a:off x="4499777" y="5532394"/>
            <a:ext cx="273095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(the) coast</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0" name="TextBox 29">
            <a:extLst>
              <a:ext uri="{FF2B5EF4-FFF2-40B4-BE49-F238E27FC236}">
                <a16:creationId xmlns:a16="http://schemas.microsoft.com/office/drawing/2014/main" id="{4EAEAF29-DC2A-4A84-A343-84B356D8DD04}"/>
              </a:ext>
            </a:extLst>
          </p:cNvPr>
          <p:cNvSpPr txBox="1"/>
          <p:nvPr/>
        </p:nvSpPr>
        <p:spPr>
          <a:xfrm>
            <a:off x="7248265" y="5544659"/>
            <a:ext cx="251729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east</a:t>
            </a:r>
          </a:p>
        </p:txBody>
      </p:sp>
      <p:sp>
        <p:nvSpPr>
          <p:cNvPr id="31" name="TextBox 30">
            <a:extLst>
              <a:ext uri="{FF2B5EF4-FFF2-40B4-BE49-F238E27FC236}">
                <a16:creationId xmlns:a16="http://schemas.microsoft.com/office/drawing/2014/main" id="{89ABE632-2167-4385-8184-1CE809CDE0EE}"/>
              </a:ext>
            </a:extLst>
          </p:cNvPr>
          <p:cNvSpPr txBox="1"/>
          <p:nvPr/>
        </p:nvSpPr>
        <p:spPr>
          <a:xfrm>
            <a:off x="2345459" y="4756260"/>
            <a:ext cx="19055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(the) north</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2" name="TextBox 31">
            <a:extLst>
              <a:ext uri="{FF2B5EF4-FFF2-40B4-BE49-F238E27FC236}">
                <a16:creationId xmlns:a16="http://schemas.microsoft.com/office/drawing/2014/main" id="{6FB7D641-BFDC-45BB-8697-2A075D07FE3B}"/>
              </a:ext>
            </a:extLst>
          </p:cNvPr>
          <p:cNvSpPr txBox="1"/>
          <p:nvPr/>
        </p:nvSpPr>
        <p:spPr>
          <a:xfrm>
            <a:off x="4519275" y="4739510"/>
            <a:ext cx="19055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a:t>
            </a:r>
            <a:r>
              <a:rPr kumimoji="0" lang="en-GB" sz="20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west</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4" name="TextBox 33">
            <a:extLst>
              <a:ext uri="{FF2B5EF4-FFF2-40B4-BE49-F238E27FC236}">
                <a16:creationId xmlns:a16="http://schemas.microsoft.com/office/drawing/2014/main" id="{14728464-02EF-4D58-A5BC-DF14CBB41329}"/>
              </a:ext>
            </a:extLst>
          </p:cNvPr>
          <p:cNvSpPr txBox="1"/>
          <p:nvPr/>
        </p:nvSpPr>
        <p:spPr>
          <a:xfrm>
            <a:off x="7260010" y="4769960"/>
            <a:ext cx="251729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south</a:t>
            </a:r>
          </a:p>
        </p:txBody>
      </p:sp>
      <p:sp>
        <p:nvSpPr>
          <p:cNvPr id="35" name="TextBox 34">
            <a:extLst>
              <a:ext uri="{FF2B5EF4-FFF2-40B4-BE49-F238E27FC236}">
                <a16:creationId xmlns:a16="http://schemas.microsoft.com/office/drawing/2014/main" id="{AB9ED005-4454-41B8-A663-C21826A85C58}"/>
              </a:ext>
            </a:extLst>
          </p:cNvPr>
          <p:cNvSpPr txBox="1"/>
          <p:nvPr/>
        </p:nvSpPr>
        <p:spPr>
          <a:xfrm>
            <a:off x="2299686" y="4004254"/>
            <a:ext cx="224655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noProof="0" dirty="0">
                <a:solidFill>
                  <a:srgbClr val="002060"/>
                </a:solidFill>
                <a:latin typeface="Century Gothic" panose="020B0502020202020204" pitchFamily="34" charset="0"/>
              </a:rPr>
              <a:t>to help, helping</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6" name="TextBox 35">
            <a:extLst>
              <a:ext uri="{FF2B5EF4-FFF2-40B4-BE49-F238E27FC236}">
                <a16:creationId xmlns:a16="http://schemas.microsoft.com/office/drawing/2014/main" id="{35A2D6B4-08E4-4B63-AE01-B33B44B11FC9}"/>
              </a:ext>
            </a:extLst>
          </p:cNvPr>
          <p:cNvSpPr txBox="1"/>
          <p:nvPr/>
        </p:nvSpPr>
        <p:spPr>
          <a:xfrm>
            <a:off x="4546235" y="4002675"/>
            <a:ext cx="278406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to clean, cleaning</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7" name="TextBox 36">
            <a:extLst>
              <a:ext uri="{FF2B5EF4-FFF2-40B4-BE49-F238E27FC236}">
                <a16:creationId xmlns:a16="http://schemas.microsoft.com/office/drawing/2014/main" id="{4D0124B0-6CC7-4AA0-91A1-EE073678A85E}"/>
              </a:ext>
            </a:extLst>
          </p:cNvPr>
          <p:cNvSpPr txBox="1"/>
          <p:nvPr/>
        </p:nvSpPr>
        <p:spPr>
          <a:xfrm>
            <a:off x="7295979" y="3985226"/>
            <a:ext cx="371116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touch, play </a:t>
            </a:r>
            <a:r>
              <a:rPr kumimoji="0" lang="en-GB" sz="9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(instrument)</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8" name="TextBox 37">
            <a:extLst>
              <a:ext uri="{FF2B5EF4-FFF2-40B4-BE49-F238E27FC236}">
                <a16:creationId xmlns:a16="http://schemas.microsoft.com/office/drawing/2014/main" id="{9948D3E4-A156-4947-B376-6644CC24CCDC}"/>
              </a:ext>
            </a:extLst>
          </p:cNvPr>
          <p:cNvSpPr txBox="1"/>
          <p:nvPr/>
        </p:nvSpPr>
        <p:spPr>
          <a:xfrm>
            <a:off x="2356921" y="3226211"/>
            <a:ext cx="19055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noProof="0" dirty="0">
                <a:solidFill>
                  <a:srgbClr val="002060"/>
                </a:solidFill>
                <a:latin typeface="Century Gothic" panose="020B0502020202020204" pitchFamily="34" charset="0"/>
              </a:rPr>
              <a:t>(the) cow</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9" name="TextBox 38">
            <a:extLst>
              <a:ext uri="{FF2B5EF4-FFF2-40B4-BE49-F238E27FC236}">
                <a16:creationId xmlns:a16="http://schemas.microsoft.com/office/drawing/2014/main" id="{E9CBBF2E-97E2-4F06-9FC1-F5BA50F78FE3}"/>
              </a:ext>
            </a:extLst>
          </p:cNvPr>
          <p:cNvSpPr txBox="1"/>
          <p:nvPr/>
        </p:nvSpPr>
        <p:spPr>
          <a:xfrm>
            <a:off x="4530738" y="3226155"/>
            <a:ext cx="19055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inside</a:t>
            </a:r>
          </a:p>
        </p:txBody>
      </p:sp>
      <p:sp>
        <p:nvSpPr>
          <p:cNvPr id="40" name="TextBox 39">
            <a:extLst>
              <a:ext uri="{FF2B5EF4-FFF2-40B4-BE49-F238E27FC236}">
                <a16:creationId xmlns:a16="http://schemas.microsoft.com/office/drawing/2014/main" id="{4DCD1128-AD1B-4DC0-81CE-BBD68C5201EB}"/>
              </a:ext>
            </a:extLst>
          </p:cNvPr>
          <p:cNvSpPr txBox="1"/>
          <p:nvPr/>
        </p:nvSpPr>
        <p:spPr>
          <a:xfrm>
            <a:off x="7342892" y="3205826"/>
            <a:ext cx="19055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outside</a:t>
            </a:r>
          </a:p>
        </p:txBody>
      </p:sp>
      <p:sp>
        <p:nvSpPr>
          <p:cNvPr id="41" name="TextBox 40">
            <a:extLst>
              <a:ext uri="{FF2B5EF4-FFF2-40B4-BE49-F238E27FC236}">
                <a16:creationId xmlns:a16="http://schemas.microsoft.com/office/drawing/2014/main" id="{A8C023EB-CECF-43FD-9C50-2E1FD3D043F9}"/>
              </a:ext>
            </a:extLst>
          </p:cNvPr>
          <p:cNvSpPr txBox="1"/>
          <p:nvPr/>
        </p:nvSpPr>
        <p:spPr>
          <a:xfrm>
            <a:off x="2345459" y="2440027"/>
            <a:ext cx="19055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(the) face</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2" name="TextBox 41">
            <a:extLst>
              <a:ext uri="{FF2B5EF4-FFF2-40B4-BE49-F238E27FC236}">
                <a16:creationId xmlns:a16="http://schemas.microsoft.com/office/drawing/2014/main" id="{441CCF8C-6A2B-42D1-9A29-267D4A3E95B2}"/>
              </a:ext>
            </a:extLst>
          </p:cNvPr>
          <p:cNvSpPr txBox="1"/>
          <p:nvPr/>
        </p:nvSpPr>
        <p:spPr>
          <a:xfrm>
            <a:off x="4534775" y="2443583"/>
            <a:ext cx="274974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doctor</a:t>
            </a:r>
          </a:p>
        </p:txBody>
      </p:sp>
      <p:sp>
        <p:nvSpPr>
          <p:cNvPr id="43" name="TextBox 42">
            <a:extLst>
              <a:ext uri="{FF2B5EF4-FFF2-40B4-BE49-F238E27FC236}">
                <a16:creationId xmlns:a16="http://schemas.microsoft.com/office/drawing/2014/main" id="{2C443888-DD79-4634-8C3F-DA91CF2D2866}"/>
              </a:ext>
            </a:extLst>
          </p:cNvPr>
          <p:cNvSpPr txBox="1"/>
          <p:nvPr/>
        </p:nvSpPr>
        <p:spPr>
          <a:xfrm>
            <a:off x="7330303" y="2443582"/>
            <a:ext cx="19055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ear</a:t>
            </a:r>
          </a:p>
        </p:txBody>
      </p:sp>
      <p:sp>
        <p:nvSpPr>
          <p:cNvPr id="44" name="TextBox 43">
            <a:extLst>
              <a:ext uri="{FF2B5EF4-FFF2-40B4-BE49-F238E27FC236}">
                <a16:creationId xmlns:a16="http://schemas.microsoft.com/office/drawing/2014/main" id="{034E71BE-7DD3-4ED1-AFF3-AD0B6BA003B0}"/>
              </a:ext>
            </a:extLst>
          </p:cNvPr>
          <p:cNvSpPr txBox="1"/>
          <p:nvPr/>
        </p:nvSpPr>
        <p:spPr>
          <a:xfrm>
            <a:off x="2299686" y="1681128"/>
            <a:ext cx="19055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hair</a:t>
            </a:r>
          </a:p>
        </p:txBody>
      </p:sp>
      <p:sp>
        <p:nvSpPr>
          <p:cNvPr id="45" name="TextBox 44">
            <a:extLst>
              <a:ext uri="{FF2B5EF4-FFF2-40B4-BE49-F238E27FC236}">
                <a16:creationId xmlns:a16="http://schemas.microsoft.com/office/drawing/2014/main" id="{F0A700A9-502F-490C-9292-3D9EF8010AF9}"/>
              </a:ext>
            </a:extLst>
          </p:cNvPr>
          <p:cNvSpPr txBox="1"/>
          <p:nvPr/>
        </p:nvSpPr>
        <p:spPr>
          <a:xfrm>
            <a:off x="4511241" y="1683117"/>
            <a:ext cx="19055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short</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6" name="TextBox 45">
            <a:extLst>
              <a:ext uri="{FF2B5EF4-FFF2-40B4-BE49-F238E27FC236}">
                <a16:creationId xmlns:a16="http://schemas.microsoft.com/office/drawing/2014/main" id="{0D315BE0-C647-4370-B56C-1C292BED493E}"/>
              </a:ext>
            </a:extLst>
          </p:cNvPr>
          <p:cNvSpPr txBox="1"/>
          <p:nvPr/>
        </p:nvSpPr>
        <p:spPr>
          <a:xfrm>
            <a:off x="7271474" y="1668883"/>
            <a:ext cx="19055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long</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9" name="TextBox 48">
            <a:extLst>
              <a:ext uri="{FF2B5EF4-FFF2-40B4-BE49-F238E27FC236}">
                <a16:creationId xmlns:a16="http://schemas.microsoft.com/office/drawing/2014/main" id="{4504E735-80F7-410D-9773-25BCF5C10150}"/>
              </a:ext>
            </a:extLst>
          </p:cNvPr>
          <p:cNvSpPr txBox="1"/>
          <p:nvPr/>
        </p:nvSpPr>
        <p:spPr>
          <a:xfrm>
            <a:off x="2299686" y="935332"/>
            <a:ext cx="19055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dark (brown)</a:t>
            </a:r>
          </a:p>
        </p:txBody>
      </p:sp>
      <p:sp>
        <p:nvSpPr>
          <p:cNvPr id="50" name="TextBox 49">
            <a:extLst>
              <a:ext uri="{FF2B5EF4-FFF2-40B4-BE49-F238E27FC236}">
                <a16:creationId xmlns:a16="http://schemas.microsoft.com/office/drawing/2014/main" id="{8D7EE5C7-400A-4D9F-A846-28CE79C4D63E}"/>
              </a:ext>
            </a:extLst>
          </p:cNvPr>
          <p:cNvSpPr txBox="1"/>
          <p:nvPr/>
        </p:nvSpPr>
        <p:spPr>
          <a:xfrm>
            <a:off x="4511241" y="937321"/>
            <a:ext cx="19055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black</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1" name="TextBox 50">
            <a:extLst>
              <a:ext uri="{FF2B5EF4-FFF2-40B4-BE49-F238E27FC236}">
                <a16:creationId xmlns:a16="http://schemas.microsoft.com/office/drawing/2014/main" id="{44EA34B9-02D0-4E1F-A2FD-C97EDEAD2A12}"/>
              </a:ext>
            </a:extLst>
          </p:cNvPr>
          <p:cNvSpPr txBox="1"/>
          <p:nvPr/>
        </p:nvSpPr>
        <p:spPr>
          <a:xfrm>
            <a:off x="7271474" y="923087"/>
            <a:ext cx="19055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round</a:t>
            </a:r>
          </a:p>
        </p:txBody>
      </p:sp>
    </p:spTree>
    <p:extLst>
      <p:ext uri="{BB962C8B-B14F-4D97-AF65-F5344CB8AC3E}">
        <p14:creationId xmlns:p14="http://schemas.microsoft.com/office/powerpoint/2010/main" val="1896518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siempre.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ambien.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soy.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divertida.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es.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profesora.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estoy.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tranquilo.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esta.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escuchar.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pronunciar.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hablar.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buscar.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cantar.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necesitar.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presentar.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la_frase.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importante.wav"/>
                                        </p:tgtEl>
                                      </p:cMediaNode>
                                    </p:audio>
                                  </p:sub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1" name="facil.wav"/>
                                        </p:tgtEl>
                                      </p:cMediaNode>
                                    </p:audio>
                                  </p:sub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22" name="diferente.wav"/>
                                        </p:tgtEl>
                                      </p:cMediaNode>
                                    </p:audio>
                                  </p:sub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23" name="dificil.wav"/>
                                        </p:tgtEl>
                                      </p:cMediaNode>
                                    </p:audio>
                                  </p:sub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21" name="facil.wav"/>
                                        </p:tgtEl>
                                      </p:cMediaNode>
                                    </p:audio>
                                  </p:sub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93"/>
                                            </p:cond>
                                          </p:stCondLst>
                                          <p:endCondLst>
                                            <p:cond evt="onStopAudio" delay="0">
                                              <p:tgtEl>
                                                <p:sldTgt/>
                                              </p:tgtEl>
                                            </p:cond>
                                          </p:endCondLst>
                                        </p:cTn>
                                        <p:tgtEl>
                                          <p:sndTgt r:embed="rId22" name="diferente.wav"/>
                                        </p:tgtEl>
                                      </p:cMediaNode>
                                    </p:audio>
                                  </p:sub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97"/>
                                            </p:cond>
                                          </p:stCondLst>
                                          <p:endCondLst>
                                            <p:cond evt="onStopAudio" delay="0">
                                              <p:tgtEl>
                                                <p:sldTgt/>
                                              </p:tgtEl>
                                            </p:cond>
                                          </p:endCondLst>
                                        </p:cTn>
                                        <p:tgtEl>
                                          <p:sndTgt r:embed="rId23" name="difici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p:bldP spid="26" grpId="0"/>
      <p:bldP spid="27" grpId="0"/>
      <p:bldP spid="29" grpId="0"/>
      <p:bldP spid="30" grpId="0"/>
      <p:bldP spid="31" grpId="0"/>
      <p:bldP spid="32" grpId="0"/>
      <p:bldP spid="34" grpId="0"/>
      <p:bldP spid="35" grpId="0"/>
      <p:bldP spid="36" grpId="0"/>
      <p:bldP spid="37" grpId="0"/>
      <p:bldP spid="38" grpId="0"/>
      <p:bldP spid="39" grpId="0"/>
      <p:bldP spid="40" grpId="0"/>
      <p:bldP spid="41" grpId="0"/>
      <p:bldP spid="42" grpId="0"/>
      <p:bldP spid="43" grpId="0"/>
      <p:bldP spid="44" grpId="0"/>
      <p:bldP spid="45" grpId="0"/>
      <p:bldP spid="46" grpId="0"/>
      <p:bldP spid="49" grpId="0"/>
      <p:bldP spid="50" grpId="0"/>
      <p:bldP spid="5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4DB7913D-724A-4B00-BB96-ADDC7286CFA1}"/>
              </a:ext>
            </a:extLst>
          </p:cNvPr>
          <p:cNvGraphicFramePr>
            <a:graphicFrameLocks noGrp="1"/>
          </p:cNvGraphicFramePr>
          <p:nvPr>
            <p:extLst>
              <p:ext uri="{D42A27DB-BD31-4B8C-83A1-F6EECF244321}">
                <p14:modId xmlns:p14="http://schemas.microsoft.com/office/powerpoint/2010/main" val="3807633835"/>
              </p:ext>
            </p:extLst>
          </p:nvPr>
        </p:nvGraphicFramePr>
        <p:xfrm>
          <a:off x="744597" y="547824"/>
          <a:ext cx="9049118" cy="6123352"/>
        </p:xfrm>
        <a:graphic>
          <a:graphicData uri="http://schemas.openxmlformats.org/drawingml/2006/table">
            <a:tbl>
              <a:tblPr firstRow="1" bandRow="1">
                <a:tableStyleId>{5940675A-B579-460E-94D1-54222C63F5DA}</a:tableStyleId>
              </a:tblPr>
              <a:tblGrid>
                <a:gridCol w="1596104">
                  <a:extLst>
                    <a:ext uri="{9D8B030D-6E8A-4147-A177-3AD203B41FA5}">
                      <a16:colId xmlns:a16="http://schemas.microsoft.com/office/drawing/2014/main" val="1203737284"/>
                    </a:ext>
                  </a:extLst>
                </a:gridCol>
                <a:gridCol w="2212258">
                  <a:extLst>
                    <a:ext uri="{9D8B030D-6E8A-4147-A177-3AD203B41FA5}">
                      <a16:colId xmlns:a16="http://schemas.microsoft.com/office/drawing/2014/main" val="1810222861"/>
                    </a:ext>
                  </a:extLst>
                </a:gridCol>
                <a:gridCol w="2756418">
                  <a:extLst>
                    <a:ext uri="{9D8B030D-6E8A-4147-A177-3AD203B41FA5}">
                      <a16:colId xmlns:a16="http://schemas.microsoft.com/office/drawing/2014/main" val="274413866"/>
                    </a:ext>
                  </a:extLst>
                </a:gridCol>
                <a:gridCol w="2484338">
                  <a:extLst>
                    <a:ext uri="{9D8B030D-6E8A-4147-A177-3AD203B41FA5}">
                      <a16:colId xmlns:a16="http://schemas.microsoft.com/office/drawing/2014/main" val="2706468897"/>
                    </a:ext>
                  </a:extLst>
                </a:gridCol>
              </a:tblGrid>
              <a:tr h="765419">
                <a:tc rowSpan="3">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00B0F0"/>
                          </a:solidFill>
                          <a:latin typeface="Century Gothic" panose="020B0502020202020204" pitchFamily="34" charset="0"/>
                        </a:rPr>
                        <a:t>dark (brown)</a:t>
                      </a:r>
                    </a:p>
                  </a:txBody>
                  <a:tcPr/>
                </a:tc>
                <a:tc>
                  <a:txBody>
                    <a:bodyPr/>
                    <a:lstStyle/>
                    <a:p>
                      <a:r>
                        <a:rPr lang="en-GB" sz="2000" b="1" dirty="0">
                          <a:solidFill>
                            <a:srgbClr val="00B0F0"/>
                          </a:solidFill>
                          <a:latin typeface="Century Gothic" panose="020B0502020202020204" pitchFamily="34" charset="0"/>
                        </a:rPr>
                        <a:t>black</a:t>
                      </a:r>
                    </a:p>
                  </a:txBody>
                  <a:tcPr/>
                </a:tc>
                <a:tc>
                  <a:txBody>
                    <a:bodyPr/>
                    <a:lstStyle/>
                    <a:p>
                      <a:r>
                        <a:rPr lang="en-GB" sz="2000" b="1" dirty="0">
                          <a:solidFill>
                            <a:srgbClr val="00B0F0"/>
                          </a:solidFill>
                          <a:latin typeface="Century Gothic" panose="020B0502020202020204" pitchFamily="34" charset="0"/>
                        </a:rPr>
                        <a:t>round</a:t>
                      </a:r>
                    </a:p>
                  </a:txBody>
                  <a:tcPr/>
                </a:tc>
                <a:extLst>
                  <a:ext uri="{0D108BD9-81ED-4DB2-BD59-A6C34878D82A}">
                    <a16:rowId xmlns:a16="http://schemas.microsoft.com/office/drawing/2014/main" val="1346275073"/>
                  </a:ext>
                </a:extLst>
              </a:tr>
              <a:tr h="765419">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00B0F0"/>
                          </a:solidFill>
                          <a:latin typeface="Century Gothic" panose="020B0502020202020204" pitchFamily="34" charset="0"/>
                        </a:rPr>
                        <a:t>(the) hair</a:t>
                      </a:r>
                    </a:p>
                  </a:txBody>
                  <a:tcPr/>
                </a:tc>
                <a:tc>
                  <a:txBody>
                    <a:bodyPr/>
                    <a:lstStyle/>
                    <a:p>
                      <a:r>
                        <a:rPr lang="en-GB" sz="2000" b="1" dirty="0">
                          <a:solidFill>
                            <a:srgbClr val="00B0F0"/>
                          </a:solidFill>
                          <a:latin typeface="Century Gothic" panose="020B0502020202020204" pitchFamily="34" charset="0"/>
                        </a:rPr>
                        <a:t>short</a:t>
                      </a:r>
                    </a:p>
                  </a:txBody>
                  <a:tcPr/>
                </a:tc>
                <a:tc>
                  <a:txBody>
                    <a:bodyPr/>
                    <a:lstStyle/>
                    <a:p>
                      <a:r>
                        <a:rPr lang="en-GB" sz="2000" b="1" dirty="0">
                          <a:solidFill>
                            <a:srgbClr val="00B0F0"/>
                          </a:solidFill>
                          <a:latin typeface="Century Gothic" panose="020B0502020202020204" pitchFamily="34" charset="0"/>
                        </a:rPr>
                        <a:t>long</a:t>
                      </a:r>
                    </a:p>
                  </a:txBody>
                  <a:tcPr/>
                </a:tc>
                <a:extLst>
                  <a:ext uri="{0D108BD9-81ED-4DB2-BD59-A6C34878D82A}">
                    <a16:rowId xmlns:a16="http://schemas.microsoft.com/office/drawing/2014/main" val="1256656619"/>
                  </a:ext>
                </a:extLst>
              </a:tr>
              <a:tr h="765419">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00B0F0"/>
                          </a:solidFill>
                          <a:latin typeface="Century Gothic" panose="020B0502020202020204" pitchFamily="34" charset="0"/>
                        </a:rPr>
                        <a:t>(the) face</a:t>
                      </a:r>
                    </a:p>
                  </a:txBody>
                  <a:tcPr/>
                </a:tc>
                <a:tc>
                  <a:txBody>
                    <a:bodyPr/>
                    <a:lstStyle/>
                    <a:p>
                      <a:r>
                        <a:rPr lang="en-GB" sz="2000" b="1" dirty="0">
                          <a:solidFill>
                            <a:srgbClr val="00B0F0"/>
                          </a:solidFill>
                          <a:latin typeface="Century Gothic" panose="020B0502020202020204" pitchFamily="34" charset="0"/>
                        </a:rPr>
                        <a:t>(the) doctor</a:t>
                      </a:r>
                    </a:p>
                  </a:txBody>
                  <a:tcPr/>
                </a:tc>
                <a:tc>
                  <a:txBody>
                    <a:bodyPr/>
                    <a:lstStyle/>
                    <a:p>
                      <a:r>
                        <a:rPr lang="en-GB" sz="2000" b="1" dirty="0">
                          <a:solidFill>
                            <a:srgbClr val="00B0F0"/>
                          </a:solidFill>
                          <a:latin typeface="Century Gothic" panose="020B0502020202020204" pitchFamily="34" charset="0"/>
                        </a:rPr>
                        <a:t>(the) ear</a:t>
                      </a:r>
                    </a:p>
                  </a:txBody>
                  <a:tcPr/>
                </a:tc>
                <a:extLst>
                  <a:ext uri="{0D108BD9-81ED-4DB2-BD59-A6C34878D82A}">
                    <a16:rowId xmlns:a16="http://schemas.microsoft.com/office/drawing/2014/main" val="1164559424"/>
                  </a:ext>
                </a:extLst>
              </a:tr>
              <a:tr h="765419">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92D050"/>
                          </a:solidFill>
                          <a:latin typeface="Century Gothic" panose="020B0502020202020204" pitchFamily="34" charset="0"/>
                        </a:rPr>
                        <a:t>(the) cow</a:t>
                      </a:r>
                    </a:p>
                  </a:txBody>
                  <a:tcPr/>
                </a:tc>
                <a:tc>
                  <a:txBody>
                    <a:bodyPr/>
                    <a:lstStyle/>
                    <a:p>
                      <a:r>
                        <a:rPr lang="en-GB" sz="2000" b="1" dirty="0">
                          <a:solidFill>
                            <a:srgbClr val="92D050"/>
                          </a:solidFill>
                          <a:latin typeface="Century Gothic" panose="020B0502020202020204" pitchFamily="34" charset="0"/>
                        </a:rPr>
                        <a:t>inside</a:t>
                      </a:r>
                    </a:p>
                  </a:txBody>
                  <a:tcPr/>
                </a:tc>
                <a:tc>
                  <a:txBody>
                    <a:bodyPr/>
                    <a:lstStyle/>
                    <a:p>
                      <a:r>
                        <a:rPr lang="en-GB" sz="2000" b="1" dirty="0">
                          <a:solidFill>
                            <a:srgbClr val="92D050"/>
                          </a:solidFill>
                          <a:latin typeface="Century Gothic" panose="020B0502020202020204" pitchFamily="34" charset="0"/>
                        </a:rPr>
                        <a:t>outside</a:t>
                      </a:r>
                    </a:p>
                  </a:txBody>
                  <a:tcPr/>
                </a:tc>
                <a:extLst>
                  <a:ext uri="{0D108BD9-81ED-4DB2-BD59-A6C34878D82A}">
                    <a16:rowId xmlns:a16="http://schemas.microsoft.com/office/drawing/2014/main" val="760878619"/>
                  </a:ext>
                </a:extLst>
              </a:tr>
              <a:tr h="765419">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92D050"/>
                          </a:solidFill>
                          <a:latin typeface="Century Gothic" panose="020B0502020202020204" pitchFamily="34" charset="0"/>
                        </a:rPr>
                        <a:t>to help, helping</a:t>
                      </a:r>
                    </a:p>
                  </a:txBody>
                  <a:tcPr/>
                </a:tc>
                <a:tc>
                  <a:txBody>
                    <a:bodyPr/>
                    <a:lstStyle/>
                    <a:p>
                      <a:r>
                        <a:rPr lang="en-GB" sz="2000" b="1" dirty="0">
                          <a:solidFill>
                            <a:srgbClr val="92D050"/>
                          </a:solidFill>
                          <a:latin typeface="Century Gothic" panose="020B0502020202020204" pitchFamily="34" charset="0"/>
                        </a:rPr>
                        <a:t>to touch, </a:t>
                      </a:r>
                      <a:r>
                        <a:rPr lang="en-GB" sz="1800" b="1" dirty="0">
                          <a:solidFill>
                            <a:srgbClr val="92D050"/>
                          </a:solidFill>
                          <a:latin typeface="Century Gothic" panose="020B0502020202020204" pitchFamily="34" charset="0"/>
                        </a:rPr>
                        <a:t>play</a:t>
                      </a:r>
                      <a:r>
                        <a:rPr lang="en-GB" sz="1200" b="1" dirty="0">
                          <a:solidFill>
                            <a:srgbClr val="92D050"/>
                          </a:solidFill>
                          <a:latin typeface="Century Gothic" panose="020B0502020202020204" pitchFamily="34" charset="0"/>
                        </a:rPr>
                        <a:t> (instrument)</a:t>
                      </a:r>
                      <a:endParaRPr lang="en-GB" sz="2000" b="1" dirty="0">
                        <a:solidFill>
                          <a:srgbClr val="92D050"/>
                        </a:solidFill>
                        <a:latin typeface="Century Gothic" panose="020B0502020202020204" pitchFamily="34" charset="0"/>
                      </a:endParaRPr>
                    </a:p>
                  </a:txBody>
                  <a:tcPr/>
                </a:tc>
                <a:tc>
                  <a:txBody>
                    <a:bodyPr/>
                    <a:lstStyle/>
                    <a:p>
                      <a:r>
                        <a:rPr lang="en-GB" sz="2000" b="1" dirty="0">
                          <a:solidFill>
                            <a:srgbClr val="92D050"/>
                          </a:solidFill>
                          <a:latin typeface="Century Gothic" panose="020B0502020202020204" pitchFamily="34" charset="0"/>
                        </a:rPr>
                        <a:t>to clean, cleaning</a:t>
                      </a:r>
                    </a:p>
                  </a:txBody>
                  <a:tcPr/>
                </a:tc>
                <a:extLst>
                  <a:ext uri="{0D108BD9-81ED-4DB2-BD59-A6C34878D82A}">
                    <a16:rowId xmlns:a16="http://schemas.microsoft.com/office/drawing/2014/main" val="1047692962"/>
                  </a:ext>
                </a:extLst>
              </a:tr>
              <a:tr h="765419">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000" b="1" dirty="0">
                          <a:solidFill>
                            <a:srgbClr val="FF3399"/>
                          </a:solidFill>
                          <a:latin typeface="Century Gothic" panose="020B0502020202020204" pitchFamily="34" charset="0"/>
                        </a:rPr>
                        <a:t>to go, going</a:t>
                      </a:r>
                    </a:p>
                  </a:txBody>
                  <a:tcPr/>
                </a:tc>
                <a:tc>
                  <a:txBody>
                    <a:bodyPr/>
                    <a:lstStyle/>
                    <a:p>
                      <a:r>
                        <a:rPr lang="en-GB" sz="2000" b="1" dirty="0">
                          <a:solidFill>
                            <a:srgbClr val="FF3399"/>
                          </a:solidFill>
                          <a:latin typeface="Century Gothic" panose="020B0502020202020204" pitchFamily="34" charset="0"/>
                        </a:rPr>
                        <a:t>s/he goes, is going</a:t>
                      </a:r>
                    </a:p>
                  </a:txBody>
                  <a:tcPr/>
                </a:tc>
                <a:tc>
                  <a:txBody>
                    <a:bodyPr/>
                    <a:lstStyle/>
                    <a:p>
                      <a:r>
                        <a:rPr lang="en-GB" sz="2000" b="1" dirty="0">
                          <a:solidFill>
                            <a:srgbClr val="FF3399"/>
                          </a:solidFill>
                          <a:latin typeface="Century Gothic" panose="020B0502020202020204" pitchFamily="34" charset="0"/>
                        </a:rPr>
                        <a:t>(the) city</a:t>
                      </a:r>
                    </a:p>
                  </a:txBody>
                  <a:tcPr/>
                </a:tc>
                <a:extLst>
                  <a:ext uri="{0D108BD9-81ED-4DB2-BD59-A6C34878D82A}">
                    <a16:rowId xmlns:a16="http://schemas.microsoft.com/office/drawing/2014/main" val="3903794855"/>
                  </a:ext>
                </a:extLst>
              </a:tr>
              <a:tr h="765419">
                <a:tc vMerge="1">
                  <a:txBody>
                    <a:bodyPr/>
                    <a:lstStyle/>
                    <a:p>
                      <a:endParaRPr lang="en-GB"/>
                    </a:p>
                  </a:txBody>
                  <a:tcPr/>
                </a:tc>
                <a:tc>
                  <a:txBody>
                    <a:bodyPr/>
                    <a:lstStyle/>
                    <a:p>
                      <a:r>
                        <a:rPr lang="en-GB" sz="2000" b="1" dirty="0">
                          <a:solidFill>
                            <a:srgbClr val="FF3399"/>
                          </a:solidFill>
                          <a:latin typeface="Century Gothic" panose="020B0502020202020204" pitchFamily="34" charset="0"/>
                        </a:rPr>
                        <a:t>(the) south</a:t>
                      </a:r>
                    </a:p>
                  </a:txBody>
                  <a:tcPr/>
                </a:tc>
                <a:tc>
                  <a:txBody>
                    <a:bodyPr/>
                    <a:lstStyle/>
                    <a:p>
                      <a:r>
                        <a:rPr lang="en-GB" sz="2000" b="1" dirty="0">
                          <a:solidFill>
                            <a:srgbClr val="FF3399"/>
                          </a:solidFill>
                          <a:latin typeface="Century Gothic" panose="020B0502020202020204" pitchFamily="34" charset="0"/>
                        </a:rPr>
                        <a:t>(the) coast</a:t>
                      </a:r>
                    </a:p>
                  </a:txBody>
                  <a:tcPr/>
                </a:tc>
                <a:tc>
                  <a:txBody>
                    <a:bodyPr/>
                    <a:lstStyle/>
                    <a:p>
                      <a:r>
                        <a:rPr lang="en-GB" sz="2000" b="1" dirty="0">
                          <a:solidFill>
                            <a:srgbClr val="FF3399"/>
                          </a:solidFill>
                          <a:latin typeface="Century Gothic" panose="020B0502020202020204" pitchFamily="34" charset="0"/>
                        </a:rPr>
                        <a:t>(the) east</a:t>
                      </a:r>
                    </a:p>
                  </a:txBody>
                  <a:tcPr/>
                </a:tc>
                <a:extLst>
                  <a:ext uri="{0D108BD9-81ED-4DB2-BD59-A6C34878D82A}">
                    <a16:rowId xmlns:a16="http://schemas.microsoft.com/office/drawing/2014/main" val="3343226472"/>
                  </a:ext>
                </a:extLst>
              </a:tr>
              <a:tr h="765419">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000" b="1" dirty="0">
                          <a:solidFill>
                            <a:srgbClr val="FF3399"/>
                          </a:solidFill>
                          <a:latin typeface="Century Gothic" panose="020B0502020202020204" pitchFamily="34" charset="0"/>
                        </a:rPr>
                        <a:t>(the) north</a:t>
                      </a:r>
                    </a:p>
                  </a:txBody>
                  <a:tcPr/>
                </a:tc>
                <a:tc>
                  <a:txBody>
                    <a:bodyPr/>
                    <a:lstStyle/>
                    <a:p>
                      <a:r>
                        <a:rPr lang="en-GB" sz="2000" b="1" dirty="0">
                          <a:solidFill>
                            <a:srgbClr val="FF3399"/>
                          </a:solidFill>
                          <a:latin typeface="Century Gothic" panose="020B0502020202020204" pitchFamily="34" charset="0"/>
                        </a:rPr>
                        <a:t>I go, am going</a:t>
                      </a:r>
                    </a:p>
                  </a:txBody>
                  <a:tcPr/>
                </a:tc>
                <a:tc>
                  <a:txBody>
                    <a:bodyPr/>
                    <a:lstStyle/>
                    <a:p>
                      <a:r>
                        <a:rPr lang="en-GB" sz="2000" b="1" dirty="0">
                          <a:solidFill>
                            <a:srgbClr val="FF3399"/>
                          </a:solidFill>
                          <a:latin typeface="Century Gothic" panose="020B0502020202020204" pitchFamily="34" charset="0"/>
                        </a:rPr>
                        <a:t>(the) west</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769580" y="-352101"/>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6" name="Picture 15">
            <a:extLst>
              <a:ext uri="{FF2B5EF4-FFF2-40B4-BE49-F238E27FC236}">
                <a16:creationId xmlns:a16="http://schemas.microsoft.com/office/drawing/2014/main" id="{8A43963B-8E6C-493A-AB06-F6A1E6B784AE}"/>
              </a:ext>
            </a:extLst>
          </p:cNvPr>
          <p:cNvPicPr>
            <a:picLocks noChangeAspect="1"/>
          </p:cNvPicPr>
          <p:nvPr/>
        </p:nvPicPr>
        <p:blipFill>
          <a:blip r:embed="rId27"/>
          <a:stretch>
            <a:fillRect/>
          </a:stretch>
        </p:blipFill>
        <p:spPr>
          <a:xfrm>
            <a:off x="800023" y="3373222"/>
            <a:ext cx="1009976" cy="919961"/>
          </a:xfrm>
          <a:prstGeom prst="rect">
            <a:avLst/>
          </a:prstGeom>
        </p:spPr>
      </p:pic>
      <p:pic>
        <p:nvPicPr>
          <p:cNvPr id="17" name="Picture 16" descr="Icon&#10;&#10;Description automatically generated">
            <a:extLst>
              <a:ext uri="{FF2B5EF4-FFF2-40B4-BE49-F238E27FC236}">
                <a16:creationId xmlns:a16="http://schemas.microsoft.com/office/drawing/2014/main" id="{76F5DE42-56AD-477E-8BDF-AAE4F0152DD7}"/>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831977" y="825861"/>
            <a:ext cx="1186070" cy="1186070"/>
          </a:xfrm>
          <a:prstGeom prst="rect">
            <a:avLst/>
          </a:prstGeom>
        </p:spPr>
      </p:pic>
      <p:pic>
        <p:nvPicPr>
          <p:cNvPr id="18" name="Picture 17">
            <a:extLst>
              <a:ext uri="{FF2B5EF4-FFF2-40B4-BE49-F238E27FC236}">
                <a16:creationId xmlns:a16="http://schemas.microsoft.com/office/drawing/2014/main" id="{B6527085-18D2-4A23-B940-7C3BB2B3605A}"/>
              </a:ext>
            </a:extLst>
          </p:cNvPr>
          <p:cNvPicPr>
            <a:picLocks noChangeAspect="1"/>
          </p:cNvPicPr>
          <p:nvPr/>
        </p:nvPicPr>
        <p:blipFill>
          <a:blip r:embed="rId29"/>
          <a:stretch>
            <a:fillRect/>
          </a:stretch>
        </p:blipFill>
        <p:spPr>
          <a:xfrm>
            <a:off x="768883" y="5011875"/>
            <a:ext cx="1162417" cy="1101237"/>
          </a:xfrm>
          <a:prstGeom prst="rect">
            <a:avLst/>
          </a:prstGeom>
        </p:spPr>
      </p:pic>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hlinkClick r:id="" action="ppaction://noaction">
              <a:snd r:embed="rId31" name="7.00.wav"/>
            </a:hlinkClick>
            <a:extLst>
              <a:ext uri="{FF2B5EF4-FFF2-40B4-BE49-F238E27FC236}">
                <a16:creationId xmlns:a16="http://schemas.microsoft.com/office/drawing/2014/main" id="{902C8F7A-60E1-47BA-A5D2-269092E24632}"/>
              </a:ext>
            </a:extLst>
          </p:cNvPr>
          <p:cNvSpPr txBox="1"/>
          <p:nvPr/>
        </p:nvSpPr>
        <p:spPr>
          <a:xfrm>
            <a:off x="3519587" y="86159"/>
            <a:ext cx="867241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español</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1" name="TextBox 20">
            <a:extLst>
              <a:ext uri="{FF2B5EF4-FFF2-40B4-BE49-F238E27FC236}">
                <a16:creationId xmlns:a16="http://schemas.microsoft.com/office/drawing/2014/main" id="{8E74BF02-0DE5-4017-9FA7-FF275A8EEC21}"/>
              </a:ext>
            </a:extLst>
          </p:cNvPr>
          <p:cNvSpPr txBox="1"/>
          <p:nvPr/>
        </p:nvSpPr>
        <p:spPr>
          <a:xfrm>
            <a:off x="1803759" y="5629064"/>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23" name="TextBox 22">
            <a:extLst>
              <a:ext uri="{FF2B5EF4-FFF2-40B4-BE49-F238E27FC236}">
                <a16:creationId xmlns:a16="http://schemas.microsoft.com/office/drawing/2014/main" id="{C5E8C9D4-E96C-43D4-95E0-35A6F737BFDD}"/>
              </a:ext>
            </a:extLst>
          </p:cNvPr>
          <p:cNvSpPr txBox="1"/>
          <p:nvPr/>
        </p:nvSpPr>
        <p:spPr>
          <a:xfrm>
            <a:off x="1756769" y="322436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24" name="TextBox 23">
            <a:extLst>
              <a:ext uri="{FF2B5EF4-FFF2-40B4-BE49-F238E27FC236}">
                <a16:creationId xmlns:a16="http://schemas.microsoft.com/office/drawing/2014/main" id="{BC94866C-68D6-459C-82A5-6B580851EF43}"/>
              </a:ext>
            </a:extLst>
          </p:cNvPr>
          <p:cNvSpPr txBox="1"/>
          <p:nvPr/>
        </p:nvSpPr>
        <p:spPr>
          <a:xfrm>
            <a:off x="1800696" y="165726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3" name="TextBox 2">
            <a:extLst>
              <a:ext uri="{FF2B5EF4-FFF2-40B4-BE49-F238E27FC236}">
                <a16:creationId xmlns:a16="http://schemas.microsoft.com/office/drawing/2014/main" id="{85BB2467-AE19-4013-BEF3-7CDF4E9A611A}"/>
              </a:ext>
            </a:extLst>
          </p:cNvPr>
          <p:cNvSpPr txBox="1"/>
          <p:nvPr/>
        </p:nvSpPr>
        <p:spPr>
          <a:xfrm>
            <a:off x="2333225" y="6297116"/>
            <a:ext cx="19055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el </a:t>
            </a:r>
            <a:r>
              <a:rPr lang="en-GB" sz="2000" dirty="0" err="1">
                <a:solidFill>
                  <a:srgbClr val="002060"/>
                </a:solidFill>
                <a:latin typeface="Century Gothic" panose="020B0502020202020204" pitchFamily="34" charset="0"/>
              </a:rPr>
              <a:t>norte</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2" name="TextBox 21">
            <a:extLst>
              <a:ext uri="{FF2B5EF4-FFF2-40B4-BE49-F238E27FC236}">
                <a16:creationId xmlns:a16="http://schemas.microsoft.com/office/drawing/2014/main" id="{A3CA8D4B-5549-47A4-9321-B2EA6BBA4458}"/>
              </a:ext>
            </a:extLst>
          </p:cNvPr>
          <p:cNvSpPr txBox="1"/>
          <p:nvPr/>
        </p:nvSpPr>
        <p:spPr>
          <a:xfrm>
            <a:off x="4526379" y="6323166"/>
            <a:ext cx="226249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002060"/>
                </a:solidFill>
                <a:latin typeface="Century Gothic" panose="020B0502020202020204" pitchFamily="34" charset="0"/>
              </a:rPr>
              <a:t>voy</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6" name="TextBox 25">
            <a:extLst>
              <a:ext uri="{FF2B5EF4-FFF2-40B4-BE49-F238E27FC236}">
                <a16:creationId xmlns:a16="http://schemas.microsoft.com/office/drawing/2014/main" id="{E9698B39-44C8-4184-BA77-7BEA1001A743}"/>
              </a:ext>
            </a:extLst>
          </p:cNvPr>
          <p:cNvSpPr txBox="1"/>
          <p:nvPr/>
        </p:nvSpPr>
        <p:spPr>
          <a:xfrm>
            <a:off x="7319810" y="6283598"/>
            <a:ext cx="255523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el </a:t>
            </a:r>
            <a:r>
              <a:rPr lang="en-GB" sz="2000" dirty="0" err="1">
                <a:solidFill>
                  <a:srgbClr val="002060"/>
                </a:solidFill>
                <a:latin typeface="Century Gothic" panose="020B0502020202020204" pitchFamily="34" charset="0"/>
              </a:rPr>
              <a:t>oeste</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8E91EBFD-B466-4965-9469-F2748DA1485E}"/>
              </a:ext>
            </a:extLst>
          </p:cNvPr>
          <p:cNvSpPr txBox="1"/>
          <p:nvPr/>
        </p:nvSpPr>
        <p:spPr>
          <a:xfrm>
            <a:off x="2349816" y="5520011"/>
            <a:ext cx="19055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noProof="0" dirty="0">
                <a:solidFill>
                  <a:srgbClr val="002060"/>
                </a:solidFill>
                <a:latin typeface="Century Gothic" panose="020B0502020202020204" pitchFamily="34" charset="0"/>
              </a:rPr>
              <a:t>el sur</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9" name="TextBox 28">
            <a:extLst>
              <a:ext uri="{FF2B5EF4-FFF2-40B4-BE49-F238E27FC236}">
                <a16:creationId xmlns:a16="http://schemas.microsoft.com/office/drawing/2014/main" id="{C76FE1AD-4946-4740-8517-0D1662F488E0}"/>
              </a:ext>
            </a:extLst>
          </p:cNvPr>
          <p:cNvSpPr txBox="1"/>
          <p:nvPr/>
        </p:nvSpPr>
        <p:spPr>
          <a:xfrm>
            <a:off x="4499777" y="5532394"/>
            <a:ext cx="273095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noProof="0" dirty="0">
                <a:solidFill>
                  <a:srgbClr val="002060"/>
                </a:solidFill>
                <a:latin typeface="Century Gothic" panose="020B0502020202020204" pitchFamily="34" charset="0"/>
              </a:rPr>
              <a:t>la costa</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0" name="TextBox 29">
            <a:extLst>
              <a:ext uri="{FF2B5EF4-FFF2-40B4-BE49-F238E27FC236}">
                <a16:creationId xmlns:a16="http://schemas.microsoft.com/office/drawing/2014/main" id="{4EAEAF29-DC2A-4A84-A343-84B356D8DD04}"/>
              </a:ext>
            </a:extLst>
          </p:cNvPr>
          <p:cNvSpPr txBox="1"/>
          <p:nvPr/>
        </p:nvSpPr>
        <p:spPr>
          <a:xfrm>
            <a:off x="7248265" y="5544659"/>
            <a:ext cx="251729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el </a:t>
            </a:r>
            <a:r>
              <a:rPr lang="en-GB" sz="2000" dirty="0" err="1">
                <a:solidFill>
                  <a:srgbClr val="002060"/>
                </a:solidFill>
                <a:latin typeface="Century Gothic" panose="020B0502020202020204" pitchFamily="34" charset="0"/>
              </a:rPr>
              <a:t>este</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1" name="TextBox 30">
            <a:extLst>
              <a:ext uri="{FF2B5EF4-FFF2-40B4-BE49-F238E27FC236}">
                <a16:creationId xmlns:a16="http://schemas.microsoft.com/office/drawing/2014/main" id="{89ABE632-2167-4385-8184-1CE809CDE0EE}"/>
              </a:ext>
            </a:extLst>
          </p:cNvPr>
          <p:cNvSpPr txBox="1"/>
          <p:nvPr/>
        </p:nvSpPr>
        <p:spPr>
          <a:xfrm>
            <a:off x="2345459" y="4756260"/>
            <a:ext cx="19055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noProof="0" dirty="0" err="1">
                <a:solidFill>
                  <a:srgbClr val="002060"/>
                </a:solidFill>
                <a:latin typeface="Century Gothic" panose="020B0502020202020204" pitchFamily="34" charset="0"/>
              </a:rPr>
              <a:t>ir</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2" name="TextBox 31">
            <a:extLst>
              <a:ext uri="{FF2B5EF4-FFF2-40B4-BE49-F238E27FC236}">
                <a16:creationId xmlns:a16="http://schemas.microsoft.com/office/drawing/2014/main" id="{6FB7D641-BFDC-45BB-8697-2A075D07FE3B}"/>
              </a:ext>
            </a:extLst>
          </p:cNvPr>
          <p:cNvSpPr txBox="1"/>
          <p:nvPr/>
        </p:nvSpPr>
        <p:spPr>
          <a:xfrm>
            <a:off x="4519275" y="4739510"/>
            <a:ext cx="19055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002060"/>
                </a:solidFill>
                <a:latin typeface="Century Gothic" panose="020B0502020202020204" pitchFamily="34" charset="0"/>
              </a:rPr>
              <a:t>va</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4" name="TextBox 33">
            <a:extLst>
              <a:ext uri="{FF2B5EF4-FFF2-40B4-BE49-F238E27FC236}">
                <a16:creationId xmlns:a16="http://schemas.microsoft.com/office/drawing/2014/main" id="{14728464-02EF-4D58-A5BC-DF14CBB41329}"/>
              </a:ext>
            </a:extLst>
          </p:cNvPr>
          <p:cNvSpPr txBox="1"/>
          <p:nvPr/>
        </p:nvSpPr>
        <p:spPr>
          <a:xfrm>
            <a:off x="7260010" y="4769960"/>
            <a:ext cx="251729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la ciudad</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5" name="TextBox 34">
            <a:extLst>
              <a:ext uri="{FF2B5EF4-FFF2-40B4-BE49-F238E27FC236}">
                <a16:creationId xmlns:a16="http://schemas.microsoft.com/office/drawing/2014/main" id="{AB9ED005-4454-41B8-A663-C21826A85C58}"/>
              </a:ext>
            </a:extLst>
          </p:cNvPr>
          <p:cNvSpPr txBox="1"/>
          <p:nvPr/>
        </p:nvSpPr>
        <p:spPr>
          <a:xfrm>
            <a:off x="2299686" y="4004254"/>
            <a:ext cx="224655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noProof="0" dirty="0" err="1">
                <a:solidFill>
                  <a:srgbClr val="002060"/>
                </a:solidFill>
                <a:latin typeface="Century Gothic" panose="020B0502020202020204" pitchFamily="34" charset="0"/>
              </a:rPr>
              <a:t>ayudar</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6" name="TextBox 35">
            <a:extLst>
              <a:ext uri="{FF2B5EF4-FFF2-40B4-BE49-F238E27FC236}">
                <a16:creationId xmlns:a16="http://schemas.microsoft.com/office/drawing/2014/main" id="{35A2D6B4-08E4-4B63-AE01-B33B44B11FC9}"/>
              </a:ext>
            </a:extLst>
          </p:cNvPr>
          <p:cNvSpPr txBox="1"/>
          <p:nvPr/>
        </p:nvSpPr>
        <p:spPr>
          <a:xfrm>
            <a:off x="4546235" y="4002675"/>
            <a:ext cx="278406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noProof="0" dirty="0" err="1">
                <a:solidFill>
                  <a:srgbClr val="002060"/>
                </a:solidFill>
                <a:latin typeface="Century Gothic" panose="020B0502020202020204" pitchFamily="34" charset="0"/>
              </a:rPr>
              <a:t>tocar</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7" name="TextBox 36">
            <a:extLst>
              <a:ext uri="{FF2B5EF4-FFF2-40B4-BE49-F238E27FC236}">
                <a16:creationId xmlns:a16="http://schemas.microsoft.com/office/drawing/2014/main" id="{4D0124B0-6CC7-4AA0-91A1-EE073678A85E}"/>
              </a:ext>
            </a:extLst>
          </p:cNvPr>
          <p:cNvSpPr txBox="1"/>
          <p:nvPr/>
        </p:nvSpPr>
        <p:spPr>
          <a:xfrm>
            <a:off x="7295979" y="3985226"/>
            <a:ext cx="371116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limpiar</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8" name="TextBox 37">
            <a:extLst>
              <a:ext uri="{FF2B5EF4-FFF2-40B4-BE49-F238E27FC236}">
                <a16:creationId xmlns:a16="http://schemas.microsoft.com/office/drawing/2014/main" id="{9948D3E4-A156-4947-B376-6644CC24CCDC}"/>
              </a:ext>
            </a:extLst>
          </p:cNvPr>
          <p:cNvSpPr txBox="1"/>
          <p:nvPr/>
        </p:nvSpPr>
        <p:spPr>
          <a:xfrm>
            <a:off x="2356921" y="3226211"/>
            <a:ext cx="19055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la </a:t>
            </a:r>
            <a:r>
              <a:rPr lang="en-GB" sz="2000" dirty="0" err="1">
                <a:solidFill>
                  <a:srgbClr val="002060"/>
                </a:solidFill>
                <a:latin typeface="Century Gothic" panose="020B0502020202020204" pitchFamily="34" charset="0"/>
              </a:rPr>
              <a:t>vaca</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9" name="TextBox 38">
            <a:extLst>
              <a:ext uri="{FF2B5EF4-FFF2-40B4-BE49-F238E27FC236}">
                <a16:creationId xmlns:a16="http://schemas.microsoft.com/office/drawing/2014/main" id="{E9CBBF2E-97E2-4F06-9FC1-F5BA50F78FE3}"/>
              </a:ext>
            </a:extLst>
          </p:cNvPr>
          <p:cNvSpPr txBox="1"/>
          <p:nvPr/>
        </p:nvSpPr>
        <p:spPr>
          <a:xfrm>
            <a:off x="4530738" y="3226155"/>
            <a:ext cx="19055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dentro</a:t>
            </a:r>
          </a:p>
        </p:txBody>
      </p:sp>
      <p:sp>
        <p:nvSpPr>
          <p:cNvPr id="40" name="TextBox 39">
            <a:extLst>
              <a:ext uri="{FF2B5EF4-FFF2-40B4-BE49-F238E27FC236}">
                <a16:creationId xmlns:a16="http://schemas.microsoft.com/office/drawing/2014/main" id="{4DCD1128-AD1B-4DC0-81CE-BBD68C5201EB}"/>
              </a:ext>
            </a:extLst>
          </p:cNvPr>
          <p:cNvSpPr txBox="1"/>
          <p:nvPr/>
        </p:nvSpPr>
        <p:spPr>
          <a:xfrm>
            <a:off x="7342892" y="3205826"/>
            <a:ext cx="19055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fuera</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1" name="TextBox 40">
            <a:extLst>
              <a:ext uri="{FF2B5EF4-FFF2-40B4-BE49-F238E27FC236}">
                <a16:creationId xmlns:a16="http://schemas.microsoft.com/office/drawing/2014/main" id="{A8C023EB-CECF-43FD-9C50-2E1FD3D043F9}"/>
              </a:ext>
            </a:extLst>
          </p:cNvPr>
          <p:cNvSpPr txBox="1"/>
          <p:nvPr/>
        </p:nvSpPr>
        <p:spPr>
          <a:xfrm>
            <a:off x="2345459" y="2440027"/>
            <a:ext cx="19055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noProof="0" dirty="0">
                <a:solidFill>
                  <a:srgbClr val="002060"/>
                </a:solidFill>
                <a:latin typeface="Century Gothic" panose="020B0502020202020204" pitchFamily="34" charset="0"/>
              </a:rPr>
              <a:t>la </a:t>
            </a:r>
            <a:r>
              <a:rPr lang="en-GB" sz="2000" noProof="0" dirty="0" err="1">
                <a:solidFill>
                  <a:srgbClr val="002060"/>
                </a:solidFill>
                <a:latin typeface="Century Gothic" panose="020B0502020202020204" pitchFamily="34" charset="0"/>
              </a:rPr>
              <a:t>cara</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2" name="TextBox 41">
            <a:extLst>
              <a:ext uri="{FF2B5EF4-FFF2-40B4-BE49-F238E27FC236}">
                <a16:creationId xmlns:a16="http://schemas.microsoft.com/office/drawing/2014/main" id="{441CCF8C-6A2B-42D1-9A29-267D4A3E95B2}"/>
              </a:ext>
            </a:extLst>
          </p:cNvPr>
          <p:cNvSpPr txBox="1"/>
          <p:nvPr/>
        </p:nvSpPr>
        <p:spPr>
          <a:xfrm>
            <a:off x="4534775" y="2443583"/>
            <a:ext cx="274974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el </a:t>
            </a:r>
            <a:r>
              <a:rPr lang="en-GB" sz="2000" dirty="0" err="1">
                <a:solidFill>
                  <a:srgbClr val="002060"/>
                </a:solidFill>
                <a:latin typeface="Century Gothic" panose="020B0502020202020204" pitchFamily="34" charset="0"/>
              </a:rPr>
              <a:t>médico</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3" name="TextBox 42">
            <a:extLst>
              <a:ext uri="{FF2B5EF4-FFF2-40B4-BE49-F238E27FC236}">
                <a16:creationId xmlns:a16="http://schemas.microsoft.com/office/drawing/2014/main" id="{2C443888-DD79-4634-8C3F-DA91CF2D2866}"/>
              </a:ext>
            </a:extLst>
          </p:cNvPr>
          <p:cNvSpPr txBox="1"/>
          <p:nvPr/>
        </p:nvSpPr>
        <p:spPr>
          <a:xfrm>
            <a:off x="7330303" y="2443582"/>
            <a:ext cx="19055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la </a:t>
            </a:r>
            <a:r>
              <a:rPr lang="en-GB" sz="2000" dirty="0" err="1">
                <a:solidFill>
                  <a:srgbClr val="002060"/>
                </a:solidFill>
                <a:latin typeface="Century Gothic" panose="020B0502020202020204" pitchFamily="34" charset="0"/>
              </a:rPr>
              <a:t>oreja</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4" name="TextBox 43">
            <a:extLst>
              <a:ext uri="{FF2B5EF4-FFF2-40B4-BE49-F238E27FC236}">
                <a16:creationId xmlns:a16="http://schemas.microsoft.com/office/drawing/2014/main" id="{034E71BE-7DD3-4ED1-AFF3-AD0B6BA003B0}"/>
              </a:ext>
            </a:extLst>
          </p:cNvPr>
          <p:cNvSpPr txBox="1"/>
          <p:nvPr/>
        </p:nvSpPr>
        <p:spPr>
          <a:xfrm>
            <a:off x="2299686" y="1681128"/>
            <a:ext cx="19055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el </a:t>
            </a:r>
            <a:r>
              <a:rPr lang="en-GB" sz="2000" dirty="0" err="1">
                <a:solidFill>
                  <a:srgbClr val="002060"/>
                </a:solidFill>
                <a:latin typeface="Century Gothic" panose="020B0502020202020204" pitchFamily="34" charset="0"/>
              </a:rPr>
              <a:t>pelo</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5" name="TextBox 44">
            <a:extLst>
              <a:ext uri="{FF2B5EF4-FFF2-40B4-BE49-F238E27FC236}">
                <a16:creationId xmlns:a16="http://schemas.microsoft.com/office/drawing/2014/main" id="{F0A700A9-502F-490C-9292-3D9EF8010AF9}"/>
              </a:ext>
            </a:extLst>
          </p:cNvPr>
          <p:cNvSpPr txBox="1"/>
          <p:nvPr/>
        </p:nvSpPr>
        <p:spPr>
          <a:xfrm>
            <a:off x="4511241" y="1683117"/>
            <a:ext cx="19055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rgbClr val="002060"/>
                </a:solidFill>
                <a:latin typeface="Century Gothic" panose="020B0502020202020204" pitchFamily="34" charset="0"/>
              </a:rPr>
              <a:t>corto</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6" name="TextBox 45">
            <a:extLst>
              <a:ext uri="{FF2B5EF4-FFF2-40B4-BE49-F238E27FC236}">
                <a16:creationId xmlns:a16="http://schemas.microsoft.com/office/drawing/2014/main" id="{0D315BE0-C647-4370-B56C-1C292BED493E}"/>
              </a:ext>
            </a:extLst>
          </p:cNvPr>
          <p:cNvSpPr txBox="1"/>
          <p:nvPr/>
        </p:nvSpPr>
        <p:spPr>
          <a:xfrm>
            <a:off x="7271474" y="1668883"/>
            <a:ext cx="19055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largo</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9" name="TextBox 48">
            <a:extLst>
              <a:ext uri="{FF2B5EF4-FFF2-40B4-BE49-F238E27FC236}">
                <a16:creationId xmlns:a16="http://schemas.microsoft.com/office/drawing/2014/main" id="{4504E735-80F7-410D-9773-25BCF5C10150}"/>
              </a:ext>
            </a:extLst>
          </p:cNvPr>
          <p:cNvSpPr txBox="1"/>
          <p:nvPr/>
        </p:nvSpPr>
        <p:spPr>
          <a:xfrm>
            <a:off x="2299686" y="935332"/>
            <a:ext cx="19055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moreno</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0" name="TextBox 49">
            <a:extLst>
              <a:ext uri="{FF2B5EF4-FFF2-40B4-BE49-F238E27FC236}">
                <a16:creationId xmlns:a16="http://schemas.microsoft.com/office/drawing/2014/main" id="{8D7EE5C7-400A-4D9F-A846-28CE79C4D63E}"/>
              </a:ext>
            </a:extLst>
          </p:cNvPr>
          <p:cNvSpPr txBox="1"/>
          <p:nvPr/>
        </p:nvSpPr>
        <p:spPr>
          <a:xfrm>
            <a:off x="4511241" y="937321"/>
            <a:ext cx="19055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negro</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1" name="TextBox 50">
            <a:extLst>
              <a:ext uri="{FF2B5EF4-FFF2-40B4-BE49-F238E27FC236}">
                <a16:creationId xmlns:a16="http://schemas.microsoft.com/office/drawing/2014/main" id="{44EA34B9-02D0-4E1F-A2FD-C97EDEAD2A12}"/>
              </a:ext>
            </a:extLst>
          </p:cNvPr>
          <p:cNvSpPr txBox="1"/>
          <p:nvPr/>
        </p:nvSpPr>
        <p:spPr>
          <a:xfrm>
            <a:off x="7271474" y="923087"/>
            <a:ext cx="19055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redondo</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05012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7.7.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7.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7.8.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7.9.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7.5.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7.6.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7.1.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7.3.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7.4.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7.10.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7.12.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7.11.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7.13.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7.14.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7.15.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7.16.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7.17.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7.18.wav"/>
                                        </p:tgtEl>
                                      </p:cMediaNode>
                                    </p:audio>
                                  </p:sub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1" name="7.19.wav"/>
                                        </p:tgtEl>
                                      </p:cMediaNode>
                                    </p:audio>
                                  </p:sub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22" name="7.20.wav"/>
                                        </p:tgtEl>
                                      </p:cMediaNode>
                                    </p:audio>
                                  </p:sub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23" name="7.21.wav"/>
                                        </p:tgtEl>
                                      </p:cMediaNode>
                                    </p:audio>
                                  </p:sub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24" name="7.22.wav"/>
                                        </p:tgtEl>
                                      </p:cMediaNode>
                                    </p:audio>
                                  </p:sub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93"/>
                                            </p:cond>
                                          </p:stCondLst>
                                          <p:endCondLst>
                                            <p:cond evt="onStopAudio" delay="0">
                                              <p:tgtEl>
                                                <p:sldTgt/>
                                              </p:tgtEl>
                                            </p:cond>
                                          </p:endCondLst>
                                        </p:cTn>
                                        <p:tgtEl>
                                          <p:sndTgt r:embed="rId25" name="7.23.wav"/>
                                        </p:tgtEl>
                                      </p:cMediaNode>
                                    </p:audio>
                                  </p:sub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97"/>
                                            </p:cond>
                                          </p:stCondLst>
                                          <p:endCondLst>
                                            <p:cond evt="onStopAudio" delay="0">
                                              <p:tgtEl>
                                                <p:sldTgt/>
                                              </p:tgtEl>
                                            </p:cond>
                                          </p:endCondLst>
                                        </p:cTn>
                                        <p:tgtEl>
                                          <p:sndTgt r:embed="rId26" name="7.2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p:bldP spid="26" grpId="0"/>
      <p:bldP spid="27" grpId="0"/>
      <p:bldP spid="29" grpId="0"/>
      <p:bldP spid="30" grpId="0"/>
      <p:bldP spid="31" grpId="0"/>
      <p:bldP spid="32" grpId="0"/>
      <p:bldP spid="34" grpId="0"/>
      <p:bldP spid="35" grpId="0"/>
      <p:bldP spid="36" grpId="0"/>
      <p:bldP spid="37" grpId="0"/>
      <p:bldP spid="38" grpId="0"/>
      <p:bldP spid="39" grpId="0"/>
      <p:bldP spid="40" grpId="0"/>
      <p:bldP spid="41" grpId="0"/>
      <p:bldP spid="42" grpId="0"/>
      <p:bldP spid="43" grpId="0"/>
      <p:bldP spid="44" grpId="0"/>
      <p:bldP spid="45" grpId="0"/>
      <p:bldP spid="46" grpId="0"/>
      <p:bldP spid="49" grpId="0"/>
      <p:bldP spid="50" grpId="0"/>
      <p:bldP spid="5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4DB7913D-724A-4B00-BB96-ADDC7286CFA1}"/>
              </a:ext>
            </a:extLst>
          </p:cNvPr>
          <p:cNvGraphicFramePr>
            <a:graphicFrameLocks noGrp="1"/>
          </p:cNvGraphicFramePr>
          <p:nvPr>
            <p:extLst>
              <p:ext uri="{D42A27DB-BD31-4B8C-83A1-F6EECF244321}">
                <p14:modId xmlns:p14="http://schemas.microsoft.com/office/powerpoint/2010/main" val="2974415904"/>
              </p:ext>
            </p:extLst>
          </p:nvPr>
        </p:nvGraphicFramePr>
        <p:xfrm>
          <a:off x="744597" y="547824"/>
          <a:ext cx="9049118" cy="6123352"/>
        </p:xfrm>
        <a:graphic>
          <a:graphicData uri="http://schemas.openxmlformats.org/drawingml/2006/table">
            <a:tbl>
              <a:tblPr firstRow="1" bandRow="1">
                <a:tableStyleId>{5940675A-B579-460E-94D1-54222C63F5DA}</a:tableStyleId>
              </a:tblPr>
              <a:tblGrid>
                <a:gridCol w="1596104">
                  <a:extLst>
                    <a:ext uri="{9D8B030D-6E8A-4147-A177-3AD203B41FA5}">
                      <a16:colId xmlns:a16="http://schemas.microsoft.com/office/drawing/2014/main" val="1203737284"/>
                    </a:ext>
                  </a:extLst>
                </a:gridCol>
                <a:gridCol w="2212258">
                  <a:extLst>
                    <a:ext uri="{9D8B030D-6E8A-4147-A177-3AD203B41FA5}">
                      <a16:colId xmlns:a16="http://schemas.microsoft.com/office/drawing/2014/main" val="1810222861"/>
                    </a:ext>
                  </a:extLst>
                </a:gridCol>
                <a:gridCol w="2756418">
                  <a:extLst>
                    <a:ext uri="{9D8B030D-6E8A-4147-A177-3AD203B41FA5}">
                      <a16:colId xmlns:a16="http://schemas.microsoft.com/office/drawing/2014/main" val="274413866"/>
                    </a:ext>
                  </a:extLst>
                </a:gridCol>
                <a:gridCol w="2484338">
                  <a:extLst>
                    <a:ext uri="{9D8B030D-6E8A-4147-A177-3AD203B41FA5}">
                      <a16:colId xmlns:a16="http://schemas.microsoft.com/office/drawing/2014/main" val="2706468897"/>
                    </a:ext>
                  </a:extLst>
                </a:gridCol>
              </a:tblGrid>
              <a:tr h="765419">
                <a:tc rowSpan="3">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err="1">
                          <a:solidFill>
                            <a:srgbClr val="002060"/>
                          </a:solidFill>
                          <a:latin typeface="Century Gothic" panose="020B0502020202020204" pitchFamily="34" charset="0"/>
                        </a:rPr>
                        <a:t>moreno</a:t>
                      </a:r>
                      <a:endParaRPr lang="en-GB" sz="2000" b="1"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negro</a:t>
                      </a:r>
                    </a:p>
                  </a:txBody>
                  <a:tcPr/>
                </a:tc>
                <a:tc>
                  <a:txBody>
                    <a:bodyPr/>
                    <a:lstStyle/>
                    <a:p>
                      <a:r>
                        <a:rPr lang="en-GB" sz="2000" b="1" dirty="0" err="1">
                          <a:solidFill>
                            <a:srgbClr val="002060"/>
                          </a:solidFill>
                          <a:latin typeface="Century Gothic" panose="020B0502020202020204" pitchFamily="34" charset="0"/>
                        </a:rPr>
                        <a:t>redondo</a:t>
                      </a:r>
                      <a:endParaRPr lang="en-GB" sz="20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346275073"/>
                  </a:ext>
                </a:extLst>
              </a:tr>
              <a:tr h="765419">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el </a:t>
                      </a:r>
                      <a:r>
                        <a:rPr lang="en-GB" sz="2000" b="1" dirty="0" err="1">
                          <a:solidFill>
                            <a:srgbClr val="002060"/>
                          </a:solidFill>
                          <a:latin typeface="Century Gothic" panose="020B0502020202020204" pitchFamily="34" charset="0"/>
                        </a:rPr>
                        <a:t>pelo</a:t>
                      </a:r>
                      <a:endParaRPr lang="en-GB" sz="2000" b="1" dirty="0">
                        <a:solidFill>
                          <a:srgbClr val="002060"/>
                        </a:solidFill>
                        <a:latin typeface="Century Gothic" panose="020B0502020202020204" pitchFamily="34" charset="0"/>
                      </a:endParaRPr>
                    </a:p>
                  </a:txBody>
                  <a:tcPr/>
                </a:tc>
                <a:tc>
                  <a:txBody>
                    <a:bodyPr/>
                    <a:lstStyle/>
                    <a:p>
                      <a:r>
                        <a:rPr lang="en-GB" sz="2000" b="1" dirty="0" err="1">
                          <a:solidFill>
                            <a:srgbClr val="002060"/>
                          </a:solidFill>
                          <a:latin typeface="Century Gothic" panose="020B0502020202020204" pitchFamily="34" charset="0"/>
                        </a:rPr>
                        <a:t>corto</a:t>
                      </a:r>
                      <a:endParaRPr lang="en-GB" sz="2000" b="1"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largo</a:t>
                      </a:r>
                    </a:p>
                  </a:txBody>
                  <a:tcPr/>
                </a:tc>
                <a:extLst>
                  <a:ext uri="{0D108BD9-81ED-4DB2-BD59-A6C34878D82A}">
                    <a16:rowId xmlns:a16="http://schemas.microsoft.com/office/drawing/2014/main" val="1256656619"/>
                  </a:ext>
                </a:extLst>
              </a:tr>
              <a:tr h="765419">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la </a:t>
                      </a:r>
                      <a:r>
                        <a:rPr lang="en-GB" sz="2000" b="1" dirty="0" err="1">
                          <a:solidFill>
                            <a:srgbClr val="002060"/>
                          </a:solidFill>
                          <a:latin typeface="Century Gothic" panose="020B0502020202020204" pitchFamily="34" charset="0"/>
                        </a:rPr>
                        <a:t>cara</a:t>
                      </a:r>
                      <a:endParaRPr lang="en-GB" sz="2000" b="1"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el </a:t>
                      </a:r>
                      <a:r>
                        <a:rPr lang="en-GB" sz="2000" b="1" dirty="0" err="1">
                          <a:solidFill>
                            <a:srgbClr val="002060"/>
                          </a:solidFill>
                          <a:latin typeface="Century Gothic" panose="020B0502020202020204" pitchFamily="34" charset="0"/>
                        </a:rPr>
                        <a:t>médico</a:t>
                      </a:r>
                      <a:endParaRPr lang="en-GB" sz="2000" b="1"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la </a:t>
                      </a:r>
                      <a:r>
                        <a:rPr lang="en-GB" sz="2000" b="1" dirty="0" err="1">
                          <a:solidFill>
                            <a:srgbClr val="002060"/>
                          </a:solidFill>
                          <a:latin typeface="Century Gothic" panose="020B0502020202020204" pitchFamily="34" charset="0"/>
                        </a:rPr>
                        <a:t>oreja</a:t>
                      </a:r>
                      <a:endParaRPr lang="en-GB" sz="20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765419">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la </a:t>
                      </a:r>
                      <a:r>
                        <a:rPr lang="en-GB" sz="2000" b="1" dirty="0" err="1">
                          <a:solidFill>
                            <a:srgbClr val="002060"/>
                          </a:solidFill>
                          <a:latin typeface="Century Gothic" panose="020B0502020202020204" pitchFamily="34" charset="0"/>
                        </a:rPr>
                        <a:t>vaca</a:t>
                      </a:r>
                      <a:endParaRPr lang="en-GB" sz="2000" b="1"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dentro</a:t>
                      </a:r>
                    </a:p>
                  </a:txBody>
                  <a:tcPr/>
                </a:tc>
                <a:tc>
                  <a:txBody>
                    <a:bodyPr/>
                    <a:lstStyle/>
                    <a:p>
                      <a:r>
                        <a:rPr lang="en-GB" sz="2000" b="1" dirty="0" err="1">
                          <a:solidFill>
                            <a:srgbClr val="002060"/>
                          </a:solidFill>
                          <a:latin typeface="Century Gothic" panose="020B0502020202020204" pitchFamily="34" charset="0"/>
                        </a:rPr>
                        <a:t>fuera</a:t>
                      </a:r>
                      <a:endParaRPr lang="en-GB" sz="20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765419">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err="1">
                          <a:solidFill>
                            <a:srgbClr val="002060"/>
                          </a:solidFill>
                          <a:latin typeface="Century Gothic" panose="020B0502020202020204" pitchFamily="34" charset="0"/>
                        </a:rPr>
                        <a:t>ayudar</a:t>
                      </a:r>
                      <a:endParaRPr lang="en-GB" sz="2000" b="1" dirty="0">
                        <a:solidFill>
                          <a:srgbClr val="002060"/>
                        </a:solidFill>
                        <a:latin typeface="Century Gothic" panose="020B0502020202020204" pitchFamily="34" charset="0"/>
                      </a:endParaRPr>
                    </a:p>
                  </a:txBody>
                  <a:tcPr/>
                </a:tc>
                <a:tc>
                  <a:txBody>
                    <a:bodyPr/>
                    <a:lstStyle/>
                    <a:p>
                      <a:r>
                        <a:rPr lang="en-GB" sz="2000" b="1" dirty="0" err="1">
                          <a:solidFill>
                            <a:srgbClr val="002060"/>
                          </a:solidFill>
                          <a:latin typeface="Century Gothic" panose="020B0502020202020204" pitchFamily="34" charset="0"/>
                        </a:rPr>
                        <a:t>limpiar</a:t>
                      </a:r>
                      <a:endParaRPr lang="en-GB" sz="2000" b="1" dirty="0">
                        <a:solidFill>
                          <a:srgbClr val="002060"/>
                        </a:solidFill>
                        <a:latin typeface="Century Gothic" panose="020B0502020202020204" pitchFamily="34" charset="0"/>
                      </a:endParaRPr>
                    </a:p>
                  </a:txBody>
                  <a:tcPr/>
                </a:tc>
                <a:tc>
                  <a:txBody>
                    <a:bodyPr/>
                    <a:lstStyle/>
                    <a:p>
                      <a:r>
                        <a:rPr lang="en-GB" sz="2000" b="1" dirty="0" err="1">
                          <a:solidFill>
                            <a:srgbClr val="002060"/>
                          </a:solidFill>
                          <a:latin typeface="Century Gothic" panose="020B0502020202020204" pitchFamily="34" charset="0"/>
                        </a:rPr>
                        <a:t>tocar</a:t>
                      </a:r>
                      <a:endParaRPr lang="en-GB" sz="20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765419">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el </a:t>
                      </a:r>
                      <a:r>
                        <a:rPr lang="en-GB" sz="2000" b="1" dirty="0" err="1">
                          <a:solidFill>
                            <a:srgbClr val="002060"/>
                          </a:solidFill>
                          <a:latin typeface="Century Gothic" panose="020B0502020202020204" pitchFamily="34" charset="0"/>
                        </a:rPr>
                        <a:t>norte</a:t>
                      </a:r>
                      <a:endParaRPr lang="en-GB" sz="2000" b="1"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el </a:t>
                      </a:r>
                      <a:r>
                        <a:rPr lang="en-GB" sz="2000" b="1" dirty="0" err="1">
                          <a:solidFill>
                            <a:srgbClr val="002060"/>
                          </a:solidFill>
                          <a:latin typeface="Century Gothic" panose="020B0502020202020204" pitchFamily="34" charset="0"/>
                        </a:rPr>
                        <a:t>oeste</a:t>
                      </a:r>
                      <a:endParaRPr lang="en-GB" sz="2000" b="1"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el sur</a:t>
                      </a:r>
                    </a:p>
                  </a:txBody>
                  <a:tcPr/>
                </a:tc>
                <a:extLst>
                  <a:ext uri="{0D108BD9-81ED-4DB2-BD59-A6C34878D82A}">
                    <a16:rowId xmlns:a16="http://schemas.microsoft.com/office/drawing/2014/main" val="3903794855"/>
                  </a:ext>
                </a:extLst>
              </a:tr>
              <a:tr h="765419">
                <a:tc vMerge="1">
                  <a:txBody>
                    <a:bodyPr/>
                    <a:lstStyle/>
                    <a:p>
                      <a:endParaRPr lang="en-GB"/>
                    </a:p>
                  </a:txBody>
                  <a:tcPr/>
                </a:tc>
                <a:tc>
                  <a:txBody>
                    <a:bodyPr/>
                    <a:lstStyle/>
                    <a:p>
                      <a:r>
                        <a:rPr lang="en-GB" sz="2000" b="1" dirty="0">
                          <a:solidFill>
                            <a:srgbClr val="002060"/>
                          </a:solidFill>
                          <a:latin typeface="Century Gothic" panose="020B0502020202020204" pitchFamily="34" charset="0"/>
                        </a:rPr>
                        <a:t>la ciudad</a:t>
                      </a:r>
                    </a:p>
                  </a:txBody>
                  <a:tcPr/>
                </a:tc>
                <a:tc>
                  <a:txBody>
                    <a:bodyPr/>
                    <a:lstStyle/>
                    <a:p>
                      <a:r>
                        <a:rPr lang="en-GB" sz="2000" b="1" dirty="0">
                          <a:solidFill>
                            <a:srgbClr val="002060"/>
                          </a:solidFill>
                          <a:latin typeface="Century Gothic" panose="020B0502020202020204" pitchFamily="34" charset="0"/>
                        </a:rPr>
                        <a:t>la costa</a:t>
                      </a:r>
                    </a:p>
                  </a:txBody>
                  <a:tcPr/>
                </a:tc>
                <a:tc>
                  <a:txBody>
                    <a:bodyPr/>
                    <a:lstStyle/>
                    <a:p>
                      <a:r>
                        <a:rPr lang="en-GB" sz="2000" b="1" dirty="0">
                          <a:solidFill>
                            <a:srgbClr val="002060"/>
                          </a:solidFill>
                          <a:latin typeface="Century Gothic" panose="020B0502020202020204" pitchFamily="34" charset="0"/>
                        </a:rPr>
                        <a:t>el </a:t>
                      </a:r>
                      <a:r>
                        <a:rPr lang="en-GB" sz="2000" b="1" dirty="0" err="1">
                          <a:solidFill>
                            <a:srgbClr val="002060"/>
                          </a:solidFill>
                          <a:latin typeface="Century Gothic" panose="020B0502020202020204" pitchFamily="34" charset="0"/>
                        </a:rPr>
                        <a:t>este</a:t>
                      </a:r>
                      <a:endParaRPr lang="en-GB" sz="20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765419">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000" b="1" dirty="0" err="1">
                          <a:solidFill>
                            <a:srgbClr val="002060"/>
                          </a:solidFill>
                          <a:latin typeface="Century Gothic" panose="020B0502020202020204" pitchFamily="34" charset="0"/>
                        </a:rPr>
                        <a:t>ir</a:t>
                      </a:r>
                      <a:endParaRPr lang="en-GB" sz="2000" b="1" dirty="0">
                        <a:solidFill>
                          <a:srgbClr val="002060"/>
                        </a:solidFill>
                        <a:latin typeface="Century Gothic" panose="020B0502020202020204" pitchFamily="34" charset="0"/>
                      </a:endParaRPr>
                    </a:p>
                  </a:txBody>
                  <a:tcPr/>
                </a:tc>
                <a:tc>
                  <a:txBody>
                    <a:bodyPr/>
                    <a:lstStyle/>
                    <a:p>
                      <a:r>
                        <a:rPr lang="en-GB" sz="2000" b="1" dirty="0" err="1">
                          <a:solidFill>
                            <a:srgbClr val="002060"/>
                          </a:solidFill>
                          <a:latin typeface="Century Gothic" panose="020B0502020202020204" pitchFamily="34" charset="0"/>
                        </a:rPr>
                        <a:t>voy</a:t>
                      </a:r>
                      <a:endParaRPr lang="en-GB" sz="2000" b="1" dirty="0">
                        <a:solidFill>
                          <a:srgbClr val="002060"/>
                        </a:solidFill>
                        <a:latin typeface="Century Gothic" panose="020B0502020202020204" pitchFamily="34" charset="0"/>
                      </a:endParaRPr>
                    </a:p>
                  </a:txBody>
                  <a:tcPr/>
                </a:tc>
                <a:tc>
                  <a:txBody>
                    <a:bodyPr/>
                    <a:lstStyle/>
                    <a:p>
                      <a:r>
                        <a:rPr lang="en-GB" sz="2000" b="1" dirty="0" err="1">
                          <a:solidFill>
                            <a:srgbClr val="002060"/>
                          </a:solidFill>
                          <a:latin typeface="Century Gothic" panose="020B0502020202020204" pitchFamily="34" charset="0"/>
                        </a:rPr>
                        <a:t>va</a:t>
                      </a:r>
                      <a:endParaRPr lang="en-GB" sz="20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769580" y="-352101"/>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6" name="Picture 15">
            <a:extLst>
              <a:ext uri="{FF2B5EF4-FFF2-40B4-BE49-F238E27FC236}">
                <a16:creationId xmlns:a16="http://schemas.microsoft.com/office/drawing/2014/main" id="{8A43963B-8E6C-493A-AB06-F6A1E6B784AE}"/>
              </a:ext>
            </a:extLst>
          </p:cNvPr>
          <p:cNvPicPr>
            <a:picLocks noChangeAspect="1"/>
          </p:cNvPicPr>
          <p:nvPr/>
        </p:nvPicPr>
        <p:blipFill>
          <a:blip r:embed="rId3"/>
          <a:stretch>
            <a:fillRect/>
          </a:stretch>
        </p:blipFill>
        <p:spPr>
          <a:xfrm>
            <a:off x="800023" y="3373222"/>
            <a:ext cx="1009976" cy="919961"/>
          </a:xfrm>
          <a:prstGeom prst="rect">
            <a:avLst/>
          </a:prstGeom>
        </p:spPr>
      </p:pic>
      <p:pic>
        <p:nvPicPr>
          <p:cNvPr id="17" name="Picture 16" descr="Icon&#10;&#10;Description automatically generated">
            <a:extLst>
              <a:ext uri="{FF2B5EF4-FFF2-40B4-BE49-F238E27FC236}">
                <a16:creationId xmlns:a16="http://schemas.microsoft.com/office/drawing/2014/main" id="{76F5DE42-56AD-477E-8BDF-AAE4F0152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977" y="825861"/>
            <a:ext cx="1186070" cy="1186070"/>
          </a:xfrm>
          <a:prstGeom prst="rect">
            <a:avLst/>
          </a:prstGeom>
        </p:spPr>
      </p:pic>
      <p:pic>
        <p:nvPicPr>
          <p:cNvPr id="18" name="Picture 17">
            <a:extLst>
              <a:ext uri="{FF2B5EF4-FFF2-40B4-BE49-F238E27FC236}">
                <a16:creationId xmlns:a16="http://schemas.microsoft.com/office/drawing/2014/main" id="{B6527085-18D2-4A23-B940-7C3BB2B3605A}"/>
              </a:ext>
            </a:extLst>
          </p:cNvPr>
          <p:cNvPicPr>
            <a:picLocks noChangeAspect="1"/>
          </p:cNvPicPr>
          <p:nvPr/>
        </p:nvPicPr>
        <p:blipFill>
          <a:blip r:embed="rId5"/>
          <a:stretch>
            <a:fillRect/>
          </a:stretch>
        </p:blipFill>
        <p:spPr>
          <a:xfrm>
            <a:off x="768883" y="5011875"/>
            <a:ext cx="1162417" cy="1101237"/>
          </a:xfrm>
          <a:prstGeom prst="rect">
            <a:avLst/>
          </a:prstGeom>
        </p:spPr>
      </p:pic>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3519587" y="86159"/>
            <a:ext cx="867241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inglés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1" name="TextBox 20">
            <a:extLst>
              <a:ext uri="{FF2B5EF4-FFF2-40B4-BE49-F238E27FC236}">
                <a16:creationId xmlns:a16="http://schemas.microsoft.com/office/drawing/2014/main" id="{8E74BF02-0DE5-4017-9FA7-FF275A8EEC21}"/>
              </a:ext>
            </a:extLst>
          </p:cNvPr>
          <p:cNvSpPr txBox="1"/>
          <p:nvPr/>
        </p:nvSpPr>
        <p:spPr>
          <a:xfrm>
            <a:off x="1803759" y="5629064"/>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23" name="TextBox 22">
            <a:extLst>
              <a:ext uri="{FF2B5EF4-FFF2-40B4-BE49-F238E27FC236}">
                <a16:creationId xmlns:a16="http://schemas.microsoft.com/office/drawing/2014/main" id="{C5E8C9D4-E96C-43D4-95E0-35A6F737BFDD}"/>
              </a:ext>
            </a:extLst>
          </p:cNvPr>
          <p:cNvSpPr txBox="1"/>
          <p:nvPr/>
        </p:nvSpPr>
        <p:spPr>
          <a:xfrm>
            <a:off x="1756769" y="322436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24" name="TextBox 23">
            <a:extLst>
              <a:ext uri="{FF2B5EF4-FFF2-40B4-BE49-F238E27FC236}">
                <a16:creationId xmlns:a16="http://schemas.microsoft.com/office/drawing/2014/main" id="{BC94866C-68D6-459C-82A5-6B580851EF43}"/>
              </a:ext>
            </a:extLst>
          </p:cNvPr>
          <p:cNvSpPr txBox="1"/>
          <p:nvPr/>
        </p:nvSpPr>
        <p:spPr>
          <a:xfrm>
            <a:off x="1800696" y="165726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8159744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4DB7913D-724A-4B00-BB96-ADDC7286CFA1}"/>
              </a:ext>
            </a:extLst>
          </p:cNvPr>
          <p:cNvGraphicFramePr>
            <a:graphicFrameLocks noGrp="1"/>
          </p:cNvGraphicFramePr>
          <p:nvPr>
            <p:extLst>
              <p:ext uri="{D42A27DB-BD31-4B8C-83A1-F6EECF244321}">
                <p14:modId xmlns:p14="http://schemas.microsoft.com/office/powerpoint/2010/main" val="3687550845"/>
              </p:ext>
            </p:extLst>
          </p:nvPr>
        </p:nvGraphicFramePr>
        <p:xfrm>
          <a:off x="744597" y="547824"/>
          <a:ext cx="9049118" cy="6123352"/>
        </p:xfrm>
        <a:graphic>
          <a:graphicData uri="http://schemas.openxmlformats.org/drawingml/2006/table">
            <a:tbl>
              <a:tblPr firstRow="1" bandRow="1">
                <a:tableStyleId>{5940675A-B579-460E-94D1-54222C63F5DA}</a:tableStyleId>
              </a:tblPr>
              <a:tblGrid>
                <a:gridCol w="1596104">
                  <a:extLst>
                    <a:ext uri="{9D8B030D-6E8A-4147-A177-3AD203B41FA5}">
                      <a16:colId xmlns:a16="http://schemas.microsoft.com/office/drawing/2014/main" val="1203737284"/>
                    </a:ext>
                  </a:extLst>
                </a:gridCol>
                <a:gridCol w="2212258">
                  <a:extLst>
                    <a:ext uri="{9D8B030D-6E8A-4147-A177-3AD203B41FA5}">
                      <a16:colId xmlns:a16="http://schemas.microsoft.com/office/drawing/2014/main" val="1810222861"/>
                    </a:ext>
                  </a:extLst>
                </a:gridCol>
                <a:gridCol w="2756418">
                  <a:extLst>
                    <a:ext uri="{9D8B030D-6E8A-4147-A177-3AD203B41FA5}">
                      <a16:colId xmlns:a16="http://schemas.microsoft.com/office/drawing/2014/main" val="274413866"/>
                    </a:ext>
                  </a:extLst>
                </a:gridCol>
                <a:gridCol w="2484338">
                  <a:extLst>
                    <a:ext uri="{9D8B030D-6E8A-4147-A177-3AD203B41FA5}">
                      <a16:colId xmlns:a16="http://schemas.microsoft.com/office/drawing/2014/main" val="2706468897"/>
                    </a:ext>
                  </a:extLst>
                </a:gridCol>
              </a:tblGrid>
              <a:tr h="765419">
                <a:tc rowSpan="3">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dark (brown)</a:t>
                      </a:r>
                    </a:p>
                  </a:txBody>
                  <a:tcPr/>
                </a:tc>
                <a:tc>
                  <a:txBody>
                    <a:bodyPr/>
                    <a:lstStyle/>
                    <a:p>
                      <a:r>
                        <a:rPr lang="en-GB" sz="2000" b="1" dirty="0">
                          <a:solidFill>
                            <a:srgbClr val="002060"/>
                          </a:solidFill>
                          <a:latin typeface="Century Gothic" panose="020B0502020202020204" pitchFamily="34" charset="0"/>
                        </a:rPr>
                        <a:t>black</a:t>
                      </a:r>
                    </a:p>
                  </a:txBody>
                  <a:tcPr/>
                </a:tc>
                <a:tc>
                  <a:txBody>
                    <a:bodyPr/>
                    <a:lstStyle/>
                    <a:p>
                      <a:r>
                        <a:rPr lang="en-GB" sz="2000" b="1" dirty="0">
                          <a:solidFill>
                            <a:srgbClr val="002060"/>
                          </a:solidFill>
                          <a:latin typeface="Century Gothic" panose="020B0502020202020204" pitchFamily="34" charset="0"/>
                        </a:rPr>
                        <a:t>round</a:t>
                      </a:r>
                    </a:p>
                  </a:txBody>
                  <a:tcPr/>
                </a:tc>
                <a:extLst>
                  <a:ext uri="{0D108BD9-81ED-4DB2-BD59-A6C34878D82A}">
                    <a16:rowId xmlns:a16="http://schemas.microsoft.com/office/drawing/2014/main" val="1346275073"/>
                  </a:ext>
                </a:extLst>
              </a:tr>
              <a:tr h="765419">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(the) hair</a:t>
                      </a:r>
                    </a:p>
                  </a:txBody>
                  <a:tcPr/>
                </a:tc>
                <a:tc>
                  <a:txBody>
                    <a:bodyPr/>
                    <a:lstStyle/>
                    <a:p>
                      <a:r>
                        <a:rPr lang="en-GB" sz="2000" b="1" dirty="0">
                          <a:solidFill>
                            <a:srgbClr val="002060"/>
                          </a:solidFill>
                          <a:latin typeface="Century Gothic" panose="020B0502020202020204" pitchFamily="34" charset="0"/>
                        </a:rPr>
                        <a:t>short</a:t>
                      </a:r>
                    </a:p>
                  </a:txBody>
                  <a:tcPr/>
                </a:tc>
                <a:tc>
                  <a:txBody>
                    <a:bodyPr/>
                    <a:lstStyle/>
                    <a:p>
                      <a:r>
                        <a:rPr lang="en-GB" sz="2000" b="1" dirty="0">
                          <a:solidFill>
                            <a:srgbClr val="002060"/>
                          </a:solidFill>
                          <a:latin typeface="Century Gothic" panose="020B0502020202020204" pitchFamily="34" charset="0"/>
                        </a:rPr>
                        <a:t>long</a:t>
                      </a:r>
                    </a:p>
                  </a:txBody>
                  <a:tcPr/>
                </a:tc>
                <a:extLst>
                  <a:ext uri="{0D108BD9-81ED-4DB2-BD59-A6C34878D82A}">
                    <a16:rowId xmlns:a16="http://schemas.microsoft.com/office/drawing/2014/main" val="1256656619"/>
                  </a:ext>
                </a:extLst>
              </a:tr>
              <a:tr h="765419">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(the) face</a:t>
                      </a:r>
                    </a:p>
                  </a:txBody>
                  <a:tcPr/>
                </a:tc>
                <a:tc>
                  <a:txBody>
                    <a:bodyPr/>
                    <a:lstStyle/>
                    <a:p>
                      <a:r>
                        <a:rPr lang="en-GB" sz="2000" b="1" dirty="0">
                          <a:solidFill>
                            <a:srgbClr val="002060"/>
                          </a:solidFill>
                          <a:latin typeface="Century Gothic" panose="020B0502020202020204" pitchFamily="34" charset="0"/>
                        </a:rPr>
                        <a:t>(the) doctor</a:t>
                      </a:r>
                    </a:p>
                  </a:txBody>
                  <a:tcPr/>
                </a:tc>
                <a:tc>
                  <a:txBody>
                    <a:bodyPr/>
                    <a:lstStyle/>
                    <a:p>
                      <a:r>
                        <a:rPr lang="en-GB" sz="2000" b="1" dirty="0">
                          <a:solidFill>
                            <a:srgbClr val="002060"/>
                          </a:solidFill>
                          <a:latin typeface="Century Gothic" panose="020B0502020202020204" pitchFamily="34" charset="0"/>
                        </a:rPr>
                        <a:t>(the) ear</a:t>
                      </a:r>
                    </a:p>
                  </a:txBody>
                  <a:tcPr/>
                </a:tc>
                <a:extLst>
                  <a:ext uri="{0D108BD9-81ED-4DB2-BD59-A6C34878D82A}">
                    <a16:rowId xmlns:a16="http://schemas.microsoft.com/office/drawing/2014/main" val="1164559424"/>
                  </a:ext>
                </a:extLst>
              </a:tr>
              <a:tr h="765419">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(the) cow</a:t>
                      </a:r>
                    </a:p>
                  </a:txBody>
                  <a:tcPr/>
                </a:tc>
                <a:tc>
                  <a:txBody>
                    <a:bodyPr/>
                    <a:lstStyle/>
                    <a:p>
                      <a:r>
                        <a:rPr lang="en-GB" sz="2000" b="1" dirty="0">
                          <a:solidFill>
                            <a:srgbClr val="002060"/>
                          </a:solidFill>
                          <a:latin typeface="Century Gothic" panose="020B0502020202020204" pitchFamily="34" charset="0"/>
                        </a:rPr>
                        <a:t>inside</a:t>
                      </a:r>
                    </a:p>
                  </a:txBody>
                  <a:tcPr/>
                </a:tc>
                <a:tc>
                  <a:txBody>
                    <a:bodyPr/>
                    <a:lstStyle/>
                    <a:p>
                      <a:r>
                        <a:rPr lang="en-GB" sz="2000" b="1" dirty="0">
                          <a:solidFill>
                            <a:srgbClr val="002060"/>
                          </a:solidFill>
                          <a:latin typeface="Century Gothic" panose="020B0502020202020204" pitchFamily="34" charset="0"/>
                        </a:rPr>
                        <a:t>outside</a:t>
                      </a:r>
                    </a:p>
                  </a:txBody>
                  <a:tcPr/>
                </a:tc>
                <a:extLst>
                  <a:ext uri="{0D108BD9-81ED-4DB2-BD59-A6C34878D82A}">
                    <a16:rowId xmlns:a16="http://schemas.microsoft.com/office/drawing/2014/main" val="760878619"/>
                  </a:ext>
                </a:extLst>
              </a:tr>
              <a:tr h="765419">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to help, helping</a:t>
                      </a:r>
                    </a:p>
                  </a:txBody>
                  <a:tcPr/>
                </a:tc>
                <a:tc>
                  <a:txBody>
                    <a:bodyPr/>
                    <a:lstStyle/>
                    <a:p>
                      <a:r>
                        <a:rPr lang="en-GB" sz="2000" b="1" dirty="0">
                          <a:solidFill>
                            <a:srgbClr val="002060"/>
                          </a:solidFill>
                          <a:latin typeface="Century Gothic" panose="020B0502020202020204" pitchFamily="34" charset="0"/>
                        </a:rPr>
                        <a:t>to touch, </a:t>
                      </a:r>
                      <a:r>
                        <a:rPr lang="en-GB" sz="1800" b="1" dirty="0">
                          <a:solidFill>
                            <a:srgbClr val="002060"/>
                          </a:solidFill>
                          <a:latin typeface="Century Gothic" panose="020B0502020202020204" pitchFamily="34" charset="0"/>
                        </a:rPr>
                        <a:t>play</a:t>
                      </a:r>
                      <a:r>
                        <a:rPr lang="en-GB" sz="1200" b="1" dirty="0">
                          <a:solidFill>
                            <a:srgbClr val="002060"/>
                          </a:solidFill>
                          <a:latin typeface="Century Gothic" panose="020B0502020202020204" pitchFamily="34" charset="0"/>
                        </a:rPr>
                        <a:t> (instrument)</a:t>
                      </a:r>
                      <a:endParaRPr lang="en-GB" sz="2000" b="1"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to clean, cleaning</a:t>
                      </a:r>
                    </a:p>
                  </a:txBody>
                  <a:tcPr/>
                </a:tc>
                <a:extLst>
                  <a:ext uri="{0D108BD9-81ED-4DB2-BD59-A6C34878D82A}">
                    <a16:rowId xmlns:a16="http://schemas.microsoft.com/office/drawing/2014/main" val="1047692962"/>
                  </a:ext>
                </a:extLst>
              </a:tr>
              <a:tr h="765419">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to go, going</a:t>
                      </a:r>
                    </a:p>
                  </a:txBody>
                  <a:tcPr/>
                </a:tc>
                <a:tc>
                  <a:txBody>
                    <a:bodyPr/>
                    <a:lstStyle/>
                    <a:p>
                      <a:r>
                        <a:rPr lang="en-GB" sz="2000" b="1" dirty="0">
                          <a:solidFill>
                            <a:srgbClr val="002060"/>
                          </a:solidFill>
                          <a:latin typeface="Century Gothic" panose="020B0502020202020204" pitchFamily="34" charset="0"/>
                        </a:rPr>
                        <a:t>s/he goes, is going</a:t>
                      </a:r>
                    </a:p>
                  </a:txBody>
                  <a:tcPr/>
                </a:tc>
                <a:tc>
                  <a:txBody>
                    <a:bodyPr/>
                    <a:lstStyle/>
                    <a:p>
                      <a:r>
                        <a:rPr lang="en-GB" sz="2000" b="1" dirty="0">
                          <a:solidFill>
                            <a:srgbClr val="002060"/>
                          </a:solidFill>
                          <a:latin typeface="Century Gothic" panose="020B0502020202020204" pitchFamily="34" charset="0"/>
                        </a:rPr>
                        <a:t>(the) city</a:t>
                      </a:r>
                    </a:p>
                  </a:txBody>
                  <a:tcPr/>
                </a:tc>
                <a:extLst>
                  <a:ext uri="{0D108BD9-81ED-4DB2-BD59-A6C34878D82A}">
                    <a16:rowId xmlns:a16="http://schemas.microsoft.com/office/drawing/2014/main" val="3903794855"/>
                  </a:ext>
                </a:extLst>
              </a:tr>
              <a:tr h="765419">
                <a:tc vMerge="1">
                  <a:txBody>
                    <a:bodyPr/>
                    <a:lstStyle/>
                    <a:p>
                      <a:endParaRPr lang="en-GB"/>
                    </a:p>
                  </a:txBody>
                  <a:tcPr/>
                </a:tc>
                <a:tc>
                  <a:txBody>
                    <a:bodyPr/>
                    <a:lstStyle/>
                    <a:p>
                      <a:r>
                        <a:rPr lang="en-GB" sz="2000" b="1" dirty="0">
                          <a:solidFill>
                            <a:srgbClr val="002060"/>
                          </a:solidFill>
                          <a:latin typeface="Century Gothic" panose="020B0502020202020204" pitchFamily="34" charset="0"/>
                        </a:rPr>
                        <a:t>(the) south</a:t>
                      </a:r>
                    </a:p>
                  </a:txBody>
                  <a:tcPr/>
                </a:tc>
                <a:tc>
                  <a:txBody>
                    <a:bodyPr/>
                    <a:lstStyle/>
                    <a:p>
                      <a:r>
                        <a:rPr lang="en-GB" sz="2000" b="1" dirty="0">
                          <a:solidFill>
                            <a:srgbClr val="002060"/>
                          </a:solidFill>
                          <a:latin typeface="Century Gothic" panose="020B0502020202020204" pitchFamily="34" charset="0"/>
                        </a:rPr>
                        <a:t>(the) coast</a:t>
                      </a:r>
                    </a:p>
                  </a:txBody>
                  <a:tcPr/>
                </a:tc>
                <a:tc>
                  <a:txBody>
                    <a:bodyPr/>
                    <a:lstStyle/>
                    <a:p>
                      <a:r>
                        <a:rPr lang="en-GB" sz="2000" b="1" dirty="0">
                          <a:solidFill>
                            <a:srgbClr val="002060"/>
                          </a:solidFill>
                          <a:latin typeface="Century Gothic" panose="020B0502020202020204" pitchFamily="34" charset="0"/>
                        </a:rPr>
                        <a:t>(the) east</a:t>
                      </a:r>
                    </a:p>
                  </a:txBody>
                  <a:tcPr/>
                </a:tc>
                <a:extLst>
                  <a:ext uri="{0D108BD9-81ED-4DB2-BD59-A6C34878D82A}">
                    <a16:rowId xmlns:a16="http://schemas.microsoft.com/office/drawing/2014/main" val="3343226472"/>
                  </a:ext>
                </a:extLst>
              </a:tr>
              <a:tr h="765419">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(the) north</a:t>
                      </a:r>
                    </a:p>
                  </a:txBody>
                  <a:tcPr/>
                </a:tc>
                <a:tc>
                  <a:txBody>
                    <a:bodyPr/>
                    <a:lstStyle/>
                    <a:p>
                      <a:r>
                        <a:rPr lang="en-GB" sz="2000" b="1" dirty="0">
                          <a:solidFill>
                            <a:srgbClr val="002060"/>
                          </a:solidFill>
                          <a:latin typeface="Century Gothic" panose="020B0502020202020204" pitchFamily="34" charset="0"/>
                        </a:rPr>
                        <a:t>I go, am going</a:t>
                      </a:r>
                    </a:p>
                  </a:txBody>
                  <a:tcPr/>
                </a:tc>
                <a:tc>
                  <a:txBody>
                    <a:bodyPr/>
                    <a:lstStyle/>
                    <a:p>
                      <a:r>
                        <a:rPr lang="en-GB" sz="2000" b="1" dirty="0">
                          <a:solidFill>
                            <a:srgbClr val="002060"/>
                          </a:solidFill>
                          <a:latin typeface="Century Gothic" panose="020B0502020202020204" pitchFamily="34" charset="0"/>
                        </a:rPr>
                        <a:t>(the) west</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769580" y="-352101"/>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6" name="Picture 15">
            <a:extLst>
              <a:ext uri="{FF2B5EF4-FFF2-40B4-BE49-F238E27FC236}">
                <a16:creationId xmlns:a16="http://schemas.microsoft.com/office/drawing/2014/main" id="{8A43963B-8E6C-493A-AB06-F6A1E6B784AE}"/>
              </a:ext>
            </a:extLst>
          </p:cNvPr>
          <p:cNvPicPr>
            <a:picLocks noChangeAspect="1"/>
          </p:cNvPicPr>
          <p:nvPr/>
        </p:nvPicPr>
        <p:blipFill>
          <a:blip r:embed="rId3"/>
          <a:stretch>
            <a:fillRect/>
          </a:stretch>
        </p:blipFill>
        <p:spPr>
          <a:xfrm>
            <a:off x="800023" y="3373222"/>
            <a:ext cx="1009976" cy="919961"/>
          </a:xfrm>
          <a:prstGeom prst="rect">
            <a:avLst/>
          </a:prstGeom>
        </p:spPr>
      </p:pic>
      <p:pic>
        <p:nvPicPr>
          <p:cNvPr id="17" name="Picture 16" descr="Icon&#10;&#10;Description automatically generated">
            <a:extLst>
              <a:ext uri="{FF2B5EF4-FFF2-40B4-BE49-F238E27FC236}">
                <a16:creationId xmlns:a16="http://schemas.microsoft.com/office/drawing/2014/main" id="{76F5DE42-56AD-477E-8BDF-AAE4F0152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977" y="825861"/>
            <a:ext cx="1186070" cy="1186070"/>
          </a:xfrm>
          <a:prstGeom prst="rect">
            <a:avLst/>
          </a:prstGeom>
        </p:spPr>
      </p:pic>
      <p:pic>
        <p:nvPicPr>
          <p:cNvPr id="18" name="Picture 17">
            <a:extLst>
              <a:ext uri="{FF2B5EF4-FFF2-40B4-BE49-F238E27FC236}">
                <a16:creationId xmlns:a16="http://schemas.microsoft.com/office/drawing/2014/main" id="{B6527085-18D2-4A23-B940-7C3BB2B3605A}"/>
              </a:ext>
            </a:extLst>
          </p:cNvPr>
          <p:cNvPicPr>
            <a:picLocks noChangeAspect="1"/>
          </p:cNvPicPr>
          <p:nvPr/>
        </p:nvPicPr>
        <p:blipFill>
          <a:blip r:embed="rId5"/>
          <a:stretch>
            <a:fillRect/>
          </a:stretch>
        </p:blipFill>
        <p:spPr>
          <a:xfrm>
            <a:off x="768883" y="5011875"/>
            <a:ext cx="1162417" cy="1101237"/>
          </a:xfrm>
          <a:prstGeom prst="rect">
            <a:avLst/>
          </a:prstGeom>
        </p:spPr>
      </p:pic>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3519587" y="86159"/>
            <a:ext cx="867241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español</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1" name="TextBox 20">
            <a:extLst>
              <a:ext uri="{FF2B5EF4-FFF2-40B4-BE49-F238E27FC236}">
                <a16:creationId xmlns:a16="http://schemas.microsoft.com/office/drawing/2014/main" id="{8E74BF02-0DE5-4017-9FA7-FF275A8EEC21}"/>
              </a:ext>
            </a:extLst>
          </p:cNvPr>
          <p:cNvSpPr txBox="1"/>
          <p:nvPr/>
        </p:nvSpPr>
        <p:spPr>
          <a:xfrm>
            <a:off x="1803759" y="5629064"/>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23" name="TextBox 22">
            <a:extLst>
              <a:ext uri="{FF2B5EF4-FFF2-40B4-BE49-F238E27FC236}">
                <a16:creationId xmlns:a16="http://schemas.microsoft.com/office/drawing/2014/main" id="{C5E8C9D4-E96C-43D4-95E0-35A6F737BFDD}"/>
              </a:ext>
            </a:extLst>
          </p:cNvPr>
          <p:cNvSpPr txBox="1"/>
          <p:nvPr/>
        </p:nvSpPr>
        <p:spPr>
          <a:xfrm>
            <a:off x="1756769" y="322436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24" name="TextBox 23">
            <a:extLst>
              <a:ext uri="{FF2B5EF4-FFF2-40B4-BE49-F238E27FC236}">
                <a16:creationId xmlns:a16="http://schemas.microsoft.com/office/drawing/2014/main" id="{BC94866C-68D6-459C-82A5-6B580851EF43}"/>
              </a:ext>
            </a:extLst>
          </p:cNvPr>
          <p:cNvSpPr txBox="1"/>
          <p:nvPr/>
        </p:nvSpPr>
        <p:spPr>
          <a:xfrm>
            <a:off x="1800696" y="165726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24973195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81" name="Table 3">
            <a:extLst>
              <a:ext uri="{FF2B5EF4-FFF2-40B4-BE49-F238E27FC236}">
                <a16:creationId xmlns:a16="http://schemas.microsoft.com/office/drawing/2014/main" id="{3F51F001-E678-4D36-B56E-43F792B44BEA}"/>
              </a:ext>
            </a:extLst>
          </p:cNvPr>
          <p:cNvGraphicFramePr>
            <a:graphicFrameLocks noGrp="1"/>
          </p:cNvGraphicFramePr>
          <p:nvPr>
            <p:extLst>
              <p:ext uri="{D42A27DB-BD31-4B8C-83A1-F6EECF244321}">
                <p14:modId xmlns:p14="http://schemas.microsoft.com/office/powerpoint/2010/main" val="102690491"/>
              </p:ext>
            </p:extLst>
          </p:nvPr>
        </p:nvGraphicFramePr>
        <p:xfrm>
          <a:off x="297181" y="1579679"/>
          <a:ext cx="5822323" cy="3174070"/>
        </p:xfrm>
        <a:graphic>
          <a:graphicData uri="http://schemas.openxmlformats.org/drawingml/2006/table">
            <a:tbl>
              <a:tblPr firstRow="1" bandRow="1"/>
              <a:tblGrid>
                <a:gridCol w="614052">
                  <a:extLst>
                    <a:ext uri="{9D8B030D-6E8A-4147-A177-3AD203B41FA5}">
                      <a16:colId xmlns:a16="http://schemas.microsoft.com/office/drawing/2014/main" val="2446177157"/>
                    </a:ext>
                  </a:extLst>
                </a:gridCol>
                <a:gridCol w="2109471">
                  <a:extLst>
                    <a:ext uri="{9D8B030D-6E8A-4147-A177-3AD203B41FA5}">
                      <a16:colId xmlns:a16="http://schemas.microsoft.com/office/drawing/2014/main" val="3500169307"/>
                    </a:ext>
                  </a:extLst>
                </a:gridCol>
                <a:gridCol w="687696">
                  <a:extLst>
                    <a:ext uri="{9D8B030D-6E8A-4147-A177-3AD203B41FA5}">
                      <a16:colId xmlns:a16="http://schemas.microsoft.com/office/drawing/2014/main" val="3752320121"/>
                    </a:ext>
                  </a:extLst>
                </a:gridCol>
                <a:gridCol w="2411104">
                  <a:extLst>
                    <a:ext uri="{9D8B030D-6E8A-4147-A177-3AD203B41FA5}">
                      <a16:colId xmlns:a16="http://schemas.microsoft.com/office/drawing/2014/main" val="1420513698"/>
                    </a:ext>
                  </a:extLst>
                </a:gridCol>
              </a:tblGrid>
              <a:tr h="634814">
                <a:tc>
                  <a:txBody>
                    <a:bodyPr/>
                    <a:lstStyle/>
                    <a:p>
                      <a:pPr algn="ctr"/>
                      <a:endParaRPr lang="en-GB" sz="280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negativo</a:t>
                      </a:r>
                      <a:endParaRPr lang="en-GB" sz="2800" b="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viernes</a:t>
                      </a:r>
                      <a:endParaRPr lang="en-GB" sz="2800" b="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656803618"/>
                  </a:ext>
                </a:extLst>
              </a:tr>
              <a:tr h="634814">
                <a:tc>
                  <a:txBody>
                    <a:bodyPr/>
                    <a:lstStyle/>
                    <a:p>
                      <a:pPr algn="ctr"/>
                      <a:endParaRPr lang="en-GB" sz="280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lang="en-GB" sz="2800" dirty="0">
                          <a:solidFill>
                            <a:srgbClr val="002060"/>
                          </a:solidFill>
                          <a:latin typeface="Century Gothic" panose="020B0502020202020204" pitchFamily="34" charset="0"/>
                        </a:rPr>
                        <a:t>bonito</a:t>
                      </a: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trabajar</a:t>
                      </a:r>
                      <a:endParaRPr lang="en-GB" sz="2800" b="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052346946"/>
                  </a:ext>
                </a:extLst>
              </a:tr>
              <a:tr h="634814">
                <a:tc>
                  <a:txBody>
                    <a:bodyPr/>
                    <a:lstStyle/>
                    <a:p>
                      <a:pPr algn="ctr"/>
                      <a:endParaRPr lang="en-GB" sz="280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también</a:t>
                      </a: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bocadillo</a:t>
                      </a:r>
                      <a:endParaRPr lang="en-GB" sz="2800" b="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731552526"/>
                  </a:ext>
                </a:extLst>
              </a:tr>
              <a:tr h="634814">
                <a:tc>
                  <a:txBody>
                    <a:bodyPr/>
                    <a:lstStyle/>
                    <a:p>
                      <a:pPr algn="ctr"/>
                      <a:endParaRPr lang="en-GB" sz="2800" dirty="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viejo</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veintiuno</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2963740151"/>
                  </a:ext>
                </a:extLst>
              </a:tr>
              <a:tr h="634814">
                <a:tc>
                  <a:txBody>
                    <a:bodyPr/>
                    <a:lstStyle/>
                    <a:p>
                      <a:pPr algn="ctr"/>
                      <a:endParaRPr lang="en-GB" sz="2800">
                        <a:solidFill>
                          <a:srgbClr val="002060"/>
                        </a:solidFill>
                        <a:latin typeface="Century Gothic" panose="020B0502020202020204" pitchFamily="34" charset="0"/>
                      </a:endParaRPr>
                    </a:p>
                  </a:txBody>
                  <a:tcP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debajo</a:t>
                      </a:r>
                      <a:endParaRPr lang="en-GB" sz="2800" b="1"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endParaRPr lang="en-GB" sz="2800" b="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creativo</a:t>
                      </a:r>
                      <a:endParaRPr lang="en-GB" sz="2800" b="0" dirty="0">
                        <a:solidFill>
                          <a:srgbClr val="002060"/>
                        </a:solidFill>
                        <a:latin typeface="Century Gothic" panose="020B0502020202020204" pitchFamily="34" charset="0"/>
                      </a:endParaRPr>
                    </a:p>
                  </a:txBody>
                  <a:tcPr anchor="ctr">
                    <a:lnL w="28575" cap="flat" cmpd="sng" algn="ctr">
                      <a:solidFill>
                        <a:schemeClr val="accent1">
                          <a:lumMod val="75000"/>
                        </a:schemeClr>
                      </a:solidFill>
                      <a:prstDash val="solid"/>
                      <a:round/>
                      <a:headEnd type="none" w="med" len="med"/>
                      <a:tailEnd type="none" w="med" len="med"/>
                    </a:lnL>
                    <a:lnR w="28575" cap="flat" cmpd="sng" algn="ctr">
                      <a:solidFill>
                        <a:schemeClr val="accent1">
                          <a:lumMod val="75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129643711"/>
                  </a:ext>
                </a:extLst>
              </a:tr>
            </a:tbl>
          </a:graphicData>
        </a:graphic>
      </p:graphicFrame>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sp>
        <p:nvSpPr>
          <p:cNvPr id="26" name="Google Shape;167;p2">
            <a:extLst>
              <a:ext uri="{FF2B5EF4-FFF2-40B4-BE49-F238E27FC236}">
                <a16:creationId xmlns:a16="http://schemas.microsoft.com/office/drawing/2014/main" id="{E683BCB6-77D3-4EC0-A203-669D8F746CA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7" name="Google Shape;108;p3">
            <a:hlinkClick r:id="" action="ppaction://noaction">
              <a:snd r:embed="rId5" name="2.0.wav"/>
            </a:hlinkClick>
            <a:extLst>
              <a:ext uri="{FF2B5EF4-FFF2-40B4-BE49-F238E27FC236}">
                <a16:creationId xmlns:a16="http://schemas.microsoft.com/office/drawing/2014/main" id="{74C22955-B3F2-4CF1-923D-C0DD043B27A0}"/>
              </a:ext>
            </a:extLst>
          </p:cNvPr>
          <p:cNvSpPr txBox="1"/>
          <p:nvPr/>
        </p:nvSpPr>
        <p:spPr>
          <a:xfrm>
            <a:off x="171900" y="909341"/>
            <a:ext cx="2810719" cy="523180"/>
          </a:xfrm>
          <a:prstGeom prst="rect">
            <a:avLst/>
          </a:prstGeom>
          <a:noFill/>
          <a:ln>
            <a:noFill/>
          </a:ln>
        </p:spPr>
        <p:txBody>
          <a:bodyPr spcFirstLastPara="1" wrap="square" lIns="91425" tIns="45700" rIns="91425" bIns="45700" anchor="t" anchorCtr="0">
            <a:spAutoFit/>
          </a:bodyPr>
          <a:lstStyle/>
          <a:p>
            <a:pPr rtl="0">
              <a:spcBef>
                <a:spcPts val="0"/>
              </a:spcBef>
              <a:spcAft>
                <a:spcPts val="0"/>
              </a:spcAft>
            </a:pPr>
            <a:r>
              <a:rPr lang="en-GB" sz="2800" b="1" i="0" u="none" strike="noStrike" dirty="0">
                <a:solidFill>
                  <a:srgbClr val="002060"/>
                </a:solidFill>
                <a:effectLst/>
                <a:latin typeface="Century Gothic" panose="020B0502020202020204" pitchFamily="34" charset="0"/>
              </a:rPr>
              <a:t>[A] </a:t>
            </a:r>
            <a:r>
              <a:rPr lang="en-GB" sz="2800" i="0" u="none" strike="noStrike" dirty="0">
                <a:solidFill>
                  <a:srgbClr val="002060"/>
                </a:solidFill>
                <a:effectLst/>
                <a:latin typeface="Century Gothic" panose="020B0502020202020204" pitchFamily="34" charset="0"/>
              </a:rPr>
              <a:t>Es</a:t>
            </a:r>
            <a:r>
              <a:rPr lang="en-GB" sz="2800" b="0" i="0" u="none" strike="noStrike" dirty="0">
                <a:solidFill>
                  <a:srgbClr val="002060"/>
                </a:solidFill>
                <a:effectLst/>
                <a:latin typeface="Century Gothic" panose="020B0502020202020204" pitchFamily="34" charset="0"/>
              </a:rPr>
              <a:t>cribe ✍. </a:t>
            </a:r>
            <a:endParaRPr sz="2800" b="1" i="0" u="none" strike="noStrike" cap="none" dirty="0">
              <a:solidFill>
                <a:srgbClr val="002060"/>
              </a:solidFill>
              <a:latin typeface="Century Gothic" panose="020B0502020202020204" pitchFamily="34" charset="0"/>
              <a:ea typeface="Calibri"/>
              <a:cs typeface="Calibri"/>
              <a:sym typeface="Calibri"/>
            </a:endParaRPr>
          </a:p>
        </p:txBody>
      </p:sp>
      <p:sp>
        <p:nvSpPr>
          <p:cNvPr id="36" name="Rectangle: Rounded Corners 35">
            <a:extLst>
              <a:ext uri="{FF2B5EF4-FFF2-40B4-BE49-F238E27FC236}">
                <a16:creationId xmlns:a16="http://schemas.microsoft.com/office/drawing/2014/main" id="{A124E685-2060-4655-AEB2-9BEA6A26539D}"/>
              </a:ext>
            </a:extLst>
          </p:cNvPr>
          <p:cNvSpPr/>
          <p:nvPr/>
        </p:nvSpPr>
        <p:spPr>
          <a:xfrm>
            <a:off x="2330203" y="1670576"/>
            <a:ext cx="184397" cy="404449"/>
          </a:xfrm>
          <a:prstGeom prst="roundRect">
            <a:avLst/>
          </a:prstGeom>
          <a:solidFill>
            <a:srgbClr val="C5F5E8"/>
          </a:solidFill>
          <a:ln>
            <a:solidFill>
              <a:srgbClr val="D5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Rectangle: Rounded Corners 65">
            <a:extLst>
              <a:ext uri="{FF2B5EF4-FFF2-40B4-BE49-F238E27FC236}">
                <a16:creationId xmlns:a16="http://schemas.microsoft.com/office/drawing/2014/main" id="{43C493FD-73FD-4ED0-8BC3-CD7DB02FFD4C}"/>
              </a:ext>
            </a:extLst>
          </p:cNvPr>
          <p:cNvSpPr/>
          <p:nvPr/>
        </p:nvSpPr>
        <p:spPr>
          <a:xfrm>
            <a:off x="1272655" y="2339850"/>
            <a:ext cx="384345" cy="404449"/>
          </a:xfrm>
          <a:prstGeom prst="roundRect">
            <a:avLst/>
          </a:prstGeom>
          <a:solidFill>
            <a:srgbClr val="C5F5E8"/>
          </a:solidFill>
          <a:ln>
            <a:solidFill>
              <a:srgbClr val="D5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Rectangle: Rounded Corners 66">
            <a:extLst>
              <a:ext uri="{FF2B5EF4-FFF2-40B4-BE49-F238E27FC236}">
                <a16:creationId xmlns:a16="http://schemas.microsoft.com/office/drawing/2014/main" id="{E896DEFB-73D9-4D7F-BCAF-C4825C66DD9F}"/>
              </a:ext>
            </a:extLst>
          </p:cNvPr>
          <p:cNvSpPr/>
          <p:nvPr/>
        </p:nvSpPr>
        <p:spPr>
          <a:xfrm>
            <a:off x="1904316" y="2964489"/>
            <a:ext cx="267384" cy="404449"/>
          </a:xfrm>
          <a:prstGeom prst="roundRect">
            <a:avLst/>
          </a:prstGeom>
          <a:solidFill>
            <a:srgbClr val="C5F5E8"/>
          </a:solidFill>
          <a:ln>
            <a:solidFill>
              <a:srgbClr val="D5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Rectangle: Rounded Corners 67">
            <a:extLst>
              <a:ext uri="{FF2B5EF4-FFF2-40B4-BE49-F238E27FC236}">
                <a16:creationId xmlns:a16="http://schemas.microsoft.com/office/drawing/2014/main" id="{2DD77406-C6CC-4822-9763-835D8AAD8E3A}"/>
              </a:ext>
            </a:extLst>
          </p:cNvPr>
          <p:cNvSpPr/>
          <p:nvPr/>
        </p:nvSpPr>
        <p:spPr>
          <a:xfrm>
            <a:off x="1369728" y="3645042"/>
            <a:ext cx="384345" cy="404449"/>
          </a:xfrm>
          <a:prstGeom prst="roundRect">
            <a:avLst/>
          </a:prstGeom>
          <a:solidFill>
            <a:srgbClr val="C5F5E8"/>
          </a:solidFill>
          <a:ln>
            <a:solidFill>
              <a:srgbClr val="D5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Rectangle: Rounded Corners 68">
            <a:extLst>
              <a:ext uri="{FF2B5EF4-FFF2-40B4-BE49-F238E27FC236}">
                <a16:creationId xmlns:a16="http://schemas.microsoft.com/office/drawing/2014/main" id="{52EDE10B-C364-4563-99F6-1125A6EFFDF6}"/>
              </a:ext>
            </a:extLst>
          </p:cNvPr>
          <p:cNvSpPr/>
          <p:nvPr/>
        </p:nvSpPr>
        <p:spPr>
          <a:xfrm>
            <a:off x="1821310" y="4251091"/>
            <a:ext cx="209982" cy="404449"/>
          </a:xfrm>
          <a:prstGeom prst="roundRect">
            <a:avLst/>
          </a:prstGeom>
          <a:solidFill>
            <a:srgbClr val="C5F5E8"/>
          </a:solidFill>
          <a:ln>
            <a:solidFill>
              <a:srgbClr val="D5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Rectangle: Rounded Corners 69">
            <a:extLst>
              <a:ext uri="{FF2B5EF4-FFF2-40B4-BE49-F238E27FC236}">
                <a16:creationId xmlns:a16="http://schemas.microsoft.com/office/drawing/2014/main" id="{B17BC665-418A-4F89-ACAF-C2C60CC62E69}"/>
              </a:ext>
            </a:extLst>
          </p:cNvPr>
          <p:cNvSpPr/>
          <p:nvPr/>
        </p:nvSpPr>
        <p:spPr>
          <a:xfrm>
            <a:off x="4123627" y="1707804"/>
            <a:ext cx="384345" cy="404449"/>
          </a:xfrm>
          <a:prstGeom prst="roundRect">
            <a:avLst/>
          </a:prstGeom>
          <a:solidFill>
            <a:srgbClr val="C5F5E8"/>
          </a:solidFill>
          <a:ln>
            <a:solidFill>
              <a:srgbClr val="D5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Rectangle: Rounded Corners 70">
            <a:extLst>
              <a:ext uri="{FF2B5EF4-FFF2-40B4-BE49-F238E27FC236}">
                <a16:creationId xmlns:a16="http://schemas.microsoft.com/office/drawing/2014/main" id="{54A8EAD1-4C45-4865-B26A-47A4603016B6}"/>
              </a:ext>
            </a:extLst>
          </p:cNvPr>
          <p:cNvSpPr/>
          <p:nvPr/>
        </p:nvSpPr>
        <p:spPr>
          <a:xfrm>
            <a:off x="4676487" y="2339849"/>
            <a:ext cx="285213" cy="404449"/>
          </a:xfrm>
          <a:prstGeom prst="roundRect">
            <a:avLst/>
          </a:prstGeom>
          <a:solidFill>
            <a:srgbClr val="C5F5E8"/>
          </a:solidFill>
          <a:ln>
            <a:solidFill>
              <a:srgbClr val="D5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Rectangle: Rounded Corners 71">
            <a:extLst>
              <a:ext uri="{FF2B5EF4-FFF2-40B4-BE49-F238E27FC236}">
                <a16:creationId xmlns:a16="http://schemas.microsoft.com/office/drawing/2014/main" id="{E2996626-15F3-4D46-82B2-A135A2C625B9}"/>
              </a:ext>
            </a:extLst>
          </p:cNvPr>
          <p:cNvSpPr/>
          <p:nvPr/>
        </p:nvSpPr>
        <p:spPr>
          <a:xfrm>
            <a:off x="3927807" y="2977842"/>
            <a:ext cx="384345" cy="404449"/>
          </a:xfrm>
          <a:prstGeom prst="roundRect">
            <a:avLst/>
          </a:prstGeom>
          <a:solidFill>
            <a:srgbClr val="C5F5E8"/>
          </a:solidFill>
          <a:ln>
            <a:solidFill>
              <a:srgbClr val="D5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Rounded Corners 72">
            <a:extLst>
              <a:ext uri="{FF2B5EF4-FFF2-40B4-BE49-F238E27FC236}">
                <a16:creationId xmlns:a16="http://schemas.microsoft.com/office/drawing/2014/main" id="{E5D53F90-574D-4F6F-BAF3-A5F79717C37C}"/>
              </a:ext>
            </a:extLst>
          </p:cNvPr>
          <p:cNvSpPr/>
          <p:nvPr/>
        </p:nvSpPr>
        <p:spPr>
          <a:xfrm>
            <a:off x="3918754" y="3632342"/>
            <a:ext cx="384345" cy="404449"/>
          </a:xfrm>
          <a:prstGeom prst="roundRect">
            <a:avLst/>
          </a:prstGeom>
          <a:solidFill>
            <a:srgbClr val="C5F5E8"/>
          </a:solidFill>
          <a:ln>
            <a:solidFill>
              <a:srgbClr val="D5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Rectangle: Rounded Corners 73">
            <a:extLst>
              <a:ext uri="{FF2B5EF4-FFF2-40B4-BE49-F238E27FC236}">
                <a16:creationId xmlns:a16="http://schemas.microsoft.com/office/drawing/2014/main" id="{4E64208D-6F86-42A2-9FE0-AFD182966FD5}"/>
              </a:ext>
            </a:extLst>
          </p:cNvPr>
          <p:cNvSpPr/>
          <p:nvPr/>
        </p:nvSpPr>
        <p:spPr>
          <a:xfrm>
            <a:off x="5214796" y="4208056"/>
            <a:ext cx="190123" cy="425057"/>
          </a:xfrm>
          <a:prstGeom prst="roundRect">
            <a:avLst/>
          </a:prstGeom>
          <a:solidFill>
            <a:srgbClr val="C5F5E8"/>
          </a:solidFill>
          <a:ln>
            <a:solidFill>
              <a:srgbClr val="D5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Google Shape;108;p3">
            <a:extLst>
              <a:ext uri="{FF2B5EF4-FFF2-40B4-BE49-F238E27FC236}">
                <a16:creationId xmlns:a16="http://schemas.microsoft.com/office/drawing/2014/main" id="{B919065B-783F-4E9E-97DB-3291088A2A62}"/>
              </a:ext>
            </a:extLst>
          </p:cNvPr>
          <p:cNvSpPr txBox="1"/>
          <p:nvPr/>
        </p:nvSpPr>
        <p:spPr>
          <a:xfrm>
            <a:off x="171900" y="4937534"/>
            <a:ext cx="4798854" cy="954067"/>
          </a:xfrm>
          <a:prstGeom prst="rect">
            <a:avLst/>
          </a:prstGeom>
          <a:noFill/>
          <a:ln>
            <a:noFill/>
          </a:ln>
        </p:spPr>
        <p:txBody>
          <a:bodyPr spcFirstLastPara="1" wrap="square" lIns="91425" tIns="45700" rIns="91425" bIns="45700" anchor="t" anchorCtr="0">
            <a:spAutoFit/>
          </a:bodyPr>
          <a:lstStyle/>
          <a:p>
            <a:pPr rtl="0">
              <a:spcBef>
                <a:spcPts val="0"/>
              </a:spcBef>
              <a:spcAft>
                <a:spcPts val="0"/>
              </a:spcAft>
            </a:pPr>
            <a:r>
              <a:rPr lang="en-GB" sz="2800" b="1" i="0" u="none" strike="noStrike" dirty="0">
                <a:solidFill>
                  <a:srgbClr val="002060"/>
                </a:solidFill>
                <a:effectLst/>
                <a:latin typeface="Century Gothic" panose="020B0502020202020204" pitchFamily="34" charset="0"/>
              </a:rPr>
              <a:t>[B] </a:t>
            </a:r>
            <a:r>
              <a:rPr lang="en-GB" sz="2800" i="0" u="none" strike="noStrike" dirty="0" err="1">
                <a:solidFill>
                  <a:srgbClr val="002060"/>
                </a:solidFill>
                <a:effectLst/>
                <a:latin typeface="Century Gothic" panose="020B0502020202020204" pitchFamily="34" charset="0"/>
              </a:rPr>
              <a:t>Practica</a:t>
            </a:r>
            <a:r>
              <a:rPr lang="en-GB" sz="2800" i="0" u="none" strike="noStrike" dirty="0">
                <a:solidFill>
                  <a:srgbClr val="002060"/>
                </a:solidFill>
                <a:effectLst/>
                <a:latin typeface="Century Gothic" panose="020B0502020202020204" pitchFamily="34" charset="0"/>
              </a:rPr>
              <a:t> con </a:t>
            </a:r>
          </a:p>
          <a:p>
            <a:pPr rtl="0">
              <a:spcBef>
                <a:spcPts val="0"/>
              </a:spcBef>
              <a:spcAft>
                <a:spcPts val="0"/>
              </a:spcAft>
            </a:pPr>
            <a:r>
              <a:rPr lang="en-GB" sz="2800" dirty="0">
                <a:solidFill>
                  <a:srgbClr val="002060"/>
                </a:solidFill>
                <a:latin typeface="Century Gothic" panose="020B0502020202020204" pitchFamily="34" charset="0"/>
              </a:rPr>
              <a:t>	</a:t>
            </a:r>
            <a:r>
              <a:rPr lang="en-GB" sz="2800" i="0" u="none" strike="noStrike" dirty="0" err="1">
                <a:solidFill>
                  <a:srgbClr val="002060"/>
                </a:solidFill>
                <a:effectLst/>
                <a:latin typeface="Century Gothic" panose="020B0502020202020204" pitchFamily="34" charset="0"/>
              </a:rPr>
              <a:t>tu</a:t>
            </a:r>
            <a:r>
              <a:rPr lang="en-GB" sz="2800" i="0" u="none" strike="noStrike" dirty="0">
                <a:solidFill>
                  <a:srgbClr val="002060"/>
                </a:solidFill>
                <a:effectLst/>
                <a:latin typeface="Century Gothic" panose="020B0502020202020204" pitchFamily="34" charset="0"/>
              </a:rPr>
              <a:t> </a:t>
            </a:r>
            <a:r>
              <a:rPr lang="en-GB" sz="2800" i="0" u="none" strike="noStrike" dirty="0" err="1">
                <a:solidFill>
                  <a:srgbClr val="002060"/>
                </a:solidFill>
                <a:effectLst/>
                <a:latin typeface="Century Gothic" panose="020B0502020202020204" pitchFamily="34" charset="0"/>
              </a:rPr>
              <a:t>compañero</a:t>
            </a:r>
            <a:r>
              <a:rPr lang="en-GB" sz="2800" i="0" u="none" strike="noStrike" dirty="0">
                <a:solidFill>
                  <a:srgbClr val="002060"/>
                </a:solidFill>
                <a:effectLst/>
                <a:latin typeface="Century Gothic" panose="020B0502020202020204" pitchFamily="34" charset="0"/>
              </a:rPr>
              <a:t> / a.</a:t>
            </a:r>
            <a:endParaRPr sz="2800" i="0" u="none" strike="noStrike" cap="none" dirty="0">
              <a:solidFill>
                <a:srgbClr val="002060"/>
              </a:solidFill>
              <a:latin typeface="Century Gothic" panose="020B0502020202020204" pitchFamily="34" charset="0"/>
              <a:ea typeface="Calibri"/>
              <a:cs typeface="Calibri"/>
              <a:sym typeface="Calibri"/>
            </a:endParaRPr>
          </a:p>
        </p:txBody>
      </p:sp>
      <p:sp>
        <p:nvSpPr>
          <p:cNvPr id="76" name="Speech Bubble: Rectangle with Corners Rounded 75">
            <a:extLst>
              <a:ext uri="{FF2B5EF4-FFF2-40B4-BE49-F238E27FC236}">
                <a16:creationId xmlns:a16="http://schemas.microsoft.com/office/drawing/2014/main" id="{A89EBCAD-F7E8-44F3-8FDE-B636820DCC55}"/>
              </a:ext>
            </a:extLst>
          </p:cNvPr>
          <p:cNvSpPr/>
          <p:nvPr/>
        </p:nvSpPr>
        <p:spPr>
          <a:xfrm>
            <a:off x="4507972" y="5533796"/>
            <a:ext cx="3602996" cy="1065354"/>
          </a:xfrm>
          <a:prstGeom prst="wedgeRoundRectCallout">
            <a:avLst>
              <a:gd name="adj1" fmla="val -32785"/>
              <a:gd name="adj2" fmla="val -66238"/>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Remember, [b] and [v] sound the same in Spanish 😊</a:t>
            </a:r>
          </a:p>
        </p:txBody>
      </p:sp>
      <p:sp>
        <p:nvSpPr>
          <p:cNvPr id="77" name="Google Shape;108;p3">
            <a:extLst>
              <a:ext uri="{FF2B5EF4-FFF2-40B4-BE49-F238E27FC236}">
                <a16:creationId xmlns:a16="http://schemas.microsoft.com/office/drawing/2014/main" id="{9705E767-BE6B-46F1-AB99-4026DF8A05E9}"/>
              </a:ext>
            </a:extLst>
          </p:cNvPr>
          <p:cNvSpPr txBox="1"/>
          <p:nvPr/>
        </p:nvSpPr>
        <p:spPr>
          <a:xfrm>
            <a:off x="6514043" y="2036053"/>
            <a:ext cx="5500158" cy="3323946"/>
          </a:xfrm>
          <a:prstGeom prst="rect">
            <a:avLst/>
          </a:prstGeom>
          <a:solidFill>
            <a:srgbClr val="CCECFF"/>
          </a:solidFill>
          <a:ln>
            <a:noFill/>
          </a:ln>
        </p:spPr>
        <p:txBody>
          <a:bodyPr spcFirstLastPara="1" wrap="square" lIns="91425" tIns="45700" rIns="91425" bIns="45700" anchor="t" anchorCtr="0">
            <a:spAutoFit/>
          </a:bodyPr>
          <a:lstStyle/>
          <a:p>
            <a:pPr rtl="0">
              <a:lnSpc>
                <a:spcPct val="150000"/>
              </a:lnSpc>
              <a:spcBef>
                <a:spcPts val="0"/>
              </a:spcBef>
              <a:spcAft>
                <a:spcPts val="0"/>
              </a:spcAft>
            </a:pPr>
            <a:r>
              <a:rPr lang="en-GB" sz="2800" dirty="0">
                <a:solidFill>
                  <a:srgbClr val="002060"/>
                </a:solidFill>
                <a:latin typeface="Century Gothic" panose="020B0502020202020204" pitchFamily="34" charset="0"/>
                <a:sym typeface="Calibri"/>
              </a:rPr>
              <a:t>Friday      to work, working</a:t>
            </a:r>
          </a:p>
          <a:p>
            <a:pPr>
              <a:lnSpc>
                <a:spcPct val="150000"/>
              </a:lnSpc>
            </a:pPr>
            <a:r>
              <a:rPr lang="en-GB" sz="2800" dirty="0">
                <a:solidFill>
                  <a:srgbClr val="002060"/>
                </a:solidFill>
                <a:latin typeface="Century Gothic" panose="020B0502020202020204" pitchFamily="34" charset="0"/>
                <a:ea typeface="Calibri"/>
                <a:cs typeface="Calibri"/>
                <a:sym typeface="Calibri"/>
              </a:rPr>
              <a:t>    </a:t>
            </a:r>
            <a:r>
              <a:rPr lang="en-GB" sz="2800" i="0" u="none" strike="noStrike" cap="none" dirty="0">
                <a:solidFill>
                  <a:srgbClr val="002060"/>
                </a:solidFill>
                <a:latin typeface="Century Gothic" panose="020B0502020202020204" pitchFamily="34" charset="0"/>
                <a:ea typeface="Calibri"/>
                <a:cs typeface="Calibri"/>
                <a:sym typeface="Calibri"/>
              </a:rPr>
              <a:t>21			  </a:t>
            </a:r>
            <a:r>
              <a:rPr lang="en-GB" sz="2800" dirty="0">
                <a:solidFill>
                  <a:srgbClr val="002060"/>
                </a:solidFill>
                <a:latin typeface="Century Gothic" panose="020B0502020202020204" pitchFamily="34" charset="0"/>
                <a:ea typeface="Calibri"/>
                <a:cs typeface="Calibri"/>
                <a:sym typeface="Calibri"/>
              </a:rPr>
              <a:t> under</a:t>
            </a:r>
            <a:endParaRPr lang="en-GB" sz="2800" i="0" u="none" strike="noStrike" cap="none" dirty="0">
              <a:solidFill>
                <a:srgbClr val="002060"/>
              </a:solidFill>
              <a:latin typeface="Century Gothic" panose="020B0502020202020204" pitchFamily="34" charset="0"/>
              <a:ea typeface="Calibri"/>
              <a:cs typeface="Calibri"/>
              <a:sym typeface="Calibri"/>
            </a:endParaRPr>
          </a:p>
          <a:p>
            <a:pPr>
              <a:lnSpc>
                <a:spcPct val="150000"/>
              </a:lnSpc>
            </a:pPr>
            <a:r>
              <a:rPr lang="en-GB" sz="2800" dirty="0">
                <a:solidFill>
                  <a:srgbClr val="002060"/>
                </a:solidFill>
                <a:latin typeface="Century Gothic" panose="020B0502020202020204" pitchFamily="34" charset="0"/>
                <a:ea typeface="Calibri"/>
                <a:cs typeface="Calibri"/>
                <a:sym typeface="Calibri"/>
              </a:rPr>
              <a:t>sandwich	           old		pretty               negative        creative		also, too	</a:t>
            </a:r>
            <a:endParaRPr sz="2800" i="0" u="none" strike="noStrike" cap="none" dirty="0">
              <a:solidFill>
                <a:srgbClr val="002060"/>
              </a:solidFill>
              <a:latin typeface="Century Gothic" panose="020B0502020202020204" pitchFamily="34" charset="0"/>
              <a:ea typeface="Calibri"/>
              <a:cs typeface="Calibri"/>
              <a:sym typeface="Calibri"/>
            </a:endParaRPr>
          </a:p>
        </p:txBody>
      </p:sp>
      <p:sp>
        <p:nvSpPr>
          <p:cNvPr id="82" name="Rectangle 81">
            <a:hlinkClick r:id="" action="ppaction://noaction">
              <a:snd r:embed="rId6" name="2_1.wav"/>
            </a:hlinkClick>
            <a:extLst>
              <a:ext uri="{FF2B5EF4-FFF2-40B4-BE49-F238E27FC236}">
                <a16:creationId xmlns:a16="http://schemas.microsoft.com/office/drawing/2014/main" id="{DB3DD8A6-CF93-4C17-BEE7-C4E18B4AD484}"/>
              </a:ext>
            </a:extLst>
          </p:cNvPr>
          <p:cNvSpPr/>
          <p:nvPr/>
        </p:nvSpPr>
        <p:spPr>
          <a:xfrm>
            <a:off x="331048" y="1674582"/>
            <a:ext cx="502549" cy="466504"/>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E</a:t>
            </a:r>
          </a:p>
        </p:txBody>
      </p:sp>
      <p:sp>
        <p:nvSpPr>
          <p:cNvPr id="83" name="Rectangle 82">
            <a:hlinkClick r:id="" action="ppaction://noaction">
              <a:snd r:embed="rId7" name="2_2.wav"/>
            </a:hlinkClick>
            <a:extLst>
              <a:ext uri="{FF2B5EF4-FFF2-40B4-BE49-F238E27FC236}">
                <a16:creationId xmlns:a16="http://schemas.microsoft.com/office/drawing/2014/main" id="{A6D274CC-C36E-4120-B7ED-8CD1B20A44A4}"/>
              </a:ext>
            </a:extLst>
          </p:cNvPr>
          <p:cNvSpPr/>
          <p:nvPr/>
        </p:nvSpPr>
        <p:spPr>
          <a:xfrm>
            <a:off x="348871" y="2308823"/>
            <a:ext cx="502549" cy="466504"/>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1</a:t>
            </a:r>
          </a:p>
        </p:txBody>
      </p:sp>
      <p:sp>
        <p:nvSpPr>
          <p:cNvPr id="84" name="Rectangle 83">
            <a:hlinkClick r:id="" action="ppaction://noaction">
              <a:snd r:embed="rId8" name="2_3.wav"/>
            </a:hlinkClick>
            <a:extLst>
              <a:ext uri="{FF2B5EF4-FFF2-40B4-BE49-F238E27FC236}">
                <a16:creationId xmlns:a16="http://schemas.microsoft.com/office/drawing/2014/main" id="{03075D98-A0AE-4079-98BF-811C65471BE0}"/>
              </a:ext>
            </a:extLst>
          </p:cNvPr>
          <p:cNvSpPr/>
          <p:nvPr/>
        </p:nvSpPr>
        <p:spPr>
          <a:xfrm>
            <a:off x="360681" y="2910407"/>
            <a:ext cx="502549" cy="466504"/>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2</a:t>
            </a:r>
          </a:p>
        </p:txBody>
      </p:sp>
      <p:sp>
        <p:nvSpPr>
          <p:cNvPr id="85" name="Rectangle 84">
            <a:hlinkClick r:id="" action="ppaction://noaction">
              <a:snd r:embed="rId9" name="2_4.wav"/>
            </a:hlinkClick>
            <a:extLst>
              <a:ext uri="{FF2B5EF4-FFF2-40B4-BE49-F238E27FC236}">
                <a16:creationId xmlns:a16="http://schemas.microsoft.com/office/drawing/2014/main" id="{CEBA831F-FF05-49B3-94D8-F94140F8D0DA}"/>
              </a:ext>
            </a:extLst>
          </p:cNvPr>
          <p:cNvSpPr/>
          <p:nvPr/>
        </p:nvSpPr>
        <p:spPr>
          <a:xfrm>
            <a:off x="349761" y="3592518"/>
            <a:ext cx="502549" cy="466504"/>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3</a:t>
            </a:r>
          </a:p>
        </p:txBody>
      </p:sp>
      <p:sp>
        <p:nvSpPr>
          <p:cNvPr id="86" name="Rectangle 85">
            <a:hlinkClick r:id="" action="ppaction://noaction">
              <a:snd r:embed="rId10" name="2_5.wav"/>
            </a:hlinkClick>
            <a:extLst>
              <a:ext uri="{FF2B5EF4-FFF2-40B4-BE49-F238E27FC236}">
                <a16:creationId xmlns:a16="http://schemas.microsoft.com/office/drawing/2014/main" id="{AF5F6B89-DBC5-4EF5-974A-F4E8426FCBA5}"/>
              </a:ext>
            </a:extLst>
          </p:cNvPr>
          <p:cNvSpPr/>
          <p:nvPr/>
        </p:nvSpPr>
        <p:spPr>
          <a:xfrm>
            <a:off x="361571" y="4194102"/>
            <a:ext cx="502549" cy="466504"/>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4</a:t>
            </a:r>
          </a:p>
        </p:txBody>
      </p:sp>
      <p:sp>
        <p:nvSpPr>
          <p:cNvPr id="96" name="Rectangle 95">
            <a:hlinkClick r:id="" action="ppaction://noaction">
              <a:snd r:embed="rId11" name="2_6.wav"/>
            </a:hlinkClick>
            <a:extLst>
              <a:ext uri="{FF2B5EF4-FFF2-40B4-BE49-F238E27FC236}">
                <a16:creationId xmlns:a16="http://schemas.microsoft.com/office/drawing/2014/main" id="{C1F6C547-308B-4864-BE87-4D2503761A55}"/>
              </a:ext>
            </a:extLst>
          </p:cNvPr>
          <p:cNvSpPr/>
          <p:nvPr/>
        </p:nvSpPr>
        <p:spPr>
          <a:xfrm>
            <a:off x="3099639" y="1676777"/>
            <a:ext cx="502549" cy="466504"/>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5</a:t>
            </a:r>
          </a:p>
        </p:txBody>
      </p:sp>
      <p:sp>
        <p:nvSpPr>
          <p:cNvPr id="97" name="Rectangle 96">
            <a:hlinkClick r:id="" action="ppaction://noaction">
              <a:snd r:embed="rId12" name="2_7.wav"/>
            </a:hlinkClick>
            <a:extLst>
              <a:ext uri="{FF2B5EF4-FFF2-40B4-BE49-F238E27FC236}">
                <a16:creationId xmlns:a16="http://schemas.microsoft.com/office/drawing/2014/main" id="{B04E5FEA-9C1E-4EEA-9B45-32F8DA63305A}"/>
              </a:ext>
            </a:extLst>
          </p:cNvPr>
          <p:cNvSpPr/>
          <p:nvPr/>
        </p:nvSpPr>
        <p:spPr>
          <a:xfrm>
            <a:off x="3087829" y="2308823"/>
            <a:ext cx="502549" cy="466504"/>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6</a:t>
            </a:r>
          </a:p>
        </p:txBody>
      </p:sp>
      <p:sp>
        <p:nvSpPr>
          <p:cNvPr id="98" name="Rectangle 97">
            <a:hlinkClick r:id="" action="ppaction://noaction">
              <a:snd r:embed="rId13" name="2_8.wav"/>
            </a:hlinkClick>
            <a:extLst>
              <a:ext uri="{FF2B5EF4-FFF2-40B4-BE49-F238E27FC236}">
                <a16:creationId xmlns:a16="http://schemas.microsoft.com/office/drawing/2014/main" id="{3555DD28-E929-4DEB-A97C-309E78435B57}"/>
              </a:ext>
            </a:extLst>
          </p:cNvPr>
          <p:cNvSpPr/>
          <p:nvPr/>
        </p:nvSpPr>
        <p:spPr>
          <a:xfrm>
            <a:off x="3099639" y="2910407"/>
            <a:ext cx="502549" cy="466504"/>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7</a:t>
            </a:r>
          </a:p>
        </p:txBody>
      </p:sp>
      <p:sp>
        <p:nvSpPr>
          <p:cNvPr id="99" name="Rectangle 98">
            <a:hlinkClick r:id="" action="ppaction://noaction">
              <a:snd r:embed="rId14" name="2_9.wav"/>
            </a:hlinkClick>
            <a:extLst>
              <a:ext uri="{FF2B5EF4-FFF2-40B4-BE49-F238E27FC236}">
                <a16:creationId xmlns:a16="http://schemas.microsoft.com/office/drawing/2014/main" id="{0AD00CDA-C294-4949-B04C-11D2FAA8DBB5}"/>
              </a:ext>
            </a:extLst>
          </p:cNvPr>
          <p:cNvSpPr/>
          <p:nvPr/>
        </p:nvSpPr>
        <p:spPr>
          <a:xfrm>
            <a:off x="3088719" y="3592518"/>
            <a:ext cx="502549" cy="466504"/>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8</a:t>
            </a:r>
          </a:p>
        </p:txBody>
      </p:sp>
      <p:sp>
        <p:nvSpPr>
          <p:cNvPr id="100" name="Rectangle 99">
            <a:hlinkClick r:id="" action="ppaction://noaction">
              <a:snd r:embed="rId15" name="2_10.wav"/>
            </a:hlinkClick>
            <a:extLst>
              <a:ext uri="{FF2B5EF4-FFF2-40B4-BE49-F238E27FC236}">
                <a16:creationId xmlns:a16="http://schemas.microsoft.com/office/drawing/2014/main" id="{BD7B2563-3BB1-482E-8590-C5120FDDF864}"/>
              </a:ext>
            </a:extLst>
          </p:cNvPr>
          <p:cNvSpPr/>
          <p:nvPr/>
        </p:nvSpPr>
        <p:spPr>
          <a:xfrm>
            <a:off x="3100529" y="4194102"/>
            <a:ext cx="502549" cy="466504"/>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9</a:t>
            </a:r>
          </a:p>
        </p:txBody>
      </p:sp>
      <p:sp>
        <p:nvSpPr>
          <p:cNvPr id="101" name="Google Shape;108;p3">
            <a:extLst>
              <a:ext uri="{FF2B5EF4-FFF2-40B4-BE49-F238E27FC236}">
                <a16:creationId xmlns:a16="http://schemas.microsoft.com/office/drawing/2014/main" id="{C42CF325-125F-4B84-9C87-6640B2C2CD98}"/>
              </a:ext>
            </a:extLst>
          </p:cNvPr>
          <p:cNvSpPr txBox="1"/>
          <p:nvPr/>
        </p:nvSpPr>
        <p:spPr>
          <a:xfrm>
            <a:off x="6370087" y="1432521"/>
            <a:ext cx="9462429" cy="523180"/>
          </a:xfrm>
          <a:prstGeom prst="rect">
            <a:avLst/>
          </a:prstGeom>
          <a:noFill/>
          <a:ln>
            <a:noFill/>
          </a:ln>
        </p:spPr>
        <p:txBody>
          <a:bodyPr spcFirstLastPara="1" wrap="square" lIns="91425" tIns="45700" rIns="91425" bIns="45700" anchor="t" anchorCtr="0">
            <a:spAutoFit/>
          </a:bodyPr>
          <a:lstStyle/>
          <a:p>
            <a:pPr rtl="0">
              <a:spcBef>
                <a:spcPts val="0"/>
              </a:spcBef>
              <a:spcAft>
                <a:spcPts val="0"/>
              </a:spcAft>
            </a:pPr>
            <a:r>
              <a:rPr lang="en-GB" sz="2800" b="1" i="0" u="none" strike="noStrike" dirty="0">
                <a:solidFill>
                  <a:srgbClr val="002060"/>
                </a:solidFill>
                <a:effectLst/>
                <a:latin typeface="Century Gothic" panose="020B0502020202020204" pitchFamily="34" charset="0"/>
              </a:rPr>
              <a:t>[</a:t>
            </a:r>
            <a:r>
              <a:rPr lang="en-GB" sz="2800" b="1" dirty="0">
                <a:solidFill>
                  <a:srgbClr val="002060"/>
                </a:solidFill>
                <a:latin typeface="Century Gothic" panose="020B0502020202020204" pitchFamily="34" charset="0"/>
              </a:rPr>
              <a:t>C</a:t>
            </a:r>
            <a:r>
              <a:rPr lang="en-GB" sz="2800" b="1" i="0" u="none" strike="noStrike" dirty="0">
                <a:solidFill>
                  <a:srgbClr val="002060"/>
                </a:solidFill>
                <a:effectLst/>
                <a:latin typeface="Century Gothic" panose="020B0502020202020204" pitchFamily="34" charset="0"/>
              </a:rPr>
              <a:t>] </a:t>
            </a:r>
            <a:r>
              <a:rPr lang="en-GB" sz="2800" i="0" u="none" strike="noStrike" dirty="0">
                <a:solidFill>
                  <a:srgbClr val="002060"/>
                </a:solidFill>
                <a:effectLst/>
                <a:latin typeface="Century Gothic" panose="020B0502020202020204" pitchFamily="34" charset="0"/>
              </a:rPr>
              <a:t>¿Qué </a:t>
            </a:r>
            <a:r>
              <a:rPr lang="en-GB" sz="2800" i="0" u="none" strike="noStrike" dirty="0" err="1">
                <a:solidFill>
                  <a:srgbClr val="002060"/>
                </a:solidFill>
                <a:effectLst/>
                <a:latin typeface="Century Gothic" panose="020B0502020202020204" pitchFamily="34" charset="0"/>
              </a:rPr>
              <a:t>significan</a:t>
            </a:r>
            <a:r>
              <a:rPr lang="en-GB" sz="2800" i="0" u="none" strike="noStrike" dirty="0">
                <a:solidFill>
                  <a:srgbClr val="002060"/>
                </a:solidFill>
                <a:effectLst/>
                <a:latin typeface="Century Gothic" panose="020B0502020202020204" pitchFamily="34" charset="0"/>
              </a:rPr>
              <a:t> las palabras?</a:t>
            </a:r>
            <a:endParaRPr sz="2800" i="0" u="none" strike="noStrike" cap="none" dirty="0">
              <a:solidFill>
                <a:srgbClr val="002060"/>
              </a:solidFill>
              <a:latin typeface="Century Gothic" panose="020B0502020202020204" pitchFamily="34" charset="0"/>
              <a:ea typeface="Calibri"/>
              <a:cs typeface="Calibri"/>
              <a:sym typeface="Calibri"/>
            </a:endParaRPr>
          </a:p>
        </p:txBody>
      </p:sp>
      <p:sp>
        <p:nvSpPr>
          <p:cNvPr id="3" name="TextBox 2">
            <a:extLst>
              <a:ext uri="{FF2B5EF4-FFF2-40B4-BE49-F238E27FC236}">
                <a16:creationId xmlns:a16="http://schemas.microsoft.com/office/drawing/2014/main" id="{95F03681-B858-423D-9835-2E26008C6171}"/>
              </a:ext>
            </a:extLst>
          </p:cNvPr>
          <p:cNvSpPr txBox="1"/>
          <p:nvPr/>
        </p:nvSpPr>
        <p:spPr>
          <a:xfrm>
            <a:off x="6154187" y="2137653"/>
            <a:ext cx="413896" cy="584775"/>
          </a:xfrm>
          <a:prstGeom prst="rect">
            <a:avLst/>
          </a:prstGeom>
          <a:noFill/>
        </p:spPr>
        <p:txBody>
          <a:bodyPr wrap="none" rtlCol="0">
            <a:spAutoFit/>
          </a:bodyPr>
          <a:lstStyle/>
          <a:p>
            <a:r>
              <a:rPr lang="en-GB" sz="3200" b="1" dirty="0">
                <a:solidFill>
                  <a:srgbClr val="92D050"/>
                </a:solidFill>
                <a:latin typeface="Century Gothic" panose="020B0502020202020204" pitchFamily="34" charset="0"/>
              </a:rPr>
              <a:t>5</a:t>
            </a:r>
          </a:p>
        </p:txBody>
      </p:sp>
      <p:sp>
        <p:nvSpPr>
          <p:cNvPr id="103" name="TextBox 102">
            <a:extLst>
              <a:ext uri="{FF2B5EF4-FFF2-40B4-BE49-F238E27FC236}">
                <a16:creationId xmlns:a16="http://schemas.microsoft.com/office/drawing/2014/main" id="{BA3CFC43-C780-4A01-BB40-955AEFBE7B73}"/>
              </a:ext>
            </a:extLst>
          </p:cNvPr>
          <p:cNvSpPr txBox="1"/>
          <p:nvPr/>
        </p:nvSpPr>
        <p:spPr>
          <a:xfrm>
            <a:off x="7751517" y="2138737"/>
            <a:ext cx="413896" cy="584775"/>
          </a:xfrm>
          <a:prstGeom prst="rect">
            <a:avLst/>
          </a:prstGeom>
          <a:noFill/>
        </p:spPr>
        <p:txBody>
          <a:bodyPr wrap="none" rtlCol="0">
            <a:spAutoFit/>
          </a:bodyPr>
          <a:lstStyle/>
          <a:p>
            <a:r>
              <a:rPr lang="en-GB" sz="3200" b="1" dirty="0">
                <a:solidFill>
                  <a:srgbClr val="92D050"/>
                </a:solidFill>
                <a:latin typeface="Century Gothic" panose="020B0502020202020204" pitchFamily="34" charset="0"/>
              </a:rPr>
              <a:t>6</a:t>
            </a:r>
          </a:p>
        </p:txBody>
      </p:sp>
      <p:sp>
        <p:nvSpPr>
          <p:cNvPr id="104" name="TextBox 103">
            <a:extLst>
              <a:ext uri="{FF2B5EF4-FFF2-40B4-BE49-F238E27FC236}">
                <a16:creationId xmlns:a16="http://schemas.microsoft.com/office/drawing/2014/main" id="{34C3279B-7B25-4661-947C-AB6A539B0B9F}"/>
              </a:ext>
            </a:extLst>
          </p:cNvPr>
          <p:cNvSpPr txBox="1"/>
          <p:nvPr/>
        </p:nvSpPr>
        <p:spPr>
          <a:xfrm>
            <a:off x="6469593" y="2762711"/>
            <a:ext cx="413896" cy="584775"/>
          </a:xfrm>
          <a:prstGeom prst="rect">
            <a:avLst/>
          </a:prstGeom>
          <a:noFill/>
        </p:spPr>
        <p:txBody>
          <a:bodyPr wrap="none" rtlCol="0">
            <a:spAutoFit/>
          </a:bodyPr>
          <a:lstStyle/>
          <a:p>
            <a:r>
              <a:rPr lang="en-GB" sz="3200" b="1" dirty="0">
                <a:solidFill>
                  <a:srgbClr val="92D050"/>
                </a:solidFill>
                <a:latin typeface="Century Gothic" panose="020B0502020202020204" pitchFamily="34" charset="0"/>
              </a:rPr>
              <a:t>8</a:t>
            </a:r>
          </a:p>
        </p:txBody>
      </p:sp>
      <p:sp>
        <p:nvSpPr>
          <p:cNvPr id="105" name="TextBox 104">
            <a:extLst>
              <a:ext uri="{FF2B5EF4-FFF2-40B4-BE49-F238E27FC236}">
                <a16:creationId xmlns:a16="http://schemas.microsoft.com/office/drawing/2014/main" id="{349326F1-FF77-4D8F-9AA9-584E20986164}"/>
              </a:ext>
            </a:extLst>
          </p:cNvPr>
          <p:cNvSpPr txBox="1"/>
          <p:nvPr/>
        </p:nvSpPr>
        <p:spPr>
          <a:xfrm>
            <a:off x="9136681" y="2775327"/>
            <a:ext cx="413896" cy="584775"/>
          </a:xfrm>
          <a:prstGeom prst="rect">
            <a:avLst/>
          </a:prstGeom>
          <a:noFill/>
        </p:spPr>
        <p:txBody>
          <a:bodyPr wrap="none" rtlCol="0">
            <a:spAutoFit/>
          </a:bodyPr>
          <a:lstStyle/>
          <a:p>
            <a:r>
              <a:rPr lang="en-GB" sz="3200" b="1" dirty="0">
                <a:solidFill>
                  <a:srgbClr val="92D050"/>
                </a:solidFill>
                <a:latin typeface="Century Gothic" panose="020B0502020202020204" pitchFamily="34" charset="0"/>
              </a:rPr>
              <a:t>4</a:t>
            </a:r>
          </a:p>
        </p:txBody>
      </p:sp>
      <p:sp>
        <p:nvSpPr>
          <p:cNvPr id="106" name="TextBox 105">
            <a:extLst>
              <a:ext uri="{FF2B5EF4-FFF2-40B4-BE49-F238E27FC236}">
                <a16:creationId xmlns:a16="http://schemas.microsoft.com/office/drawing/2014/main" id="{103B41AB-1BCF-4E84-906C-A818EC2D1906}"/>
              </a:ext>
            </a:extLst>
          </p:cNvPr>
          <p:cNvSpPr txBox="1"/>
          <p:nvPr/>
        </p:nvSpPr>
        <p:spPr>
          <a:xfrm>
            <a:off x="6203662" y="3436386"/>
            <a:ext cx="413896" cy="584775"/>
          </a:xfrm>
          <a:prstGeom prst="rect">
            <a:avLst/>
          </a:prstGeom>
          <a:noFill/>
        </p:spPr>
        <p:txBody>
          <a:bodyPr wrap="none" rtlCol="0">
            <a:spAutoFit/>
          </a:bodyPr>
          <a:lstStyle/>
          <a:p>
            <a:r>
              <a:rPr lang="en-GB" sz="3200" b="1" dirty="0">
                <a:solidFill>
                  <a:srgbClr val="92D050"/>
                </a:solidFill>
                <a:latin typeface="Century Gothic" panose="020B0502020202020204" pitchFamily="34" charset="0"/>
              </a:rPr>
              <a:t>7</a:t>
            </a:r>
          </a:p>
        </p:txBody>
      </p:sp>
      <p:sp>
        <p:nvSpPr>
          <p:cNvPr id="107" name="TextBox 106">
            <a:extLst>
              <a:ext uri="{FF2B5EF4-FFF2-40B4-BE49-F238E27FC236}">
                <a16:creationId xmlns:a16="http://schemas.microsoft.com/office/drawing/2014/main" id="{1DC52121-DD51-4306-A3D1-27E444D2DEC9}"/>
              </a:ext>
            </a:extLst>
          </p:cNvPr>
          <p:cNvSpPr txBox="1"/>
          <p:nvPr/>
        </p:nvSpPr>
        <p:spPr>
          <a:xfrm>
            <a:off x="9146062" y="3405638"/>
            <a:ext cx="413896" cy="584775"/>
          </a:xfrm>
          <a:prstGeom prst="rect">
            <a:avLst/>
          </a:prstGeom>
          <a:noFill/>
        </p:spPr>
        <p:txBody>
          <a:bodyPr wrap="none" rtlCol="0">
            <a:spAutoFit/>
          </a:bodyPr>
          <a:lstStyle/>
          <a:p>
            <a:r>
              <a:rPr lang="en-GB" sz="3200" b="1" dirty="0">
                <a:solidFill>
                  <a:srgbClr val="92D050"/>
                </a:solidFill>
                <a:latin typeface="Century Gothic" panose="020B0502020202020204" pitchFamily="34" charset="0"/>
              </a:rPr>
              <a:t>3</a:t>
            </a:r>
          </a:p>
        </p:txBody>
      </p:sp>
      <p:sp>
        <p:nvSpPr>
          <p:cNvPr id="108" name="TextBox 107">
            <a:extLst>
              <a:ext uri="{FF2B5EF4-FFF2-40B4-BE49-F238E27FC236}">
                <a16:creationId xmlns:a16="http://schemas.microsoft.com/office/drawing/2014/main" id="{30E96A47-ECAC-45AE-809F-950C73E15316}"/>
              </a:ext>
            </a:extLst>
          </p:cNvPr>
          <p:cNvSpPr txBox="1"/>
          <p:nvPr/>
        </p:nvSpPr>
        <p:spPr>
          <a:xfrm>
            <a:off x="7046102" y="4071722"/>
            <a:ext cx="413896" cy="584775"/>
          </a:xfrm>
          <a:prstGeom prst="rect">
            <a:avLst/>
          </a:prstGeom>
          <a:noFill/>
        </p:spPr>
        <p:txBody>
          <a:bodyPr wrap="none" rtlCol="0">
            <a:spAutoFit/>
          </a:bodyPr>
          <a:lstStyle/>
          <a:p>
            <a:r>
              <a:rPr lang="en-GB" sz="3200" b="1" dirty="0">
                <a:solidFill>
                  <a:srgbClr val="92D050"/>
                </a:solidFill>
                <a:latin typeface="Century Gothic" panose="020B0502020202020204" pitchFamily="34" charset="0"/>
              </a:rPr>
              <a:t>1</a:t>
            </a:r>
          </a:p>
        </p:txBody>
      </p:sp>
      <p:sp>
        <p:nvSpPr>
          <p:cNvPr id="117" name="TextBox 116">
            <a:extLst>
              <a:ext uri="{FF2B5EF4-FFF2-40B4-BE49-F238E27FC236}">
                <a16:creationId xmlns:a16="http://schemas.microsoft.com/office/drawing/2014/main" id="{8AFC9A80-DEF0-4024-BE75-4ADA13DFFC0C}"/>
              </a:ext>
            </a:extLst>
          </p:cNvPr>
          <p:cNvSpPr txBox="1"/>
          <p:nvPr/>
        </p:nvSpPr>
        <p:spPr>
          <a:xfrm>
            <a:off x="9556460" y="4070765"/>
            <a:ext cx="397866" cy="584775"/>
          </a:xfrm>
          <a:prstGeom prst="rect">
            <a:avLst/>
          </a:prstGeom>
          <a:noFill/>
        </p:spPr>
        <p:txBody>
          <a:bodyPr wrap="none" rtlCol="0">
            <a:spAutoFit/>
          </a:bodyPr>
          <a:lstStyle/>
          <a:p>
            <a:r>
              <a:rPr lang="en-GB" sz="3200" b="1" dirty="0">
                <a:solidFill>
                  <a:srgbClr val="92D050"/>
                </a:solidFill>
                <a:latin typeface="Century Gothic" panose="020B0502020202020204" pitchFamily="34" charset="0"/>
              </a:rPr>
              <a:t>E</a:t>
            </a:r>
          </a:p>
        </p:txBody>
      </p:sp>
      <p:sp>
        <p:nvSpPr>
          <p:cNvPr id="121" name="TextBox 120">
            <a:extLst>
              <a:ext uri="{FF2B5EF4-FFF2-40B4-BE49-F238E27FC236}">
                <a16:creationId xmlns:a16="http://schemas.microsoft.com/office/drawing/2014/main" id="{192C43C8-E982-4A32-B3F3-1965179FB75E}"/>
              </a:ext>
            </a:extLst>
          </p:cNvPr>
          <p:cNvSpPr txBox="1"/>
          <p:nvPr/>
        </p:nvSpPr>
        <p:spPr>
          <a:xfrm>
            <a:off x="6219186" y="4733654"/>
            <a:ext cx="413896" cy="584775"/>
          </a:xfrm>
          <a:prstGeom prst="rect">
            <a:avLst/>
          </a:prstGeom>
          <a:noFill/>
        </p:spPr>
        <p:txBody>
          <a:bodyPr wrap="none" rtlCol="0">
            <a:spAutoFit/>
          </a:bodyPr>
          <a:lstStyle/>
          <a:p>
            <a:r>
              <a:rPr lang="en-GB" sz="3200" b="1" dirty="0">
                <a:solidFill>
                  <a:srgbClr val="92D050"/>
                </a:solidFill>
                <a:latin typeface="Century Gothic" panose="020B0502020202020204" pitchFamily="34" charset="0"/>
              </a:rPr>
              <a:t>9</a:t>
            </a:r>
          </a:p>
        </p:txBody>
      </p:sp>
      <p:sp>
        <p:nvSpPr>
          <p:cNvPr id="122" name="TextBox 121">
            <a:extLst>
              <a:ext uri="{FF2B5EF4-FFF2-40B4-BE49-F238E27FC236}">
                <a16:creationId xmlns:a16="http://schemas.microsoft.com/office/drawing/2014/main" id="{A632AE8C-C54C-4301-A904-C5FA9015625F}"/>
              </a:ext>
            </a:extLst>
          </p:cNvPr>
          <p:cNvSpPr txBox="1"/>
          <p:nvPr/>
        </p:nvSpPr>
        <p:spPr>
          <a:xfrm>
            <a:off x="8932744" y="4732697"/>
            <a:ext cx="413896" cy="584775"/>
          </a:xfrm>
          <a:prstGeom prst="rect">
            <a:avLst/>
          </a:prstGeom>
          <a:noFill/>
        </p:spPr>
        <p:txBody>
          <a:bodyPr wrap="none" rtlCol="0">
            <a:spAutoFit/>
          </a:bodyPr>
          <a:lstStyle/>
          <a:p>
            <a:r>
              <a:rPr lang="en-GB" sz="3200" b="1" dirty="0">
                <a:solidFill>
                  <a:srgbClr val="92D050"/>
                </a:solidFill>
                <a:latin typeface="Century Gothic" panose="020B0502020202020204" pitchFamily="34" charset="0"/>
              </a:rPr>
              <a:t>2</a:t>
            </a:r>
          </a:p>
        </p:txBody>
      </p:sp>
      <p:sp>
        <p:nvSpPr>
          <p:cNvPr id="123" name="Title 1">
            <a:extLst>
              <a:ext uri="{FF2B5EF4-FFF2-40B4-BE49-F238E27FC236}">
                <a16:creationId xmlns:a16="http://schemas.microsoft.com/office/drawing/2014/main" id="{1935DBC1-B228-4FA3-AE16-0B42328ACEE1}"/>
              </a:ext>
            </a:extLst>
          </p:cNvPr>
          <p:cNvSpPr txBox="1">
            <a:spLocks/>
          </p:cNvSpPr>
          <p:nvPr/>
        </p:nvSpPr>
        <p:spPr>
          <a:xfrm>
            <a:off x="10792525" y="875519"/>
            <a:ext cx="1322385" cy="387750"/>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dirty="0">
                <a:solidFill>
                  <a:schemeClr val="bg1"/>
                </a:solidFill>
                <a:latin typeface="Century Gothic" panose="020B0502020202020204" pitchFamily="34" charset="0"/>
              </a:rPr>
              <a:t>palabras</a:t>
            </a:r>
          </a:p>
        </p:txBody>
      </p:sp>
      <p:pic>
        <p:nvPicPr>
          <p:cNvPr id="124" name="Picture 2" descr="Brain, Idea, Think, Creativity">
            <a:extLst>
              <a:ext uri="{FF2B5EF4-FFF2-40B4-BE49-F238E27FC236}">
                <a16:creationId xmlns:a16="http://schemas.microsoft.com/office/drawing/2014/main" id="{489F2F90-5696-428C-8652-D9953681883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983644" y="35211"/>
            <a:ext cx="807603" cy="807603"/>
          </a:xfrm>
          <a:prstGeom prst="rect">
            <a:avLst/>
          </a:prstGeom>
          <a:noFill/>
          <a:extLst>
            <a:ext uri="{909E8E84-426E-40DD-AFC4-6F175D3DCCD1}">
              <a14:hiddenFill xmlns:a14="http://schemas.microsoft.com/office/drawing/2010/main">
                <a:solidFill>
                  <a:srgbClr val="FFFFFF"/>
                </a:solidFill>
              </a14:hiddenFill>
            </a:ext>
          </a:extLst>
        </p:spPr>
      </p:pic>
      <p:pic>
        <p:nvPicPr>
          <p:cNvPr id="129" name="Google Shape;111;p3" descr="Speech Icon, Voice, Talking, Audio, Speech">
            <a:extLst>
              <a:ext uri="{FF2B5EF4-FFF2-40B4-BE49-F238E27FC236}">
                <a16:creationId xmlns:a16="http://schemas.microsoft.com/office/drawing/2014/main" id="{9C55DFE0-9F77-4FF3-839F-3803FD551B15}"/>
              </a:ext>
            </a:extLst>
          </p:cNvPr>
          <p:cNvPicPr preferRelativeResize="0"/>
          <p:nvPr/>
        </p:nvPicPr>
        <p:blipFill rotWithShape="1">
          <a:blip r:embed="rId17">
            <a:alphaModFix/>
          </a:blip>
          <a:srcRect/>
          <a:stretch/>
        </p:blipFill>
        <p:spPr>
          <a:xfrm>
            <a:off x="9537140" y="63666"/>
            <a:ext cx="776168" cy="776168"/>
          </a:xfrm>
          <a:prstGeom prst="rect">
            <a:avLst/>
          </a:prstGeom>
          <a:noFill/>
          <a:ln>
            <a:noFill/>
          </a:ln>
        </p:spPr>
      </p:pic>
      <p:sp>
        <p:nvSpPr>
          <p:cNvPr id="130" name="Google Shape;112;p3">
            <a:extLst>
              <a:ext uri="{FF2B5EF4-FFF2-40B4-BE49-F238E27FC236}">
                <a16:creationId xmlns:a16="http://schemas.microsoft.com/office/drawing/2014/main" id="{F8D96A06-46C6-49A9-B189-C2585CCD5C55}"/>
              </a:ext>
            </a:extLst>
          </p:cNvPr>
          <p:cNvSpPr txBox="1"/>
          <p:nvPr/>
        </p:nvSpPr>
        <p:spPr>
          <a:xfrm>
            <a:off x="9232900" y="882815"/>
            <a:ext cx="1464329" cy="369291"/>
          </a:xfrm>
          <a:prstGeom prst="rect">
            <a:avLst/>
          </a:prstGeom>
          <a:solidFill>
            <a:srgbClr val="FF0066"/>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pronunciar</a:t>
            </a:r>
            <a:endParaRPr kumimoji="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438339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6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6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6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7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7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7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7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7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6"/>
                                        </p:tgtEl>
                                        <p:attrNameLst>
                                          <p:attrName>style.visibility</p:attrName>
                                        </p:attrNameLst>
                                      </p:cBhvr>
                                      <p:to>
                                        <p:strVal val="visible"/>
                                      </p:to>
                                    </p:set>
                                    <p:animEffect transition="in" filter="fade">
                                      <p:cBhvr>
                                        <p:cTn id="47" dur="500"/>
                                        <p:tgtEl>
                                          <p:spTgt spid="7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75"/>
                                        </p:tgtEl>
                                        <p:attrNameLst>
                                          <p:attrName>style.visibility</p:attrName>
                                        </p:attrNameLst>
                                      </p:cBhvr>
                                      <p:to>
                                        <p:strVal val="visible"/>
                                      </p:to>
                                    </p:set>
                                    <p:animEffect transition="in" filter="fade">
                                      <p:cBhvr>
                                        <p:cTn id="50" dur="500"/>
                                        <p:tgtEl>
                                          <p:spTgt spid="75"/>
                                        </p:tgtEl>
                                      </p:cBhvr>
                                    </p:animEffect>
                                  </p:childTnLst>
                                  <p:subTnLst>
                                    <p:audio>
                                      <p:cMediaNode>
                                        <p:cTn display="0" masterRel="sameClick">
                                          <p:stCondLst>
                                            <p:cond evt="begin" delay="0">
                                              <p:tn val="48"/>
                                            </p:cond>
                                          </p:stCondLst>
                                          <p:endCondLst>
                                            <p:cond evt="onStopAudio" delay="0">
                                              <p:tgtEl>
                                                <p:sldTgt/>
                                              </p:tgtEl>
                                            </p:cond>
                                          </p:endCondLst>
                                        </p:cTn>
                                        <p:tgtEl>
                                          <p:sndTgt r:embed="rId3" name="2.00.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01"/>
                                        </p:tgtEl>
                                        <p:attrNameLst>
                                          <p:attrName>style.visibility</p:attrName>
                                        </p:attrNameLst>
                                      </p:cBhvr>
                                      <p:to>
                                        <p:strVal val="visible"/>
                                      </p:to>
                                    </p:set>
                                    <p:animEffect transition="in" filter="fade">
                                      <p:cBhvr>
                                        <p:cTn id="55" dur="500"/>
                                        <p:tgtEl>
                                          <p:spTgt spid="101"/>
                                        </p:tgtEl>
                                      </p:cBhvr>
                                    </p:animEffect>
                                  </p:childTnLst>
                                  <p:subTnLst>
                                    <p:audio>
                                      <p:cMediaNode>
                                        <p:cTn display="0" masterRel="sameClick">
                                          <p:stCondLst>
                                            <p:cond evt="begin" delay="0">
                                              <p:tn val="53"/>
                                            </p:cond>
                                          </p:stCondLst>
                                          <p:endCondLst>
                                            <p:cond evt="onStopAudio" delay="0">
                                              <p:tgtEl>
                                                <p:sldTgt/>
                                              </p:tgtEl>
                                            </p:cond>
                                          </p:endCondLst>
                                        </p:cTn>
                                        <p:tgtEl>
                                          <p:sndTgt r:embed="rId4" name="2.000.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3"/>
                                        </p:tgtEl>
                                        <p:attrNameLst>
                                          <p:attrName>style.visibility</p:attrName>
                                        </p:attrNameLst>
                                      </p:cBhvr>
                                      <p:to>
                                        <p:strVal val="visible"/>
                                      </p:to>
                                    </p:set>
                                    <p:animEffect transition="in" filter="fade">
                                      <p:cBhvr>
                                        <p:cTn id="60" dur="500"/>
                                        <p:tgtEl>
                                          <p:spTgt spid="3"/>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03"/>
                                        </p:tgtEl>
                                        <p:attrNameLst>
                                          <p:attrName>style.visibility</p:attrName>
                                        </p:attrNameLst>
                                      </p:cBhvr>
                                      <p:to>
                                        <p:strVal val="visible"/>
                                      </p:to>
                                    </p:set>
                                    <p:animEffect transition="in" filter="fade">
                                      <p:cBhvr>
                                        <p:cTn id="65" dur="500"/>
                                        <p:tgtEl>
                                          <p:spTgt spid="103"/>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04"/>
                                        </p:tgtEl>
                                        <p:attrNameLst>
                                          <p:attrName>style.visibility</p:attrName>
                                        </p:attrNameLst>
                                      </p:cBhvr>
                                      <p:to>
                                        <p:strVal val="visible"/>
                                      </p:to>
                                    </p:set>
                                    <p:animEffect transition="in" filter="fade">
                                      <p:cBhvr>
                                        <p:cTn id="70" dur="500"/>
                                        <p:tgtEl>
                                          <p:spTgt spid="104"/>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105"/>
                                        </p:tgtEl>
                                        <p:attrNameLst>
                                          <p:attrName>style.visibility</p:attrName>
                                        </p:attrNameLst>
                                      </p:cBhvr>
                                      <p:to>
                                        <p:strVal val="visible"/>
                                      </p:to>
                                    </p:set>
                                    <p:animEffect transition="in" filter="fade">
                                      <p:cBhvr>
                                        <p:cTn id="75" dur="500"/>
                                        <p:tgtEl>
                                          <p:spTgt spid="105"/>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106"/>
                                        </p:tgtEl>
                                        <p:attrNameLst>
                                          <p:attrName>style.visibility</p:attrName>
                                        </p:attrNameLst>
                                      </p:cBhvr>
                                      <p:to>
                                        <p:strVal val="visible"/>
                                      </p:to>
                                    </p:set>
                                    <p:animEffect transition="in" filter="fade">
                                      <p:cBhvr>
                                        <p:cTn id="80" dur="500"/>
                                        <p:tgtEl>
                                          <p:spTgt spid="106"/>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107"/>
                                        </p:tgtEl>
                                        <p:attrNameLst>
                                          <p:attrName>style.visibility</p:attrName>
                                        </p:attrNameLst>
                                      </p:cBhvr>
                                      <p:to>
                                        <p:strVal val="visible"/>
                                      </p:to>
                                    </p:set>
                                    <p:animEffect transition="in" filter="fade">
                                      <p:cBhvr>
                                        <p:cTn id="85" dur="500"/>
                                        <p:tgtEl>
                                          <p:spTgt spid="107"/>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108"/>
                                        </p:tgtEl>
                                        <p:attrNameLst>
                                          <p:attrName>style.visibility</p:attrName>
                                        </p:attrNameLst>
                                      </p:cBhvr>
                                      <p:to>
                                        <p:strVal val="visible"/>
                                      </p:to>
                                    </p:set>
                                    <p:animEffect transition="in" filter="fade">
                                      <p:cBhvr>
                                        <p:cTn id="90" dur="500"/>
                                        <p:tgtEl>
                                          <p:spTgt spid="108"/>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117"/>
                                        </p:tgtEl>
                                        <p:attrNameLst>
                                          <p:attrName>style.visibility</p:attrName>
                                        </p:attrNameLst>
                                      </p:cBhvr>
                                      <p:to>
                                        <p:strVal val="visible"/>
                                      </p:to>
                                    </p:set>
                                    <p:animEffect transition="in" filter="fade">
                                      <p:cBhvr>
                                        <p:cTn id="95" dur="500"/>
                                        <p:tgtEl>
                                          <p:spTgt spid="117"/>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121"/>
                                        </p:tgtEl>
                                        <p:attrNameLst>
                                          <p:attrName>style.visibility</p:attrName>
                                        </p:attrNameLst>
                                      </p:cBhvr>
                                      <p:to>
                                        <p:strVal val="visible"/>
                                      </p:to>
                                    </p:set>
                                    <p:animEffect transition="in" filter="fade">
                                      <p:cBhvr>
                                        <p:cTn id="100" dur="500"/>
                                        <p:tgtEl>
                                          <p:spTgt spid="121"/>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122"/>
                                        </p:tgtEl>
                                        <p:attrNameLst>
                                          <p:attrName>style.visibility</p:attrName>
                                        </p:attrNameLst>
                                      </p:cBhvr>
                                      <p:to>
                                        <p:strVal val="visible"/>
                                      </p:to>
                                    </p:set>
                                    <p:animEffect transition="in" filter="fade">
                                      <p:cBhvr>
                                        <p:cTn id="105" dur="500"/>
                                        <p:tgtEl>
                                          <p:spTgt spid="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p:bldP spid="76" grpId="0" animBg="1"/>
      <p:bldP spid="101" grpId="0"/>
      <p:bldP spid="3" grpId="0"/>
      <p:bldP spid="103" grpId="0"/>
      <p:bldP spid="104" grpId="0"/>
      <p:bldP spid="105" grpId="0"/>
      <p:bldP spid="106" grpId="0"/>
      <p:bldP spid="107" grpId="0"/>
      <p:bldP spid="108" grpId="0"/>
      <p:bldP spid="117" grpId="0"/>
      <p:bldP spid="121" grpId="0"/>
      <p:bldP spid="1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2: </a:t>
            </a:r>
            <a:endParaRPr lang="es-AR" sz="3200" dirty="0"/>
          </a:p>
        </p:txBody>
      </p:sp>
      <p:pic>
        <p:nvPicPr>
          <p:cNvPr id="97" name="Google Shape;282;p13" descr="Reading, Book, Symbol, Icon, Reader, Man">
            <a:extLst>
              <a:ext uri="{FF2B5EF4-FFF2-40B4-BE49-F238E27FC236}">
                <a16:creationId xmlns:a16="http://schemas.microsoft.com/office/drawing/2014/main" id="{3839FDFD-6E29-442B-8380-45B0AE2580BC}"/>
              </a:ext>
            </a:extLst>
          </p:cNvPr>
          <p:cNvPicPr preferRelativeResize="0"/>
          <p:nvPr/>
        </p:nvPicPr>
        <p:blipFill rotWithShape="1">
          <a:blip r:embed="rId12">
            <a:alphaModFix/>
            <a:duotone>
              <a:schemeClr val="accent6">
                <a:shade val="45000"/>
                <a:satMod val="135000"/>
              </a:schemeClr>
              <a:prstClr val="white"/>
            </a:duotone>
            <a:extLst>
              <a:ext uri="{BEBA8EAE-BF5A-486C-A8C5-ECC9F3942E4B}">
                <a14:imgProps xmlns:a14="http://schemas.microsoft.com/office/drawing/2010/main">
                  <a14:imgLayer r:embed="rId13">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sp>
        <p:nvSpPr>
          <p:cNvPr id="98" name="Title 1">
            <a:extLst>
              <a:ext uri="{FF2B5EF4-FFF2-40B4-BE49-F238E27FC236}">
                <a16:creationId xmlns:a16="http://schemas.microsoft.com/office/drawing/2014/main" id="{74BD2312-5E8C-4EEB-9877-9C5658DEE674}"/>
              </a:ext>
            </a:extLst>
          </p:cNvPr>
          <p:cNvSpPr txBox="1">
            <a:spLocks/>
          </p:cNvSpPr>
          <p:nvPr/>
        </p:nvSpPr>
        <p:spPr>
          <a:xfrm>
            <a:off x="11300458" y="966425"/>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leer</a:t>
            </a:r>
            <a:endParaRPr lang="en-GB" sz="2000" b="1" dirty="0">
              <a:solidFill>
                <a:schemeClr val="bg1"/>
              </a:solidFill>
              <a:latin typeface="Century Gothic" panose="020B0502020202020204" pitchFamily="34" charset="0"/>
            </a:endParaRPr>
          </a:p>
        </p:txBody>
      </p:sp>
      <p:sp>
        <p:nvSpPr>
          <p:cNvPr id="40" name="Rectangle 39">
            <a:extLst>
              <a:ext uri="{FF2B5EF4-FFF2-40B4-BE49-F238E27FC236}">
                <a16:creationId xmlns:a16="http://schemas.microsoft.com/office/drawing/2014/main" id="{19E29DD2-B9DF-41F3-8027-26A93D40E7A3}"/>
              </a:ext>
            </a:extLst>
          </p:cNvPr>
          <p:cNvSpPr/>
          <p:nvPr/>
        </p:nvSpPr>
        <p:spPr>
          <a:xfrm>
            <a:off x="709900" y="637261"/>
            <a:ext cx="10566810" cy="1949380"/>
          </a:xfrm>
          <a:prstGeom prst="rect">
            <a:avLst/>
          </a:prstGeom>
        </p:spPr>
        <p:txBody>
          <a:bodyPr wrap="square">
            <a:spAutoFit/>
          </a:bodyPr>
          <a:lstStyle/>
          <a:p>
            <a:pPr>
              <a:lnSpc>
                <a:spcPct val="150000"/>
              </a:lnSpc>
            </a:pPr>
            <a:r>
              <a:rPr lang="es-ES_tradnl" sz="2800" dirty="0">
                <a:solidFill>
                  <a:srgbClr val="1F4E79"/>
                </a:solidFill>
                <a:latin typeface="Century Gothic" panose="020B0502020202020204" pitchFamily="34" charset="0"/>
                <a:cs typeface="Calibri" panose="020F0502020204030204" pitchFamily="34" charset="0"/>
              </a:rPr>
              <a:t>Luis </a:t>
            </a:r>
            <a:r>
              <a:rPr lang="es-ES_tradnl" sz="2800" b="1" dirty="0">
                <a:solidFill>
                  <a:srgbClr val="1F4E79"/>
                </a:solidFill>
                <a:latin typeface="Century Gothic" panose="020B0502020202020204" pitchFamily="34" charset="0"/>
                <a:cs typeface="Calibri" panose="020F0502020204030204" pitchFamily="34" charset="0"/>
              </a:rPr>
              <a:t>va</a:t>
            </a:r>
            <a:r>
              <a:rPr lang="es-ES_tradnl" sz="2800" dirty="0">
                <a:solidFill>
                  <a:srgbClr val="1F4E79"/>
                </a:solidFill>
                <a:latin typeface="Century Gothic" panose="020B0502020202020204" pitchFamily="34" charset="0"/>
                <a:cs typeface="Calibri" panose="020F0502020204030204" pitchFamily="34" charset="0"/>
              </a:rPr>
              <a:t> de excursión </a:t>
            </a:r>
            <a:r>
              <a:rPr lang="es-ES_tradnl" sz="2800" b="1" dirty="0">
                <a:solidFill>
                  <a:srgbClr val="1F4E79"/>
                </a:solidFill>
                <a:latin typeface="Century Gothic" panose="020B0502020202020204" pitchFamily="34" charset="0"/>
                <a:cs typeface="Calibri" panose="020F0502020204030204" pitchFamily="34" charset="0"/>
              </a:rPr>
              <a:t>a</a:t>
            </a:r>
            <a:r>
              <a:rPr lang="es-ES_tradnl" sz="2800" dirty="0">
                <a:solidFill>
                  <a:srgbClr val="1F4E79"/>
                </a:solidFill>
                <a:latin typeface="Century Gothic" panose="020B0502020202020204" pitchFamily="34" charset="0"/>
                <a:cs typeface="Calibri" panose="020F0502020204030204" pitchFamily="34" charset="0"/>
              </a:rPr>
              <a:t> Chile con su* familia.</a:t>
            </a:r>
          </a:p>
          <a:p>
            <a:pPr>
              <a:lnSpc>
                <a:spcPct val="150000"/>
              </a:lnSpc>
            </a:pPr>
            <a:r>
              <a:rPr lang="es-ES_tradnl" sz="2800" dirty="0">
                <a:solidFill>
                  <a:srgbClr val="1F4E79"/>
                </a:solidFill>
                <a:latin typeface="Century Gothic" panose="020B0502020202020204" pitchFamily="34" charset="0"/>
                <a:cs typeface="Calibri" panose="020F0502020204030204" pitchFamily="34" charset="0"/>
              </a:rPr>
              <a:t>Va a Iquique, un </a:t>
            </a:r>
            <a:r>
              <a:rPr lang="es-ES_tradnl" sz="2800" b="1" dirty="0">
                <a:solidFill>
                  <a:srgbClr val="1F4E79"/>
                </a:solidFill>
                <a:latin typeface="Century Gothic" panose="020B0502020202020204" pitchFamily="34" charset="0"/>
                <a:cs typeface="Calibri" panose="020F0502020204030204" pitchFamily="34" charset="0"/>
              </a:rPr>
              <a:t>pueblo</a:t>
            </a:r>
            <a:r>
              <a:rPr lang="es-ES_tradnl" sz="2800" dirty="0">
                <a:solidFill>
                  <a:srgbClr val="1F4E79"/>
                </a:solidFill>
                <a:latin typeface="Century Gothic" panose="020B0502020202020204" pitchFamily="34" charset="0"/>
                <a:cs typeface="Calibri" panose="020F0502020204030204" pitchFamily="34" charset="0"/>
              </a:rPr>
              <a:t> al </a:t>
            </a:r>
            <a:r>
              <a:rPr lang="es-ES_tradnl" sz="2800" b="1" dirty="0">
                <a:solidFill>
                  <a:srgbClr val="1F4E79"/>
                </a:solidFill>
                <a:latin typeface="Century Gothic" panose="020B0502020202020204" pitchFamily="34" charset="0"/>
                <a:cs typeface="Calibri" panose="020F0502020204030204" pitchFamily="34" charset="0"/>
              </a:rPr>
              <a:t>norte</a:t>
            </a:r>
            <a:r>
              <a:rPr lang="es-ES_tradnl" sz="2800" dirty="0">
                <a:solidFill>
                  <a:srgbClr val="1F4E79"/>
                </a:solidFill>
                <a:latin typeface="Century Gothic" panose="020B0502020202020204" pitchFamily="34" charset="0"/>
                <a:cs typeface="Calibri" panose="020F0502020204030204" pitchFamily="34" charset="0"/>
              </a:rPr>
              <a:t> de Chile. </a:t>
            </a:r>
          </a:p>
          <a:p>
            <a:pPr>
              <a:lnSpc>
                <a:spcPct val="150000"/>
              </a:lnSpc>
            </a:pPr>
            <a:r>
              <a:rPr lang="es-ES_tradnl" sz="2800" dirty="0">
                <a:solidFill>
                  <a:srgbClr val="1F4E79"/>
                </a:solidFill>
                <a:latin typeface="Century Gothic" panose="020B0502020202020204" pitchFamily="34" charset="0"/>
                <a:cs typeface="Calibri" panose="020F0502020204030204" pitchFamily="34" charset="0"/>
              </a:rPr>
              <a:t>Luis </a:t>
            </a:r>
            <a:r>
              <a:rPr lang="es-ES_tradnl" sz="2800" b="1" dirty="0">
                <a:solidFill>
                  <a:srgbClr val="1F4E79"/>
                </a:solidFill>
                <a:latin typeface="Century Gothic" panose="020B0502020202020204" pitchFamily="34" charset="0"/>
                <a:cs typeface="Calibri" panose="020F0502020204030204" pitchFamily="34" charset="0"/>
              </a:rPr>
              <a:t>manda</a:t>
            </a:r>
            <a:r>
              <a:rPr lang="es-ES_tradnl" sz="2800" dirty="0">
                <a:solidFill>
                  <a:srgbClr val="1F4E79"/>
                </a:solidFill>
                <a:latin typeface="Century Gothic" panose="020B0502020202020204" pitchFamily="34" charset="0"/>
                <a:cs typeface="Calibri" panose="020F0502020204030204" pitchFamily="34" charset="0"/>
              </a:rPr>
              <a:t> unos mensajes de </a:t>
            </a:r>
            <a:r>
              <a:rPr lang="es-ES_tradnl" sz="2800" b="1" dirty="0">
                <a:solidFill>
                  <a:srgbClr val="1F4E79"/>
                </a:solidFill>
                <a:latin typeface="Century Gothic" panose="020B0502020202020204" pitchFamily="34" charset="0"/>
                <a:cs typeface="Calibri" panose="020F0502020204030204" pitchFamily="34" charset="0"/>
              </a:rPr>
              <a:t>voz</a:t>
            </a:r>
            <a:r>
              <a:rPr lang="es-ES_tradnl" sz="2800" dirty="0">
                <a:solidFill>
                  <a:srgbClr val="1F4E79"/>
                </a:solidFill>
                <a:latin typeface="Century Gothic" panose="020B0502020202020204" pitchFamily="34" charset="0"/>
                <a:cs typeface="Calibri" panose="020F0502020204030204" pitchFamily="34" charset="0"/>
              </a:rPr>
              <a:t> a Sofía.</a:t>
            </a:r>
          </a:p>
        </p:txBody>
      </p:sp>
      <p:sp>
        <p:nvSpPr>
          <p:cNvPr id="49" name="Rectangle: Rounded Corners 48">
            <a:extLst>
              <a:ext uri="{FF2B5EF4-FFF2-40B4-BE49-F238E27FC236}">
                <a16:creationId xmlns:a16="http://schemas.microsoft.com/office/drawing/2014/main" id="{4D5E253F-552B-4915-BA3D-95500AD6DE5E}"/>
              </a:ext>
            </a:extLst>
          </p:cNvPr>
          <p:cNvSpPr/>
          <p:nvPr/>
        </p:nvSpPr>
        <p:spPr>
          <a:xfrm>
            <a:off x="555557" y="2646758"/>
            <a:ext cx="1396580" cy="499165"/>
          </a:xfrm>
          <a:prstGeom prst="roundRect">
            <a:avLst/>
          </a:prstGeom>
          <a:solidFill>
            <a:srgbClr val="CBF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North</a:t>
            </a:r>
          </a:p>
        </p:txBody>
      </p:sp>
      <p:sp>
        <p:nvSpPr>
          <p:cNvPr id="50" name="Rectangle: Rounded Corners 49">
            <a:extLst>
              <a:ext uri="{FF2B5EF4-FFF2-40B4-BE49-F238E27FC236}">
                <a16:creationId xmlns:a16="http://schemas.microsoft.com/office/drawing/2014/main" id="{C4CCE00F-66E3-456C-A71F-885C56F0C8C0}"/>
              </a:ext>
            </a:extLst>
          </p:cNvPr>
          <p:cNvSpPr/>
          <p:nvPr/>
        </p:nvSpPr>
        <p:spPr>
          <a:xfrm>
            <a:off x="3810429" y="2637217"/>
            <a:ext cx="1364881" cy="543919"/>
          </a:xfrm>
          <a:prstGeom prst="roundRect">
            <a:avLst/>
          </a:prstGeom>
          <a:solidFill>
            <a:srgbClr val="CBF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to the</a:t>
            </a:r>
          </a:p>
        </p:txBody>
      </p:sp>
      <p:sp>
        <p:nvSpPr>
          <p:cNvPr id="51" name="Rectangle: Rounded Corners 50">
            <a:extLst>
              <a:ext uri="{FF2B5EF4-FFF2-40B4-BE49-F238E27FC236}">
                <a16:creationId xmlns:a16="http://schemas.microsoft.com/office/drawing/2014/main" id="{D1B82AE4-E58C-48A7-93F0-E9C5572073F8}"/>
              </a:ext>
            </a:extLst>
          </p:cNvPr>
          <p:cNvSpPr/>
          <p:nvPr/>
        </p:nvSpPr>
        <p:spPr>
          <a:xfrm>
            <a:off x="575290" y="3110032"/>
            <a:ext cx="1363492" cy="478471"/>
          </a:xfrm>
          <a:prstGeom prst="roundRect">
            <a:avLst/>
          </a:prstGeom>
          <a:solidFill>
            <a:srgbClr val="1D9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bg1"/>
                </a:solidFill>
                <a:latin typeface="Century Gothic" panose="020B0502020202020204" pitchFamily="34" charset="0"/>
              </a:rPr>
              <a:t>norte</a:t>
            </a:r>
            <a:endParaRPr lang="en-GB" sz="2400" b="1" dirty="0">
              <a:solidFill>
                <a:schemeClr val="bg1"/>
              </a:solidFill>
              <a:latin typeface="Century Gothic" panose="020B0502020202020204" pitchFamily="34" charset="0"/>
            </a:endParaRPr>
          </a:p>
        </p:txBody>
      </p:sp>
      <p:sp>
        <p:nvSpPr>
          <p:cNvPr id="52" name="Rectangle: Rounded Corners 51">
            <a:extLst>
              <a:ext uri="{FF2B5EF4-FFF2-40B4-BE49-F238E27FC236}">
                <a16:creationId xmlns:a16="http://schemas.microsoft.com/office/drawing/2014/main" id="{884EED66-C5D3-4C0A-8FBF-6A293B53D010}"/>
              </a:ext>
            </a:extLst>
          </p:cNvPr>
          <p:cNvSpPr/>
          <p:nvPr/>
        </p:nvSpPr>
        <p:spPr>
          <a:xfrm>
            <a:off x="3796055" y="3135432"/>
            <a:ext cx="1379256" cy="505417"/>
          </a:xfrm>
          <a:prstGeom prst="roundRect">
            <a:avLst/>
          </a:prstGeom>
          <a:solidFill>
            <a:srgbClr val="1D9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al</a:t>
            </a:r>
          </a:p>
        </p:txBody>
      </p:sp>
      <p:sp>
        <p:nvSpPr>
          <p:cNvPr id="53" name="Rectangle: Rounded Corners 52">
            <a:extLst>
              <a:ext uri="{FF2B5EF4-FFF2-40B4-BE49-F238E27FC236}">
                <a16:creationId xmlns:a16="http://schemas.microsoft.com/office/drawing/2014/main" id="{AE9A3903-C3F9-461F-9A45-8CC376B92656}"/>
              </a:ext>
            </a:extLst>
          </p:cNvPr>
          <p:cNvSpPr/>
          <p:nvPr/>
        </p:nvSpPr>
        <p:spPr>
          <a:xfrm>
            <a:off x="5485700" y="2647031"/>
            <a:ext cx="915100" cy="509571"/>
          </a:xfrm>
          <a:prstGeom prst="roundRect">
            <a:avLst/>
          </a:prstGeom>
          <a:solidFill>
            <a:srgbClr val="CBF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to</a:t>
            </a:r>
          </a:p>
        </p:txBody>
      </p:sp>
      <p:sp>
        <p:nvSpPr>
          <p:cNvPr id="54" name="Rectangle: Rounded Corners 53">
            <a:extLst>
              <a:ext uri="{FF2B5EF4-FFF2-40B4-BE49-F238E27FC236}">
                <a16:creationId xmlns:a16="http://schemas.microsoft.com/office/drawing/2014/main" id="{C60374BA-0DA4-4573-B6B5-404913019B44}"/>
              </a:ext>
            </a:extLst>
          </p:cNvPr>
          <p:cNvSpPr/>
          <p:nvPr/>
        </p:nvSpPr>
        <p:spPr>
          <a:xfrm>
            <a:off x="5447485" y="3102475"/>
            <a:ext cx="953315" cy="494988"/>
          </a:xfrm>
          <a:prstGeom prst="roundRect">
            <a:avLst/>
          </a:prstGeom>
          <a:solidFill>
            <a:srgbClr val="1D9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a</a:t>
            </a:r>
          </a:p>
        </p:txBody>
      </p:sp>
      <p:sp>
        <p:nvSpPr>
          <p:cNvPr id="55" name="Rectangle: Rounded Corners 54">
            <a:extLst>
              <a:ext uri="{FF2B5EF4-FFF2-40B4-BE49-F238E27FC236}">
                <a16:creationId xmlns:a16="http://schemas.microsoft.com/office/drawing/2014/main" id="{623FCD61-FC8C-43B5-8391-CD4457E6D055}"/>
              </a:ext>
            </a:extLst>
          </p:cNvPr>
          <p:cNvSpPr/>
          <p:nvPr/>
        </p:nvSpPr>
        <p:spPr>
          <a:xfrm>
            <a:off x="6720027" y="2661951"/>
            <a:ext cx="1864173" cy="537193"/>
          </a:xfrm>
          <a:prstGeom prst="roundRect">
            <a:avLst/>
          </a:prstGeom>
          <a:solidFill>
            <a:srgbClr val="CBF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a town</a:t>
            </a:r>
          </a:p>
        </p:txBody>
      </p:sp>
      <p:sp>
        <p:nvSpPr>
          <p:cNvPr id="56" name="Rectangle: Rounded Corners 55">
            <a:extLst>
              <a:ext uri="{FF2B5EF4-FFF2-40B4-BE49-F238E27FC236}">
                <a16:creationId xmlns:a16="http://schemas.microsoft.com/office/drawing/2014/main" id="{7E8EF741-3989-4285-8887-4A0FE9F322E0}"/>
              </a:ext>
            </a:extLst>
          </p:cNvPr>
          <p:cNvSpPr/>
          <p:nvPr/>
        </p:nvSpPr>
        <p:spPr>
          <a:xfrm>
            <a:off x="6711189" y="3115268"/>
            <a:ext cx="1887897" cy="494988"/>
          </a:xfrm>
          <a:prstGeom prst="roundRect">
            <a:avLst/>
          </a:prstGeom>
          <a:solidFill>
            <a:srgbClr val="1D9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Century Gothic" panose="020B0502020202020204" pitchFamily="34" charset="0"/>
              </a:rPr>
              <a:t>un pueblo</a:t>
            </a:r>
          </a:p>
        </p:txBody>
      </p:sp>
      <p:sp>
        <p:nvSpPr>
          <p:cNvPr id="57" name="Rectangle: Rounded Corners 56">
            <a:extLst>
              <a:ext uri="{FF2B5EF4-FFF2-40B4-BE49-F238E27FC236}">
                <a16:creationId xmlns:a16="http://schemas.microsoft.com/office/drawing/2014/main" id="{24BF408A-F555-44E1-A73B-94457CB1C8D2}"/>
              </a:ext>
            </a:extLst>
          </p:cNvPr>
          <p:cNvSpPr/>
          <p:nvPr/>
        </p:nvSpPr>
        <p:spPr>
          <a:xfrm>
            <a:off x="8816557" y="2662627"/>
            <a:ext cx="1255366" cy="511290"/>
          </a:xfrm>
          <a:prstGeom prst="roundRect">
            <a:avLst/>
          </a:prstGeom>
          <a:solidFill>
            <a:srgbClr val="CBF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voice</a:t>
            </a:r>
          </a:p>
        </p:txBody>
      </p:sp>
      <p:sp>
        <p:nvSpPr>
          <p:cNvPr id="58" name="Rectangle: Rounded Corners 57">
            <a:extLst>
              <a:ext uri="{FF2B5EF4-FFF2-40B4-BE49-F238E27FC236}">
                <a16:creationId xmlns:a16="http://schemas.microsoft.com/office/drawing/2014/main" id="{E9916B71-9EFD-4A7D-A464-316AC696036B}"/>
              </a:ext>
            </a:extLst>
          </p:cNvPr>
          <p:cNvSpPr/>
          <p:nvPr/>
        </p:nvSpPr>
        <p:spPr>
          <a:xfrm>
            <a:off x="8831443" y="3124421"/>
            <a:ext cx="1233588" cy="505417"/>
          </a:xfrm>
          <a:prstGeom prst="roundRect">
            <a:avLst/>
          </a:prstGeom>
          <a:solidFill>
            <a:srgbClr val="1D9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bg1"/>
                </a:solidFill>
                <a:latin typeface="Century Gothic" panose="020B0502020202020204" pitchFamily="34" charset="0"/>
              </a:rPr>
              <a:t>voz</a:t>
            </a:r>
            <a:endParaRPr lang="en-GB" sz="2400" b="1" dirty="0">
              <a:solidFill>
                <a:schemeClr val="bg1"/>
              </a:solidFill>
              <a:latin typeface="Century Gothic" panose="020B0502020202020204" pitchFamily="34" charset="0"/>
            </a:endParaRPr>
          </a:p>
        </p:txBody>
      </p:sp>
      <p:sp>
        <p:nvSpPr>
          <p:cNvPr id="60" name="TextBox 59">
            <a:extLst>
              <a:ext uri="{FF2B5EF4-FFF2-40B4-BE49-F238E27FC236}">
                <a16:creationId xmlns:a16="http://schemas.microsoft.com/office/drawing/2014/main" id="{825B809A-CD88-433C-9FDA-C529CBD9DFF7}"/>
              </a:ext>
            </a:extLst>
          </p:cNvPr>
          <p:cNvSpPr txBox="1"/>
          <p:nvPr/>
        </p:nvSpPr>
        <p:spPr>
          <a:xfrm>
            <a:off x="9589535" y="183311"/>
            <a:ext cx="1576100" cy="410474"/>
          </a:xfrm>
          <a:prstGeom prst="rect">
            <a:avLst/>
          </a:prstGeom>
          <a:solidFill>
            <a:srgbClr val="D2ECB6"/>
          </a:solidFill>
        </p:spPr>
        <p:txBody>
          <a:bodyPr wrap="square">
            <a:spAutoFit/>
          </a:bodyPr>
          <a:lstStyle/>
          <a:p>
            <a:r>
              <a:rPr lang="es-ES_tradnl" sz="2000" b="1" dirty="0">
                <a:solidFill>
                  <a:srgbClr val="1F4E79"/>
                </a:solidFill>
                <a:latin typeface="Century Gothic" panose="020B0502020202020204" pitchFamily="34" charset="0"/>
                <a:cs typeface="Calibri" panose="020F0502020204030204" pitchFamily="34" charset="0"/>
              </a:rPr>
              <a:t>su</a:t>
            </a:r>
            <a:r>
              <a:rPr lang="es-ES_tradnl" sz="2000" dirty="0">
                <a:solidFill>
                  <a:srgbClr val="1F4E79"/>
                </a:solidFill>
                <a:latin typeface="Century Gothic" panose="020B0502020202020204" pitchFamily="34" charset="0"/>
                <a:cs typeface="Calibri" panose="020F0502020204030204" pitchFamily="34" charset="0"/>
              </a:rPr>
              <a:t> = </a:t>
            </a:r>
            <a:r>
              <a:rPr lang="es-ES_tradnl" sz="2000" dirty="0" err="1">
                <a:solidFill>
                  <a:srgbClr val="1F4E79"/>
                </a:solidFill>
                <a:latin typeface="Century Gothic" panose="020B0502020202020204" pitchFamily="34" charset="0"/>
                <a:cs typeface="Calibri" panose="020F0502020204030204" pitchFamily="34" charset="0"/>
              </a:rPr>
              <a:t>his</a:t>
            </a:r>
            <a:r>
              <a:rPr lang="es-ES_tradnl" sz="2000" dirty="0">
                <a:solidFill>
                  <a:srgbClr val="1F4E79"/>
                </a:solidFill>
                <a:latin typeface="Century Gothic" panose="020B0502020202020204" pitchFamily="34" charset="0"/>
                <a:cs typeface="Calibri" panose="020F0502020204030204" pitchFamily="34" charset="0"/>
              </a:rPr>
              <a:t>/</a:t>
            </a:r>
            <a:r>
              <a:rPr lang="es-ES_tradnl" sz="2000" dirty="0" err="1">
                <a:solidFill>
                  <a:srgbClr val="1F4E79"/>
                </a:solidFill>
                <a:latin typeface="Century Gothic" panose="020B0502020202020204" pitchFamily="34" charset="0"/>
                <a:cs typeface="Calibri" panose="020F0502020204030204" pitchFamily="34" charset="0"/>
              </a:rPr>
              <a:t>her</a:t>
            </a:r>
            <a:endParaRPr lang="es-ES_tradnl" sz="2000" dirty="0">
              <a:solidFill>
                <a:srgbClr val="1F4E79"/>
              </a:solidFill>
              <a:latin typeface="Century Gothic" panose="020B0502020202020204" pitchFamily="34" charset="0"/>
              <a:cs typeface="Calibri" panose="020F0502020204030204" pitchFamily="34" charset="0"/>
            </a:endParaRPr>
          </a:p>
        </p:txBody>
      </p:sp>
      <p:sp>
        <p:nvSpPr>
          <p:cNvPr id="61" name="Rectangle 60">
            <a:hlinkClick r:id="" action="ppaction://noaction">
              <a:snd r:embed="rId14" name="3_1.wav"/>
            </a:hlinkClick>
            <a:extLst>
              <a:ext uri="{FF2B5EF4-FFF2-40B4-BE49-F238E27FC236}">
                <a16:creationId xmlns:a16="http://schemas.microsoft.com/office/drawing/2014/main" id="{6AD99518-0BFA-4F3F-AE4D-5B9C5243BE6A}"/>
              </a:ext>
            </a:extLst>
          </p:cNvPr>
          <p:cNvSpPr/>
          <p:nvPr/>
        </p:nvSpPr>
        <p:spPr>
          <a:xfrm>
            <a:off x="145626" y="772341"/>
            <a:ext cx="430446" cy="4186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1</a:t>
            </a:r>
          </a:p>
        </p:txBody>
      </p:sp>
      <p:sp>
        <p:nvSpPr>
          <p:cNvPr id="62" name="Rectangle 61">
            <a:hlinkClick r:id="" action="ppaction://noaction">
              <a:snd r:embed="rId15" name="3_2.wav"/>
            </a:hlinkClick>
            <a:extLst>
              <a:ext uri="{FF2B5EF4-FFF2-40B4-BE49-F238E27FC236}">
                <a16:creationId xmlns:a16="http://schemas.microsoft.com/office/drawing/2014/main" id="{46A3113C-5105-4553-8DC4-13E90626C23A}"/>
              </a:ext>
            </a:extLst>
          </p:cNvPr>
          <p:cNvSpPr/>
          <p:nvPr/>
        </p:nvSpPr>
        <p:spPr>
          <a:xfrm>
            <a:off x="155377" y="1437217"/>
            <a:ext cx="430446" cy="4186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2</a:t>
            </a:r>
          </a:p>
        </p:txBody>
      </p:sp>
      <p:sp>
        <p:nvSpPr>
          <p:cNvPr id="63" name="Rectangle 62">
            <a:hlinkClick r:id="" action="ppaction://noaction">
              <a:snd r:embed="rId16" name="3_3.wav"/>
            </a:hlinkClick>
            <a:extLst>
              <a:ext uri="{FF2B5EF4-FFF2-40B4-BE49-F238E27FC236}">
                <a16:creationId xmlns:a16="http://schemas.microsoft.com/office/drawing/2014/main" id="{5C2A1981-F2A9-48F5-92F9-38EADFF7F5B9}"/>
              </a:ext>
            </a:extLst>
          </p:cNvPr>
          <p:cNvSpPr/>
          <p:nvPr/>
        </p:nvSpPr>
        <p:spPr>
          <a:xfrm>
            <a:off x="141108" y="2098802"/>
            <a:ext cx="430446" cy="4186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Century Gothic" panose="020B0502020202020204" pitchFamily="34" charset="0"/>
              </a:rPr>
              <a:t>3</a:t>
            </a:r>
          </a:p>
        </p:txBody>
      </p:sp>
      <p:sp>
        <p:nvSpPr>
          <p:cNvPr id="64" name="Rectangle: Rounded Corners 63">
            <a:extLst>
              <a:ext uri="{FF2B5EF4-FFF2-40B4-BE49-F238E27FC236}">
                <a16:creationId xmlns:a16="http://schemas.microsoft.com/office/drawing/2014/main" id="{295EC998-13E9-4675-B537-83485E8D425D}"/>
              </a:ext>
            </a:extLst>
          </p:cNvPr>
          <p:cNvSpPr/>
          <p:nvPr/>
        </p:nvSpPr>
        <p:spPr>
          <a:xfrm>
            <a:off x="2105024" y="2628012"/>
            <a:ext cx="1559445" cy="499165"/>
          </a:xfrm>
          <a:prstGeom prst="roundRect">
            <a:avLst/>
          </a:prstGeom>
          <a:solidFill>
            <a:srgbClr val="CBF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rgbClr val="002060"/>
                </a:solidFill>
                <a:latin typeface="Century Gothic" panose="020B0502020202020204" pitchFamily="34" charset="0"/>
              </a:rPr>
              <a:t>he goes</a:t>
            </a:r>
          </a:p>
        </p:txBody>
      </p:sp>
      <p:sp>
        <p:nvSpPr>
          <p:cNvPr id="65" name="Rectangle: Rounded Corners 64">
            <a:extLst>
              <a:ext uri="{FF2B5EF4-FFF2-40B4-BE49-F238E27FC236}">
                <a16:creationId xmlns:a16="http://schemas.microsoft.com/office/drawing/2014/main" id="{BF6A1BDF-D5D9-4653-B54D-CE8CEC855FC4}"/>
              </a:ext>
            </a:extLst>
          </p:cNvPr>
          <p:cNvSpPr/>
          <p:nvPr/>
        </p:nvSpPr>
        <p:spPr>
          <a:xfrm>
            <a:off x="2126810" y="3108554"/>
            <a:ext cx="1534452" cy="478471"/>
          </a:xfrm>
          <a:prstGeom prst="roundRect">
            <a:avLst/>
          </a:prstGeom>
          <a:solidFill>
            <a:srgbClr val="1D9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bg1"/>
                </a:solidFill>
                <a:latin typeface="Century Gothic" panose="020B0502020202020204" pitchFamily="34" charset="0"/>
              </a:rPr>
              <a:t>va</a:t>
            </a:r>
            <a:endParaRPr lang="en-GB" sz="2400" b="1" dirty="0">
              <a:solidFill>
                <a:schemeClr val="bg1"/>
              </a:solidFill>
              <a:latin typeface="Century Gothic" panose="020B0502020202020204" pitchFamily="34" charset="0"/>
            </a:endParaRPr>
          </a:p>
        </p:txBody>
      </p:sp>
      <p:sp>
        <p:nvSpPr>
          <p:cNvPr id="66" name="Rectangle: Rounded Corners 65">
            <a:extLst>
              <a:ext uri="{FF2B5EF4-FFF2-40B4-BE49-F238E27FC236}">
                <a16:creationId xmlns:a16="http://schemas.microsoft.com/office/drawing/2014/main" id="{B1B4F5E5-5EC8-4548-BA08-5EF895FEF1A7}"/>
              </a:ext>
            </a:extLst>
          </p:cNvPr>
          <p:cNvSpPr/>
          <p:nvPr/>
        </p:nvSpPr>
        <p:spPr>
          <a:xfrm>
            <a:off x="10444949" y="2665136"/>
            <a:ext cx="1554135" cy="499165"/>
          </a:xfrm>
          <a:prstGeom prst="roundRect">
            <a:avLst/>
          </a:prstGeom>
          <a:solidFill>
            <a:srgbClr val="CBF5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Century Gothic" panose="020B0502020202020204" pitchFamily="34" charset="0"/>
              </a:rPr>
              <a:t>he sends</a:t>
            </a:r>
          </a:p>
        </p:txBody>
      </p:sp>
      <p:sp>
        <p:nvSpPr>
          <p:cNvPr id="67" name="Rectangle: Rounded Corners 66">
            <a:extLst>
              <a:ext uri="{FF2B5EF4-FFF2-40B4-BE49-F238E27FC236}">
                <a16:creationId xmlns:a16="http://schemas.microsoft.com/office/drawing/2014/main" id="{559515F3-11A7-42F9-9B7F-A29F52435055}"/>
              </a:ext>
            </a:extLst>
          </p:cNvPr>
          <p:cNvSpPr/>
          <p:nvPr/>
        </p:nvSpPr>
        <p:spPr>
          <a:xfrm>
            <a:off x="10454341" y="3135432"/>
            <a:ext cx="1561028" cy="503921"/>
          </a:xfrm>
          <a:prstGeom prst="roundRect">
            <a:avLst/>
          </a:prstGeom>
          <a:solidFill>
            <a:srgbClr val="1D9A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bg1"/>
                </a:solidFill>
                <a:latin typeface="Century Gothic" panose="020B0502020202020204" pitchFamily="34" charset="0"/>
              </a:rPr>
              <a:t>manda</a:t>
            </a:r>
            <a:endParaRPr lang="en-GB" sz="2400" b="1" dirty="0">
              <a:solidFill>
                <a:schemeClr val="bg1"/>
              </a:solidFill>
              <a:latin typeface="Century Gothic" panose="020B0502020202020204" pitchFamily="34" charset="0"/>
            </a:endParaRPr>
          </a:p>
        </p:txBody>
      </p:sp>
      <p:sp>
        <p:nvSpPr>
          <p:cNvPr id="41" name="TextBox 40">
            <a:extLst>
              <a:ext uri="{FF2B5EF4-FFF2-40B4-BE49-F238E27FC236}">
                <a16:creationId xmlns:a16="http://schemas.microsoft.com/office/drawing/2014/main" id="{29A385CD-4023-42B8-AC19-7598C37708CA}"/>
              </a:ext>
            </a:extLst>
          </p:cNvPr>
          <p:cNvSpPr txBox="1"/>
          <p:nvPr/>
        </p:nvSpPr>
        <p:spPr>
          <a:xfrm>
            <a:off x="5016500" y="5284849"/>
            <a:ext cx="7152063" cy="1200329"/>
          </a:xfrm>
          <a:prstGeom prst="rect">
            <a:avLst/>
          </a:prstGeom>
          <a:solidFill>
            <a:schemeClr val="accent4">
              <a:lumMod val="20000"/>
              <a:lumOff val="80000"/>
            </a:schemeClr>
          </a:solidFill>
        </p:spPr>
        <p:txBody>
          <a:bodyPr wrap="square">
            <a:spAutoFit/>
          </a:bodyPr>
          <a:lstStyle/>
          <a:p>
            <a:r>
              <a:rPr lang="en-GB" sz="2400" dirty="0">
                <a:solidFill>
                  <a:srgbClr val="002060"/>
                </a:solidFill>
                <a:latin typeface="Century Gothic" panose="020B0502020202020204" pitchFamily="34" charset="0"/>
              </a:rPr>
              <a:t>El </a:t>
            </a:r>
            <a:r>
              <a:rPr lang="en-GB" sz="2400" dirty="0" err="1">
                <a:solidFill>
                  <a:srgbClr val="002060"/>
                </a:solidFill>
                <a:latin typeface="Century Gothic" panose="020B0502020202020204" pitchFamily="34" charset="0"/>
              </a:rPr>
              <a:t>ay</a:t>
            </a:r>
            <a:r>
              <a:rPr lang="en-GB" sz="2400" b="0" i="0" dirty="0" err="1">
                <a:solidFill>
                  <a:srgbClr val="002060"/>
                </a:solidFill>
                <a:effectLst/>
                <a:latin typeface="Century Gothic" panose="020B0502020202020204" pitchFamily="34" charset="0"/>
              </a:rPr>
              <a:t>mara</a:t>
            </a:r>
            <a:r>
              <a:rPr lang="en-GB" sz="2400" b="0" i="0" dirty="0">
                <a:solidFill>
                  <a:srgbClr val="002060"/>
                </a:solidFill>
                <a:effectLst/>
                <a:latin typeface="Century Gothic" panose="020B0502020202020204" pitchFamily="34" charset="0"/>
              </a:rPr>
              <a:t>, el español y el </a:t>
            </a:r>
            <a:r>
              <a:rPr lang="en-GB" sz="2400" b="0" i="0" dirty="0" err="1">
                <a:solidFill>
                  <a:srgbClr val="002060"/>
                </a:solidFill>
                <a:effectLst/>
                <a:latin typeface="Century Gothic" panose="020B0502020202020204" pitchFamily="34" charset="0"/>
              </a:rPr>
              <a:t>quechua</a:t>
            </a:r>
            <a:r>
              <a:rPr lang="en-GB" sz="2400" b="0" i="0" dirty="0">
                <a:solidFill>
                  <a:srgbClr val="002060"/>
                </a:solidFill>
                <a:effectLst/>
                <a:latin typeface="Century Gothic" panose="020B0502020202020204" pitchFamily="34" charset="0"/>
              </a:rPr>
              <a:t> son </a:t>
            </a:r>
            <a:r>
              <a:rPr lang="en-GB" sz="2400" b="0" i="0" dirty="0" err="1">
                <a:solidFill>
                  <a:srgbClr val="002060"/>
                </a:solidFill>
                <a:effectLst/>
                <a:latin typeface="Century Gothic" panose="020B0502020202020204" pitchFamily="34" charset="0"/>
              </a:rPr>
              <a:t>lenguas</a:t>
            </a:r>
            <a:r>
              <a:rPr lang="en-GB" sz="2400" b="0" i="0" dirty="0">
                <a:solidFill>
                  <a:srgbClr val="002060"/>
                </a:solidFill>
                <a:effectLst/>
                <a:latin typeface="Century Gothic" panose="020B0502020202020204" pitchFamily="34" charset="0"/>
              </a:rPr>
              <a:t>* </a:t>
            </a:r>
            <a:r>
              <a:rPr lang="en-GB" sz="2400" b="0" i="0" dirty="0" err="1">
                <a:solidFill>
                  <a:srgbClr val="002060"/>
                </a:solidFill>
                <a:effectLst/>
                <a:latin typeface="Century Gothic" panose="020B0502020202020204" pitchFamily="34" charset="0"/>
              </a:rPr>
              <a:t>oficiales</a:t>
            </a:r>
            <a:r>
              <a:rPr lang="en-GB" sz="2400" b="0" i="0" dirty="0">
                <a:solidFill>
                  <a:srgbClr val="002060"/>
                </a:solidFill>
                <a:effectLst/>
                <a:latin typeface="Century Gothic" panose="020B0502020202020204" pitchFamily="34" charset="0"/>
              </a:rPr>
              <a:t> en Bolivia y Perú. También es una </a:t>
            </a:r>
            <a:r>
              <a:rPr lang="en-GB" sz="2400" b="0" i="0" dirty="0" err="1">
                <a:solidFill>
                  <a:srgbClr val="002060"/>
                </a:solidFill>
                <a:effectLst/>
                <a:latin typeface="Century Gothic" panose="020B0502020202020204" pitchFamily="34" charset="0"/>
              </a:rPr>
              <a:t>lengua</a:t>
            </a:r>
            <a:r>
              <a:rPr lang="en-GB" sz="2400" b="0" i="0" dirty="0">
                <a:solidFill>
                  <a:srgbClr val="002060"/>
                </a:solidFill>
                <a:effectLst/>
                <a:latin typeface="Century Gothic" panose="020B0502020202020204" pitchFamily="34" charset="0"/>
              </a:rPr>
              <a:t> </a:t>
            </a:r>
            <a:r>
              <a:rPr lang="en-GB" sz="2400" b="0" i="0" dirty="0" err="1">
                <a:solidFill>
                  <a:srgbClr val="002060"/>
                </a:solidFill>
                <a:effectLst/>
                <a:latin typeface="Century Gothic" panose="020B0502020202020204" pitchFamily="34" charset="0"/>
              </a:rPr>
              <a:t>minoritaria</a:t>
            </a:r>
            <a:r>
              <a:rPr lang="en-GB" sz="2400" b="0" i="0" dirty="0">
                <a:solidFill>
                  <a:srgbClr val="002060"/>
                </a:solidFill>
                <a:effectLst/>
                <a:latin typeface="Century Gothic" panose="020B0502020202020204" pitchFamily="34" charset="0"/>
              </a:rPr>
              <a:t>* en </a:t>
            </a:r>
            <a:r>
              <a:rPr lang="en-GB" sz="2400" b="0" i="0" dirty="0" err="1">
                <a:solidFill>
                  <a:srgbClr val="002060"/>
                </a:solidFill>
                <a:effectLst/>
                <a:latin typeface="Century Gothic" panose="020B0502020202020204" pitchFamily="34" charset="0"/>
              </a:rPr>
              <a:t>el</a:t>
            </a:r>
            <a:r>
              <a:rPr lang="en-GB" sz="2400" b="0" i="0" dirty="0">
                <a:solidFill>
                  <a:srgbClr val="002060"/>
                </a:solidFill>
                <a:effectLst/>
                <a:latin typeface="Century Gothic" panose="020B0502020202020204" pitchFamily="34" charset="0"/>
              </a:rPr>
              <a:t> </a:t>
            </a:r>
            <a:r>
              <a:rPr lang="en-GB" sz="2400" b="0" i="0" dirty="0" err="1">
                <a:solidFill>
                  <a:srgbClr val="002060"/>
                </a:solidFill>
                <a:effectLst/>
                <a:latin typeface="Century Gothic" panose="020B0502020202020204" pitchFamily="34" charset="0"/>
              </a:rPr>
              <a:t>norte</a:t>
            </a:r>
            <a:r>
              <a:rPr lang="en-GB" sz="2400" b="0" i="0" dirty="0">
                <a:solidFill>
                  <a:srgbClr val="002060"/>
                </a:solidFill>
                <a:effectLst/>
                <a:latin typeface="Century Gothic" panose="020B0502020202020204" pitchFamily="34" charset="0"/>
              </a:rPr>
              <a:t> de Chile.</a:t>
            </a:r>
            <a:endParaRPr lang="en-GB" sz="2400" dirty="0">
              <a:solidFill>
                <a:srgbClr val="002060"/>
              </a:solidFill>
              <a:latin typeface="Century Gothic" panose="020B0502020202020204" pitchFamily="34" charset="0"/>
            </a:endParaRPr>
          </a:p>
        </p:txBody>
      </p:sp>
      <p:grpSp>
        <p:nvGrpSpPr>
          <p:cNvPr id="44" name="Group 43">
            <a:extLst>
              <a:ext uri="{FF2B5EF4-FFF2-40B4-BE49-F238E27FC236}">
                <a16:creationId xmlns:a16="http://schemas.microsoft.com/office/drawing/2014/main" id="{85DF79B4-1BE9-4B40-A953-C36BB4D96E24}"/>
              </a:ext>
            </a:extLst>
          </p:cNvPr>
          <p:cNvGrpSpPr/>
          <p:nvPr/>
        </p:nvGrpSpPr>
        <p:grpSpPr>
          <a:xfrm>
            <a:off x="11128005" y="4502900"/>
            <a:ext cx="1063995" cy="973104"/>
            <a:chOff x="6210543" y="3764108"/>
            <a:chExt cx="801046" cy="775262"/>
          </a:xfrm>
        </p:grpSpPr>
        <p:sp>
          <p:nvSpPr>
            <p:cNvPr id="45" name="Oval 44">
              <a:extLst>
                <a:ext uri="{FF2B5EF4-FFF2-40B4-BE49-F238E27FC236}">
                  <a16:creationId xmlns:a16="http://schemas.microsoft.com/office/drawing/2014/main" id="{088A3182-4C46-4431-B8D9-773A86E90CBA}"/>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6" name="Picture 45">
              <a:extLst>
                <a:ext uri="{FF2B5EF4-FFF2-40B4-BE49-F238E27FC236}">
                  <a16:creationId xmlns:a16="http://schemas.microsoft.com/office/drawing/2014/main" id="{314CCDAE-BFB9-49FF-ACA0-9966A91810FC}"/>
                </a:ext>
              </a:extLst>
            </p:cNvPr>
            <p:cNvPicPr>
              <a:picLocks noChangeAspect="1"/>
            </p:cNvPicPr>
            <p:nvPr/>
          </p:nvPicPr>
          <p:blipFill rotWithShape="1">
            <a:blip r:embed="rId17">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47" name="Picture 46" descr="A picture containing text, tableware, cup, clipart&#10;&#10;Description automatically generated">
              <a:extLst>
                <a:ext uri="{FF2B5EF4-FFF2-40B4-BE49-F238E27FC236}">
                  <a16:creationId xmlns:a16="http://schemas.microsoft.com/office/drawing/2014/main" id="{118F309F-AE18-4543-85CB-3E59DDD3911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pic>
        <p:nvPicPr>
          <p:cNvPr id="1026" name="Picture 2">
            <a:extLst>
              <a:ext uri="{FF2B5EF4-FFF2-40B4-BE49-F238E27FC236}">
                <a16:creationId xmlns:a16="http://schemas.microsoft.com/office/drawing/2014/main" id="{3C47FB31-E7F2-4E3D-AB70-6472C5BCE6ED}"/>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83856" y="4746992"/>
            <a:ext cx="3175000" cy="16470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08CB9539-4416-4F2C-975B-58EC0972BAA1}"/>
              </a:ext>
            </a:extLst>
          </p:cNvPr>
          <p:cNvSpPr txBox="1"/>
          <p:nvPr/>
        </p:nvSpPr>
        <p:spPr>
          <a:xfrm>
            <a:off x="1119670" y="6226923"/>
            <a:ext cx="1438214" cy="523220"/>
          </a:xfrm>
          <a:prstGeom prst="rect">
            <a:avLst/>
          </a:prstGeom>
          <a:solidFill>
            <a:schemeClr val="bg1"/>
          </a:solidFill>
        </p:spPr>
        <p:txBody>
          <a:bodyPr wrap="none" rtlCol="0">
            <a:spAutoFit/>
          </a:bodyPr>
          <a:lstStyle/>
          <a:p>
            <a:r>
              <a:rPr lang="en-GB" sz="2800" dirty="0">
                <a:solidFill>
                  <a:srgbClr val="002060"/>
                </a:solidFill>
                <a:latin typeface="Segoe Print" panose="02000600000000000000" pitchFamily="2" charset="0"/>
              </a:rPr>
              <a:t>Iquique</a:t>
            </a:r>
          </a:p>
        </p:txBody>
      </p:sp>
      <p:sp>
        <p:nvSpPr>
          <p:cNvPr id="59" name="TextBox 58">
            <a:extLst>
              <a:ext uri="{FF2B5EF4-FFF2-40B4-BE49-F238E27FC236}">
                <a16:creationId xmlns:a16="http://schemas.microsoft.com/office/drawing/2014/main" id="{CEDEBF7B-2E12-4286-BE91-74A49DD7503E}"/>
              </a:ext>
            </a:extLst>
          </p:cNvPr>
          <p:cNvSpPr txBox="1"/>
          <p:nvPr/>
        </p:nvSpPr>
        <p:spPr>
          <a:xfrm>
            <a:off x="9109075" y="1798768"/>
            <a:ext cx="3059488" cy="707886"/>
          </a:xfrm>
          <a:prstGeom prst="rect">
            <a:avLst/>
          </a:prstGeom>
          <a:solidFill>
            <a:srgbClr val="CEEAB0"/>
          </a:solidFill>
        </p:spPr>
        <p:txBody>
          <a:bodyPr wrap="square">
            <a:spAutoFit/>
          </a:bodyPr>
          <a:lstStyle/>
          <a:p>
            <a:r>
              <a:rPr lang="es-ES_tradnl" sz="2000" dirty="0">
                <a:solidFill>
                  <a:srgbClr val="1F4E79"/>
                </a:solidFill>
                <a:latin typeface="Century Gothic" panose="020B0502020202020204" pitchFamily="34" charset="0"/>
                <a:cs typeface="Calibri" panose="020F0502020204030204" pitchFamily="34" charset="0"/>
              </a:rPr>
              <a:t>(la) </a:t>
            </a:r>
            <a:r>
              <a:rPr lang="es-ES_tradnl" sz="2000" b="1" dirty="0">
                <a:solidFill>
                  <a:srgbClr val="1F4E79"/>
                </a:solidFill>
                <a:latin typeface="Century Gothic" panose="020B0502020202020204" pitchFamily="34" charset="0"/>
                <a:cs typeface="Calibri" panose="020F0502020204030204" pitchFamily="34" charset="0"/>
              </a:rPr>
              <a:t>lengua</a:t>
            </a:r>
            <a:r>
              <a:rPr lang="es-ES_tradnl" sz="2000" dirty="0">
                <a:solidFill>
                  <a:srgbClr val="1F4E79"/>
                </a:solidFill>
                <a:latin typeface="Century Gothic" panose="020B0502020202020204" pitchFamily="34" charset="0"/>
                <a:cs typeface="Calibri" panose="020F0502020204030204" pitchFamily="34" charset="0"/>
              </a:rPr>
              <a:t> = </a:t>
            </a:r>
            <a:r>
              <a:rPr lang="es-ES_tradnl" sz="2000" dirty="0" err="1">
                <a:solidFill>
                  <a:srgbClr val="1F4E79"/>
                </a:solidFill>
                <a:latin typeface="Century Gothic" panose="020B0502020202020204" pitchFamily="34" charset="0"/>
                <a:cs typeface="Calibri" panose="020F0502020204030204" pitchFamily="34" charset="0"/>
              </a:rPr>
              <a:t>language</a:t>
            </a:r>
            <a:endParaRPr lang="es-ES_tradnl" sz="2000" dirty="0">
              <a:solidFill>
                <a:srgbClr val="1F4E79"/>
              </a:solidFill>
              <a:latin typeface="Century Gothic" panose="020B0502020202020204" pitchFamily="34" charset="0"/>
              <a:cs typeface="Calibri" panose="020F0502020204030204" pitchFamily="34" charset="0"/>
            </a:endParaRPr>
          </a:p>
          <a:p>
            <a:r>
              <a:rPr lang="es-ES_tradnl" sz="2000" b="1" dirty="0">
                <a:solidFill>
                  <a:srgbClr val="1F4E79"/>
                </a:solidFill>
                <a:latin typeface="Century Gothic" panose="020B0502020202020204" pitchFamily="34" charset="0"/>
                <a:cs typeface="Calibri" panose="020F0502020204030204" pitchFamily="34" charset="0"/>
              </a:rPr>
              <a:t>minoritaria</a:t>
            </a:r>
            <a:r>
              <a:rPr lang="es-ES_tradnl" sz="2000" dirty="0">
                <a:solidFill>
                  <a:srgbClr val="1F4E79"/>
                </a:solidFill>
                <a:latin typeface="Century Gothic" panose="020B0502020202020204" pitchFamily="34" charset="0"/>
                <a:cs typeface="Calibri" panose="020F0502020204030204" pitchFamily="34" charset="0"/>
              </a:rPr>
              <a:t> = </a:t>
            </a:r>
            <a:r>
              <a:rPr lang="es-ES_tradnl" sz="2000" dirty="0" err="1">
                <a:solidFill>
                  <a:srgbClr val="1F4E79"/>
                </a:solidFill>
                <a:latin typeface="Century Gothic" panose="020B0502020202020204" pitchFamily="34" charset="0"/>
                <a:cs typeface="Calibri" panose="020F0502020204030204" pitchFamily="34" charset="0"/>
              </a:rPr>
              <a:t>minority</a:t>
            </a:r>
            <a:endParaRPr lang="en-GB" sz="2000" dirty="0"/>
          </a:p>
        </p:txBody>
      </p:sp>
      <p:sp>
        <p:nvSpPr>
          <p:cNvPr id="39" name="Speech Bubble: Rectangle with Corners Rounded 38">
            <a:extLst>
              <a:ext uri="{FF2B5EF4-FFF2-40B4-BE49-F238E27FC236}">
                <a16:creationId xmlns:a16="http://schemas.microsoft.com/office/drawing/2014/main" id="{C56AEF51-F1FD-4B38-934A-1D6A1DB84609}"/>
              </a:ext>
            </a:extLst>
          </p:cNvPr>
          <p:cNvSpPr/>
          <p:nvPr/>
        </p:nvSpPr>
        <p:spPr>
          <a:xfrm>
            <a:off x="3651619" y="3697359"/>
            <a:ext cx="2956999" cy="1305564"/>
          </a:xfrm>
          <a:prstGeom prst="wedgeRoundRectCallout">
            <a:avLst>
              <a:gd name="adj1" fmla="val -51194"/>
              <a:gd name="adj2" fmla="val 79873"/>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solidFill>
                  <a:srgbClr val="002060"/>
                </a:solidFill>
                <a:latin typeface="Century Gothic" panose="020B0502020202020204" pitchFamily="34" charset="0"/>
              </a:rPr>
              <a:t>En </a:t>
            </a:r>
            <a:r>
              <a:rPr lang="es-ES" sz="2400" dirty="0" err="1">
                <a:solidFill>
                  <a:srgbClr val="002060"/>
                </a:solidFill>
                <a:latin typeface="Century Gothic" panose="020B0502020202020204" pitchFamily="34" charset="0"/>
              </a:rPr>
              <a:t>aymara</a:t>
            </a:r>
            <a:r>
              <a:rPr lang="es-ES" sz="2400" dirty="0">
                <a:solidFill>
                  <a:srgbClr val="002060"/>
                </a:solidFill>
                <a:latin typeface="Century Gothic" panose="020B0502020202020204" pitchFamily="34" charset="0"/>
              </a:rPr>
              <a:t>, </a:t>
            </a:r>
            <a:r>
              <a:rPr lang="es-ES" sz="2400" b="1" dirty="0" err="1">
                <a:solidFill>
                  <a:srgbClr val="002060"/>
                </a:solidFill>
                <a:latin typeface="Century Gothic" panose="020B0502020202020204" pitchFamily="34" charset="0"/>
              </a:rPr>
              <a:t>Iki</a:t>
            </a:r>
            <a:r>
              <a:rPr lang="es-ES" sz="2400" dirty="0">
                <a:solidFill>
                  <a:srgbClr val="002060"/>
                </a:solidFill>
                <a:latin typeface="Century Gothic" panose="020B0502020202020204" pitchFamily="34" charset="0"/>
              </a:rPr>
              <a:t> </a:t>
            </a:r>
            <a:r>
              <a:rPr lang="es-ES" sz="2400" b="1" dirty="0" err="1">
                <a:solidFill>
                  <a:srgbClr val="002060"/>
                </a:solidFill>
                <a:latin typeface="Century Gothic" panose="020B0502020202020204" pitchFamily="34" charset="0"/>
              </a:rPr>
              <a:t>Iki</a:t>
            </a:r>
            <a:r>
              <a:rPr lang="es-ES" sz="2400" dirty="0">
                <a:solidFill>
                  <a:srgbClr val="002060"/>
                </a:solidFill>
                <a:latin typeface="Century Gothic" panose="020B0502020202020204" pitchFamily="34" charset="0"/>
              </a:rPr>
              <a:t> significa ‘'lugar de sueños*’ </a:t>
            </a:r>
            <a:r>
              <a:rPr lang="en-GB" sz="2400" dirty="0">
                <a:solidFill>
                  <a:srgbClr val="002060"/>
                </a:solidFill>
                <a:latin typeface="Century Gothic" panose="020B0502020202020204" pitchFamily="34" charset="0"/>
              </a:rPr>
              <a:t>😴.</a:t>
            </a:r>
          </a:p>
        </p:txBody>
      </p:sp>
      <p:sp>
        <p:nvSpPr>
          <p:cNvPr id="34" name="TextBox 33">
            <a:extLst>
              <a:ext uri="{FF2B5EF4-FFF2-40B4-BE49-F238E27FC236}">
                <a16:creationId xmlns:a16="http://schemas.microsoft.com/office/drawing/2014/main" id="{A461BCF4-6BA0-4F83-8E0D-ADA34AE6FDC5}"/>
              </a:ext>
            </a:extLst>
          </p:cNvPr>
          <p:cNvSpPr txBox="1"/>
          <p:nvPr/>
        </p:nvSpPr>
        <p:spPr>
          <a:xfrm>
            <a:off x="9128677" y="1396445"/>
            <a:ext cx="3059488" cy="400110"/>
          </a:xfrm>
          <a:prstGeom prst="rect">
            <a:avLst/>
          </a:prstGeom>
          <a:solidFill>
            <a:srgbClr val="D2ECB6"/>
          </a:solidFill>
        </p:spPr>
        <p:txBody>
          <a:bodyPr wrap="square">
            <a:spAutoFit/>
          </a:bodyPr>
          <a:lstStyle/>
          <a:p>
            <a:r>
              <a:rPr lang="es-ES_tradnl" sz="2000" dirty="0">
                <a:solidFill>
                  <a:srgbClr val="1F4E79"/>
                </a:solidFill>
                <a:latin typeface="Century Gothic" panose="020B0502020202020204" pitchFamily="34" charset="0"/>
                <a:cs typeface="Calibri" panose="020F0502020204030204" pitchFamily="34" charset="0"/>
              </a:rPr>
              <a:t>(el)</a:t>
            </a:r>
            <a:r>
              <a:rPr lang="es-ES_tradnl" sz="2000" b="1" dirty="0">
                <a:solidFill>
                  <a:srgbClr val="1F4E79"/>
                </a:solidFill>
                <a:latin typeface="Century Gothic" panose="020B0502020202020204" pitchFamily="34" charset="0"/>
                <a:cs typeface="Calibri" panose="020F0502020204030204" pitchFamily="34" charset="0"/>
              </a:rPr>
              <a:t> sueño</a:t>
            </a:r>
            <a:r>
              <a:rPr lang="es-ES_tradnl" sz="2000" dirty="0">
                <a:solidFill>
                  <a:srgbClr val="1F4E79"/>
                </a:solidFill>
                <a:latin typeface="Century Gothic" panose="020B0502020202020204" pitchFamily="34" charset="0"/>
                <a:cs typeface="Calibri" panose="020F0502020204030204" pitchFamily="34" charset="0"/>
              </a:rPr>
              <a:t> = </a:t>
            </a:r>
            <a:r>
              <a:rPr lang="es-ES_tradnl" sz="2000" dirty="0" err="1">
                <a:solidFill>
                  <a:srgbClr val="1F4E79"/>
                </a:solidFill>
                <a:latin typeface="Century Gothic" panose="020B0502020202020204" pitchFamily="34" charset="0"/>
                <a:cs typeface="Calibri" panose="020F0502020204030204" pitchFamily="34" charset="0"/>
              </a:rPr>
              <a:t>dream</a:t>
            </a:r>
            <a:endParaRPr lang="es-ES_tradnl" sz="2000" dirty="0">
              <a:solidFill>
                <a:srgbClr val="1F4E79"/>
              </a:solidFill>
              <a:latin typeface="Century Gothic" panose="020B0502020202020204" pitchFamily="34" charset="0"/>
              <a:cs typeface="Calibri" panose="020F0502020204030204" pitchFamily="34" charset="0"/>
            </a:endParaRPr>
          </a:p>
        </p:txBody>
      </p:sp>
    </p:spTree>
    <p:extLst>
      <p:ext uri="{BB962C8B-B14F-4D97-AF65-F5344CB8AC3E}">
        <p14:creationId xmlns:p14="http://schemas.microsoft.com/office/powerpoint/2010/main" val="2289073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subTnLst>
                                    <p:audio>
                                      <p:cMediaNode>
                                        <p:cTn display="0" masterRel="sameClick">
                                          <p:stCondLst>
                                            <p:cond evt="begin" delay="0">
                                              <p:tn val="5"/>
                                            </p:cond>
                                          </p:stCondLst>
                                          <p:endCondLst>
                                            <p:cond evt="onStopAudio" delay="0">
                                              <p:tgtEl>
                                                <p:sldTgt/>
                                              </p:tgtEl>
                                            </p:cond>
                                          </p:endCondLst>
                                        </p:cTn>
                                        <p:tgtEl>
                                          <p:sndTgt r:embed="rId3" name="3_4.wav"/>
                                        </p:tgtEl>
                                      </p:cMediaNode>
                                    </p:audio>
                                  </p:subTnLst>
                                </p:cTn>
                              </p:par>
                              <p:par>
                                <p:cTn id="8" presetID="1"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500"/>
                                        <p:tgtEl>
                                          <p:spTgt spid="41"/>
                                        </p:tgtEl>
                                      </p:cBhvr>
                                    </p:animEffect>
                                  </p:childTnLst>
                                  <p:subTnLst>
                                    <p:audio>
                                      <p:cMediaNode>
                                        <p:cTn display="0" masterRel="sameClick">
                                          <p:stCondLst>
                                            <p:cond evt="begin" delay="0">
                                              <p:tn val="12"/>
                                            </p:cond>
                                          </p:stCondLst>
                                          <p:endCondLst>
                                            <p:cond evt="onStopAudio" delay="0">
                                              <p:tgtEl>
                                                <p:sldTgt/>
                                              </p:tgtEl>
                                            </p:cond>
                                          </p:endCondLst>
                                        </p:cTn>
                                        <p:tgtEl>
                                          <p:sndTgt r:embed="rId4" name="3_5.wav"/>
                                        </p:tgtEl>
                                      </p:cMediaNode>
                                    </p:audio>
                                  </p:subTnLst>
                                </p:cTn>
                              </p:par>
                              <p:par>
                                <p:cTn id="15" presetID="10" presetClass="entr" presetSubtype="0" fill="hold" nodeType="with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500"/>
                                        <p:tgtEl>
                                          <p:spTgt spid="4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9"/>
                                        </p:tgtEl>
                                        <p:attrNameLst>
                                          <p:attrName>style.visibility</p:attrName>
                                        </p:attrNameLst>
                                      </p:cBhvr>
                                      <p:to>
                                        <p:strVal val="visible"/>
                                      </p:to>
                                    </p:set>
                                    <p:animEffect transition="in" filter="fade">
                                      <p:cBhvr>
                                        <p:cTn id="20"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49"/>
                    </p:tgtEl>
                  </p:cond>
                </p:stCondLst>
                <p:endSync evt="end" delay="0">
                  <p:rtn val="all"/>
                </p:endSync>
                <p:childTnLst>
                  <p:par>
                    <p:cTn id="22" fill="hold">
                      <p:stCondLst>
                        <p:cond delay="0"/>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wipe(up)">
                                      <p:cBhvr>
                                        <p:cTn id="26" dur="500"/>
                                        <p:tgtEl>
                                          <p:spTgt spid="51"/>
                                        </p:tgtEl>
                                      </p:cBhvr>
                                    </p:animEffect>
                                  </p:childTnLst>
                                  <p:subTnLst>
                                    <p:audio>
                                      <p:cMediaNode>
                                        <p:cTn display="0" masterRel="sameClick">
                                          <p:stCondLst>
                                            <p:cond evt="begin" delay="0">
                                              <p:tn val="24"/>
                                            </p:cond>
                                          </p:stCondLst>
                                          <p:endCondLst>
                                            <p:cond evt="onStopAudio" delay="0">
                                              <p:tgtEl>
                                                <p:sldTgt/>
                                              </p:tgtEl>
                                            </p:cond>
                                          </p:endCondLst>
                                        </p:cTn>
                                        <p:tgtEl>
                                          <p:sndTgt r:embed="rId5" name="3_norte.wav"/>
                                        </p:tgtEl>
                                      </p:cMediaNode>
                                    </p:audio>
                                  </p:subTnLst>
                                </p:cTn>
                              </p:par>
                            </p:childTnLst>
                          </p:cTn>
                        </p:par>
                      </p:childTnLst>
                    </p:cTn>
                  </p:par>
                </p:childTnLst>
              </p:cTn>
              <p:nextCondLst>
                <p:cond evt="onClick" delay="0">
                  <p:tgtEl>
                    <p:spTgt spid="49"/>
                  </p:tgtEl>
                </p:cond>
              </p:nextCondLst>
            </p:seq>
            <p:seq concurrent="1" nextAc="seek">
              <p:cTn id="27" restart="whenNotActive" fill="hold" evtFilter="cancelBubble" nodeType="interactiveSeq">
                <p:stCondLst>
                  <p:cond evt="onClick" delay="0">
                    <p:tgtEl>
                      <p:spTgt spid="50"/>
                    </p:tgtEl>
                  </p:cond>
                </p:stCondLst>
                <p:endSync evt="end" delay="0">
                  <p:rtn val="all"/>
                </p:endSync>
                <p:childTnLst>
                  <p:par>
                    <p:cTn id="28" fill="hold">
                      <p:stCondLst>
                        <p:cond delay="0"/>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52"/>
                                        </p:tgtEl>
                                        <p:attrNameLst>
                                          <p:attrName>style.visibility</p:attrName>
                                        </p:attrNameLst>
                                      </p:cBhvr>
                                      <p:to>
                                        <p:strVal val="visible"/>
                                      </p:to>
                                    </p:set>
                                    <p:animEffect transition="in" filter="wipe(up)">
                                      <p:cBhvr>
                                        <p:cTn id="32" dur="500"/>
                                        <p:tgtEl>
                                          <p:spTgt spid="52"/>
                                        </p:tgtEl>
                                      </p:cBhvr>
                                    </p:animEffect>
                                  </p:childTnLst>
                                  <p:subTnLst>
                                    <p:audio>
                                      <p:cMediaNode>
                                        <p:cTn display="0" masterRel="sameClick">
                                          <p:stCondLst>
                                            <p:cond evt="begin" delay="0">
                                              <p:tn val="30"/>
                                            </p:cond>
                                          </p:stCondLst>
                                          <p:endCondLst>
                                            <p:cond evt="onStopAudio" delay="0">
                                              <p:tgtEl>
                                                <p:sldTgt/>
                                              </p:tgtEl>
                                            </p:cond>
                                          </p:endCondLst>
                                        </p:cTn>
                                        <p:tgtEl>
                                          <p:sndTgt r:embed="rId6" name="3_al.wav"/>
                                        </p:tgtEl>
                                      </p:cMediaNode>
                                    </p:audio>
                                  </p:subTnLst>
                                </p:cTn>
                              </p:par>
                            </p:childTnLst>
                          </p:cTn>
                        </p:par>
                      </p:childTnLst>
                    </p:cTn>
                  </p:par>
                </p:childTnLst>
              </p:cTn>
              <p:nextCondLst>
                <p:cond evt="onClick" delay="0">
                  <p:tgtEl>
                    <p:spTgt spid="50"/>
                  </p:tgtEl>
                </p:cond>
              </p:nextCondLst>
            </p:seq>
            <p:seq concurrent="1" nextAc="seek">
              <p:cTn id="33" restart="whenNotActive" fill="hold" evtFilter="cancelBubble" nodeType="interactiveSeq">
                <p:stCondLst>
                  <p:cond evt="onClick" delay="0">
                    <p:tgtEl>
                      <p:spTgt spid="53"/>
                    </p:tgtEl>
                  </p:cond>
                </p:stCondLst>
                <p:endSync evt="end" delay="0">
                  <p:rtn val="all"/>
                </p:endSync>
                <p:childTnLst>
                  <p:par>
                    <p:cTn id="34" fill="hold">
                      <p:stCondLst>
                        <p:cond delay="0"/>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54"/>
                                        </p:tgtEl>
                                        <p:attrNameLst>
                                          <p:attrName>style.visibility</p:attrName>
                                        </p:attrNameLst>
                                      </p:cBhvr>
                                      <p:to>
                                        <p:strVal val="visible"/>
                                      </p:to>
                                    </p:set>
                                    <p:animEffect transition="in" filter="wipe(up)">
                                      <p:cBhvr>
                                        <p:cTn id="38" dur="500"/>
                                        <p:tgtEl>
                                          <p:spTgt spid="54"/>
                                        </p:tgtEl>
                                      </p:cBhvr>
                                    </p:animEffect>
                                  </p:childTnLst>
                                  <p:subTnLst>
                                    <p:audio>
                                      <p:cMediaNode>
                                        <p:cTn display="0" masterRel="sameClick">
                                          <p:stCondLst>
                                            <p:cond evt="begin" delay="0">
                                              <p:tn val="36"/>
                                            </p:cond>
                                          </p:stCondLst>
                                          <p:endCondLst>
                                            <p:cond evt="onStopAudio" delay="0">
                                              <p:tgtEl>
                                                <p:sldTgt/>
                                              </p:tgtEl>
                                            </p:cond>
                                          </p:endCondLst>
                                        </p:cTn>
                                        <p:tgtEl>
                                          <p:sndTgt r:embed="rId7" name="3_a.wav"/>
                                        </p:tgtEl>
                                      </p:cMediaNode>
                                    </p:audio>
                                  </p:subTnLst>
                                </p:cTn>
                              </p:par>
                            </p:childTnLst>
                          </p:cTn>
                        </p:par>
                      </p:childTnLst>
                    </p:cTn>
                  </p:par>
                </p:childTnLst>
              </p:cTn>
              <p:nextCondLst>
                <p:cond evt="onClick" delay="0">
                  <p:tgtEl>
                    <p:spTgt spid="53"/>
                  </p:tgtEl>
                </p:cond>
              </p:nextCondLst>
            </p:seq>
            <p:seq concurrent="1" nextAc="seek">
              <p:cTn id="39" restart="whenNotActive" fill="hold" evtFilter="cancelBubble" nodeType="interactiveSeq">
                <p:stCondLst>
                  <p:cond evt="onClick" delay="0">
                    <p:tgtEl>
                      <p:spTgt spid="55"/>
                    </p:tgtEl>
                  </p:cond>
                </p:stCondLst>
                <p:endSync evt="end" delay="0">
                  <p:rtn val="all"/>
                </p:endSync>
                <p:childTnLst>
                  <p:par>
                    <p:cTn id="40" fill="hold">
                      <p:stCondLst>
                        <p:cond delay="0"/>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56"/>
                                        </p:tgtEl>
                                        <p:attrNameLst>
                                          <p:attrName>style.visibility</p:attrName>
                                        </p:attrNameLst>
                                      </p:cBhvr>
                                      <p:to>
                                        <p:strVal val="visible"/>
                                      </p:to>
                                    </p:set>
                                    <p:animEffect transition="in" filter="wipe(up)">
                                      <p:cBhvr>
                                        <p:cTn id="44" dur="500"/>
                                        <p:tgtEl>
                                          <p:spTgt spid="56"/>
                                        </p:tgtEl>
                                      </p:cBhvr>
                                    </p:animEffect>
                                  </p:childTnLst>
                                  <p:subTnLst>
                                    <p:audio>
                                      <p:cMediaNode>
                                        <p:cTn display="0" masterRel="sameClick">
                                          <p:stCondLst>
                                            <p:cond evt="begin" delay="0">
                                              <p:tn val="42"/>
                                            </p:cond>
                                          </p:stCondLst>
                                          <p:endCondLst>
                                            <p:cond evt="onStopAudio" delay="0">
                                              <p:tgtEl>
                                                <p:sldTgt/>
                                              </p:tgtEl>
                                            </p:cond>
                                          </p:endCondLst>
                                        </p:cTn>
                                        <p:tgtEl>
                                          <p:sndTgt r:embed="rId8" name="3_unpueblo.wav"/>
                                        </p:tgtEl>
                                      </p:cMediaNode>
                                    </p:audio>
                                  </p:subTnLst>
                                </p:cTn>
                              </p:par>
                            </p:childTnLst>
                          </p:cTn>
                        </p:par>
                      </p:childTnLst>
                    </p:cTn>
                  </p:par>
                </p:childTnLst>
              </p:cTn>
              <p:nextCondLst>
                <p:cond evt="onClick" delay="0">
                  <p:tgtEl>
                    <p:spTgt spid="55"/>
                  </p:tgtEl>
                </p:cond>
              </p:nextCondLst>
            </p:seq>
            <p:seq concurrent="1" nextAc="seek">
              <p:cTn id="45" restart="whenNotActive" fill="hold" evtFilter="cancelBubble" nodeType="interactiveSeq">
                <p:stCondLst>
                  <p:cond evt="onClick" delay="0">
                    <p:tgtEl>
                      <p:spTgt spid="57"/>
                    </p:tgtEl>
                  </p:cond>
                </p:stCondLst>
                <p:endSync evt="end" delay="0">
                  <p:rtn val="all"/>
                </p:endSync>
                <p:childTnLst>
                  <p:par>
                    <p:cTn id="46" fill="hold">
                      <p:stCondLst>
                        <p:cond delay="0"/>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58"/>
                                        </p:tgtEl>
                                        <p:attrNameLst>
                                          <p:attrName>style.visibility</p:attrName>
                                        </p:attrNameLst>
                                      </p:cBhvr>
                                      <p:to>
                                        <p:strVal val="visible"/>
                                      </p:to>
                                    </p:set>
                                    <p:animEffect transition="in" filter="wipe(up)">
                                      <p:cBhvr>
                                        <p:cTn id="50" dur="500"/>
                                        <p:tgtEl>
                                          <p:spTgt spid="58"/>
                                        </p:tgtEl>
                                      </p:cBhvr>
                                    </p:animEffect>
                                  </p:childTnLst>
                                  <p:subTnLst>
                                    <p:audio>
                                      <p:cMediaNode>
                                        <p:cTn display="0" masterRel="sameClick">
                                          <p:stCondLst>
                                            <p:cond evt="begin" delay="0">
                                              <p:tn val="48"/>
                                            </p:cond>
                                          </p:stCondLst>
                                          <p:endCondLst>
                                            <p:cond evt="onStopAudio" delay="0">
                                              <p:tgtEl>
                                                <p:sldTgt/>
                                              </p:tgtEl>
                                            </p:cond>
                                          </p:endCondLst>
                                        </p:cTn>
                                        <p:tgtEl>
                                          <p:sndTgt r:embed="rId9" name="3_voz.wav"/>
                                        </p:tgtEl>
                                      </p:cMediaNode>
                                    </p:audio>
                                  </p:subTnLst>
                                </p:cTn>
                              </p:par>
                            </p:childTnLst>
                          </p:cTn>
                        </p:par>
                      </p:childTnLst>
                    </p:cTn>
                  </p:par>
                </p:childTnLst>
              </p:cTn>
              <p:nextCondLst>
                <p:cond evt="onClick" delay="0">
                  <p:tgtEl>
                    <p:spTgt spid="57"/>
                  </p:tgtEl>
                </p:cond>
              </p:nextCondLst>
            </p:seq>
            <p:seq concurrent="1" nextAc="seek">
              <p:cTn id="51" restart="whenNotActive" fill="hold" evtFilter="cancelBubble" nodeType="interactiveSeq">
                <p:stCondLst>
                  <p:cond evt="onClick" delay="0">
                    <p:tgtEl>
                      <p:spTgt spid="64"/>
                    </p:tgtEl>
                  </p:cond>
                </p:stCondLst>
                <p:endSync evt="end" delay="0">
                  <p:rtn val="all"/>
                </p:endSync>
                <p:childTnLst>
                  <p:par>
                    <p:cTn id="52" fill="hold">
                      <p:stCondLst>
                        <p:cond delay="0"/>
                      </p:stCondLst>
                      <p:childTnLst>
                        <p:par>
                          <p:cTn id="53" fill="hold">
                            <p:stCondLst>
                              <p:cond delay="0"/>
                            </p:stCondLst>
                            <p:childTnLst>
                              <p:par>
                                <p:cTn id="54" presetID="22" presetClass="entr" presetSubtype="1" fill="hold" grpId="0" nodeType="clickEffect">
                                  <p:stCondLst>
                                    <p:cond delay="0"/>
                                  </p:stCondLst>
                                  <p:childTnLst>
                                    <p:set>
                                      <p:cBhvr>
                                        <p:cTn id="55" dur="1" fill="hold">
                                          <p:stCondLst>
                                            <p:cond delay="0"/>
                                          </p:stCondLst>
                                        </p:cTn>
                                        <p:tgtEl>
                                          <p:spTgt spid="65"/>
                                        </p:tgtEl>
                                        <p:attrNameLst>
                                          <p:attrName>style.visibility</p:attrName>
                                        </p:attrNameLst>
                                      </p:cBhvr>
                                      <p:to>
                                        <p:strVal val="visible"/>
                                      </p:to>
                                    </p:set>
                                    <p:animEffect transition="in" filter="wipe(up)">
                                      <p:cBhvr>
                                        <p:cTn id="56" dur="500"/>
                                        <p:tgtEl>
                                          <p:spTgt spid="65"/>
                                        </p:tgtEl>
                                      </p:cBhvr>
                                    </p:animEffect>
                                  </p:childTnLst>
                                  <p:subTnLst>
                                    <p:audio>
                                      <p:cMediaNode>
                                        <p:cTn display="0" masterRel="sameClick">
                                          <p:stCondLst>
                                            <p:cond evt="begin" delay="0">
                                              <p:tn val="54"/>
                                            </p:cond>
                                          </p:stCondLst>
                                          <p:endCondLst>
                                            <p:cond evt="onStopAudio" delay="0">
                                              <p:tgtEl>
                                                <p:sldTgt/>
                                              </p:tgtEl>
                                            </p:cond>
                                          </p:endCondLst>
                                        </p:cTn>
                                        <p:tgtEl>
                                          <p:sndTgt r:embed="rId10" name="3_va.wav"/>
                                        </p:tgtEl>
                                      </p:cMediaNode>
                                    </p:audio>
                                  </p:subTnLst>
                                </p:cTn>
                              </p:par>
                            </p:childTnLst>
                          </p:cTn>
                        </p:par>
                      </p:childTnLst>
                    </p:cTn>
                  </p:par>
                </p:childTnLst>
              </p:cTn>
              <p:nextCondLst>
                <p:cond evt="onClick" delay="0">
                  <p:tgtEl>
                    <p:spTgt spid="64"/>
                  </p:tgtEl>
                </p:cond>
              </p:nextCondLst>
            </p:seq>
            <p:seq concurrent="1" nextAc="seek">
              <p:cTn id="57" restart="whenNotActive" fill="hold" evtFilter="cancelBubble" nodeType="interactiveSeq">
                <p:stCondLst>
                  <p:cond evt="onClick" delay="0">
                    <p:tgtEl>
                      <p:spTgt spid="66"/>
                    </p:tgtEl>
                  </p:cond>
                </p:stCondLst>
                <p:endSync evt="end" delay="0">
                  <p:rtn val="all"/>
                </p:endSync>
                <p:childTnLst>
                  <p:par>
                    <p:cTn id="58" fill="hold">
                      <p:stCondLst>
                        <p:cond delay="0"/>
                      </p:stCondLst>
                      <p:childTnLst>
                        <p:par>
                          <p:cTn id="59" fill="hold">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67"/>
                                        </p:tgtEl>
                                        <p:attrNameLst>
                                          <p:attrName>style.visibility</p:attrName>
                                        </p:attrNameLst>
                                      </p:cBhvr>
                                      <p:to>
                                        <p:strVal val="visible"/>
                                      </p:to>
                                    </p:set>
                                    <p:animEffect transition="in" filter="wipe(up)">
                                      <p:cBhvr>
                                        <p:cTn id="62" dur="500"/>
                                        <p:tgtEl>
                                          <p:spTgt spid="67"/>
                                        </p:tgtEl>
                                      </p:cBhvr>
                                    </p:animEffect>
                                  </p:childTnLst>
                                  <p:subTnLst>
                                    <p:audio>
                                      <p:cMediaNode>
                                        <p:cTn display="0" masterRel="sameClick">
                                          <p:stCondLst>
                                            <p:cond evt="begin" delay="0">
                                              <p:tn val="60"/>
                                            </p:cond>
                                          </p:stCondLst>
                                          <p:endCondLst>
                                            <p:cond evt="onStopAudio" delay="0">
                                              <p:tgtEl>
                                                <p:sldTgt/>
                                              </p:tgtEl>
                                            </p:cond>
                                          </p:endCondLst>
                                        </p:cTn>
                                        <p:tgtEl>
                                          <p:sndTgt r:embed="rId11" name="3_manda.wav"/>
                                        </p:tgtEl>
                                      </p:cMediaNode>
                                    </p:audio>
                                  </p:subTnLst>
                                </p:cTn>
                              </p:par>
                            </p:childTnLst>
                          </p:cTn>
                        </p:par>
                      </p:childTnLst>
                    </p:cTn>
                  </p:par>
                </p:childTnLst>
              </p:cTn>
              <p:nextCondLst>
                <p:cond evt="onClick" delay="0">
                  <p:tgtEl>
                    <p:spTgt spid="66"/>
                  </p:tgtEl>
                </p:cond>
              </p:nextCondLst>
            </p:seq>
          </p:childTnLst>
        </p:cTn>
      </p:par>
    </p:tnLst>
    <p:bldLst>
      <p:bldP spid="51" grpId="0" animBg="1"/>
      <p:bldP spid="52" grpId="0" animBg="1"/>
      <p:bldP spid="54" grpId="0" animBg="1"/>
      <p:bldP spid="56" grpId="0" animBg="1"/>
      <p:bldP spid="58" grpId="0" animBg="1"/>
      <p:bldP spid="65" grpId="0" animBg="1"/>
      <p:bldP spid="67" grpId="0" animBg="1"/>
      <p:bldP spid="41" grpId="0" animBg="1"/>
      <p:bldP spid="59" grpId="0" animBg="1"/>
      <p:bldP spid="39" grpId="0" animBg="1"/>
      <p:bldP spid="3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2" name="TextBox 51">
            <a:hlinkClick r:id="" action="ppaction://noaction">
              <a:snd r:embed="rId5" name="4.0.wav"/>
            </a:hlinkClick>
            <a:extLst>
              <a:ext uri="{FF2B5EF4-FFF2-40B4-BE49-F238E27FC236}">
                <a16:creationId xmlns:a16="http://schemas.microsoft.com/office/drawing/2014/main" id="{F3082EA1-6ED0-40AF-B3A4-2A6A7FC78D5A}"/>
              </a:ext>
            </a:extLst>
          </p:cNvPr>
          <p:cNvSpPr txBox="1"/>
          <p:nvPr/>
        </p:nvSpPr>
        <p:spPr>
          <a:xfrm>
            <a:off x="135871" y="643017"/>
            <a:ext cx="8490109" cy="523220"/>
          </a:xfrm>
          <a:prstGeom prst="rect">
            <a:avLst/>
          </a:prstGeom>
          <a:noFill/>
        </p:spPr>
        <p:txBody>
          <a:bodyPr wrap="square">
            <a:spAutoFit/>
          </a:bodyPr>
          <a:lstStyle/>
          <a:p>
            <a:pPr algn="l"/>
            <a:r>
              <a:rPr lang="en-GB" sz="2800" dirty="0">
                <a:solidFill>
                  <a:srgbClr val="002060"/>
                </a:solidFill>
                <a:latin typeface="Century Gothic" panose="020B0502020202020204" pitchFamily="34" charset="0"/>
              </a:rPr>
              <a:t>Sofía </a:t>
            </a:r>
            <a:r>
              <a:rPr lang="en-GB" sz="2800" dirty="0" err="1">
                <a:solidFill>
                  <a:srgbClr val="002060"/>
                </a:solidFill>
                <a:latin typeface="Century Gothic" panose="020B0502020202020204" pitchFamily="34" charset="0"/>
              </a:rPr>
              <a:t>habla</a:t>
            </a:r>
            <a:r>
              <a:rPr lang="en-GB" sz="2800" dirty="0">
                <a:solidFill>
                  <a:srgbClr val="002060"/>
                </a:solidFill>
                <a:latin typeface="Century Gothic" panose="020B0502020202020204" pitchFamily="34" charset="0"/>
              </a:rPr>
              <a:t> de la </a:t>
            </a:r>
            <a:r>
              <a:rPr lang="en-GB" sz="2800" dirty="0" err="1">
                <a:solidFill>
                  <a:srgbClr val="002060"/>
                </a:solidFill>
                <a:latin typeface="Century Gothic" panose="020B0502020202020204" pitchFamily="34" charset="0"/>
              </a:rPr>
              <a:t>excursión</a:t>
            </a:r>
            <a:r>
              <a:rPr lang="en-GB" sz="2800" dirty="0">
                <a:solidFill>
                  <a:srgbClr val="002060"/>
                </a:solidFill>
                <a:latin typeface="Century Gothic" panose="020B0502020202020204" pitchFamily="34" charset="0"/>
              </a:rPr>
              <a:t> de Luis y de </a:t>
            </a:r>
            <a:r>
              <a:rPr lang="en-GB" sz="2800" dirty="0" err="1">
                <a:solidFill>
                  <a:srgbClr val="002060"/>
                </a:solidFill>
                <a:latin typeface="Century Gothic" panose="020B0502020202020204" pitchFamily="34" charset="0"/>
              </a:rPr>
              <a:t>ella</a:t>
            </a:r>
            <a:r>
              <a:rPr lang="en-GB" sz="2800" dirty="0">
                <a:solidFill>
                  <a:srgbClr val="002060"/>
                </a:solidFill>
                <a:latin typeface="Century Gothic" panose="020B0502020202020204" pitchFamily="34" charset="0"/>
              </a:rPr>
              <a:t>*.</a:t>
            </a:r>
          </a:p>
        </p:txBody>
      </p:sp>
      <p:sp>
        <p:nvSpPr>
          <p:cNvPr id="39" name="Title 1">
            <a:extLst>
              <a:ext uri="{FF2B5EF4-FFF2-40B4-BE49-F238E27FC236}">
                <a16:creationId xmlns:a16="http://schemas.microsoft.com/office/drawing/2014/main" id="{DA17765D-52D2-4514-8AF1-5FC43E95D545}"/>
              </a:ext>
            </a:extLst>
          </p:cNvPr>
          <p:cNvSpPr txBox="1">
            <a:spLocks/>
          </p:cNvSpPr>
          <p:nvPr/>
        </p:nvSpPr>
        <p:spPr>
          <a:xfrm>
            <a:off x="10045700" y="959256"/>
            <a:ext cx="2023129" cy="400110"/>
          </a:xfrm>
          <a:prstGeom prst="rect">
            <a:avLst/>
          </a:prstGeom>
          <a:solidFill>
            <a:srgbClr val="9CD45E"/>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rgbClr val="002060"/>
                </a:solidFill>
                <a:latin typeface="Century Gothic" panose="020B0502020202020204" pitchFamily="34" charset="0"/>
              </a:rPr>
              <a:t>Leer y hablar</a:t>
            </a:r>
          </a:p>
        </p:txBody>
      </p:sp>
      <p:pic>
        <p:nvPicPr>
          <p:cNvPr id="68" name="Google Shape;282;p13" descr="Reading, Book, Symbol, Icon, Reader, Man">
            <a:extLst>
              <a:ext uri="{FF2B5EF4-FFF2-40B4-BE49-F238E27FC236}">
                <a16:creationId xmlns:a16="http://schemas.microsoft.com/office/drawing/2014/main" id="{03D76F33-51C4-4971-AD73-D73665726C3D}"/>
              </a:ext>
            </a:extLst>
          </p:cNvPr>
          <p:cNvPicPr preferRelativeResize="0"/>
          <p:nvPr/>
        </p:nvPicPr>
        <p:blipFill rotWithShape="1">
          <a:blip r:embed="rId6">
            <a:alphaModFix/>
            <a:duotone>
              <a:schemeClr val="accent6">
                <a:shade val="45000"/>
                <a:satMod val="135000"/>
              </a:schemeClr>
              <a:prstClr val="white"/>
            </a:duotone>
            <a:extLst>
              <a:ext uri="{BEBA8EAE-BF5A-486C-A8C5-ECC9F3942E4B}">
                <a14:imgProps xmlns:a14="http://schemas.microsoft.com/office/drawing/2010/main">
                  <a14:imgLayer r:embed="rId7">
                    <a14:imgEffect>
                      <a14:artisticPaintStrokes/>
                    </a14:imgEffect>
                  </a14:imgLayer>
                </a14:imgProps>
              </a:ext>
            </a:extLst>
          </a:blip>
          <a:srcRect/>
          <a:stretch/>
        </p:blipFill>
        <p:spPr>
          <a:xfrm>
            <a:off x="10393549" y="82488"/>
            <a:ext cx="782801" cy="782801"/>
          </a:xfrm>
          <a:prstGeom prst="roundRect">
            <a:avLst/>
          </a:prstGeom>
          <a:solidFill>
            <a:srgbClr val="92D050"/>
          </a:solidFill>
          <a:ln>
            <a:noFill/>
          </a:ln>
        </p:spPr>
      </p:pic>
      <p:pic>
        <p:nvPicPr>
          <p:cNvPr id="73" name="Google Shape;319;p15" descr="Speech Icon, Voice, Talking, Audio, Speech">
            <a:extLst>
              <a:ext uri="{FF2B5EF4-FFF2-40B4-BE49-F238E27FC236}">
                <a16:creationId xmlns:a16="http://schemas.microsoft.com/office/drawing/2014/main" id="{9DDAB1E5-A8A7-44EB-A930-65E9A816E613}"/>
              </a:ext>
            </a:extLst>
          </p:cNvPr>
          <p:cNvPicPr preferRelativeResize="0"/>
          <p:nvPr/>
        </p:nvPicPr>
        <p:blipFill rotWithShape="1">
          <a:blip r:embed="rId8">
            <a:alphaModFix/>
          </a:blip>
          <a:srcRect/>
          <a:stretch/>
        </p:blipFill>
        <p:spPr>
          <a:xfrm>
            <a:off x="11286027" y="108284"/>
            <a:ext cx="776168" cy="776168"/>
          </a:xfrm>
          <a:prstGeom prst="rect">
            <a:avLst/>
          </a:prstGeom>
          <a:noFill/>
          <a:ln>
            <a:noFill/>
          </a:ln>
        </p:spPr>
      </p:pic>
      <p:sp>
        <p:nvSpPr>
          <p:cNvPr id="40" name="Google Shape;718;p68">
            <a:extLst>
              <a:ext uri="{FF2B5EF4-FFF2-40B4-BE49-F238E27FC236}">
                <a16:creationId xmlns:a16="http://schemas.microsoft.com/office/drawing/2014/main" id="{B8BE3895-696D-47BB-8534-31D016C8EF87}"/>
              </a:ext>
            </a:extLst>
          </p:cNvPr>
          <p:cNvSpPr txBox="1"/>
          <p:nvPr/>
        </p:nvSpPr>
        <p:spPr>
          <a:xfrm>
            <a:off x="250840" y="2185600"/>
            <a:ext cx="9286859" cy="1446600"/>
          </a:xfrm>
          <a:prstGeom prst="rect">
            <a:avLst/>
          </a:prstGeom>
          <a:noFill/>
          <a:ln>
            <a:noFill/>
          </a:ln>
        </p:spPr>
        <p:txBody>
          <a:bodyPr spcFirstLastPara="1" wrap="square" lIns="91433" tIns="45700" rIns="91433" bIns="45700" anchor="t" anchorCtr="0">
            <a:noAutofit/>
          </a:bodyPr>
          <a:lstStyle/>
          <a:p>
            <a:r>
              <a:rPr lang="en-GB" sz="4800" dirty="0" err="1">
                <a:solidFill>
                  <a:srgbClr val="1F3864"/>
                </a:solidFill>
                <a:latin typeface="Century Gothic" panose="020B0502020202020204" pitchFamily="34" charset="0"/>
                <a:ea typeface="Montserrat"/>
                <a:cs typeface="Montserrat"/>
                <a:sym typeface="Montserrat"/>
              </a:rPr>
              <a:t>Va</a:t>
            </a:r>
            <a:r>
              <a:rPr lang="en-GB" sz="4800" dirty="0">
                <a:solidFill>
                  <a:srgbClr val="1F3864"/>
                </a:solidFill>
                <a:latin typeface="Century Gothic" panose="020B0502020202020204" pitchFamily="34" charset="0"/>
                <a:ea typeface="Montserrat"/>
                <a:cs typeface="Montserrat"/>
                <a:sym typeface="Montserrat"/>
              </a:rPr>
              <a:t>   al     ____ 	  </a:t>
            </a:r>
          </a:p>
          <a:p>
            <a:r>
              <a:rPr lang="en-GB" sz="4800" dirty="0">
                <a:solidFill>
                  <a:srgbClr val="1F3864"/>
                </a:solidFill>
                <a:latin typeface="Century Gothic" panose="020B0502020202020204" pitchFamily="34" charset="0"/>
                <a:ea typeface="Montserrat"/>
                <a:cs typeface="Montserrat"/>
                <a:sym typeface="Montserrat"/>
              </a:rPr>
              <a:t>	  a la</a:t>
            </a:r>
          </a:p>
          <a:p>
            <a:endParaRPr lang="en-GB" sz="4800" dirty="0">
              <a:solidFill>
                <a:srgbClr val="1F3864"/>
              </a:solidFill>
              <a:latin typeface="Century Gothic" panose="020B0502020202020204" pitchFamily="34" charset="0"/>
              <a:ea typeface="Montserrat"/>
              <a:cs typeface="Montserrat"/>
              <a:sym typeface="Montserrat"/>
            </a:endParaRPr>
          </a:p>
          <a:p>
            <a:endParaRPr lang="en-GB" sz="800" dirty="0">
              <a:latin typeface="Century Gothic" panose="020B0502020202020204" pitchFamily="34" charset="0"/>
              <a:ea typeface="Montserrat"/>
              <a:cs typeface="Montserrat"/>
              <a:sym typeface="Montserrat"/>
            </a:endParaRPr>
          </a:p>
        </p:txBody>
      </p:sp>
      <p:graphicFrame>
        <p:nvGraphicFramePr>
          <p:cNvPr id="42" name="Google Shape;719;p68">
            <a:extLst>
              <a:ext uri="{FF2B5EF4-FFF2-40B4-BE49-F238E27FC236}">
                <a16:creationId xmlns:a16="http://schemas.microsoft.com/office/drawing/2014/main" id="{F710CB38-629D-4931-86E4-6F9C1544232D}"/>
              </a:ext>
            </a:extLst>
          </p:cNvPr>
          <p:cNvGraphicFramePr/>
          <p:nvPr>
            <p:extLst>
              <p:ext uri="{D42A27DB-BD31-4B8C-83A1-F6EECF244321}">
                <p14:modId xmlns:p14="http://schemas.microsoft.com/office/powerpoint/2010/main" val="1767668406"/>
              </p:ext>
            </p:extLst>
          </p:nvPr>
        </p:nvGraphicFramePr>
        <p:xfrm>
          <a:off x="4625161" y="5470736"/>
          <a:ext cx="1372350" cy="1158294"/>
        </p:xfrm>
        <a:graphic>
          <a:graphicData uri="http://schemas.openxmlformats.org/drawingml/2006/table">
            <a:tbl>
              <a:tblPr firstRow="1" bandRow="1">
                <a:noFill/>
              </a:tblPr>
              <a:tblGrid>
                <a:gridCol w="1372350">
                  <a:extLst>
                    <a:ext uri="{9D8B030D-6E8A-4147-A177-3AD203B41FA5}">
                      <a16:colId xmlns:a16="http://schemas.microsoft.com/office/drawing/2014/main" val="20000"/>
                    </a:ext>
                  </a:extLst>
                </a:gridCol>
              </a:tblGrid>
              <a:tr h="579147">
                <a:tc>
                  <a:txBody>
                    <a:bodyPr/>
                    <a:lstStyle/>
                    <a:p>
                      <a:pPr marL="0" marR="0" lvl="0" indent="0" algn="ctr" rtl="0">
                        <a:spcBef>
                          <a:spcPts val="0"/>
                        </a:spcBef>
                        <a:spcAft>
                          <a:spcPts val="0"/>
                        </a:spcAft>
                        <a:buNone/>
                      </a:pPr>
                      <a:r>
                        <a:rPr lang="en-GB" sz="3200" dirty="0">
                          <a:solidFill>
                            <a:srgbClr val="1F3864"/>
                          </a:solidFill>
                          <a:latin typeface="Century Gothic" panose="020B0502020202020204" pitchFamily="34" charset="0"/>
                          <a:ea typeface="Montserrat"/>
                          <a:cs typeface="Montserrat"/>
                          <a:sym typeface="Montserrat"/>
                        </a:rPr>
                        <a:t>I</a:t>
                      </a:r>
                      <a:endParaRPr sz="1400" dirty="0">
                        <a:latin typeface="Century Gothic" panose="020B0502020202020204" pitchFamily="34" charset="0"/>
                        <a:ea typeface="Montserrat"/>
                        <a:cs typeface="Montserrat"/>
                        <a:sym typeface="Montserrat"/>
                      </a:endParaRPr>
                    </a:p>
                  </a:txBody>
                  <a:tcPr marL="91450" marR="91450" marT="45733" marB="45733">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579147">
                <a:tc>
                  <a:txBody>
                    <a:bodyPr/>
                    <a:lstStyle/>
                    <a:p>
                      <a:pPr marL="0" marR="0" lvl="0" indent="0" algn="ctr" rtl="0">
                        <a:spcBef>
                          <a:spcPts val="0"/>
                        </a:spcBef>
                        <a:spcAft>
                          <a:spcPts val="0"/>
                        </a:spcAft>
                        <a:buNone/>
                      </a:pPr>
                      <a:r>
                        <a:rPr lang="en-GB" sz="3200" b="1" dirty="0">
                          <a:solidFill>
                            <a:srgbClr val="1F3864"/>
                          </a:solidFill>
                          <a:latin typeface="Century Gothic" panose="020B0502020202020204" pitchFamily="34" charset="0"/>
                          <a:ea typeface="Montserrat"/>
                          <a:cs typeface="Montserrat"/>
                          <a:sym typeface="Montserrat"/>
                        </a:rPr>
                        <a:t>s/he</a:t>
                      </a:r>
                      <a:endParaRPr sz="1400" dirty="0">
                        <a:latin typeface="Century Gothic" panose="020B0502020202020204" pitchFamily="34" charset="0"/>
                        <a:ea typeface="Montserrat"/>
                        <a:cs typeface="Montserrat"/>
                        <a:sym typeface="Montserrat"/>
                      </a:endParaRPr>
                    </a:p>
                  </a:txBody>
                  <a:tcPr marL="91450" marR="91450" marT="45733" marB="45733">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
        <p:nvSpPr>
          <p:cNvPr id="43" name="Google Shape;720;p68">
            <a:extLst>
              <a:ext uri="{FF2B5EF4-FFF2-40B4-BE49-F238E27FC236}">
                <a16:creationId xmlns:a16="http://schemas.microsoft.com/office/drawing/2014/main" id="{56299C02-0BAA-49C2-9305-92FFF1B4F200}"/>
              </a:ext>
            </a:extLst>
          </p:cNvPr>
          <p:cNvSpPr/>
          <p:nvPr/>
        </p:nvSpPr>
        <p:spPr>
          <a:xfrm>
            <a:off x="1552307" y="2299200"/>
            <a:ext cx="924194" cy="745426"/>
          </a:xfrm>
          <a:prstGeom prst="roundRect">
            <a:avLst>
              <a:gd name="adj" fmla="val 16667"/>
            </a:avLst>
          </a:prstGeom>
          <a:noFill/>
          <a:ln w="76200" cap="flat" cmpd="sng">
            <a:solidFill>
              <a:srgbClr val="FF0066"/>
            </a:solidFill>
            <a:prstDash val="solid"/>
            <a:miter lim="800000"/>
            <a:headEnd type="none" w="sm" len="sm"/>
            <a:tailEnd type="none" w="sm" len="sm"/>
          </a:ln>
        </p:spPr>
        <p:txBody>
          <a:bodyPr spcFirstLastPara="1" wrap="square" lIns="91433" tIns="45700" rIns="91433" bIns="45700" anchor="ctr" anchorCtr="0">
            <a:noAutofit/>
          </a:bodyPr>
          <a:lstStyle/>
          <a:p>
            <a:pPr algn="ctr"/>
            <a:endParaRPr sz="3200" dirty="0">
              <a:solidFill>
                <a:schemeClr val="lt1"/>
              </a:solidFill>
              <a:latin typeface="Century Gothic"/>
              <a:ea typeface="Century Gothic"/>
              <a:cs typeface="Century Gothic"/>
              <a:sym typeface="Century Gothic"/>
            </a:endParaRPr>
          </a:p>
        </p:txBody>
      </p:sp>
      <p:sp>
        <p:nvSpPr>
          <p:cNvPr id="48" name="TextBox 47">
            <a:extLst>
              <a:ext uri="{FF2B5EF4-FFF2-40B4-BE49-F238E27FC236}">
                <a16:creationId xmlns:a16="http://schemas.microsoft.com/office/drawing/2014/main" id="{DD09E035-2786-408C-86CA-798B7E9D3B27}"/>
              </a:ext>
            </a:extLst>
          </p:cNvPr>
          <p:cNvSpPr txBox="1"/>
          <p:nvPr/>
        </p:nvSpPr>
        <p:spPr>
          <a:xfrm>
            <a:off x="4550043" y="2269492"/>
            <a:ext cx="6102350" cy="830997"/>
          </a:xfrm>
          <a:prstGeom prst="rect">
            <a:avLst/>
          </a:prstGeom>
          <a:noFill/>
        </p:spPr>
        <p:txBody>
          <a:bodyPr wrap="square">
            <a:spAutoFit/>
          </a:bodyPr>
          <a:lstStyle/>
          <a:p>
            <a:r>
              <a:rPr lang="en-GB" sz="4800" dirty="0">
                <a:solidFill>
                  <a:srgbClr val="1F3864"/>
                </a:solidFill>
                <a:latin typeface="Century Gothic" panose="020B0502020202020204" pitchFamily="34" charset="0"/>
                <a:ea typeface="Montserrat"/>
                <a:cs typeface="Montserrat"/>
                <a:sym typeface="Montserrat"/>
              </a:rPr>
              <a:t>de Chile.</a:t>
            </a:r>
          </a:p>
        </p:txBody>
      </p:sp>
      <p:sp>
        <p:nvSpPr>
          <p:cNvPr id="10" name="TextBox 9">
            <a:extLst>
              <a:ext uri="{FF2B5EF4-FFF2-40B4-BE49-F238E27FC236}">
                <a16:creationId xmlns:a16="http://schemas.microsoft.com/office/drawing/2014/main" id="{FB2AA690-81A8-4E4C-86F8-6249E1047CD6}"/>
              </a:ext>
            </a:extLst>
          </p:cNvPr>
          <p:cNvSpPr txBox="1"/>
          <p:nvPr/>
        </p:nvSpPr>
        <p:spPr>
          <a:xfrm>
            <a:off x="2882537" y="2224883"/>
            <a:ext cx="1625766" cy="769441"/>
          </a:xfrm>
          <a:prstGeom prst="rect">
            <a:avLst/>
          </a:prstGeom>
          <a:noFill/>
        </p:spPr>
        <p:txBody>
          <a:bodyPr wrap="none" rtlCol="0">
            <a:spAutoFit/>
          </a:bodyPr>
          <a:lstStyle/>
          <a:p>
            <a:r>
              <a:rPr lang="en-GB" sz="4400" dirty="0" err="1">
                <a:solidFill>
                  <a:srgbClr val="92D050"/>
                </a:solidFill>
                <a:latin typeface="Century Gothic" panose="020B0502020202020204" pitchFamily="34" charset="0"/>
              </a:rPr>
              <a:t>norte</a:t>
            </a:r>
            <a:endParaRPr lang="en-GB" sz="4400" dirty="0">
              <a:solidFill>
                <a:srgbClr val="92D050"/>
              </a:solidFill>
              <a:latin typeface="Century Gothic" panose="020B0502020202020204" pitchFamily="34" charset="0"/>
            </a:endParaRPr>
          </a:p>
        </p:txBody>
      </p:sp>
      <p:sp>
        <p:nvSpPr>
          <p:cNvPr id="55" name="Google Shape;720;p68">
            <a:extLst>
              <a:ext uri="{FF2B5EF4-FFF2-40B4-BE49-F238E27FC236}">
                <a16:creationId xmlns:a16="http://schemas.microsoft.com/office/drawing/2014/main" id="{AC782111-5361-44ED-BDC4-4B1535FE5173}"/>
              </a:ext>
            </a:extLst>
          </p:cNvPr>
          <p:cNvSpPr/>
          <p:nvPr/>
        </p:nvSpPr>
        <p:spPr>
          <a:xfrm>
            <a:off x="4637244" y="6044563"/>
            <a:ext cx="1372600" cy="584467"/>
          </a:xfrm>
          <a:prstGeom prst="roundRect">
            <a:avLst>
              <a:gd name="adj" fmla="val 16667"/>
            </a:avLst>
          </a:prstGeom>
          <a:noFill/>
          <a:ln w="76200" cap="flat" cmpd="sng">
            <a:solidFill>
              <a:srgbClr val="9CD45E"/>
            </a:solidFill>
            <a:prstDash val="solid"/>
            <a:miter lim="800000"/>
            <a:headEnd type="none" w="sm" len="sm"/>
            <a:tailEnd type="none" w="sm" len="sm"/>
          </a:ln>
        </p:spPr>
        <p:txBody>
          <a:bodyPr spcFirstLastPara="1" wrap="square" lIns="91433" tIns="45700" rIns="91433" bIns="45700" anchor="ctr" anchorCtr="0">
            <a:noAutofit/>
          </a:bodyPr>
          <a:lstStyle/>
          <a:p>
            <a:pPr algn="ctr"/>
            <a:endParaRPr sz="3200" dirty="0">
              <a:solidFill>
                <a:schemeClr val="lt1"/>
              </a:solidFill>
              <a:latin typeface="Century Gothic"/>
              <a:ea typeface="Century Gothic"/>
              <a:cs typeface="Century Gothic"/>
              <a:sym typeface="Century Gothic"/>
            </a:endParaRPr>
          </a:p>
        </p:txBody>
      </p:sp>
      <p:pic>
        <p:nvPicPr>
          <p:cNvPr id="12" name="Picture 11">
            <a:extLst>
              <a:ext uri="{FF2B5EF4-FFF2-40B4-BE49-F238E27FC236}">
                <a16:creationId xmlns:a16="http://schemas.microsoft.com/office/drawing/2014/main" id="{E474F093-9CB5-4A16-B2AE-CBCB564F9DC9}"/>
              </a:ext>
            </a:extLst>
          </p:cNvPr>
          <p:cNvPicPr>
            <a:picLocks noChangeAspect="1"/>
          </p:cNvPicPr>
          <p:nvPr/>
        </p:nvPicPr>
        <p:blipFill>
          <a:blip r:embed="rId9"/>
          <a:stretch>
            <a:fillRect/>
          </a:stretch>
        </p:blipFill>
        <p:spPr>
          <a:xfrm>
            <a:off x="8028468" y="2111805"/>
            <a:ext cx="2636008" cy="4663707"/>
          </a:xfrm>
          <a:prstGeom prst="rect">
            <a:avLst/>
          </a:prstGeom>
        </p:spPr>
      </p:pic>
      <p:sp>
        <p:nvSpPr>
          <p:cNvPr id="64" name="Google Shape;410;p19">
            <a:extLst>
              <a:ext uri="{FF2B5EF4-FFF2-40B4-BE49-F238E27FC236}">
                <a16:creationId xmlns:a16="http://schemas.microsoft.com/office/drawing/2014/main" id="{3AED7670-F112-484B-A8B8-D38C0ABCA6CB}"/>
              </a:ext>
            </a:extLst>
          </p:cNvPr>
          <p:cNvSpPr txBox="1"/>
          <p:nvPr/>
        </p:nvSpPr>
        <p:spPr>
          <a:xfrm>
            <a:off x="11689539" y="35599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65" name="Google Shape;387;p19">
            <a:extLst>
              <a:ext uri="{FF2B5EF4-FFF2-40B4-BE49-F238E27FC236}">
                <a16:creationId xmlns:a16="http://schemas.microsoft.com/office/drawing/2014/main" id="{EA43FA6C-E262-4136-8B0E-4A8A987603F9}"/>
              </a:ext>
            </a:extLst>
          </p:cNvPr>
          <p:cNvSpPr/>
          <p:nvPr/>
        </p:nvSpPr>
        <p:spPr>
          <a:xfrm>
            <a:off x="11002146" y="20213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66" name="Google Shape;388;p19">
            <a:extLst>
              <a:ext uri="{FF2B5EF4-FFF2-40B4-BE49-F238E27FC236}">
                <a16:creationId xmlns:a16="http://schemas.microsoft.com/office/drawing/2014/main" id="{F86FE507-FC85-4C9C-A6B0-71BA6BA1A4C3}"/>
              </a:ext>
            </a:extLst>
          </p:cNvPr>
          <p:cNvSpPr/>
          <p:nvPr/>
        </p:nvSpPr>
        <p:spPr>
          <a:xfrm>
            <a:off x="10999779" y="2021315"/>
            <a:ext cx="503528" cy="4156259"/>
          </a:xfrm>
          <a:prstGeom prst="rect">
            <a:avLst/>
          </a:prstGeom>
          <a:solidFill>
            <a:srgbClr val="85CFE1"/>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67" name="Google Shape;389;p19">
            <a:extLst>
              <a:ext uri="{FF2B5EF4-FFF2-40B4-BE49-F238E27FC236}">
                <a16:creationId xmlns:a16="http://schemas.microsoft.com/office/drawing/2014/main" id="{2D69EEE3-2D25-41CD-9D5D-2819436C691D}"/>
              </a:ext>
            </a:extLst>
          </p:cNvPr>
          <p:cNvCxnSpPr/>
          <p:nvPr/>
        </p:nvCxnSpPr>
        <p:spPr>
          <a:xfrm>
            <a:off x="11685518" y="20098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69" name="Google Shape;390;p19">
            <a:extLst>
              <a:ext uri="{FF2B5EF4-FFF2-40B4-BE49-F238E27FC236}">
                <a16:creationId xmlns:a16="http://schemas.microsoft.com/office/drawing/2014/main" id="{101D8818-5621-43F2-92FC-D2252644E9D6}"/>
              </a:ext>
            </a:extLst>
          </p:cNvPr>
          <p:cNvCxnSpPr/>
          <p:nvPr/>
        </p:nvCxnSpPr>
        <p:spPr>
          <a:xfrm>
            <a:off x="11675609" y="20098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74" name="Google Shape;391;p19">
            <a:extLst>
              <a:ext uri="{FF2B5EF4-FFF2-40B4-BE49-F238E27FC236}">
                <a16:creationId xmlns:a16="http://schemas.microsoft.com/office/drawing/2014/main" id="{22C0B776-686C-40F9-8DE5-959431C2C7D1}"/>
              </a:ext>
            </a:extLst>
          </p:cNvPr>
          <p:cNvCxnSpPr/>
          <p:nvPr/>
        </p:nvCxnSpPr>
        <p:spPr>
          <a:xfrm>
            <a:off x="11685519" y="6166147"/>
            <a:ext cx="216791" cy="0"/>
          </a:xfrm>
          <a:prstGeom prst="straightConnector1">
            <a:avLst/>
          </a:prstGeom>
          <a:noFill/>
          <a:ln w="28575" cap="flat" cmpd="sng">
            <a:solidFill>
              <a:srgbClr val="1E4E79"/>
            </a:solidFill>
            <a:prstDash val="solid"/>
            <a:round/>
            <a:headEnd type="none" w="med" len="med"/>
            <a:tailEnd type="none" w="med" len="med"/>
          </a:ln>
        </p:spPr>
      </p:cxnSp>
      <p:sp>
        <p:nvSpPr>
          <p:cNvPr id="93" name="Google Shape;393;p19">
            <a:extLst>
              <a:ext uri="{FF2B5EF4-FFF2-40B4-BE49-F238E27FC236}">
                <a16:creationId xmlns:a16="http://schemas.microsoft.com/office/drawing/2014/main" id="{0C298E89-8825-4C59-A96C-263A825906CF}"/>
              </a:ext>
            </a:extLst>
          </p:cNvPr>
          <p:cNvSpPr txBox="1"/>
          <p:nvPr/>
        </p:nvSpPr>
        <p:spPr>
          <a:xfrm>
            <a:off x="11793914" y="1789421"/>
            <a:ext cx="957385"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lang="en-GB" b="1" kern="0" dirty="0">
                <a:solidFill>
                  <a:srgbClr val="1E4E79"/>
                </a:solidFill>
                <a:latin typeface="Century Gothic"/>
                <a:ea typeface="Century Gothic"/>
                <a:cs typeface="Century Gothic"/>
                <a:sym typeface="Arial"/>
              </a:rPr>
              <a:t>20</a:t>
            </a:r>
            <a:endParaRPr b="1" kern="0" dirty="0">
              <a:solidFill>
                <a:srgbClr val="1E4E79"/>
              </a:solidFill>
              <a:latin typeface="Century Gothic"/>
              <a:ea typeface="Century Gothic"/>
              <a:cs typeface="Century Gothic"/>
              <a:sym typeface="Arial"/>
            </a:endParaRPr>
          </a:p>
        </p:txBody>
      </p:sp>
      <p:sp>
        <p:nvSpPr>
          <p:cNvPr id="99" name="Google Shape;394;p19">
            <a:extLst>
              <a:ext uri="{FF2B5EF4-FFF2-40B4-BE49-F238E27FC236}">
                <a16:creationId xmlns:a16="http://schemas.microsoft.com/office/drawing/2014/main" id="{E46640C1-524A-4CC8-8E76-C2B27320AFAC}"/>
              </a:ext>
            </a:extLst>
          </p:cNvPr>
          <p:cNvSpPr txBox="1"/>
          <p:nvPr/>
        </p:nvSpPr>
        <p:spPr>
          <a:xfrm>
            <a:off x="11768483" y="57598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0" name="Google Shape;395;p19">
            <a:extLst>
              <a:ext uri="{FF2B5EF4-FFF2-40B4-BE49-F238E27FC236}">
                <a16:creationId xmlns:a16="http://schemas.microsoft.com/office/drawing/2014/main" id="{A721E8A3-61C4-43EF-AD07-48B87763B2F4}"/>
              </a:ext>
            </a:extLst>
          </p:cNvPr>
          <p:cNvSpPr/>
          <p:nvPr/>
        </p:nvSpPr>
        <p:spPr>
          <a:xfrm>
            <a:off x="10859196" y="63965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INICIO</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01" name="TextBox 100">
            <a:extLst>
              <a:ext uri="{FF2B5EF4-FFF2-40B4-BE49-F238E27FC236}">
                <a16:creationId xmlns:a16="http://schemas.microsoft.com/office/drawing/2014/main" id="{F5F4B4DC-B4A5-4536-B04E-0EAEE5F2952B}"/>
              </a:ext>
            </a:extLst>
          </p:cNvPr>
          <p:cNvSpPr txBox="1"/>
          <p:nvPr/>
        </p:nvSpPr>
        <p:spPr>
          <a:xfrm>
            <a:off x="8028468" y="97250"/>
            <a:ext cx="2023129" cy="407914"/>
          </a:xfrm>
          <a:prstGeom prst="rect">
            <a:avLst/>
          </a:prstGeom>
          <a:solidFill>
            <a:srgbClr val="D2ECB6"/>
          </a:solidFill>
        </p:spPr>
        <p:txBody>
          <a:bodyPr wrap="square">
            <a:spAutoFit/>
          </a:bodyPr>
          <a:lstStyle/>
          <a:p>
            <a:pPr algn="ctr"/>
            <a:r>
              <a:rPr lang="es-ES_tradnl" sz="2000" b="1" dirty="0">
                <a:solidFill>
                  <a:srgbClr val="1F4E79"/>
                </a:solidFill>
                <a:latin typeface="Century Gothic" panose="020B0502020202020204" pitchFamily="34" charset="0"/>
                <a:cs typeface="Calibri" panose="020F0502020204030204" pitchFamily="34" charset="0"/>
              </a:rPr>
              <a:t>de ella</a:t>
            </a:r>
            <a:r>
              <a:rPr lang="es-ES_tradnl" sz="2000" dirty="0">
                <a:solidFill>
                  <a:srgbClr val="1F4E79"/>
                </a:solidFill>
                <a:latin typeface="Century Gothic" panose="020B0502020202020204" pitchFamily="34" charset="0"/>
                <a:cs typeface="Calibri" panose="020F0502020204030204" pitchFamily="34" charset="0"/>
              </a:rPr>
              <a:t> = </a:t>
            </a:r>
            <a:r>
              <a:rPr lang="es-ES_tradnl" sz="2000" dirty="0" err="1">
                <a:solidFill>
                  <a:srgbClr val="1F4E79"/>
                </a:solidFill>
                <a:latin typeface="Century Gothic" panose="020B0502020202020204" pitchFamily="34" charset="0"/>
                <a:cs typeface="Calibri" panose="020F0502020204030204" pitchFamily="34" charset="0"/>
              </a:rPr>
              <a:t>hers</a:t>
            </a:r>
            <a:endParaRPr lang="es-ES_tradnl" sz="2000" dirty="0">
              <a:solidFill>
                <a:srgbClr val="1F4E79"/>
              </a:solidFill>
              <a:latin typeface="Century Gothic" panose="020B0502020202020204" pitchFamily="34" charset="0"/>
              <a:cs typeface="Calibri" panose="020F0502020204030204" pitchFamily="34" charset="0"/>
            </a:endParaRPr>
          </a:p>
        </p:txBody>
      </p:sp>
      <p:pic>
        <p:nvPicPr>
          <p:cNvPr id="16" name="Picture 15" descr="A picture containing text, doll, toy&#10;&#10;Description automatically generated">
            <a:extLst>
              <a:ext uri="{FF2B5EF4-FFF2-40B4-BE49-F238E27FC236}">
                <a16:creationId xmlns:a16="http://schemas.microsoft.com/office/drawing/2014/main" id="{AC9F03CC-5FC6-4F5A-972C-15CBF812C6D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32814" y="4156258"/>
            <a:ext cx="879758" cy="2701741"/>
          </a:xfrm>
          <a:prstGeom prst="rect">
            <a:avLst/>
          </a:prstGeom>
        </p:spPr>
      </p:pic>
      <p:sp>
        <p:nvSpPr>
          <p:cNvPr id="102" name="TextBox 101">
            <a:extLst>
              <a:ext uri="{FF2B5EF4-FFF2-40B4-BE49-F238E27FC236}">
                <a16:creationId xmlns:a16="http://schemas.microsoft.com/office/drawing/2014/main" id="{BD73774D-C7BE-4717-A705-1651FC6ECF83}"/>
              </a:ext>
            </a:extLst>
          </p:cNvPr>
          <p:cNvSpPr txBox="1"/>
          <p:nvPr/>
        </p:nvSpPr>
        <p:spPr>
          <a:xfrm>
            <a:off x="123171" y="1290238"/>
            <a:ext cx="12517922" cy="523220"/>
          </a:xfrm>
          <a:prstGeom prst="rect">
            <a:avLst/>
          </a:prstGeom>
          <a:noFill/>
        </p:spPr>
        <p:txBody>
          <a:bodyPr wrap="square">
            <a:spAutoFit/>
          </a:bodyPr>
          <a:lstStyle/>
          <a:p>
            <a:pPr algn="l"/>
            <a:r>
              <a:rPr lang="en-GB" sz="2800" b="1" dirty="0">
                <a:solidFill>
                  <a:srgbClr val="002060"/>
                </a:solidFill>
                <a:latin typeface="Century Gothic" panose="020B0502020202020204" pitchFamily="34" charset="0"/>
              </a:rPr>
              <a:t>Lee</a:t>
            </a:r>
            <a:r>
              <a:rPr lang="en-GB" sz="2800" dirty="0">
                <a:solidFill>
                  <a:srgbClr val="002060"/>
                </a:solidFill>
                <a:latin typeface="Century Gothic" panose="020B0502020202020204" pitchFamily="34" charset="0"/>
              </a:rPr>
              <a:t> el </a:t>
            </a:r>
            <a:r>
              <a:rPr lang="en-GB" sz="2800" dirty="0" err="1">
                <a:solidFill>
                  <a:srgbClr val="002060"/>
                </a:solidFill>
                <a:latin typeface="Century Gothic" panose="020B0502020202020204" pitchFamily="34" charset="0"/>
              </a:rPr>
              <a:t>mensaje</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a:t>
            </a:r>
            <a:r>
              <a:rPr lang="en-GB" sz="2800" dirty="0">
                <a:solidFill>
                  <a:srgbClr val="002060"/>
                </a:solidFill>
                <a:latin typeface="Century Gothic" panose="020B0502020202020204" pitchFamily="34" charset="0"/>
              </a:rPr>
              <a:t>1/6</a:t>
            </a:r>
            <a:r>
              <a:rPr lang="en-GB" sz="2800" b="1" dirty="0">
                <a:solidFill>
                  <a:srgbClr val="002060"/>
                </a:solidFill>
                <a:latin typeface="Century Gothic" panose="020B0502020202020204" pitchFamily="34" charset="0"/>
              </a:rPr>
              <a:t>]</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Completa</a:t>
            </a:r>
            <a:r>
              <a:rPr lang="en-GB" sz="2800" dirty="0">
                <a:solidFill>
                  <a:srgbClr val="002060"/>
                </a:solidFill>
                <a:latin typeface="Century Gothic" panose="020B0502020202020204" pitchFamily="34" charset="0"/>
              </a:rPr>
              <a:t> la </a:t>
            </a:r>
            <a:r>
              <a:rPr lang="en-GB" sz="2800" dirty="0" err="1">
                <a:solidFill>
                  <a:srgbClr val="002060"/>
                </a:solidFill>
                <a:latin typeface="Century Gothic" panose="020B0502020202020204" pitchFamily="34" charset="0"/>
              </a:rPr>
              <a:t>frase</a:t>
            </a:r>
            <a:r>
              <a:rPr lang="en-GB" sz="2800" dirty="0">
                <a:solidFill>
                  <a:srgbClr val="002060"/>
                </a:solidFill>
                <a:latin typeface="Century Gothic" panose="020B0502020202020204" pitchFamily="34" charset="0"/>
              </a:rPr>
              <a:t> con las palabras </a:t>
            </a:r>
            <a:r>
              <a:rPr lang="en-GB" sz="2800" dirty="0" err="1">
                <a:solidFill>
                  <a:srgbClr val="002060"/>
                </a:solidFill>
                <a:latin typeface="Century Gothic" panose="020B0502020202020204" pitchFamily="34" charset="0"/>
              </a:rPr>
              <a:t>correctas</a:t>
            </a:r>
            <a:r>
              <a:rPr lang="en-GB" sz="2800" dirty="0">
                <a:solidFill>
                  <a:srgbClr val="002060"/>
                </a:solidFill>
                <a:latin typeface="Century Gothic" panose="020B0502020202020204" pitchFamily="34" charset="0"/>
              </a:rPr>
              <a:t>.</a:t>
            </a:r>
          </a:p>
        </p:txBody>
      </p:sp>
      <p:pic>
        <p:nvPicPr>
          <p:cNvPr id="4" name="Picture 3" descr="A picture containing text, toy, doll&#10;&#10;Description automatically generated">
            <a:extLst>
              <a:ext uri="{FF2B5EF4-FFF2-40B4-BE49-F238E27FC236}">
                <a16:creationId xmlns:a16="http://schemas.microsoft.com/office/drawing/2014/main" id="{CCABD724-E721-457E-AE67-555CC491EE8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2882537" y="3974556"/>
            <a:ext cx="1112280" cy="2930841"/>
          </a:xfrm>
          <a:prstGeom prst="rect">
            <a:avLst/>
          </a:prstGeom>
        </p:spPr>
      </p:pic>
    </p:spTree>
    <p:extLst>
      <p:ext uri="{BB962C8B-B14F-4D97-AF65-F5344CB8AC3E}">
        <p14:creationId xmlns:p14="http://schemas.microsoft.com/office/powerpoint/2010/main" val="3950734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fade">
                                      <p:cBhvr>
                                        <p:cTn id="7" dur="500"/>
                                        <p:tgtEl>
                                          <p:spTgt spid="102"/>
                                        </p:tgtEl>
                                      </p:cBhvr>
                                    </p:animEffect>
                                  </p:childTnLst>
                                  <p:subTnLst>
                                    <p:audio>
                                      <p:cMediaNode>
                                        <p:cTn display="0" masterRel="sameClick">
                                          <p:stCondLst>
                                            <p:cond evt="begin" delay="0">
                                              <p:tn val="5"/>
                                            </p:cond>
                                          </p:stCondLst>
                                          <p:endCondLst>
                                            <p:cond evt="onStopAudio" delay="0">
                                              <p:tgtEl>
                                                <p:sldTgt/>
                                              </p:tgtEl>
                                            </p:cond>
                                          </p:endCondLst>
                                        </p:cTn>
                                        <p:tgtEl>
                                          <p:sndTgt r:embed="rId3" name="4.00.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1000"/>
                                        <p:tgtEl>
                                          <p:spTgt spid="43"/>
                                        </p:tgtEl>
                                      </p:cBhvr>
                                    </p:animEffect>
                                  </p:childTnLst>
                                  <p:subTnLst>
                                    <p:audio>
                                      <p:cMediaNode>
                                        <p:cTn display="0" masterRel="sameClick">
                                          <p:stCondLst>
                                            <p:cond evt="begin" delay="0">
                                              <p:tn val="10"/>
                                            </p:cond>
                                          </p:stCondLst>
                                          <p:endCondLst>
                                            <p:cond evt="onStopAudio" delay="0">
                                              <p:tgtEl>
                                                <p:sldTgt/>
                                              </p:tgtEl>
                                            </p:cond>
                                          </p:endCondLst>
                                        </p:cTn>
                                        <p:tgtEl>
                                          <p:sndTgt r:embed="rId4" name="4_1.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fade">
                                      <p:cBhvr>
                                        <p:cTn id="20" dur="500"/>
                                        <p:tgtEl>
                                          <p:spTgt spid="42"/>
                                        </p:tgtEl>
                                      </p:cBhvr>
                                    </p:animEffect>
                                  </p:childTnLst>
                                </p:cTn>
                              </p:par>
                              <p:par>
                                <p:cTn id="21" presetID="10"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fade">
                                      <p:cBhvr>
                                        <p:cTn id="28" dur="10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00"/>
                    </p:tgtEl>
                  </p:cond>
                </p:stCondLst>
                <p:endSync evt="end" delay="0">
                  <p:rtn val="all"/>
                </p:endSync>
                <p:childTnLst>
                  <p:par>
                    <p:cTn id="30" fill="hold">
                      <p:stCondLst>
                        <p:cond delay="0"/>
                      </p:stCondLst>
                      <p:childTnLst>
                        <p:par>
                          <p:cTn id="31" fill="hold">
                            <p:stCondLst>
                              <p:cond delay="0"/>
                            </p:stCondLst>
                            <p:childTnLst>
                              <p:par>
                                <p:cTn id="32" presetID="12" presetClass="exit" presetSubtype="4" fill="remove" grpId="0" nodeType="clickEffect">
                                  <p:stCondLst>
                                    <p:cond delay="0"/>
                                  </p:stCondLst>
                                  <p:childTnLst>
                                    <p:anim calcmode="lin" valueType="num">
                                      <p:cBhvr additive="base">
                                        <p:cTn id="33" dur="25000"/>
                                        <p:tgtEl>
                                          <p:spTgt spid="66"/>
                                        </p:tgtEl>
                                        <p:attrNameLst>
                                          <p:attrName>ppt_y</p:attrName>
                                        </p:attrNameLst>
                                      </p:cBhvr>
                                      <p:tavLst>
                                        <p:tav tm="0">
                                          <p:val>
                                            <p:strVal val="#ppt_y"/>
                                          </p:val>
                                        </p:tav>
                                        <p:tav tm="100000">
                                          <p:val>
                                            <p:strVal val="#ppt_y+#ppt_h*1.125000"/>
                                          </p:val>
                                        </p:tav>
                                      </p:tavLst>
                                    </p:anim>
                                    <p:animEffect transition="out" filter="wipe(down)">
                                      <p:cBhvr>
                                        <p:cTn id="34" dur="25000"/>
                                        <p:tgtEl>
                                          <p:spTgt spid="66"/>
                                        </p:tgtEl>
                                      </p:cBhvr>
                                    </p:animEffect>
                                    <p:set>
                                      <p:cBhvr>
                                        <p:cTn id="35" dur="1" fill="hold">
                                          <p:stCondLst>
                                            <p:cond delay="249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100"/>
                  </p:tgtEl>
                </p:cond>
              </p:nextCondLst>
            </p:seq>
          </p:childTnLst>
        </p:cTn>
      </p:par>
    </p:tnLst>
    <p:bldLst>
      <p:bldP spid="10" grpId="0"/>
      <p:bldP spid="66" grpId="0" animBg="1"/>
      <p:bldP spid="10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9" name="Title 1">
            <a:extLst>
              <a:ext uri="{FF2B5EF4-FFF2-40B4-BE49-F238E27FC236}">
                <a16:creationId xmlns:a16="http://schemas.microsoft.com/office/drawing/2014/main" id="{DA17765D-52D2-4514-8AF1-5FC43E95D545}"/>
              </a:ext>
            </a:extLst>
          </p:cNvPr>
          <p:cNvSpPr txBox="1">
            <a:spLocks/>
          </p:cNvSpPr>
          <p:nvPr/>
        </p:nvSpPr>
        <p:spPr>
          <a:xfrm>
            <a:off x="10045700" y="959256"/>
            <a:ext cx="2023129" cy="400110"/>
          </a:xfrm>
          <a:prstGeom prst="rect">
            <a:avLst/>
          </a:prstGeom>
          <a:solidFill>
            <a:srgbClr val="9CD45E"/>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rgbClr val="002060"/>
                </a:solidFill>
                <a:latin typeface="Century Gothic" panose="020B0502020202020204" pitchFamily="34" charset="0"/>
              </a:rPr>
              <a:t>Leer y hablar</a:t>
            </a:r>
          </a:p>
        </p:txBody>
      </p:sp>
      <p:pic>
        <p:nvPicPr>
          <p:cNvPr id="68" name="Google Shape;282;p13" descr="Reading, Book, Symbol, Icon, Reader, Man">
            <a:extLst>
              <a:ext uri="{FF2B5EF4-FFF2-40B4-BE49-F238E27FC236}">
                <a16:creationId xmlns:a16="http://schemas.microsoft.com/office/drawing/2014/main" id="{03D76F33-51C4-4971-AD73-D73665726C3D}"/>
              </a:ext>
            </a:extLst>
          </p:cNvPr>
          <p:cNvPicPr preferRelativeResize="0"/>
          <p:nvPr/>
        </p:nvPicPr>
        <p:blipFill rotWithShape="1">
          <a:blip r:embed="rId4">
            <a:alphaModFix/>
            <a:duotone>
              <a:schemeClr val="accent6">
                <a:shade val="45000"/>
                <a:satMod val="135000"/>
              </a:schemeClr>
              <a:prstClr val="white"/>
            </a:duotone>
            <a:extLst>
              <a:ext uri="{BEBA8EAE-BF5A-486C-A8C5-ECC9F3942E4B}">
                <a14:imgProps xmlns:a14="http://schemas.microsoft.com/office/drawing/2010/main">
                  <a14:imgLayer r:embed="rId5">
                    <a14:imgEffect>
                      <a14:artisticPaintStrokes/>
                    </a14:imgEffect>
                  </a14:imgLayer>
                </a14:imgProps>
              </a:ext>
            </a:extLst>
          </a:blip>
          <a:srcRect/>
          <a:stretch/>
        </p:blipFill>
        <p:spPr>
          <a:xfrm>
            <a:off x="10393549" y="82488"/>
            <a:ext cx="782801" cy="782801"/>
          </a:xfrm>
          <a:prstGeom prst="roundRect">
            <a:avLst/>
          </a:prstGeom>
          <a:solidFill>
            <a:srgbClr val="92D050"/>
          </a:solidFill>
          <a:ln>
            <a:noFill/>
          </a:ln>
        </p:spPr>
      </p:pic>
      <p:pic>
        <p:nvPicPr>
          <p:cNvPr id="73" name="Google Shape;319;p15" descr="Speech Icon, Voice, Talking, Audio, Speech">
            <a:extLst>
              <a:ext uri="{FF2B5EF4-FFF2-40B4-BE49-F238E27FC236}">
                <a16:creationId xmlns:a16="http://schemas.microsoft.com/office/drawing/2014/main" id="{9DDAB1E5-A8A7-44EB-A930-65E9A816E613}"/>
              </a:ext>
            </a:extLst>
          </p:cNvPr>
          <p:cNvPicPr preferRelativeResize="0"/>
          <p:nvPr/>
        </p:nvPicPr>
        <p:blipFill rotWithShape="1">
          <a:blip r:embed="rId6">
            <a:alphaModFix/>
          </a:blip>
          <a:srcRect/>
          <a:stretch/>
        </p:blipFill>
        <p:spPr>
          <a:xfrm>
            <a:off x="11286027" y="108284"/>
            <a:ext cx="776168" cy="776168"/>
          </a:xfrm>
          <a:prstGeom prst="rect">
            <a:avLst/>
          </a:prstGeom>
          <a:noFill/>
          <a:ln>
            <a:noFill/>
          </a:ln>
        </p:spPr>
      </p:pic>
      <p:sp>
        <p:nvSpPr>
          <p:cNvPr id="40" name="Google Shape;718;p68">
            <a:extLst>
              <a:ext uri="{FF2B5EF4-FFF2-40B4-BE49-F238E27FC236}">
                <a16:creationId xmlns:a16="http://schemas.microsoft.com/office/drawing/2014/main" id="{B8BE3895-696D-47BB-8534-31D016C8EF87}"/>
              </a:ext>
            </a:extLst>
          </p:cNvPr>
          <p:cNvSpPr txBox="1"/>
          <p:nvPr/>
        </p:nvSpPr>
        <p:spPr>
          <a:xfrm>
            <a:off x="250840" y="2185600"/>
            <a:ext cx="9286859" cy="1446600"/>
          </a:xfrm>
          <a:prstGeom prst="rect">
            <a:avLst/>
          </a:prstGeom>
          <a:noFill/>
          <a:ln>
            <a:noFill/>
          </a:ln>
        </p:spPr>
        <p:txBody>
          <a:bodyPr spcFirstLastPara="1" wrap="square" lIns="91433" tIns="45700" rIns="91433" bIns="45700" anchor="t" anchorCtr="0">
            <a:noAutofit/>
          </a:bodyPr>
          <a:lstStyle/>
          <a:p>
            <a:r>
              <a:rPr lang="en-GB" sz="6000" dirty="0">
                <a:solidFill>
                  <a:srgbClr val="1F3864"/>
                </a:solidFill>
                <a:latin typeface="Century Gothic" panose="020B0502020202020204" pitchFamily="34" charset="0"/>
                <a:ea typeface="Montserrat"/>
                <a:cs typeface="Montserrat"/>
                <a:sym typeface="Montserrat"/>
              </a:rPr>
              <a:t>Voy   al   ______ . </a:t>
            </a:r>
          </a:p>
          <a:p>
            <a:r>
              <a:rPr lang="en-GB" sz="6000" dirty="0">
                <a:solidFill>
                  <a:srgbClr val="1F3864"/>
                </a:solidFill>
                <a:latin typeface="Century Gothic" panose="020B0502020202020204" pitchFamily="34" charset="0"/>
                <a:ea typeface="Montserrat"/>
                <a:cs typeface="Montserrat"/>
                <a:sym typeface="Montserrat"/>
              </a:rPr>
              <a:t>	    a la</a:t>
            </a:r>
          </a:p>
          <a:p>
            <a:endParaRPr lang="en-GB" sz="6000" dirty="0">
              <a:solidFill>
                <a:srgbClr val="1F3864"/>
              </a:solidFill>
              <a:latin typeface="Century Gothic" panose="020B0502020202020204" pitchFamily="34" charset="0"/>
              <a:ea typeface="Montserrat"/>
              <a:cs typeface="Montserrat"/>
              <a:sym typeface="Montserrat"/>
            </a:endParaRPr>
          </a:p>
          <a:p>
            <a:endParaRPr lang="en-GB" sz="1000" dirty="0">
              <a:latin typeface="Century Gothic" panose="020B0502020202020204" pitchFamily="34" charset="0"/>
              <a:ea typeface="Montserrat"/>
              <a:cs typeface="Montserrat"/>
              <a:sym typeface="Montserrat"/>
            </a:endParaRPr>
          </a:p>
        </p:txBody>
      </p:sp>
      <p:graphicFrame>
        <p:nvGraphicFramePr>
          <p:cNvPr id="42" name="Google Shape;719;p68">
            <a:extLst>
              <a:ext uri="{FF2B5EF4-FFF2-40B4-BE49-F238E27FC236}">
                <a16:creationId xmlns:a16="http://schemas.microsoft.com/office/drawing/2014/main" id="{F710CB38-629D-4931-86E4-6F9C1544232D}"/>
              </a:ext>
            </a:extLst>
          </p:cNvPr>
          <p:cNvGraphicFramePr/>
          <p:nvPr/>
        </p:nvGraphicFramePr>
        <p:xfrm>
          <a:off x="4828361" y="5470736"/>
          <a:ext cx="1372350" cy="1158294"/>
        </p:xfrm>
        <a:graphic>
          <a:graphicData uri="http://schemas.openxmlformats.org/drawingml/2006/table">
            <a:tbl>
              <a:tblPr firstRow="1" bandRow="1">
                <a:noFill/>
              </a:tblPr>
              <a:tblGrid>
                <a:gridCol w="1372350">
                  <a:extLst>
                    <a:ext uri="{9D8B030D-6E8A-4147-A177-3AD203B41FA5}">
                      <a16:colId xmlns:a16="http://schemas.microsoft.com/office/drawing/2014/main" val="20000"/>
                    </a:ext>
                  </a:extLst>
                </a:gridCol>
              </a:tblGrid>
              <a:tr h="579147">
                <a:tc>
                  <a:txBody>
                    <a:bodyPr/>
                    <a:lstStyle/>
                    <a:p>
                      <a:pPr marL="0" marR="0" lvl="0" indent="0" algn="ctr" rtl="0">
                        <a:spcBef>
                          <a:spcPts val="0"/>
                        </a:spcBef>
                        <a:spcAft>
                          <a:spcPts val="0"/>
                        </a:spcAft>
                        <a:buNone/>
                      </a:pPr>
                      <a:r>
                        <a:rPr lang="en-GB" sz="3200" dirty="0">
                          <a:solidFill>
                            <a:srgbClr val="1F3864"/>
                          </a:solidFill>
                          <a:latin typeface="Century Gothic" panose="020B0502020202020204" pitchFamily="34" charset="0"/>
                          <a:ea typeface="Montserrat"/>
                          <a:cs typeface="Montserrat"/>
                          <a:sym typeface="Montserrat"/>
                        </a:rPr>
                        <a:t>I</a:t>
                      </a:r>
                      <a:endParaRPr sz="1400" dirty="0">
                        <a:latin typeface="Century Gothic" panose="020B0502020202020204" pitchFamily="34" charset="0"/>
                        <a:ea typeface="Montserrat"/>
                        <a:cs typeface="Montserrat"/>
                        <a:sym typeface="Montserrat"/>
                      </a:endParaRPr>
                    </a:p>
                  </a:txBody>
                  <a:tcPr marL="91450" marR="91450" marT="45733" marB="45733">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579147">
                <a:tc>
                  <a:txBody>
                    <a:bodyPr/>
                    <a:lstStyle/>
                    <a:p>
                      <a:pPr marL="0" marR="0" lvl="0" indent="0" algn="ctr" rtl="0">
                        <a:spcBef>
                          <a:spcPts val="0"/>
                        </a:spcBef>
                        <a:spcAft>
                          <a:spcPts val="0"/>
                        </a:spcAft>
                        <a:buNone/>
                      </a:pPr>
                      <a:r>
                        <a:rPr lang="en-GB" sz="3200" b="1" dirty="0">
                          <a:solidFill>
                            <a:srgbClr val="1F3864"/>
                          </a:solidFill>
                          <a:latin typeface="Century Gothic" panose="020B0502020202020204" pitchFamily="34" charset="0"/>
                          <a:ea typeface="Montserrat"/>
                          <a:cs typeface="Montserrat"/>
                          <a:sym typeface="Montserrat"/>
                        </a:rPr>
                        <a:t>s/he</a:t>
                      </a:r>
                      <a:endParaRPr sz="1400" dirty="0">
                        <a:latin typeface="Century Gothic" panose="020B0502020202020204" pitchFamily="34" charset="0"/>
                        <a:ea typeface="Montserrat"/>
                        <a:cs typeface="Montserrat"/>
                        <a:sym typeface="Montserrat"/>
                      </a:endParaRPr>
                    </a:p>
                  </a:txBody>
                  <a:tcPr marL="91450" marR="91450" marT="45733" marB="45733">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
        <p:nvSpPr>
          <p:cNvPr id="43" name="Google Shape;720;p68">
            <a:extLst>
              <a:ext uri="{FF2B5EF4-FFF2-40B4-BE49-F238E27FC236}">
                <a16:creationId xmlns:a16="http://schemas.microsoft.com/office/drawing/2014/main" id="{56299C02-0BAA-49C2-9305-92FFF1B4F200}"/>
              </a:ext>
            </a:extLst>
          </p:cNvPr>
          <p:cNvSpPr/>
          <p:nvPr/>
        </p:nvSpPr>
        <p:spPr>
          <a:xfrm>
            <a:off x="1968000" y="3182052"/>
            <a:ext cx="1739077" cy="917392"/>
          </a:xfrm>
          <a:prstGeom prst="roundRect">
            <a:avLst>
              <a:gd name="adj" fmla="val 16667"/>
            </a:avLst>
          </a:prstGeom>
          <a:noFill/>
          <a:ln w="76200" cap="flat" cmpd="sng">
            <a:solidFill>
              <a:srgbClr val="FF0066"/>
            </a:solidFill>
            <a:prstDash val="solid"/>
            <a:miter lim="800000"/>
            <a:headEnd type="none" w="sm" len="sm"/>
            <a:tailEnd type="none" w="sm" len="sm"/>
          </a:ln>
        </p:spPr>
        <p:txBody>
          <a:bodyPr spcFirstLastPara="1" wrap="square" lIns="91433" tIns="45700" rIns="91433" bIns="45700" anchor="ctr" anchorCtr="0">
            <a:noAutofit/>
          </a:bodyPr>
          <a:lstStyle/>
          <a:p>
            <a:pPr algn="ctr"/>
            <a:endParaRPr sz="3200" dirty="0">
              <a:solidFill>
                <a:schemeClr val="lt1"/>
              </a:solidFill>
              <a:latin typeface="Century Gothic"/>
              <a:ea typeface="Century Gothic"/>
              <a:cs typeface="Century Gothic"/>
              <a:sym typeface="Century Gothic"/>
            </a:endParaRPr>
          </a:p>
        </p:txBody>
      </p:sp>
      <p:sp>
        <p:nvSpPr>
          <p:cNvPr id="10" name="TextBox 9">
            <a:extLst>
              <a:ext uri="{FF2B5EF4-FFF2-40B4-BE49-F238E27FC236}">
                <a16:creationId xmlns:a16="http://schemas.microsoft.com/office/drawing/2014/main" id="{FB2AA690-81A8-4E4C-86F8-6249E1047CD6}"/>
              </a:ext>
            </a:extLst>
          </p:cNvPr>
          <p:cNvSpPr txBox="1"/>
          <p:nvPr/>
        </p:nvSpPr>
        <p:spPr>
          <a:xfrm>
            <a:off x="3580078" y="2374839"/>
            <a:ext cx="2731838" cy="769441"/>
          </a:xfrm>
          <a:prstGeom prst="rect">
            <a:avLst/>
          </a:prstGeom>
          <a:noFill/>
        </p:spPr>
        <p:txBody>
          <a:bodyPr wrap="none" rtlCol="0">
            <a:spAutoFit/>
          </a:bodyPr>
          <a:lstStyle/>
          <a:p>
            <a:r>
              <a:rPr lang="en-GB" sz="4400" dirty="0" err="1">
                <a:solidFill>
                  <a:srgbClr val="92D050"/>
                </a:solidFill>
                <a:latin typeface="Century Gothic" panose="020B0502020202020204" pitchFamily="34" charset="0"/>
              </a:rPr>
              <a:t>montaña</a:t>
            </a:r>
            <a:endParaRPr lang="en-GB" sz="4400" dirty="0">
              <a:solidFill>
                <a:srgbClr val="92D050"/>
              </a:solidFill>
              <a:latin typeface="Century Gothic" panose="020B0502020202020204" pitchFamily="34" charset="0"/>
            </a:endParaRPr>
          </a:p>
        </p:txBody>
      </p:sp>
      <p:sp>
        <p:nvSpPr>
          <p:cNvPr id="19" name="Google Shape;720;p68">
            <a:extLst>
              <a:ext uri="{FF2B5EF4-FFF2-40B4-BE49-F238E27FC236}">
                <a16:creationId xmlns:a16="http://schemas.microsoft.com/office/drawing/2014/main" id="{2827EFF2-F9FD-40BE-BCB3-1550A31E1F27}"/>
              </a:ext>
            </a:extLst>
          </p:cNvPr>
          <p:cNvSpPr/>
          <p:nvPr/>
        </p:nvSpPr>
        <p:spPr>
          <a:xfrm>
            <a:off x="4840444" y="5473063"/>
            <a:ext cx="1372600" cy="584467"/>
          </a:xfrm>
          <a:prstGeom prst="roundRect">
            <a:avLst>
              <a:gd name="adj" fmla="val 16667"/>
            </a:avLst>
          </a:prstGeom>
          <a:noFill/>
          <a:ln w="76200" cap="flat" cmpd="sng">
            <a:solidFill>
              <a:srgbClr val="9CD45E"/>
            </a:solidFill>
            <a:prstDash val="solid"/>
            <a:miter lim="800000"/>
            <a:headEnd type="none" w="sm" len="sm"/>
            <a:tailEnd type="none" w="sm" len="sm"/>
          </a:ln>
        </p:spPr>
        <p:txBody>
          <a:bodyPr spcFirstLastPara="1" wrap="square" lIns="91433" tIns="45700" rIns="91433" bIns="45700" anchor="ctr" anchorCtr="0">
            <a:noAutofit/>
          </a:bodyPr>
          <a:lstStyle/>
          <a:p>
            <a:pPr algn="ctr"/>
            <a:endParaRPr sz="3200" dirty="0">
              <a:solidFill>
                <a:schemeClr val="lt1"/>
              </a:solidFill>
              <a:latin typeface="Century Gothic"/>
              <a:ea typeface="Century Gothic"/>
              <a:cs typeface="Century Gothic"/>
              <a:sym typeface="Century Gothic"/>
            </a:endParaRPr>
          </a:p>
        </p:txBody>
      </p:sp>
      <p:sp>
        <p:nvSpPr>
          <p:cNvPr id="20" name="Google Shape;410;p19">
            <a:extLst>
              <a:ext uri="{FF2B5EF4-FFF2-40B4-BE49-F238E27FC236}">
                <a16:creationId xmlns:a16="http://schemas.microsoft.com/office/drawing/2014/main" id="{2A97A1B9-212C-42E2-A06D-EB3B7CCE056F}"/>
              </a:ext>
            </a:extLst>
          </p:cNvPr>
          <p:cNvSpPr txBox="1"/>
          <p:nvPr/>
        </p:nvSpPr>
        <p:spPr>
          <a:xfrm>
            <a:off x="11689539" y="35599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21" name="Google Shape;387;p19">
            <a:extLst>
              <a:ext uri="{FF2B5EF4-FFF2-40B4-BE49-F238E27FC236}">
                <a16:creationId xmlns:a16="http://schemas.microsoft.com/office/drawing/2014/main" id="{830166E5-3B35-44C0-ABB5-869EA5A99E31}"/>
              </a:ext>
            </a:extLst>
          </p:cNvPr>
          <p:cNvSpPr/>
          <p:nvPr/>
        </p:nvSpPr>
        <p:spPr>
          <a:xfrm>
            <a:off x="11002146" y="20213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2" name="Google Shape;388;p19">
            <a:extLst>
              <a:ext uri="{FF2B5EF4-FFF2-40B4-BE49-F238E27FC236}">
                <a16:creationId xmlns:a16="http://schemas.microsoft.com/office/drawing/2014/main" id="{77D41B0D-DCA4-4794-A66E-819A16BB581D}"/>
              </a:ext>
            </a:extLst>
          </p:cNvPr>
          <p:cNvSpPr/>
          <p:nvPr/>
        </p:nvSpPr>
        <p:spPr>
          <a:xfrm>
            <a:off x="10999779" y="2021315"/>
            <a:ext cx="503528" cy="4156259"/>
          </a:xfrm>
          <a:prstGeom prst="rect">
            <a:avLst/>
          </a:prstGeom>
          <a:solidFill>
            <a:srgbClr val="85CFE1"/>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23" name="Google Shape;389;p19">
            <a:extLst>
              <a:ext uri="{FF2B5EF4-FFF2-40B4-BE49-F238E27FC236}">
                <a16:creationId xmlns:a16="http://schemas.microsoft.com/office/drawing/2014/main" id="{C0F4621A-5133-4A02-98C4-A90835402FBA}"/>
              </a:ext>
            </a:extLst>
          </p:cNvPr>
          <p:cNvCxnSpPr/>
          <p:nvPr/>
        </p:nvCxnSpPr>
        <p:spPr>
          <a:xfrm>
            <a:off x="11685518" y="20098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24" name="Google Shape;390;p19">
            <a:extLst>
              <a:ext uri="{FF2B5EF4-FFF2-40B4-BE49-F238E27FC236}">
                <a16:creationId xmlns:a16="http://schemas.microsoft.com/office/drawing/2014/main" id="{B8A62CA5-E151-4C8D-BFD5-9DF545A4735E}"/>
              </a:ext>
            </a:extLst>
          </p:cNvPr>
          <p:cNvCxnSpPr/>
          <p:nvPr/>
        </p:nvCxnSpPr>
        <p:spPr>
          <a:xfrm>
            <a:off x="11675609" y="20098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25" name="Google Shape;391;p19">
            <a:extLst>
              <a:ext uri="{FF2B5EF4-FFF2-40B4-BE49-F238E27FC236}">
                <a16:creationId xmlns:a16="http://schemas.microsoft.com/office/drawing/2014/main" id="{A9F73E3C-88C4-4663-A08D-CE332ECCE108}"/>
              </a:ext>
            </a:extLst>
          </p:cNvPr>
          <p:cNvCxnSpPr/>
          <p:nvPr/>
        </p:nvCxnSpPr>
        <p:spPr>
          <a:xfrm>
            <a:off x="11685519" y="6166147"/>
            <a:ext cx="216791" cy="0"/>
          </a:xfrm>
          <a:prstGeom prst="straightConnector1">
            <a:avLst/>
          </a:prstGeom>
          <a:noFill/>
          <a:ln w="28575" cap="flat" cmpd="sng">
            <a:solidFill>
              <a:srgbClr val="1E4E79"/>
            </a:solidFill>
            <a:prstDash val="solid"/>
            <a:round/>
            <a:headEnd type="none" w="med" len="med"/>
            <a:tailEnd type="none" w="med" len="med"/>
          </a:ln>
        </p:spPr>
      </p:cxnSp>
      <p:sp>
        <p:nvSpPr>
          <p:cNvPr id="26" name="Google Shape;393;p19">
            <a:extLst>
              <a:ext uri="{FF2B5EF4-FFF2-40B4-BE49-F238E27FC236}">
                <a16:creationId xmlns:a16="http://schemas.microsoft.com/office/drawing/2014/main" id="{7002DCA9-53D2-4625-A9B2-AF7310C43502}"/>
              </a:ext>
            </a:extLst>
          </p:cNvPr>
          <p:cNvSpPr txBox="1"/>
          <p:nvPr/>
        </p:nvSpPr>
        <p:spPr>
          <a:xfrm>
            <a:off x="11793914" y="1789421"/>
            <a:ext cx="957385"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lang="en-GB" b="1" kern="0" dirty="0">
                <a:solidFill>
                  <a:srgbClr val="1E4E79"/>
                </a:solidFill>
                <a:latin typeface="Century Gothic"/>
                <a:ea typeface="Century Gothic"/>
                <a:cs typeface="Century Gothic"/>
                <a:sym typeface="Arial"/>
              </a:rPr>
              <a:t>20</a:t>
            </a:r>
            <a:endParaRPr b="1" kern="0" dirty="0">
              <a:solidFill>
                <a:srgbClr val="1E4E79"/>
              </a:solidFill>
              <a:latin typeface="Century Gothic"/>
              <a:ea typeface="Century Gothic"/>
              <a:cs typeface="Century Gothic"/>
              <a:sym typeface="Arial"/>
            </a:endParaRPr>
          </a:p>
        </p:txBody>
      </p:sp>
      <p:sp>
        <p:nvSpPr>
          <p:cNvPr id="27" name="Google Shape;394;p19">
            <a:extLst>
              <a:ext uri="{FF2B5EF4-FFF2-40B4-BE49-F238E27FC236}">
                <a16:creationId xmlns:a16="http://schemas.microsoft.com/office/drawing/2014/main" id="{C06E95C2-91E1-4F2B-97F3-B91E67AB2613}"/>
              </a:ext>
            </a:extLst>
          </p:cNvPr>
          <p:cNvSpPr txBox="1"/>
          <p:nvPr/>
        </p:nvSpPr>
        <p:spPr>
          <a:xfrm>
            <a:off x="11768483" y="57598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8" name="Google Shape;395;p19">
            <a:extLst>
              <a:ext uri="{FF2B5EF4-FFF2-40B4-BE49-F238E27FC236}">
                <a16:creationId xmlns:a16="http://schemas.microsoft.com/office/drawing/2014/main" id="{9C44E7D9-F742-46F0-AD21-F5260AF71267}"/>
              </a:ext>
            </a:extLst>
          </p:cNvPr>
          <p:cNvSpPr/>
          <p:nvPr/>
        </p:nvSpPr>
        <p:spPr>
          <a:xfrm>
            <a:off x="10859196" y="63965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INICIO</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4098" name="Picture 2" descr="Montañas, Panorama, Bosque, Montaña">
            <a:extLst>
              <a:ext uri="{FF2B5EF4-FFF2-40B4-BE49-F238E27FC236}">
                <a16:creationId xmlns:a16="http://schemas.microsoft.com/office/drawing/2014/main" id="{B7E6661C-6D59-4199-8A76-A4ADF6B97C2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9216" r="19608"/>
          <a:stretch/>
        </p:blipFill>
        <p:spPr bwMode="auto">
          <a:xfrm>
            <a:off x="7355872" y="2199448"/>
            <a:ext cx="3500607" cy="2459103"/>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5E46F320-971B-489D-B266-6D01E6AF73D0}"/>
              </a:ext>
            </a:extLst>
          </p:cNvPr>
          <p:cNvSpPr txBox="1"/>
          <p:nvPr/>
        </p:nvSpPr>
        <p:spPr>
          <a:xfrm>
            <a:off x="123171" y="808117"/>
            <a:ext cx="8578377" cy="954107"/>
          </a:xfrm>
          <a:prstGeom prst="rect">
            <a:avLst/>
          </a:prstGeom>
          <a:noFill/>
        </p:spPr>
        <p:txBody>
          <a:bodyPr wrap="square">
            <a:spAutoFit/>
          </a:bodyPr>
          <a:lstStyle/>
          <a:p>
            <a:r>
              <a:rPr lang="en-GB" sz="2800" b="1" dirty="0">
                <a:solidFill>
                  <a:srgbClr val="002060"/>
                </a:solidFill>
                <a:latin typeface="Century Gothic" panose="020B0502020202020204" pitchFamily="34" charset="0"/>
              </a:rPr>
              <a:t>Lee</a:t>
            </a:r>
            <a:r>
              <a:rPr lang="en-GB" sz="2800" dirty="0">
                <a:solidFill>
                  <a:srgbClr val="002060"/>
                </a:solidFill>
                <a:latin typeface="Century Gothic" panose="020B0502020202020204" pitchFamily="34" charset="0"/>
              </a:rPr>
              <a:t> el </a:t>
            </a:r>
            <a:r>
              <a:rPr lang="en-GB" sz="2800" dirty="0" err="1">
                <a:solidFill>
                  <a:srgbClr val="002060"/>
                </a:solidFill>
                <a:latin typeface="Century Gothic" panose="020B0502020202020204" pitchFamily="34" charset="0"/>
              </a:rPr>
              <a:t>mensaje</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a:t>
            </a:r>
            <a:r>
              <a:rPr lang="en-GB" sz="2800" dirty="0">
                <a:solidFill>
                  <a:srgbClr val="002060"/>
                </a:solidFill>
                <a:latin typeface="Century Gothic" panose="020B0502020202020204" pitchFamily="34" charset="0"/>
              </a:rPr>
              <a:t>2/6</a:t>
            </a:r>
            <a:r>
              <a:rPr lang="en-GB" sz="2800" b="1" dirty="0">
                <a:solidFill>
                  <a:srgbClr val="002060"/>
                </a:solidFill>
                <a:latin typeface="Century Gothic" panose="020B0502020202020204" pitchFamily="34" charset="0"/>
              </a:rPr>
              <a:t>]</a:t>
            </a:r>
            <a:r>
              <a:rPr lang="en-GB" sz="2800" dirty="0">
                <a:solidFill>
                  <a:srgbClr val="002060"/>
                </a:solidFill>
                <a:latin typeface="Century Gothic" panose="020B0502020202020204" pitchFamily="34" charset="0"/>
              </a:rPr>
              <a:t>. </a:t>
            </a:r>
            <a:br>
              <a:rPr lang="en-GB" sz="2800" dirty="0">
                <a:solidFill>
                  <a:srgbClr val="002060"/>
                </a:solidFill>
                <a:latin typeface="Century Gothic" panose="020B0502020202020204" pitchFamily="34" charset="0"/>
              </a:rPr>
            </a:br>
            <a:r>
              <a:rPr lang="en-GB" sz="2800" dirty="0" err="1">
                <a:solidFill>
                  <a:srgbClr val="002060"/>
                </a:solidFill>
                <a:latin typeface="Century Gothic" panose="020B0502020202020204" pitchFamily="34" charset="0"/>
              </a:rPr>
              <a:t>Completa</a:t>
            </a:r>
            <a:r>
              <a:rPr lang="en-GB" sz="2800" dirty="0">
                <a:solidFill>
                  <a:srgbClr val="002060"/>
                </a:solidFill>
                <a:latin typeface="Century Gothic" panose="020B0502020202020204" pitchFamily="34" charset="0"/>
              </a:rPr>
              <a:t> la </a:t>
            </a:r>
            <a:r>
              <a:rPr lang="en-GB" sz="2800" dirty="0" err="1">
                <a:solidFill>
                  <a:srgbClr val="002060"/>
                </a:solidFill>
                <a:latin typeface="Century Gothic" panose="020B0502020202020204" pitchFamily="34" charset="0"/>
              </a:rPr>
              <a:t>frase</a:t>
            </a:r>
            <a:r>
              <a:rPr lang="en-GB" sz="2800" dirty="0">
                <a:solidFill>
                  <a:srgbClr val="002060"/>
                </a:solidFill>
                <a:latin typeface="Century Gothic" panose="020B0502020202020204" pitchFamily="34" charset="0"/>
              </a:rPr>
              <a:t> con las palabras </a:t>
            </a:r>
            <a:r>
              <a:rPr lang="en-GB" sz="2800" dirty="0" err="1">
                <a:solidFill>
                  <a:srgbClr val="002060"/>
                </a:solidFill>
                <a:latin typeface="Century Gothic" panose="020B0502020202020204" pitchFamily="34" charset="0"/>
              </a:rPr>
              <a:t>correctas</a:t>
            </a:r>
            <a:r>
              <a:rPr lang="en-GB" sz="2800" dirty="0">
                <a:solidFill>
                  <a:srgbClr val="002060"/>
                </a:solidFill>
                <a:latin typeface="Century Gothic" panose="020B0502020202020204" pitchFamily="34" charset="0"/>
              </a:rPr>
              <a:t>.</a:t>
            </a:r>
          </a:p>
        </p:txBody>
      </p:sp>
      <p:pic>
        <p:nvPicPr>
          <p:cNvPr id="4" name="Picture 3" descr="A picture containing text, doll, toy&#10;&#10;Description automatically generated">
            <a:extLst>
              <a:ext uri="{FF2B5EF4-FFF2-40B4-BE49-F238E27FC236}">
                <a16:creationId xmlns:a16="http://schemas.microsoft.com/office/drawing/2014/main" id="{2CC04679-15C4-4357-930A-C7E1F4A5483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11823" y="4398896"/>
            <a:ext cx="800749" cy="2459104"/>
          </a:xfrm>
          <a:prstGeom prst="rect">
            <a:avLst/>
          </a:prstGeom>
        </p:spPr>
      </p:pic>
      <p:pic>
        <p:nvPicPr>
          <p:cNvPr id="31" name="Picture 30" descr="A picture containing text, toy, doll&#10;&#10;Description automatically generated">
            <a:extLst>
              <a:ext uri="{FF2B5EF4-FFF2-40B4-BE49-F238E27FC236}">
                <a16:creationId xmlns:a16="http://schemas.microsoft.com/office/drawing/2014/main" id="{2EB1B5DE-9E3B-4A97-B8DE-DF10EAEBF78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2882537" y="3974556"/>
            <a:ext cx="1112280" cy="2930841"/>
          </a:xfrm>
          <a:prstGeom prst="rect">
            <a:avLst/>
          </a:prstGeom>
        </p:spPr>
      </p:pic>
    </p:spTree>
    <p:extLst>
      <p:ext uri="{BB962C8B-B14F-4D97-AF65-F5344CB8AC3E}">
        <p14:creationId xmlns:p14="http://schemas.microsoft.com/office/powerpoint/2010/main" val="3266096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childTnLst>
                                  <p:subTnLst>
                                    <p:audio>
                                      <p:cMediaNode>
                                        <p:cTn display="0" masterRel="sameClick">
                                          <p:stCondLst>
                                            <p:cond evt="begin" delay="0">
                                              <p:tn val="5"/>
                                            </p:cond>
                                          </p:stCondLst>
                                          <p:endCondLst>
                                            <p:cond evt="onStopAudio" delay="0">
                                              <p:tgtEl>
                                                <p:sldTgt/>
                                              </p:tgtEl>
                                            </p:cond>
                                          </p:endCondLst>
                                        </p:cTn>
                                        <p:tgtEl>
                                          <p:sndTgt r:embed="rId3" name="4_2.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500"/>
                                        <p:tgtEl>
                                          <p:spTgt spid="42"/>
                                        </p:tgtEl>
                                      </p:cBhvr>
                                    </p:animEffect>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28"/>
                    </p:tgtEl>
                  </p:cond>
                </p:stCondLst>
                <p:endSync evt="end" delay="0">
                  <p:rtn val="all"/>
                </p:endSync>
                <p:childTnLst>
                  <p:par>
                    <p:cTn id="23" fill="hold">
                      <p:stCondLst>
                        <p:cond delay="0"/>
                      </p:stCondLst>
                      <p:childTnLst>
                        <p:par>
                          <p:cTn id="24" fill="hold">
                            <p:stCondLst>
                              <p:cond delay="0"/>
                            </p:stCondLst>
                            <p:childTnLst>
                              <p:par>
                                <p:cTn id="25" presetID="12" presetClass="exit" presetSubtype="4" fill="remove" grpId="0" nodeType="clickEffect">
                                  <p:stCondLst>
                                    <p:cond delay="0"/>
                                  </p:stCondLst>
                                  <p:childTnLst>
                                    <p:anim calcmode="lin" valueType="num">
                                      <p:cBhvr additive="base">
                                        <p:cTn id="26" dur="25000"/>
                                        <p:tgtEl>
                                          <p:spTgt spid="22"/>
                                        </p:tgtEl>
                                        <p:attrNameLst>
                                          <p:attrName>ppt_y</p:attrName>
                                        </p:attrNameLst>
                                      </p:cBhvr>
                                      <p:tavLst>
                                        <p:tav tm="0">
                                          <p:val>
                                            <p:strVal val="#ppt_y"/>
                                          </p:val>
                                        </p:tav>
                                        <p:tav tm="100000">
                                          <p:val>
                                            <p:strVal val="#ppt_y+#ppt_h*1.125000"/>
                                          </p:val>
                                        </p:tav>
                                      </p:tavLst>
                                    </p:anim>
                                    <p:animEffect transition="out" filter="wipe(down)">
                                      <p:cBhvr>
                                        <p:cTn id="27" dur="25000"/>
                                        <p:tgtEl>
                                          <p:spTgt spid="22"/>
                                        </p:tgtEl>
                                      </p:cBhvr>
                                    </p:animEffect>
                                    <p:set>
                                      <p:cBhvr>
                                        <p:cTn id="28" dur="1" fill="hold">
                                          <p:stCondLst>
                                            <p:cond delay="24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8"/>
                  </p:tgtEl>
                </p:cond>
              </p:nextCondLst>
            </p:seq>
          </p:childTnLst>
        </p:cTn>
      </p:par>
    </p:tnLst>
    <p:bldLst>
      <p:bldP spid="10" grpId="0"/>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9" name="Title 1">
            <a:extLst>
              <a:ext uri="{FF2B5EF4-FFF2-40B4-BE49-F238E27FC236}">
                <a16:creationId xmlns:a16="http://schemas.microsoft.com/office/drawing/2014/main" id="{DA17765D-52D2-4514-8AF1-5FC43E95D545}"/>
              </a:ext>
            </a:extLst>
          </p:cNvPr>
          <p:cNvSpPr txBox="1">
            <a:spLocks/>
          </p:cNvSpPr>
          <p:nvPr/>
        </p:nvSpPr>
        <p:spPr>
          <a:xfrm>
            <a:off x="10045700" y="959256"/>
            <a:ext cx="2023129" cy="400110"/>
          </a:xfrm>
          <a:prstGeom prst="rect">
            <a:avLst/>
          </a:prstGeom>
          <a:solidFill>
            <a:srgbClr val="9CD45E"/>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rgbClr val="002060"/>
                </a:solidFill>
                <a:latin typeface="Century Gothic" panose="020B0502020202020204" pitchFamily="34" charset="0"/>
              </a:rPr>
              <a:t>Leer y hablar</a:t>
            </a:r>
          </a:p>
        </p:txBody>
      </p:sp>
      <p:pic>
        <p:nvPicPr>
          <p:cNvPr id="68" name="Google Shape;282;p13" descr="Reading, Book, Symbol, Icon, Reader, Man">
            <a:extLst>
              <a:ext uri="{FF2B5EF4-FFF2-40B4-BE49-F238E27FC236}">
                <a16:creationId xmlns:a16="http://schemas.microsoft.com/office/drawing/2014/main" id="{03D76F33-51C4-4971-AD73-D73665726C3D}"/>
              </a:ext>
            </a:extLst>
          </p:cNvPr>
          <p:cNvPicPr preferRelativeResize="0"/>
          <p:nvPr/>
        </p:nvPicPr>
        <p:blipFill rotWithShape="1">
          <a:blip r:embed="rId4">
            <a:alphaModFix/>
            <a:duotone>
              <a:schemeClr val="accent6">
                <a:shade val="45000"/>
                <a:satMod val="135000"/>
              </a:schemeClr>
              <a:prstClr val="white"/>
            </a:duotone>
            <a:extLst>
              <a:ext uri="{BEBA8EAE-BF5A-486C-A8C5-ECC9F3942E4B}">
                <a14:imgProps xmlns:a14="http://schemas.microsoft.com/office/drawing/2010/main">
                  <a14:imgLayer r:embed="rId5">
                    <a14:imgEffect>
                      <a14:artisticPaintStrokes/>
                    </a14:imgEffect>
                  </a14:imgLayer>
                </a14:imgProps>
              </a:ext>
            </a:extLst>
          </a:blip>
          <a:srcRect/>
          <a:stretch/>
        </p:blipFill>
        <p:spPr>
          <a:xfrm>
            <a:off x="10393549" y="82488"/>
            <a:ext cx="782801" cy="782801"/>
          </a:xfrm>
          <a:prstGeom prst="roundRect">
            <a:avLst/>
          </a:prstGeom>
          <a:solidFill>
            <a:srgbClr val="92D050"/>
          </a:solidFill>
          <a:ln>
            <a:noFill/>
          </a:ln>
        </p:spPr>
      </p:pic>
      <p:pic>
        <p:nvPicPr>
          <p:cNvPr id="73" name="Google Shape;319;p15" descr="Speech Icon, Voice, Talking, Audio, Speech">
            <a:extLst>
              <a:ext uri="{FF2B5EF4-FFF2-40B4-BE49-F238E27FC236}">
                <a16:creationId xmlns:a16="http://schemas.microsoft.com/office/drawing/2014/main" id="{9DDAB1E5-A8A7-44EB-A930-65E9A816E613}"/>
              </a:ext>
            </a:extLst>
          </p:cNvPr>
          <p:cNvPicPr preferRelativeResize="0"/>
          <p:nvPr/>
        </p:nvPicPr>
        <p:blipFill rotWithShape="1">
          <a:blip r:embed="rId6">
            <a:alphaModFix/>
          </a:blip>
          <a:srcRect/>
          <a:stretch/>
        </p:blipFill>
        <p:spPr>
          <a:xfrm>
            <a:off x="11286027" y="108284"/>
            <a:ext cx="776168" cy="776168"/>
          </a:xfrm>
          <a:prstGeom prst="rect">
            <a:avLst/>
          </a:prstGeom>
          <a:noFill/>
          <a:ln>
            <a:noFill/>
          </a:ln>
        </p:spPr>
      </p:pic>
      <p:sp>
        <p:nvSpPr>
          <p:cNvPr id="40" name="Google Shape;718;p68">
            <a:extLst>
              <a:ext uri="{FF2B5EF4-FFF2-40B4-BE49-F238E27FC236}">
                <a16:creationId xmlns:a16="http://schemas.microsoft.com/office/drawing/2014/main" id="{B8BE3895-696D-47BB-8534-31D016C8EF87}"/>
              </a:ext>
            </a:extLst>
          </p:cNvPr>
          <p:cNvSpPr txBox="1"/>
          <p:nvPr/>
        </p:nvSpPr>
        <p:spPr>
          <a:xfrm>
            <a:off x="250840" y="2185600"/>
            <a:ext cx="9286859" cy="1446600"/>
          </a:xfrm>
          <a:prstGeom prst="rect">
            <a:avLst/>
          </a:prstGeom>
          <a:noFill/>
          <a:ln>
            <a:noFill/>
          </a:ln>
        </p:spPr>
        <p:txBody>
          <a:bodyPr spcFirstLastPara="1" wrap="square" lIns="91433" tIns="45700" rIns="91433" bIns="45700" anchor="t" anchorCtr="0">
            <a:noAutofit/>
          </a:bodyPr>
          <a:lstStyle/>
          <a:p>
            <a:r>
              <a:rPr lang="en-GB" sz="6000" dirty="0" err="1">
                <a:solidFill>
                  <a:srgbClr val="1F3864"/>
                </a:solidFill>
                <a:latin typeface="Century Gothic" panose="020B0502020202020204" pitchFamily="34" charset="0"/>
                <a:ea typeface="Montserrat"/>
                <a:cs typeface="Montserrat"/>
                <a:sym typeface="Montserrat"/>
              </a:rPr>
              <a:t>Va</a:t>
            </a:r>
            <a:r>
              <a:rPr lang="en-GB" sz="6000" dirty="0">
                <a:solidFill>
                  <a:srgbClr val="1F3864"/>
                </a:solidFill>
                <a:latin typeface="Century Gothic" panose="020B0502020202020204" pitchFamily="34" charset="0"/>
                <a:ea typeface="Montserrat"/>
                <a:cs typeface="Montserrat"/>
                <a:sym typeface="Montserrat"/>
              </a:rPr>
              <a:t>  al     ____ . </a:t>
            </a:r>
          </a:p>
          <a:p>
            <a:r>
              <a:rPr lang="en-GB" sz="6000" dirty="0">
                <a:solidFill>
                  <a:srgbClr val="1F3864"/>
                </a:solidFill>
                <a:latin typeface="Century Gothic" panose="020B0502020202020204" pitchFamily="34" charset="0"/>
                <a:ea typeface="Montserrat"/>
                <a:cs typeface="Montserrat"/>
                <a:sym typeface="Montserrat"/>
              </a:rPr>
              <a:t>	  a la</a:t>
            </a:r>
          </a:p>
          <a:p>
            <a:endParaRPr lang="en-GB" sz="6000" dirty="0">
              <a:solidFill>
                <a:srgbClr val="1F3864"/>
              </a:solidFill>
              <a:latin typeface="Century Gothic" panose="020B0502020202020204" pitchFamily="34" charset="0"/>
              <a:ea typeface="Montserrat"/>
              <a:cs typeface="Montserrat"/>
              <a:sym typeface="Montserrat"/>
            </a:endParaRPr>
          </a:p>
          <a:p>
            <a:endParaRPr lang="en-GB" sz="1000" dirty="0">
              <a:latin typeface="Century Gothic" panose="020B0502020202020204" pitchFamily="34" charset="0"/>
              <a:ea typeface="Montserrat"/>
              <a:cs typeface="Montserrat"/>
              <a:sym typeface="Montserrat"/>
            </a:endParaRPr>
          </a:p>
        </p:txBody>
      </p:sp>
      <p:graphicFrame>
        <p:nvGraphicFramePr>
          <p:cNvPr id="42" name="Google Shape;719;p68">
            <a:extLst>
              <a:ext uri="{FF2B5EF4-FFF2-40B4-BE49-F238E27FC236}">
                <a16:creationId xmlns:a16="http://schemas.microsoft.com/office/drawing/2014/main" id="{F710CB38-629D-4931-86E4-6F9C1544232D}"/>
              </a:ext>
            </a:extLst>
          </p:cNvPr>
          <p:cNvGraphicFramePr/>
          <p:nvPr>
            <p:extLst>
              <p:ext uri="{D42A27DB-BD31-4B8C-83A1-F6EECF244321}">
                <p14:modId xmlns:p14="http://schemas.microsoft.com/office/powerpoint/2010/main" val="1701179995"/>
              </p:ext>
            </p:extLst>
          </p:nvPr>
        </p:nvGraphicFramePr>
        <p:xfrm>
          <a:off x="4828361" y="5470736"/>
          <a:ext cx="1372350" cy="1158294"/>
        </p:xfrm>
        <a:graphic>
          <a:graphicData uri="http://schemas.openxmlformats.org/drawingml/2006/table">
            <a:tbl>
              <a:tblPr firstRow="1" bandRow="1">
                <a:noFill/>
              </a:tblPr>
              <a:tblGrid>
                <a:gridCol w="1372350">
                  <a:extLst>
                    <a:ext uri="{9D8B030D-6E8A-4147-A177-3AD203B41FA5}">
                      <a16:colId xmlns:a16="http://schemas.microsoft.com/office/drawing/2014/main" val="20000"/>
                    </a:ext>
                  </a:extLst>
                </a:gridCol>
              </a:tblGrid>
              <a:tr h="579147">
                <a:tc>
                  <a:txBody>
                    <a:bodyPr/>
                    <a:lstStyle/>
                    <a:p>
                      <a:pPr marL="0" marR="0" lvl="0" indent="0" algn="ctr" rtl="0">
                        <a:spcBef>
                          <a:spcPts val="0"/>
                        </a:spcBef>
                        <a:spcAft>
                          <a:spcPts val="0"/>
                        </a:spcAft>
                        <a:buNone/>
                      </a:pPr>
                      <a:r>
                        <a:rPr lang="en-GB" sz="3200" dirty="0">
                          <a:solidFill>
                            <a:srgbClr val="1F3864"/>
                          </a:solidFill>
                          <a:latin typeface="Century Gothic" panose="020B0502020202020204" pitchFamily="34" charset="0"/>
                          <a:ea typeface="Montserrat"/>
                          <a:cs typeface="Montserrat"/>
                          <a:sym typeface="Montserrat"/>
                        </a:rPr>
                        <a:t>I</a:t>
                      </a:r>
                      <a:endParaRPr sz="1400" dirty="0">
                        <a:latin typeface="Century Gothic" panose="020B0502020202020204" pitchFamily="34" charset="0"/>
                        <a:ea typeface="Montserrat"/>
                        <a:cs typeface="Montserrat"/>
                        <a:sym typeface="Montserrat"/>
                      </a:endParaRPr>
                    </a:p>
                  </a:txBody>
                  <a:tcPr marL="91450" marR="91450" marT="45733" marB="45733">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579147">
                <a:tc>
                  <a:txBody>
                    <a:bodyPr/>
                    <a:lstStyle/>
                    <a:p>
                      <a:pPr marL="0" marR="0" lvl="0" indent="0" algn="ctr" rtl="0">
                        <a:spcBef>
                          <a:spcPts val="0"/>
                        </a:spcBef>
                        <a:spcAft>
                          <a:spcPts val="0"/>
                        </a:spcAft>
                        <a:buNone/>
                      </a:pPr>
                      <a:r>
                        <a:rPr lang="en-GB" sz="3200" b="1" dirty="0">
                          <a:solidFill>
                            <a:srgbClr val="1F3864"/>
                          </a:solidFill>
                          <a:latin typeface="Century Gothic" panose="020B0502020202020204" pitchFamily="34" charset="0"/>
                          <a:ea typeface="Montserrat"/>
                          <a:cs typeface="Montserrat"/>
                          <a:sym typeface="Montserrat"/>
                        </a:rPr>
                        <a:t>s/he</a:t>
                      </a:r>
                      <a:endParaRPr sz="1400" dirty="0">
                        <a:latin typeface="Century Gothic" panose="020B0502020202020204" pitchFamily="34" charset="0"/>
                        <a:ea typeface="Montserrat"/>
                        <a:cs typeface="Montserrat"/>
                        <a:sym typeface="Montserrat"/>
                      </a:endParaRPr>
                    </a:p>
                  </a:txBody>
                  <a:tcPr marL="91450" marR="91450" marT="45733" marB="45733">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
        <p:nvSpPr>
          <p:cNvPr id="43" name="Google Shape;720;p68">
            <a:extLst>
              <a:ext uri="{FF2B5EF4-FFF2-40B4-BE49-F238E27FC236}">
                <a16:creationId xmlns:a16="http://schemas.microsoft.com/office/drawing/2014/main" id="{56299C02-0BAA-49C2-9305-92FFF1B4F200}"/>
              </a:ext>
            </a:extLst>
          </p:cNvPr>
          <p:cNvSpPr/>
          <p:nvPr/>
        </p:nvSpPr>
        <p:spPr>
          <a:xfrm>
            <a:off x="1555849" y="3192035"/>
            <a:ext cx="1631488" cy="917392"/>
          </a:xfrm>
          <a:prstGeom prst="roundRect">
            <a:avLst>
              <a:gd name="adj" fmla="val 16667"/>
            </a:avLst>
          </a:prstGeom>
          <a:noFill/>
          <a:ln w="76200" cap="flat" cmpd="sng">
            <a:solidFill>
              <a:srgbClr val="FF0066"/>
            </a:solidFill>
            <a:prstDash val="solid"/>
            <a:miter lim="800000"/>
            <a:headEnd type="none" w="sm" len="sm"/>
            <a:tailEnd type="none" w="sm" len="sm"/>
          </a:ln>
        </p:spPr>
        <p:txBody>
          <a:bodyPr spcFirstLastPara="1" wrap="square" lIns="91433" tIns="45700" rIns="91433" bIns="45700" anchor="ctr" anchorCtr="0">
            <a:noAutofit/>
          </a:bodyPr>
          <a:lstStyle/>
          <a:p>
            <a:pPr algn="ctr"/>
            <a:endParaRPr sz="3200" dirty="0">
              <a:solidFill>
                <a:schemeClr val="lt1"/>
              </a:solidFill>
              <a:latin typeface="Century Gothic"/>
              <a:ea typeface="Century Gothic"/>
              <a:cs typeface="Century Gothic"/>
              <a:sym typeface="Century Gothic"/>
            </a:endParaRPr>
          </a:p>
        </p:txBody>
      </p:sp>
      <p:sp>
        <p:nvSpPr>
          <p:cNvPr id="10" name="TextBox 9">
            <a:extLst>
              <a:ext uri="{FF2B5EF4-FFF2-40B4-BE49-F238E27FC236}">
                <a16:creationId xmlns:a16="http://schemas.microsoft.com/office/drawing/2014/main" id="{FB2AA690-81A8-4E4C-86F8-6249E1047CD6}"/>
              </a:ext>
            </a:extLst>
          </p:cNvPr>
          <p:cNvSpPr txBox="1"/>
          <p:nvPr/>
        </p:nvSpPr>
        <p:spPr>
          <a:xfrm>
            <a:off x="3788480" y="2331316"/>
            <a:ext cx="1754006" cy="769441"/>
          </a:xfrm>
          <a:prstGeom prst="rect">
            <a:avLst/>
          </a:prstGeom>
          <a:noFill/>
        </p:spPr>
        <p:txBody>
          <a:bodyPr wrap="none" rtlCol="0">
            <a:spAutoFit/>
          </a:bodyPr>
          <a:lstStyle/>
          <a:p>
            <a:r>
              <a:rPr lang="en-GB" sz="4400" dirty="0">
                <a:solidFill>
                  <a:srgbClr val="92D050"/>
                </a:solidFill>
                <a:latin typeface="Century Gothic" panose="020B0502020202020204" pitchFamily="34" charset="0"/>
              </a:rPr>
              <a:t>playa</a:t>
            </a:r>
          </a:p>
        </p:txBody>
      </p:sp>
      <p:pic>
        <p:nvPicPr>
          <p:cNvPr id="3074" name="Picture 2" descr="Mar, Playa, Día Festivo, El Verano, Agua">
            <a:extLst>
              <a:ext uri="{FF2B5EF4-FFF2-40B4-BE49-F238E27FC236}">
                <a16:creationId xmlns:a16="http://schemas.microsoft.com/office/drawing/2014/main" id="{77176C90-B1A1-49DA-BE46-5AAA1E24E5C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82874" y="1848378"/>
            <a:ext cx="3536129" cy="2504758"/>
          </a:xfrm>
          <a:prstGeom prst="rect">
            <a:avLst/>
          </a:prstGeom>
          <a:noFill/>
          <a:extLst>
            <a:ext uri="{909E8E84-426E-40DD-AFC4-6F175D3DCCD1}">
              <a14:hiddenFill xmlns:a14="http://schemas.microsoft.com/office/drawing/2010/main">
                <a:solidFill>
                  <a:srgbClr val="FFFFFF"/>
                </a:solidFill>
              </a14:hiddenFill>
            </a:ext>
          </a:extLst>
        </p:spPr>
      </p:pic>
      <p:sp>
        <p:nvSpPr>
          <p:cNvPr id="19" name="Google Shape;720;p68">
            <a:extLst>
              <a:ext uri="{FF2B5EF4-FFF2-40B4-BE49-F238E27FC236}">
                <a16:creationId xmlns:a16="http://schemas.microsoft.com/office/drawing/2014/main" id="{2827EFF2-F9FD-40BE-BCB3-1550A31E1F27}"/>
              </a:ext>
            </a:extLst>
          </p:cNvPr>
          <p:cNvSpPr/>
          <p:nvPr/>
        </p:nvSpPr>
        <p:spPr>
          <a:xfrm>
            <a:off x="4810274" y="6051668"/>
            <a:ext cx="1372600" cy="584467"/>
          </a:xfrm>
          <a:prstGeom prst="roundRect">
            <a:avLst>
              <a:gd name="adj" fmla="val 16667"/>
            </a:avLst>
          </a:prstGeom>
          <a:noFill/>
          <a:ln w="76200" cap="flat" cmpd="sng">
            <a:solidFill>
              <a:srgbClr val="9CD45E"/>
            </a:solidFill>
            <a:prstDash val="solid"/>
            <a:miter lim="800000"/>
            <a:headEnd type="none" w="sm" len="sm"/>
            <a:tailEnd type="none" w="sm" len="sm"/>
          </a:ln>
        </p:spPr>
        <p:txBody>
          <a:bodyPr spcFirstLastPara="1" wrap="square" lIns="91433" tIns="45700" rIns="91433" bIns="45700" anchor="ctr" anchorCtr="0">
            <a:noAutofit/>
          </a:bodyPr>
          <a:lstStyle/>
          <a:p>
            <a:pPr algn="ctr"/>
            <a:endParaRPr sz="3200" dirty="0">
              <a:solidFill>
                <a:schemeClr val="lt1"/>
              </a:solidFill>
              <a:latin typeface="Century Gothic"/>
              <a:ea typeface="Century Gothic"/>
              <a:cs typeface="Century Gothic"/>
              <a:sym typeface="Century Gothic"/>
            </a:endParaRPr>
          </a:p>
        </p:txBody>
      </p:sp>
      <p:sp>
        <p:nvSpPr>
          <p:cNvPr id="20" name="Google Shape;410;p19">
            <a:extLst>
              <a:ext uri="{FF2B5EF4-FFF2-40B4-BE49-F238E27FC236}">
                <a16:creationId xmlns:a16="http://schemas.microsoft.com/office/drawing/2014/main" id="{2A97A1B9-212C-42E2-A06D-EB3B7CCE056F}"/>
              </a:ext>
            </a:extLst>
          </p:cNvPr>
          <p:cNvSpPr txBox="1"/>
          <p:nvPr/>
        </p:nvSpPr>
        <p:spPr>
          <a:xfrm>
            <a:off x="11689539" y="35599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21" name="Google Shape;387;p19">
            <a:extLst>
              <a:ext uri="{FF2B5EF4-FFF2-40B4-BE49-F238E27FC236}">
                <a16:creationId xmlns:a16="http://schemas.microsoft.com/office/drawing/2014/main" id="{830166E5-3B35-44C0-ABB5-869EA5A99E31}"/>
              </a:ext>
            </a:extLst>
          </p:cNvPr>
          <p:cNvSpPr/>
          <p:nvPr/>
        </p:nvSpPr>
        <p:spPr>
          <a:xfrm>
            <a:off x="11002146" y="20213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2" name="Google Shape;388;p19">
            <a:extLst>
              <a:ext uri="{FF2B5EF4-FFF2-40B4-BE49-F238E27FC236}">
                <a16:creationId xmlns:a16="http://schemas.microsoft.com/office/drawing/2014/main" id="{77D41B0D-DCA4-4794-A66E-819A16BB581D}"/>
              </a:ext>
            </a:extLst>
          </p:cNvPr>
          <p:cNvSpPr/>
          <p:nvPr/>
        </p:nvSpPr>
        <p:spPr>
          <a:xfrm>
            <a:off x="10999779" y="2021315"/>
            <a:ext cx="503528" cy="4156259"/>
          </a:xfrm>
          <a:prstGeom prst="rect">
            <a:avLst/>
          </a:prstGeom>
          <a:solidFill>
            <a:srgbClr val="85CFE1"/>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23" name="Google Shape;389;p19">
            <a:extLst>
              <a:ext uri="{FF2B5EF4-FFF2-40B4-BE49-F238E27FC236}">
                <a16:creationId xmlns:a16="http://schemas.microsoft.com/office/drawing/2014/main" id="{C0F4621A-5133-4A02-98C4-A90835402FBA}"/>
              </a:ext>
            </a:extLst>
          </p:cNvPr>
          <p:cNvCxnSpPr/>
          <p:nvPr/>
        </p:nvCxnSpPr>
        <p:spPr>
          <a:xfrm>
            <a:off x="11685518" y="20098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24" name="Google Shape;390;p19">
            <a:extLst>
              <a:ext uri="{FF2B5EF4-FFF2-40B4-BE49-F238E27FC236}">
                <a16:creationId xmlns:a16="http://schemas.microsoft.com/office/drawing/2014/main" id="{B8A62CA5-E151-4C8D-BFD5-9DF545A4735E}"/>
              </a:ext>
            </a:extLst>
          </p:cNvPr>
          <p:cNvCxnSpPr/>
          <p:nvPr/>
        </p:nvCxnSpPr>
        <p:spPr>
          <a:xfrm>
            <a:off x="11675609" y="20098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25" name="Google Shape;391;p19">
            <a:extLst>
              <a:ext uri="{FF2B5EF4-FFF2-40B4-BE49-F238E27FC236}">
                <a16:creationId xmlns:a16="http://schemas.microsoft.com/office/drawing/2014/main" id="{A9F73E3C-88C4-4663-A08D-CE332ECCE108}"/>
              </a:ext>
            </a:extLst>
          </p:cNvPr>
          <p:cNvCxnSpPr/>
          <p:nvPr/>
        </p:nvCxnSpPr>
        <p:spPr>
          <a:xfrm>
            <a:off x="11685519" y="6166147"/>
            <a:ext cx="216791" cy="0"/>
          </a:xfrm>
          <a:prstGeom prst="straightConnector1">
            <a:avLst/>
          </a:prstGeom>
          <a:noFill/>
          <a:ln w="28575" cap="flat" cmpd="sng">
            <a:solidFill>
              <a:srgbClr val="1E4E79"/>
            </a:solidFill>
            <a:prstDash val="solid"/>
            <a:round/>
            <a:headEnd type="none" w="med" len="med"/>
            <a:tailEnd type="none" w="med" len="med"/>
          </a:ln>
        </p:spPr>
      </p:cxnSp>
      <p:sp>
        <p:nvSpPr>
          <p:cNvPr id="26" name="Google Shape;393;p19">
            <a:extLst>
              <a:ext uri="{FF2B5EF4-FFF2-40B4-BE49-F238E27FC236}">
                <a16:creationId xmlns:a16="http://schemas.microsoft.com/office/drawing/2014/main" id="{7002DCA9-53D2-4625-A9B2-AF7310C43502}"/>
              </a:ext>
            </a:extLst>
          </p:cNvPr>
          <p:cNvSpPr txBox="1"/>
          <p:nvPr/>
        </p:nvSpPr>
        <p:spPr>
          <a:xfrm>
            <a:off x="11793914" y="1789421"/>
            <a:ext cx="957385"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lang="en-GB" b="1" kern="0" dirty="0">
                <a:solidFill>
                  <a:srgbClr val="1E4E79"/>
                </a:solidFill>
                <a:latin typeface="Century Gothic"/>
                <a:ea typeface="Century Gothic"/>
                <a:cs typeface="Century Gothic"/>
                <a:sym typeface="Arial"/>
              </a:rPr>
              <a:t>20</a:t>
            </a:r>
            <a:endParaRPr b="1" kern="0" dirty="0">
              <a:solidFill>
                <a:srgbClr val="1E4E79"/>
              </a:solidFill>
              <a:latin typeface="Century Gothic"/>
              <a:ea typeface="Century Gothic"/>
              <a:cs typeface="Century Gothic"/>
              <a:sym typeface="Arial"/>
            </a:endParaRPr>
          </a:p>
        </p:txBody>
      </p:sp>
      <p:sp>
        <p:nvSpPr>
          <p:cNvPr id="27" name="Google Shape;394;p19">
            <a:extLst>
              <a:ext uri="{FF2B5EF4-FFF2-40B4-BE49-F238E27FC236}">
                <a16:creationId xmlns:a16="http://schemas.microsoft.com/office/drawing/2014/main" id="{C06E95C2-91E1-4F2B-97F3-B91E67AB2613}"/>
              </a:ext>
            </a:extLst>
          </p:cNvPr>
          <p:cNvSpPr txBox="1"/>
          <p:nvPr/>
        </p:nvSpPr>
        <p:spPr>
          <a:xfrm>
            <a:off x="11768483" y="57598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8" name="Google Shape;395;p19">
            <a:extLst>
              <a:ext uri="{FF2B5EF4-FFF2-40B4-BE49-F238E27FC236}">
                <a16:creationId xmlns:a16="http://schemas.microsoft.com/office/drawing/2014/main" id="{9C44E7D9-F742-46F0-AD21-F5260AF71267}"/>
              </a:ext>
            </a:extLst>
          </p:cNvPr>
          <p:cNvSpPr/>
          <p:nvPr/>
        </p:nvSpPr>
        <p:spPr>
          <a:xfrm>
            <a:off x="10859196" y="63965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INICIO</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9" name="TextBox 28">
            <a:extLst>
              <a:ext uri="{FF2B5EF4-FFF2-40B4-BE49-F238E27FC236}">
                <a16:creationId xmlns:a16="http://schemas.microsoft.com/office/drawing/2014/main" id="{66D39AE1-6289-4FAC-A8B1-56387F708D1D}"/>
              </a:ext>
            </a:extLst>
          </p:cNvPr>
          <p:cNvSpPr txBox="1"/>
          <p:nvPr/>
        </p:nvSpPr>
        <p:spPr>
          <a:xfrm>
            <a:off x="123171" y="808117"/>
            <a:ext cx="8490109" cy="954107"/>
          </a:xfrm>
          <a:prstGeom prst="rect">
            <a:avLst/>
          </a:prstGeom>
          <a:noFill/>
        </p:spPr>
        <p:txBody>
          <a:bodyPr wrap="square">
            <a:spAutoFit/>
          </a:bodyPr>
          <a:lstStyle/>
          <a:p>
            <a:r>
              <a:rPr lang="en-GB" sz="2800" b="1" dirty="0">
                <a:solidFill>
                  <a:srgbClr val="002060"/>
                </a:solidFill>
                <a:latin typeface="Century Gothic" panose="020B0502020202020204" pitchFamily="34" charset="0"/>
              </a:rPr>
              <a:t>Lee</a:t>
            </a:r>
            <a:r>
              <a:rPr lang="en-GB" sz="2800" dirty="0">
                <a:solidFill>
                  <a:srgbClr val="002060"/>
                </a:solidFill>
                <a:latin typeface="Century Gothic" panose="020B0502020202020204" pitchFamily="34" charset="0"/>
              </a:rPr>
              <a:t> el </a:t>
            </a:r>
            <a:r>
              <a:rPr lang="en-GB" sz="2800" dirty="0" err="1">
                <a:solidFill>
                  <a:srgbClr val="002060"/>
                </a:solidFill>
                <a:latin typeface="Century Gothic" panose="020B0502020202020204" pitchFamily="34" charset="0"/>
              </a:rPr>
              <a:t>mensaje</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a:t>
            </a:r>
            <a:r>
              <a:rPr lang="en-GB" sz="2800" dirty="0">
                <a:solidFill>
                  <a:srgbClr val="002060"/>
                </a:solidFill>
                <a:latin typeface="Century Gothic" panose="020B0502020202020204" pitchFamily="34" charset="0"/>
              </a:rPr>
              <a:t>3/6</a:t>
            </a:r>
            <a:r>
              <a:rPr lang="en-GB" sz="2800" b="1" dirty="0">
                <a:solidFill>
                  <a:srgbClr val="002060"/>
                </a:solidFill>
                <a:latin typeface="Century Gothic" panose="020B0502020202020204" pitchFamily="34" charset="0"/>
              </a:rPr>
              <a:t>]</a:t>
            </a:r>
            <a:r>
              <a:rPr lang="en-GB" sz="2800" dirty="0">
                <a:solidFill>
                  <a:srgbClr val="002060"/>
                </a:solidFill>
                <a:latin typeface="Century Gothic" panose="020B0502020202020204" pitchFamily="34" charset="0"/>
              </a:rPr>
              <a:t>.</a:t>
            </a:r>
            <a:br>
              <a:rPr lang="en-GB" sz="2800" dirty="0">
                <a:solidFill>
                  <a:srgbClr val="002060"/>
                </a:solidFill>
                <a:latin typeface="Century Gothic" panose="020B0502020202020204" pitchFamily="34" charset="0"/>
              </a:rPr>
            </a:br>
            <a:r>
              <a:rPr lang="en-GB" sz="2800" dirty="0" err="1">
                <a:solidFill>
                  <a:srgbClr val="002060"/>
                </a:solidFill>
                <a:latin typeface="Century Gothic" panose="020B0502020202020204" pitchFamily="34" charset="0"/>
              </a:rPr>
              <a:t>Completa</a:t>
            </a:r>
            <a:r>
              <a:rPr lang="en-GB" sz="2800" dirty="0">
                <a:solidFill>
                  <a:srgbClr val="002060"/>
                </a:solidFill>
                <a:latin typeface="Century Gothic" panose="020B0502020202020204" pitchFamily="34" charset="0"/>
              </a:rPr>
              <a:t> la </a:t>
            </a:r>
            <a:r>
              <a:rPr lang="en-GB" sz="2800" dirty="0" err="1">
                <a:solidFill>
                  <a:srgbClr val="002060"/>
                </a:solidFill>
                <a:latin typeface="Century Gothic" panose="020B0502020202020204" pitchFamily="34" charset="0"/>
              </a:rPr>
              <a:t>frase</a:t>
            </a:r>
            <a:r>
              <a:rPr lang="en-GB" sz="2800" dirty="0">
                <a:solidFill>
                  <a:srgbClr val="002060"/>
                </a:solidFill>
                <a:latin typeface="Century Gothic" panose="020B0502020202020204" pitchFamily="34" charset="0"/>
              </a:rPr>
              <a:t> con las palabras </a:t>
            </a:r>
            <a:r>
              <a:rPr lang="en-GB" sz="2800" dirty="0" err="1">
                <a:solidFill>
                  <a:srgbClr val="002060"/>
                </a:solidFill>
                <a:latin typeface="Century Gothic" panose="020B0502020202020204" pitchFamily="34" charset="0"/>
              </a:rPr>
              <a:t>correctas</a:t>
            </a:r>
            <a:r>
              <a:rPr lang="en-GB" sz="2800" dirty="0">
                <a:solidFill>
                  <a:srgbClr val="002060"/>
                </a:solidFill>
                <a:latin typeface="Century Gothic" panose="020B0502020202020204" pitchFamily="34" charset="0"/>
              </a:rPr>
              <a:t>.</a:t>
            </a:r>
          </a:p>
        </p:txBody>
      </p:sp>
      <p:pic>
        <p:nvPicPr>
          <p:cNvPr id="4" name="Picture 3" descr="A picture containing text, doll, toy&#10;&#10;Description automatically generated">
            <a:extLst>
              <a:ext uri="{FF2B5EF4-FFF2-40B4-BE49-F238E27FC236}">
                <a16:creationId xmlns:a16="http://schemas.microsoft.com/office/drawing/2014/main" id="{96017158-0933-4486-88F9-CC3A37EC006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06731" y="4690358"/>
            <a:ext cx="705841" cy="2167642"/>
          </a:xfrm>
          <a:prstGeom prst="rect">
            <a:avLst/>
          </a:prstGeom>
        </p:spPr>
      </p:pic>
      <p:pic>
        <p:nvPicPr>
          <p:cNvPr id="30" name="Picture 29" descr="A picture containing text, toy, doll&#10;&#10;Description automatically generated">
            <a:extLst>
              <a:ext uri="{FF2B5EF4-FFF2-40B4-BE49-F238E27FC236}">
                <a16:creationId xmlns:a16="http://schemas.microsoft.com/office/drawing/2014/main" id="{C4FAF141-A1D2-4E11-A307-1DEF17178D8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2882537" y="3974556"/>
            <a:ext cx="1112280" cy="2930841"/>
          </a:xfrm>
          <a:prstGeom prst="rect">
            <a:avLst/>
          </a:prstGeom>
        </p:spPr>
      </p:pic>
    </p:spTree>
    <p:extLst>
      <p:ext uri="{BB962C8B-B14F-4D97-AF65-F5344CB8AC3E}">
        <p14:creationId xmlns:p14="http://schemas.microsoft.com/office/powerpoint/2010/main" val="2679580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childTnLst>
                                  <p:subTnLst>
                                    <p:audio>
                                      <p:cMediaNode>
                                        <p:cTn display="0" masterRel="sameClick">
                                          <p:stCondLst>
                                            <p:cond evt="begin" delay="0">
                                              <p:tn val="5"/>
                                            </p:cond>
                                          </p:stCondLst>
                                          <p:endCondLst>
                                            <p:cond evt="onStopAudio" delay="0">
                                              <p:tgtEl>
                                                <p:sldTgt/>
                                              </p:tgtEl>
                                            </p:cond>
                                          </p:endCondLst>
                                        </p:cTn>
                                        <p:tgtEl>
                                          <p:sndTgt r:embed="rId3" name="4_3.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fade">
                                      <p:cBhvr>
                                        <p:cTn id="2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28"/>
                    </p:tgtEl>
                  </p:cond>
                </p:stCondLst>
                <p:endSync evt="end" delay="0">
                  <p:rtn val="all"/>
                </p:endSync>
                <p:childTnLst>
                  <p:par>
                    <p:cTn id="23" fill="hold">
                      <p:stCondLst>
                        <p:cond delay="0"/>
                      </p:stCondLst>
                      <p:childTnLst>
                        <p:par>
                          <p:cTn id="24" fill="hold">
                            <p:stCondLst>
                              <p:cond delay="0"/>
                            </p:stCondLst>
                            <p:childTnLst>
                              <p:par>
                                <p:cTn id="25" presetID="12" presetClass="exit" presetSubtype="4" fill="remove" grpId="0" nodeType="clickEffect">
                                  <p:stCondLst>
                                    <p:cond delay="0"/>
                                  </p:stCondLst>
                                  <p:childTnLst>
                                    <p:anim calcmode="lin" valueType="num">
                                      <p:cBhvr additive="base">
                                        <p:cTn id="26" dur="25000"/>
                                        <p:tgtEl>
                                          <p:spTgt spid="22"/>
                                        </p:tgtEl>
                                        <p:attrNameLst>
                                          <p:attrName>ppt_y</p:attrName>
                                        </p:attrNameLst>
                                      </p:cBhvr>
                                      <p:tavLst>
                                        <p:tav tm="0">
                                          <p:val>
                                            <p:strVal val="#ppt_y"/>
                                          </p:val>
                                        </p:tav>
                                        <p:tav tm="100000">
                                          <p:val>
                                            <p:strVal val="#ppt_y+#ppt_h*1.125000"/>
                                          </p:val>
                                        </p:tav>
                                      </p:tavLst>
                                    </p:anim>
                                    <p:animEffect transition="out" filter="wipe(down)">
                                      <p:cBhvr>
                                        <p:cTn id="27" dur="25000"/>
                                        <p:tgtEl>
                                          <p:spTgt spid="22"/>
                                        </p:tgtEl>
                                      </p:cBhvr>
                                    </p:animEffect>
                                    <p:set>
                                      <p:cBhvr>
                                        <p:cTn id="28" dur="1" fill="hold">
                                          <p:stCondLst>
                                            <p:cond delay="24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8"/>
                  </p:tgtEl>
                </p:cond>
              </p:nextCondLst>
            </p:seq>
          </p:childTnLst>
        </p:cTn>
      </p:par>
    </p:tnLst>
    <p:bldLst>
      <p:bldP spid="10" grpId="0"/>
      <p:bldP spid="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9" name="Title 1">
            <a:extLst>
              <a:ext uri="{FF2B5EF4-FFF2-40B4-BE49-F238E27FC236}">
                <a16:creationId xmlns:a16="http://schemas.microsoft.com/office/drawing/2014/main" id="{DA17765D-52D2-4514-8AF1-5FC43E95D545}"/>
              </a:ext>
            </a:extLst>
          </p:cNvPr>
          <p:cNvSpPr txBox="1">
            <a:spLocks/>
          </p:cNvSpPr>
          <p:nvPr/>
        </p:nvSpPr>
        <p:spPr>
          <a:xfrm>
            <a:off x="10045700" y="959256"/>
            <a:ext cx="2023129" cy="400110"/>
          </a:xfrm>
          <a:prstGeom prst="rect">
            <a:avLst/>
          </a:prstGeom>
          <a:solidFill>
            <a:srgbClr val="9CD45E"/>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rgbClr val="002060"/>
                </a:solidFill>
                <a:latin typeface="Century Gothic" panose="020B0502020202020204" pitchFamily="34" charset="0"/>
              </a:rPr>
              <a:t>Leer y hablar</a:t>
            </a:r>
          </a:p>
        </p:txBody>
      </p:sp>
      <p:pic>
        <p:nvPicPr>
          <p:cNvPr id="68" name="Google Shape;282;p13" descr="Reading, Book, Symbol, Icon, Reader, Man">
            <a:extLst>
              <a:ext uri="{FF2B5EF4-FFF2-40B4-BE49-F238E27FC236}">
                <a16:creationId xmlns:a16="http://schemas.microsoft.com/office/drawing/2014/main" id="{03D76F33-51C4-4971-AD73-D73665726C3D}"/>
              </a:ext>
            </a:extLst>
          </p:cNvPr>
          <p:cNvPicPr preferRelativeResize="0"/>
          <p:nvPr/>
        </p:nvPicPr>
        <p:blipFill rotWithShape="1">
          <a:blip r:embed="rId4">
            <a:alphaModFix/>
            <a:duotone>
              <a:schemeClr val="accent6">
                <a:shade val="45000"/>
                <a:satMod val="135000"/>
              </a:schemeClr>
              <a:prstClr val="white"/>
            </a:duotone>
            <a:extLst>
              <a:ext uri="{BEBA8EAE-BF5A-486C-A8C5-ECC9F3942E4B}">
                <a14:imgProps xmlns:a14="http://schemas.microsoft.com/office/drawing/2010/main">
                  <a14:imgLayer r:embed="rId5">
                    <a14:imgEffect>
                      <a14:artisticPaintStrokes/>
                    </a14:imgEffect>
                  </a14:imgLayer>
                </a14:imgProps>
              </a:ext>
            </a:extLst>
          </a:blip>
          <a:srcRect/>
          <a:stretch/>
        </p:blipFill>
        <p:spPr>
          <a:xfrm>
            <a:off x="10393549" y="82488"/>
            <a:ext cx="782801" cy="782801"/>
          </a:xfrm>
          <a:prstGeom prst="roundRect">
            <a:avLst/>
          </a:prstGeom>
          <a:solidFill>
            <a:srgbClr val="92D050"/>
          </a:solidFill>
          <a:ln>
            <a:noFill/>
          </a:ln>
        </p:spPr>
      </p:pic>
      <p:pic>
        <p:nvPicPr>
          <p:cNvPr id="73" name="Google Shape;319;p15" descr="Speech Icon, Voice, Talking, Audio, Speech">
            <a:extLst>
              <a:ext uri="{FF2B5EF4-FFF2-40B4-BE49-F238E27FC236}">
                <a16:creationId xmlns:a16="http://schemas.microsoft.com/office/drawing/2014/main" id="{9DDAB1E5-A8A7-44EB-A930-65E9A816E613}"/>
              </a:ext>
            </a:extLst>
          </p:cNvPr>
          <p:cNvPicPr preferRelativeResize="0"/>
          <p:nvPr/>
        </p:nvPicPr>
        <p:blipFill rotWithShape="1">
          <a:blip r:embed="rId6">
            <a:alphaModFix/>
          </a:blip>
          <a:srcRect/>
          <a:stretch/>
        </p:blipFill>
        <p:spPr>
          <a:xfrm>
            <a:off x="11286027" y="108284"/>
            <a:ext cx="776168" cy="776168"/>
          </a:xfrm>
          <a:prstGeom prst="rect">
            <a:avLst/>
          </a:prstGeom>
          <a:noFill/>
          <a:ln>
            <a:noFill/>
          </a:ln>
        </p:spPr>
      </p:pic>
      <p:sp>
        <p:nvSpPr>
          <p:cNvPr id="40" name="Google Shape;718;p68">
            <a:extLst>
              <a:ext uri="{FF2B5EF4-FFF2-40B4-BE49-F238E27FC236}">
                <a16:creationId xmlns:a16="http://schemas.microsoft.com/office/drawing/2014/main" id="{B8BE3895-696D-47BB-8534-31D016C8EF87}"/>
              </a:ext>
            </a:extLst>
          </p:cNvPr>
          <p:cNvSpPr txBox="1"/>
          <p:nvPr/>
        </p:nvSpPr>
        <p:spPr>
          <a:xfrm>
            <a:off x="250840" y="2185600"/>
            <a:ext cx="9286859" cy="1446600"/>
          </a:xfrm>
          <a:prstGeom prst="rect">
            <a:avLst/>
          </a:prstGeom>
          <a:noFill/>
          <a:ln>
            <a:noFill/>
          </a:ln>
        </p:spPr>
        <p:txBody>
          <a:bodyPr spcFirstLastPara="1" wrap="square" lIns="91433" tIns="45700" rIns="91433" bIns="45700" anchor="t" anchorCtr="0">
            <a:noAutofit/>
          </a:bodyPr>
          <a:lstStyle/>
          <a:p>
            <a:r>
              <a:rPr lang="en-GB" sz="6000" dirty="0">
                <a:solidFill>
                  <a:srgbClr val="1F3864"/>
                </a:solidFill>
                <a:latin typeface="Century Gothic" panose="020B0502020202020204" pitchFamily="34" charset="0"/>
                <a:ea typeface="Montserrat"/>
                <a:cs typeface="Montserrat"/>
                <a:sym typeface="Montserrat"/>
              </a:rPr>
              <a:t>Voy   al     ____ . </a:t>
            </a:r>
          </a:p>
          <a:p>
            <a:r>
              <a:rPr lang="en-GB" sz="6000" dirty="0">
                <a:solidFill>
                  <a:srgbClr val="1F3864"/>
                </a:solidFill>
                <a:latin typeface="Century Gothic" panose="020B0502020202020204" pitchFamily="34" charset="0"/>
                <a:ea typeface="Montserrat"/>
                <a:cs typeface="Montserrat"/>
                <a:sym typeface="Montserrat"/>
              </a:rPr>
              <a:t>	     a la</a:t>
            </a:r>
          </a:p>
          <a:p>
            <a:endParaRPr lang="en-GB" sz="6000" dirty="0">
              <a:solidFill>
                <a:srgbClr val="1F3864"/>
              </a:solidFill>
              <a:latin typeface="Century Gothic" panose="020B0502020202020204" pitchFamily="34" charset="0"/>
              <a:ea typeface="Montserrat"/>
              <a:cs typeface="Montserrat"/>
              <a:sym typeface="Montserrat"/>
            </a:endParaRPr>
          </a:p>
          <a:p>
            <a:endParaRPr lang="en-GB" sz="1000" dirty="0">
              <a:latin typeface="Century Gothic" panose="020B0502020202020204" pitchFamily="34" charset="0"/>
              <a:ea typeface="Montserrat"/>
              <a:cs typeface="Montserrat"/>
              <a:sym typeface="Montserrat"/>
            </a:endParaRPr>
          </a:p>
        </p:txBody>
      </p:sp>
      <p:graphicFrame>
        <p:nvGraphicFramePr>
          <p:cNvPr id="42" name="Google Shape;719;p68">
            <a:extLst>
              <a:ext uri="{FF2B5EF4-FFF2-40B4-BE49-F238E27FC236}">
                <a16:creationId xmlns:a16="http://schemas.microsoft.com/office/drawing/2014/main" id="{F710CB38-629D-4931-86E4-6F9C1544232D}"/>
              </a:ext>
            </a:extLst>
          </p:cNvPr>
          <p:cNvGraphicFramePr/>
          <p:nvPr>
            <p:extLst>
              <p:ext uri="{D42A27DB-BD31-4B8C-83A1-F6EECF244321}">
                <p14:modId xmlns:p14="http://schemas.microsoft.com/office/powerpoint/2010/main" val="2664623465"/>
              </p:ext>
            </p:extLst>
          </p:nvPr>
        </p:nvGraphicFramePr>
        <p:xfrm>
          <a:off x="4167961" y="5470736"/>
          <a:ext cx="1372350" cy="1158294"/>
        </p:xfrm>
        <a:graphic>
          <a:graphicData uri="http://schemas.openxmlformats.org/drawingml/2006/table">
            <a:tbl>
              <a:tblPr firstRow="1" bandRow="1">
                <a:noFill/>
              </a:tblPr>
              <a:tblGrid>
                <a:gridCol w="1372350">
                  <a:extLst>
                    <a:ext uri="{9D8B030D-6E8A-4147-A177-3AD203B41FA5}">
                      <a16:colId xmlns:a16="http://schemas.microsoft.com/office/drawing/2014/main" val="20000"/>
                    </a:ext>
                  </a:extLst>
                </a:gridCol>
              </a:tblGrid>
              <a:tr h="579147">
                <a:tc>
                  <a:txBody>
                    <a:bodyPr/>
                    <a:lstStyle/>
                    <a:p>
                      <a:pPr marL="0" marR="0" lvl="0" indent="0" algn="ctr" rtl="0">
                        <a:spcBef>
                          <a:spcPts val="0"/>
                        </a:spcBef>
                        <a:spcAft>
                          <a:spcPts val="0"/>
                        </a:spcAft>
                        <a:buNone/>
                      </a:pPr>
                      <a:r>
                        <a:rPr lang="en-GB" sz="3200" dirty="0">
                          <a:solidFill>
                            <a:srgbClr val="1F3864"/>
                          </a:solidFill>
                          <a:latin typeface="Century Gothic" panose="020B0502020202020204" pitchFamily="34" charset="0"/>
                          <a:ea typeface="Montserrat"/>
                          <a:cs typeface="Montserrat"/>
                          <a:sym typeface="Montserrat"/>
                        </a:rPr>
                        <a:t>I</a:t>
                      </a:r>
                      <a:endParaRPr sz="1400" dirty="0">
                        <a:latin typeface="Century Gothic" panose="020B0502020202020204" pitchFamily="34" charset="0"/>
                        <a:ea typeface="Montserrat"/>
                        <a:cs typeface="Montserrat"/>
                        <a:sym typeface="Montserrat"/>
                      </a:endParaRPr>
                    </a:p>
                  </a:txBody>
                  <a:tcPr marL="91450" marR="91450" marT="45733" marB="45733">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579147">
                <a:tc>
                  <a:txBody>
                    <a:bodyPr/>
                    <a:lstStyle/>
                    <a:p>
                      <a:pPr marL="0" marR="0" lvl="0" indent="0" algn="ctr" rtl="0">
                        <a:spcBef>
                          <a:spcPts val="0"/>
                        </a:spcBef>
                        <a:spcAft>
                          <a:spcPts val="0"/>
                        </a:spcAft>
                        <a:buNone/>
                      </a:pPr>
                      <a:r>
                        <a:rPr lang="en-GB" sz="3200" b="1" dirty="0">
                          <a:solidFill>
                            <a:srgbClr val="1F3864"/>
                          </a:solidFill>
                          <a:latin typeface="Century Gothic" panose="020B0502020202020204" pitchFamily="34" charset="0"/>
                          <a:ea typeface="Montserrat"/>
                          <a:cs typeface="Montserrat"/>
                          <a:sym typeface="Montserrat"/>
                        </a:rPr>
                        <a:t>s/he</a:t>
                      </a:r>
                      <a:endParaRPr sz="1400" dirty="0">
                        <a:latin typeface="Century Gothic" panose="020B0502020202020204" pitchFamily="34" charset="0"/>
                        <a:ea typeface="Montserrat"/>
                        <a:cs typeface="Montserrat"/>
                        <a:sym typeface="Montserrat"/>
                      </a:endParaRPr>
                    </a:p>
                  </a:txBody>
                  <a:tcPr marL="91450" marR="91450" marT="45733" marB="45733">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
        <p:nvSpPr>
          <p:cNvPr id="43" name="Google Shape;720;p68">
            <a:extLst>
              <a:ext uri="{FF2B5EF4-FFF2-40B4-BE49-F238E27FC236}">
                <a16:creationId xmlns:a16="http://schemas.microsoft.com/office/drawing/2014/main" id="{56299C02-0BAA-49C2-9305-92FFF1B4F200}"/>
              </a:ext>
            </a:extLst>
          </p:cNvPr>
          <p:cNvSpPr/>
          <p:nvPr/>
        </p:nvSpPr>
        <p:spPr>
          <a:xfrm>
            <a:off x="2085707" y="2299200"/>
            <a:ext cx="1372600" cy="917392"/>
          </a:xfrm>
          <a:prstGeom prst="roundRect">
            <a:avLst>
              <a:gd name="adj" fmla="val 16667"/>
            </a:avLst>
          </a:prstGeom>
          <a:noFill/>
          <a:ln w="76200" cap="flat" cmpd="sng">
            <a:solidFill>
              <a:srgbClr val="FF0066"/>
            </a:solidFill>
            <a:prstDash val="solid"/>
            <a:miter lim="800000"/>
            <a:headEnd type="none" w="sm" len="sm"/>
            <a:tailEnd type="none" w="sm" len="sm"/>
          </a:ln>
        </p:spPr>
        <p:txBody>
          <a:bodyPr spcFirstLastPara="1" wrap="square" lIns="91433" tIns="45700" rIns="91433" bIns="45700" anchor="ctr" anchorCtr="0">
            <a:noAutofit/>
          </a:bodyPr>
          <a:lstStyle/>
          <a:p>
            <a:pPr algn="ctr"/>
            <a:endParaRPr sz="3200" dirty="0">
              <a:solidFill>
                <a:schemeClr val="lt1"/>
              </a:solidFill>
              <a:latin typeface="Century Gothic"/>
              <a:ea typeface="Century Gothic"/>
              <a:cs typeface="Century Gothic"/>
              <a:sym typeface="Century Gothic"/>
            </a:endParaRPr>
          </a:p>
        </p:txBody>
      </p:sp>
      <p:sp>
        <p:nvSpPr>
          <p:cNvPr id="10" name="TextBox 9">
            <a:extLst>
              <a:ext uri="{FF2B5EF4-FFF2-40B4-BE49-F238E27FC236}">
                <a16:creationId xmlns:a16="http://schemas.microsoft.com/office/drawing/2014/main" id="{FB2AA690-81A8-4E4C-86F8-6249E1047CD6}"/>
              </a:ext>
            </a:extLst>
          </p:cNvPr>
          <p:cNvSpPr txBox="1"/>
          <p:nvPr/>
        </p:nvSpPr>
        <p:spPr>
          <a:xfrm>
            <a:off x="4100778" y="2387539"/>
            <a:ext cx="1697901" cy="769441"/>
          </a:xfrm>
          <a:prstGeom prst="rect">
            <a:avLst/>
          </a:prstGeom>
          <a:noFill/>
        </p:spPr>
        <p:txBody>
          <a:bodyPr wrap="none" rtlCol="0">
            <a:spAutoFit/>
          </a:bodyPr>
          <a:lstStyle/>
          <a:p>
            <a:r>
              <a:rPr lang="en-GB" sz="4400" dirty="0" err="1">
                <a:solidFill>
                  <a:srgbClr val="92D050"/>
                </a:solidFill>
                <a:latin typeface="Century Gothic" panose="020B0502020202020204" pitchFamily="34" charset="0"/>
              </a:rPr>
              <a:t>oeste</a:t>
            </a:r>
            <a:endParaRPr lang="en-GB" sz="4400" dirty="0">
              <a:solidFill>
                <a:srgbClr val="92D050"/>
              </a:solidFill>
              <a:latin typeface="Century Gothic" panose="020B0502020202020204" pitchFamily="34" charset="0"/>
            </a:endParaRPr>
          </a:p>
        </p:txBody>
      </p:sp>
      <p:sp>
        <p:nvSpPr>
          <p:cNvPr id="19" name="Google Shape;720;p68">
            <a:extLst>
              <a:ext uri="{FF2B5EF4-FFF2-40B4-BE49-F238E27FC236}">
                <a16:creationId xmlns:a16="http://schemas.microsoft.com/office/drawing/2014/main" id="{2827EFF2-F9FD-40BE-BCB3-1550A31E1F27}"/>
              </a:ext>
            </a:extLst>
          </p:cNvPr>
          <p:cNvSpPr/>
          <p:nvPr/>
        </p:nvSpPr>
        <p:spPr>
          <a:xfrm>
            <a:off x="4180044" y="6044563"/>
            <a:ext cx="1372600" cy="584467"/>
          </a:xfrm>
          <a:prstGeom prst="roundRect">
            <a:avLst>
              <a:gd name="adj" fmla="val 16667"/>
            </a:avLst>
          </a:prstGeom>
          <a:noFill/>
          <a:ln w="76200" cap="flat" cmpd="sng">
            <a:solidFill>
              <a:srgbClr val="9CD45E"/>
            </a:solidFill>
            <a:prstDash val="solid"/>
            <a:miter lim="800000"/>
            <a:headEnd type="none" w="sm" len="sm"/>
            <a:tailEnd type="none" w="sm" len="sm"/>
          </a:ln>
        </p:spPr>
        <p:txBody>
          <a:bodyPr spcFirstLastPara="1" wrap="square" lIns="91433" tIns="45700" rIns="91433" bIns="45700" anchor="ctr" anchorCtr="0">
            <a:noAutofit/>
          </a:bodyPr>
          <a:lstStyle/>
          <a:p>
            <a:pPr algn="ctr"/>
            <a:endParaRPr sz="3200" dirty="0">
              <a:solidFill>
                <a:schemeClr val="lt1"/>
              </a:solidFill>
              <a:latin typeface="Century Gothic"/>
              <a:ea typeface="Century Gothic"/>
              <a:cs typeface="Century Gothic"/>
              <a:sym typeface="Century Gothic"/>
            </a:endParaRPr>
          </a:p>
        </p:txBody>
      </p:sp>
      <p:sp>
        <p:nvSpPr>
          <p:cNvPr id="20" name="Google Shape;410;p19">
            <a:extLst>
              <a:ext uri="{FF2B5EF4-FFF2-40B4-BE49-F238E27FC236}">
                <a16:creationId xmlns:a16="http://schemas.microsoft.com/office/drawing/2014/main" id="{2A97A1B9-212C-42E2-A06D-EB3B7CCE056F}"/>
              </a:ext>
            </a:extLst>
          </p:cNvPr>
          <p:cNvSpPr txBox="1"/>
          <p:nvPr/>
        </p:nvSpPr>
        <p:spPr>
          <a:xfrm>
            <a:off x="11689539" y="35599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21" name="Google Shape;387;p19">
            <a:extLst>
              <a:ext uri="{FF2B5EF4-FFF2-40B4-BE49-F238E27FC236}">
                <a16:creationId xmlns:a16="http://schemas.microsoft.com/office/drawing/2014/main" id="{830166E5-3B35-44C0-ABB5-869EA5A99E31}"/>
              </a:ext>
            </a:extLst>
          </p:cNvPr>
          <p:cNvSpPr/>
          <p:nvPr/>
        </p:nvSpPr>
        <p:spPr>
          <a:xfrm>
            <a:off x="11002146" y="20213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2" name="Google Shape;388;p19">
            <a:extLst>
              <a:ext uri="{FF2B5EF4-FFF2-40B4-BE49-F238E27FC236}">
                <a16:creationId xmlns:a16="http://schemas.microsoft.com/office/drawing/2014/main" id="{77D41B0D-DCA4-4794-A66E-819A16BB581D}"/>
              </a:ext>
            </a:extLst>
          </p:cNvPr>
          <p:cNvSpPr/>
          <p:nvPr/>
        </p:nvSpPr>
        <p:spPr>
          <a:xfrm>
            <a:off x="10999779" y="2021315"/>
            <a:ext cx="503528" cy="4156259"/>
          </a:xfrm>
          <a:prstGeom prst="rect">
            <a:avLst/>
          </a:prstGeom>
          <a:solidFill>
            <a:srgbClr val="85CFE1"/>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23" name="Google Shape;389;p19">
            <a:extLst>
              <a:ext uri="{FF2B5EF4-FFF2-40B4-BE49-F238E27FC236}">
                <a16:creationId xmlns:a16="http://schemas.microsoft.com/office/drawing/2014/main" id="{C0F4621A-5133-4A02-98C4-A90835402FBA}"/>
              </a:ext>
            </a:extLst>
          </p:cNvPr>
          <p:cNvCxnSpPr/>
          <p:nvPr/>
        </p:nvCxnSpPr>
        <p:spPr>
          <a:xfrm>
            <a:off x="11685518" y="20098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24" name="Google Shape;390;p19">
            <a:extLst>
              <a:ext uri="{FF2B5EF4-FFF2-40B4-BE49-F238E27FC236}">
                <a16:creationId xmlns:a16="http://schemas.microsoft.com/office/drawing/2014/main" id="{B8A62CA5-E151-4C8D-BFD5-9DF545A4735E}"/>
              </a:ext>
            </a:extLst>
          </p:cNvPr>
          <p:cNvCxnSpPr/>
          <p:nvPr/>
        </p:nvCxnSpPr>
        <p:spPr>
          <a:xfrm>
            <a:off x="11675609" y="20098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25" name="Google Shape;391;p19">
            <a:extLst>
              <a:ext uri="{FF2B5EF4-FFF2-40B4-BE49-F238E27FC236}">
                <a16:creationId xmlns:a16="http://schemas.microsoft.com/office/drawing/2014/main" id="{A9F73E3C-88C4-4663-A08D-CE332ECCE108}"/>
              </a:ext>
            </a:extLst>
          </p:cNvPr>
          <p:cNvCxnSpPr/>
          <p:nvPr/>
        </p:nvCxnSpPr>
        <p:spPr>
          <a:xfrm>
            <a:off x="11685519" y="6166147"/>
            <a:ext cx="216791" cy="0"/>
          </a:xfrm>
          <a:prstGeom prst="straightConnector1">
            <a:avLst/>
          </a:prstGeom>
          <a:noFill/>
          <a:ln w="28575" cap="flat" cmpd="sng">
            <a:solidFill>
              <a:srgbClr val="1E4E79"/>
            </a:solidFill>
            <a:prstDash val="solid"/>
            <a:round/>
            <a:headEnd type="none" w="med" len="med"/>
            <a:tailEnd type="none" w="med" len="med"/>
          </a:ln>
        </p:spPr>
      </p:cxnSp>
      <p:sp>
        <p:nvSpPr>
          <p:cNvPr id="26" name="Google Shape;393;p19">
            <a:extLst>
              <a:ext uri="{FF2B5EF4-FFF2-40B4-BE49-F238E27FC236}">
                <a16:creationId xmlns:a16="http://schemas.microsoft.com/office/drawing/2014/main" id="{7002DCA9-53D2-4625-A9B2-AF7310C43502}"/>
              </a:ext>
            </a:extLst>
          </p:cNvPr>
          <p:cNvSpPr txBox="1"/>
          <p:nvPr/>
        </p:nvSpPr>
        <p:spPr>
          <a:xfrm>
            <a:off x="11793914" y="1789421"/>
            <a:ext cx="957385"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lang="en-GB" b="1" kern="0" dirty="0">
                <a:solidFill>
                  <a:srgbClr val="1E4E79"/>
                </a:solidFill>
                <a:latin typeface="Century Gothic"/>
                <a:ea typeface="Century Gothic"/>
                <a:cs typeface="Century Gothic"/>
                <a:sym typeface="Arial"/>
              </a:rPr>
              <a:t>20</a:t>
            </a:r>
            <a:endParaRPr b="1" kern="0" dirty="0">
              <a:solidFill>
                <a:srgbClr val="1E4E79"/>
              </a:solidFill>
              <a:latin typeface="Century Gothic"/>
              <a:ea typeface="Century Gothic"/>
              <a:cs typeface="Century Gothic"/>
              <a:sym typeface="Arial"/>
            </a:endParaRPr>
          </a:p>
        </p:txBody>
      </p:sp>
      <p:sp>
        <p:nvSpPr>
          <p:cNvPr id="27" name="Google Shape;394;p19">
            <a:extLst>
              <a:ext uri="{FF2B5EF4-FFF2-40B4-BE49-F238E27FC236}">
                <a16:creationId xmlns:a16="http://schemas.microsoft.com/office/drawing/2014/main" id="{C06E95C2-91E1-4F2B-97F3-B91E67AB2613}"/>
              </a:ext>
            </a:extLst>
          </p:cNvPr>
          <p:cNvSpPr txBox="1"/>
          <p:nvPr/>
        </p:nvSpPr>
        <p:spPr>
          <a:xfrm>
            <a:off x="11768483" y="57598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8" name="Google Shape;395;p19">
            <a:extLst>
              <a:ext uri="{FF2B5EF4-FFF2-40B4-BE49-F238E27FC236}">
                <a16:creationId xmlns:a16="http://schemas.microsoft.com/office/drawing/2014/main" id="{9C44E7D9-F742-46F0-AD21-F5260AF71267}"/>
              </a:ext>
            </a:extLst>
          </p:cNvPr>
          <p:cNvSpPr/>
          <p:nvPr/>
        </p:nvSpPr>
        <p:spPr>
          <a:xfrm>
            <a:off x="10859196" y="63965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INICIO</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3" name="Picture 2">
            <a:extLst>
              <a:ext uri="{FF2B5EF4-FFF2-40B4-BE49-F238E27FC236}">
                <a16:creationId xmlns:a16="http://schemas.microsoft.com/office/drawing/2014/main" id="{652AD639-96D6-4B6E-B1F8-BE2ACD138A0A}"/>
              </a:ext>
            </a:extLst>
          </p:cNvPr>
          <p:cNvPicPr>
            <a:picLocks noChangeAspect="1"/>
          </p:cNvPicPr>
          <p:nvPr/>
        </p:nvPicPr>
        <p:blipFill>
          <a:blip r:embed="rId7"/>
          <a:stretch>
            <a:fillRect/>
          </a:stretch>
        </p:blipFill>
        <p:spPr>
          <a:xfrm>
            <a:off x="6393323" y="2064997"/>
            <a:ext cx="3978465" cy="3229811"/>
          </a:xfrm>
          <a:prstGeom prst="rect">
            <a:avLst/>
          </a:prstGeom>
        </p:spPr>
      </p:pic>
      <p:pic>
        <p:nvPicPr>
          <p:cNvPr id="29" name="Picture 28">
            <a:extLst>
              <a:ext uri="{FF2B5EF4-FFF2-40B4-BE49-F238E27FC236}">
                <a16:creationId xmlns:a16="http://schemas.microsoft.com/office/drawing/2014/main" id="{31AD30E6-5177-426A-86A3-8BBCBFD8945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62354" y="1416999"/>
            <a:ext cx="992389" cy="953623"/>
          </a:xfrm>
          <a:prstGeom prst="rect">
            <a:avLst/>
          </a:prstGeom>
        </p:spPr>
      </p:pic>
      <p:sp>
        <p:nvSpPr>
          <p:cNvPr id="30" name="TextBox 29">
            <a:extLst>
              <a:ext uri="{FF2B5EF4-FFF2-40B4-BE49-F238E27FC236}">
                <a16:creationId xmlns:a16="http://schemas.microsoft.com/office/drawing/2014/main" id="{BE8CE10E-34AB-464C-86ED-EAF0C905ECAB}"/>
              </a:ext>
            </a:extLst>
          </p:cNvPr>
          <p:cNvSpPr txBox="1"/>
          <p:nvPr/>
        </p:nvSpPr>
        <p:spPr>
          <a:xfrm>
            <a:off x="123171" y="808117"/>
            <a:ext cx="8490109" cy="954107"/>
          </a:xfrm>
          <a:prstGeom prst="rect">
            <a:avLst/>
          </a:prstGeom>
          <a:noFill/>
        </p:spPr>
        <p:txBody>
          <a:bodyPr wrap="square">
            <a:spAutoFit/>
          </a:bodyPr>
          <a:lstStyle/>
          <a:p>
            <a:r>
              <a:rPr lang="en-GB" sz="2800" b="1" dirty="0">
                <a:solidFill>
                  <a:srgbClr val="002060"/>
                </a:solidFill>
                <a:latin typeface="Century Gothic" panose="020B0502020202020204" pitchFamily="34" charset="0"/>
              </a:rPr>
              <a:t>Lee</a:t>
            </a:r>
            <a:r>
              <a:rPr lang="en-GB" sz="2800" dirty="0">
                <a:solidFill>
                  <a:srgbClr val="002060"/>
                </a:solidFill>
                <a:latin typeface="Century Gothic" panose="020B0502020202020204" pitchFamily="34" charset="0"/>
              </a:rPr>
              <a:t> el </a:t>
            </a:r>
            <a:r>
              <a:rPr lang="en-GB" sz="2800" dirty="0" err="1">
                <a:solidFill>
                  <a:srgbClr val="002060"/>
                </a:solidFill>
                <a:latin typeface="Century Gothic" panose="020B0502020202020204" pitchFamily="34" charset="0"/>
              </a:rPr>
              <a:t>mensaje</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a:t>
            </a:r>
            <a:r>
              <a:rPr lang="en-GB" sz="2800" dirty="0">
                <a:solidFill>
                  <a:srgbClr val="002060"/>
                </a:solidFill>
                <a:latin typeface="Century Gothic" panose="020B0502020202020204" pitchFamily="34" charset="0"/>
              </a:rPr>
              <a:t>4/6</a:t>
            </a:r>
            <a:r>
              <a:rPr lang="en-GB" sz="2800" b="1" dirty="0">
                <a:solidFill>
                  <a:srgbClr val="002060"/>
                </a:solidFill>
                <a:latin typeface="Century Gothic" panose="020B0502020202020204" pitchFamily="34" charset="0"/>
              </a:rPr>
              <a:t>]</a:t>
            </a:r>
            <a:r>
              <a:rPr lang="en-GB" sz="2800" dirty="0">
                <a:solidFill>
                  <a:srgbClr val="002060"/>
                </a:solidFill>
                <a:latin typeface="Century Gothic" panose="020B0502020202020204" pitchFamily="34" charset="0"/>
              </a:rPr>
              <a:t>.</a:t>
            </a:r>
            <a:br>
              <a:rPr lang="en-GB" sz="2800" dirty="0">
                <a:solidFill>
                  <a:srgbClr val="002060"/>
                </a:solidFill>
                <a:latin typeface="Century Gothic" panose="020B0502020202020204" pitchFamily="34" charset="0"/>
              </a:rPr>
            </a:br>
            <a:r>
              <a:rPr lang="en-GB" sz="2800" dirty="0" err="1">
                <a:solidFill>
                  <a:srgbClr val="002060"/>
                </a:solidFill>
                <a:latin typeface="Century Gothic" panose="020B0502020202020204" pitchFamily="34" charset="0"/>
              </a:rPr>
              <a:t>Completa</a:t>
            </a:r>
            <a:r>
              <a:rPr lang="en-GB" sz="2800" dirty="0">
                <a:solidFill>
                  <a:srgbClr val="002060"/>
                </a:solidFill>
                <a:latin typeface="Century Gothic" panose="020B0502020202020204" pitchFamily="34" charset="0"/>
              </a:rPr>
              <a:t> la </a:t>
            </a:r>
            <a:r>
              <a:rPr lang="en-GB" sz="2800" dirty="0" err="1">
                <a:solidFill>
                  <a:srgbClr val="002060"/>
                </a:solidFill>
                <a:latin typeface="Century Gothic" panose="020B0502020202020204" pitchFamily="34" charset="0"/>
              </a:rPr>
              <a:t>frase</a:t>
            </a:r>
            <a:r>
              <a:rPr lang="en-GB" sz="2800" dirty="0">
                <a:solidFill>
                  <a:srgbClr val="002060"/>
                </a:solidFill>
                <a:latin typeface="Century Gothic" panose="020B0502020202020204" pitchFamily="34" charset="0"/>
              </a:rPr>
              <a:t> con las palabras </a:t>
            </a:r>
            <a:r>
              <a:rPr lang="en-GB" sz="2800" dirty="0" err="1">
                <a:solidFill>
                  <a:srgbClr val="002060"/>
                </a:solidFill>
                <a:latin typeface="Century Gothic" panose="020B0502020202020204" pitchFamily="34" charset="0"/>
              </a:rPr>
              <a:t>correctas</a:t>
            </a:r>
            <a:r>
              <a:rPr lang="en-GB" sz="2800" dirty="0">
                <a:solidFill>
                  <a:srgbClr val="002060"/>
                </a:solidFill>
                <a:latin typeface="Century Gothic" panose="020B0502020202020204" pitchFamily="34" charset="0"/>
              </a:rPr>
              <a:t>.</a:t>
            </a:r>
          </a:p>
        </p:txBody>
      </p:sp>
      <p:pic>
        <p:nvPicPr>
          <p:cNvPr id="5" name="Picture 4" descr="A picture containing text, doll, toy&#10;&#10;Description automatically generated">
            <a:extLst>
              <a:ext uri="{FF2B5EF4-FFF2-40B4-BE49-F238E27FC236}">
                <a16:creationId xmlns:a16="http://schemas.microsoft.com/office/drawing/2014/main" id="{2D35CCBE-EF73-496E-AE44-ED474E01DC9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57416" y="4724400"/>
            <a:ext cx="694756" cy="2133600"/>
          </a:xfrm>
          <a:prstGeom prst="rect">
            <a:avLst/>
          </a:prstGeom>
        </p:spPr>
      </p:pic>
      <p:pic>
        <p:nvPicPr>
          <p:cNvPr id="31" name="Picture 30" descr="A picture containing text, toy, doll&#10;&#10;Description automatically generated">
            <a:extLst>
              <a:ext uri="{FF2B5EF4-FFF2-40B4-BE49-F238E27FC236}">
                <a16:creationId xmlns:a16="http://schemas.microsoft.com/office/drawing/2014/main" id="{86F98698-1DCF-4C61-96F8-1CAF65FAC92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2882537" y="3974556"/>
            <a:ext cx="1112280" cy="2930841"/>
          </a:xfrm>
          <a:prstGeom prst="rect">
            <a:avLst/>
          </a:prstGeom>
        </p:spPr>
      </p:pic>
    </p:spTree>
    <p:extLst>
      <p:ext uri="{BB962C8B-B14F-4D97-AF65-F5344CB8AC3E}">
        <p14:creationId xmlns:p14="http://schemas.microsoft.com/office/powerpoint/2010/main" val="1624576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childTnLst>
                                  <p:subTnLst>
                                    <p:audio>
                                      <p:cMediaNode>
                                        <p:cTn display="0" masterRel="sameClick">
                                          <p:stCondLst>
                                            <p:cond evt="begin" delay="0">
                                              <p:tn val="5"/>
                                            </p:cond>
                                          </p:stCondLst>
                                          <p:endCondLst>
                                            <p:cond evt="onStopAudio" delay="0">
                                              <p:tgtEl>
                                                <p:sldTgt/>
                                              </p:tgtEl>
                                            </p:cond>
                                          </p:endCondLst>
                                        </p:cTn>
                                        <p:tgtEl>
                                          <p:sndTgt r:embed="rId3" name="4_4.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fade">
                                      <p:cBhvr>
                                        <p:cTn id="16" dur="500"/>
                                        <p:tgtEl>
                                          <p:spTgt spid="4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28"/>
                    </p:tgtEl>
                  </p:cond>
                </p:stCondLst>
                <p:endSync evt="end" delay="0">
                  <p:rtn val="all"/>
                </p:endSync>
                <p:childTnLst>
                  <p:par>
                    <p:cTn id="23" fill="hold">
                      <p:stCondLst>
                        <p:cond delay="0"/>
                      </p:stCondLst>
                      <p:childTnLst>
                        <p:par>
                          <p:cTn id="24" fill="hold">
                            <p:stCondLst>
                              <p:cond delay="0"/>
                            </p:stCondLst>
                            <p:childTnLst>
                              <p:par>
                                <p:cTn id="25" presetID="12" presetClass="exit" presetSubtype="4" fill="remove" grpId="0" nodeType="clickEffect">
                                  <p:stCondLst>
                                    <p:cond delay="0"/>
                                  </p:stCondLst>
                                  <p:childTnLst>
                                    <p:anim calcmode="lin" valueType="num">
                                      <p:cBhvr additive="base">
                                        <p:cTn id="26" dur="25000"/>
                                        <p:tgtEl>
                                          <p:spTgt spid="22"/>
                                        </p:tgtEl>
                                        <p:attrNameLst>
                                          <p:attrName>ppt_y</p:attrName>
                                        </p:attrNameLst>
                                      </p:cBhvr>
                                      <p:tavLst>
                                        <p:tav tm="0">
                                          <p:val>
                                            <p:strVal val="#ppt_y"/>
                                          </p:val>
                                        </p:tav>
                                        <p:tav tm="100000">
                                          <p:val>
                                            <p:strVal val="#ppt_y+#ppt_h*1.125000"/>
                                          </p:val>
                                        </p:tav>
                                      </p:tavLst>
                                    </p:anim>
                                    <p:animEffect transition="out" filter="wipe(down)">
                                      <p:cBhvr>
                                        <p:cTn id="27" dur="25000"/>
                                        <p:tgtEl>
                                          <p:spTgt spid="22"/>
                                        </p:tgtEl>
                                      </p:cBhvr>
                                    </p:animEffect>
                                    <p:set>
                                      <p:cBhvr>
                                        <p:cTn id="28" dur="1" fill="hold">
                                          <p:stCondLst>
                                            <p:cond delay="24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8"/>
                  </p:tgtEl>
                </p:cond>
              </p:nextCondLst>
            </p:seq>
          </p:childTnLst>
        </p:cTn>
      </p:par>
    </p:tnLst>
    <p:bldLst>
      <p:bldP spid="10" grpId="0"/>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9" name="Title 1">
            <a:extLst>
              <a:ext uri="{FF2B5EF4-FFF2-40B4-BE49-F238E27FC236}">
                <a16:creationId xmlns:a16="http://schemas.microsoft.com/office/drawing/2014/main" id="{DA17765D-52D2-4514-8AF1-5FC43E95D545}"/>
              </a:ext>
            </a:extLst>
          </p:cNvPr>
          <p:cNvSpPr txBox="1">
            <a:spLocks/>
          </p:cNvSpPr>
          <p:nvPr/>
        </p:nvSpPr>
        <p:spPr>
          <a:xfrm>
            <a:off x="10045700" y="959256"/>
            <a:ext cx="2023129" cy="400110"/>
          </a:xfrm>
          <a:prstGeom prst="rect">
            <a:avLst/>
          </a:prstGeom>
          <a:solidFill>
            <a:srgbClr val="9CD45E"/>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rgbClr val="002060"/>
                </a:solidFill>
                <a:latin typeface="Century Gothic" panose="020B0502020202020204" pitchFamily="34" charset="0"/>
              </a:rPr>
              <a:t>Leer y hablar</a:t>
            </a:r>
          </a:p>
        </p:txBody>
      </p:sp>
      <p:pic>
        <p:nvPicPr>
          <p:cNvPr id="68" name="Google Shape;282;p13" descr="Reading, Book, Symbol, Icon, Reader, Man">
            <a:extLst>
              <a:ext uri="{FF2B5EF4-FFF2-40B4-BE49-F238E27FC236}">
                <a16:creationId xmlns:a16="http://schemas.microsoft.com/office/drawing/2014/main" id="{03D76F33-51C4-4971-AD73-D73665726C3D}"/>
              </a:ext>
            </a:extLst>
          </p:cNvPr>
          <p:cNvPicPr preferRelativeResize="0"/>
          <p:nvPr/>
        </p:nvPicPr>
        <p:blipFill rotWithShape="1">
          <a:blip r:embed="rId4">
            <a:alphaModFix/>
            <a:duotone>
              <a:schemeClr val="accent6">
                <a:shade val="45000"/>
                <a:satMod val="135000"/>
              </a:schemeClr>
              <a:prstClr val="white"/>
            </a:duotone>
            <a:extLst>
              <a:ext uri="{BEBA8EAE-BF5A-486C-A8C5-ECC9F3942E4B}">
                <a14:imgProps xmlns:a14="http://schemas.microsoft.com/office/drawing/2010/main">
                  <a14:imgLayer r:embed="rId5">
                    <a14:imgEffect>
                      <a14:artisticPaintStrokes/>
                    </a14:imgEffect>
                  </a14:imgLayer>
                </a14:imgProps>
              </a:ext>
            </a:extLst>
          </a:blip>
          <a:srcRect/>
          <a:stretch/>
        </p:blipFill>
        <p:spPr>
          <a:xfrm>
            <a:off x="10393549" y="82488"/>
            <a:ext cx="782801" cy="782801"/>
          </a:xfrm>
          <a:prstGeom prst="roundRect">
            <a:avLst/>
          </a:prstGeom>
          <a:solidFill>
            <a:srgbClr val="92D050"/>
          </a:solidFill>
          <a:ln>
            <a:noFill/>
          </a:ln>
        </p:spPr>
      </p:pic>
      <p:pic>
        <p:nvPicPr>
          <p:cNvPr id="73" name="Google Shape;319;p15" descr="Speech Icon, Voice, Talking, Audio, Speech">
            <a:extLst>
              <a:ext uri="{FF2B5EF4-FFF2-40B4-BE49-F238E27FC236}">
                <a16:creationId xmlns:a16="http://schemas.microsoft.com/office/drawing/2014/main" id="{9DDAB1E5-A8A7-44EB-A930-65E9A816E613}"/>
              </a:ext>
            </a:extLst>
          </p:cNvPr>
          <p:cNvPicPr preferRelativeResize="0"/>
          <p:nvPr/>
        </p:nvPicPr>
        <p:blipFill rotWithShape="1">
          <a:blip r:embed="rId6">
            <a:alphaModFix/>
          </a:blip>
          <a:srcRect/>
          <a:stretch/>
        </p:blipFill>
        <p:spPr>
          <a:xfrm>
            <a:off x="11286027" y="108284"/>
            <a:ext cx="776168" cy="776168"/>
          </a:xfrm>
          <a:prstGeom prst="rect">
            <a:avLst/>
          </a:prstGeom>
          <a:noFill/>
          <a:ln>
            <a:noFill/>
          </a:ln>
        </p:spPr>
      </p:pic>
      <p:sp>
        <p:nvSpPr>
          <p:cNvPr id="40" name="Google Shape;718;p68">
            <a:extLst>
              <a:ext uri="{FF2B5EF4-FFF2-40B4-BE49-F238E27FC236}">
                <a16:creationId xmlns:a16="http://schemas.microsoft.com/office/drawing/2014/main" id="{B8BE3895-696D-47BB-8534-31D016C8EF87}"/>
              </a:ext>
            </a:extLst>
          </p:cNvPr>
          <p:cNvSpPr txBox="1"/>
          <p:nvPr/>
        </p:nvSpPr>
        <p:spPr>
          <a:xfrm>
            <a:off x="250840" y="2185600"/>
            <a:ext cx="11035187" cy="1446600"/>
          </a:xfrm>
          <a:prstGeom prst="rect">
            <a:avLst/>
          </a:prstGeom>
          <a:noFill/>
          <a:ln>
            <a:noFill/>
          </a:ln>
        </p:spPr>
        <p:txBody>
          <a:bodyPr spcFirstLastPara="1" wrap="square" lIns="91433" tIns="45700" rIns="91433" bIns="45700" anchor="t" anchorCtr="0">
            <a:noAutofit/>
          </a:bodyPr>
          <a:lstStyle/>
          <a:p>
            <a:r>
              <a:rPr lang="en-GB" sz="6000" dirty="0">
                <a:solidFill>
                  <a:srgbClr val="1F3864"/>
                </a:solidFill>
                <a:latin typeface="Century Gothic" panose="020B0502020202020204" pitchFamily="34" charset="0"/>
                <a:ea typeface="Montserrat"/>
                <a:cs typeface="Montserrat"/>
                <a:sym typeface="Montserrat"/>
              </a:rPr>
              <a:t>Voy   al    ____  de Segovia. </a:t>
            </a:r>
          </a:p>
          <a:p>
            <a:r>
              <a:rPr lang="en-GB" sz="6000" dirty="0">
                <a:solidFill>
                  <a:srgbClr val="1F3864"/>
                </a:solidFill>
                <a:latin typeface="Century Gothic" panose="020B0502020202020204" pitchFamily="34" charset="0"/>
                <a:ea typeface="Montserrat"/>
                <a:cs typeface="Montserrat"/>
                <a:sym typeface="Montserrat"/>
              </a:rPr>
              <a:t>	     a la</a:t>
            </a:r>
          </a:p>
          <a:p>
            <a:endParaRPr lang="en-GB" sz="6000" dirty="0">
              <a:solidFill>
                <a:srgbClr val="1F3864"/>
              </a:solidFill>
              <a:latin typeface="Century Gothic" panose="020B0502020202020204" pitchFamily="34" charset="0"/>
              <a:ea typeface="Montserrat"/>
              <a:cs typeface="Montserrat"/>
              <a:sym typeface="Montserrat"/>
            </a:endParaRPr>
          </a:p>
        </p:txBody>
      </p:sp>
      <p:graphicFrame>
        <p:nvGraphicFramePr>
          <p:cNvPr id="42" name="Google Shape;719;p68">
            <a:extLst>
              <a:ext uri="{FF2B5EF4-FFF2-40B4-BE49-F238E27FC236}">
                <a16:creationId xmlns:a16="http://schemas.microsoft.com/office/drawing/2014/main" id="{F710CB38-629D-4931-86E4-6F9C1544232D}"/>
              </a:ext>
            </a:extLst>
          </p:cNvPr>
          <p:cNvGraphicFramePr/>
          <p:nvPr>
            <p:extLst>
              <p:ext uri="{D42A27DB-BD31-4B8C-83A1-F6EECF244321}">
                <p14:modId xmlns:p14="http://schemas.microsoft.com/office/powerpoint/2010/main" val="1907062352"/>
              </p:ext>
            </p:extLst>
          </p:nvPr>
        </p:nvGraphicFramePr>
        <p:xfrm>
          <a:off x="4079061" y="5470736"/>
          <a:ext cx="1372350" cy="1158294"/>
        </p:xfrm>
        <a:graphic>
          <a:graphicData uri="http://schemas.openxmlformats.org/drawingml/2006/table">
            <a:tbl>
              <a:tblPr firstRow="1" bandRow="1">
                <a:noFill/>
              </a:tblPr>
              <a:tblGrid>
                <a:gridCol w="1372350">
                  <a:extLst>
                    <a:ext uri="{9D8B030D-6E8A-4147-A177-3AD203B41FA5}">
                      <a16:colId xmlns:a16="http://schemas.microsoft.com/office/drawing/2014/main" val="20000"/>
                    </a:ext>
                  </a:extLst>
                </a:gridCol>
              </a:tblGrid>
              <a:tr h="579147">
                <a:tc>
                  <a:txBody>
                    <a:bodyPr/>
                    <a:lstStyle/>
                    <a:p>
                      <a:pPr marL="0" marR="0" lvl="0" indent="0" algn="ctr" rtl="0">
                        <a:spcBef>
                          <a:spcPts val="0"/>
                        </a:spcBef>
                        <a:spcAft>
                          <a:spcPts val="0"/>
                        </a:spcAft>
                        <a:buNone/>
                      </a:pPr>
                      <a:r>
                        <a:rPr lang="en-GB" sz="3200" dirty="0">
                          <a:solidFill>
                            <a:srgbClr val="1F3864"/>
                          </a:solidFill>
                          <a:latin typeface="Century Gothic" panose="020B0502020202020204" pitchFamily="34" charset="0"/>
                          <a:ea typeface="Montserrat"/>
                          <a:cs typeface="Montserrat"/>
                          <a:sym typeface="Montserrat"/>
                        </a:rPr>
                        <a:t>I</a:t>
                      </a:r>
                      <a:endParaRPr sz="1400" dirty="0">
                        <a:latin typeface="Century Gothic" panose="020B0502020202020204" pitchFamily="34" charset="0"/>
                        <a:ea typeface="Montserrat"/>
                        <a:cs typeface="Montserrat"/>
                        <a:sym typeface="Montserrat"/>
                      </a:endParaRPr>
                    </a:p>
                  </a:txBody>
                  <a:tcPr marL="91450" marR="91450" marT="45733" marB="45733">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579147">
                <a:tc>
                  <a:txBody>
                    <a:bodyPr/>
                    <a:lstStyle/>
                    <a:p>
                      <a:pPr marL="0" marR="0" lvl="0" indent="0" algn="ctr" rtl="0">
                        <a:spcBef>
                          <a:spcPts val="0"/>
                        </a:spcBef>
                        <a:spcAft>
                          <a:spcPts val="0"/>
                        </a:spcAft>
                        <a:buNone/>
                      </a:pPr>
                      <a:r>
                        <a:rPr lang="en-GB" sz="3200" b="1" dirty="0">
                          <a:solidFill>
                            <a:srgbClr val="1F3864"/>
                          </a:solidFill>
                          <a:latin typeface="Century Gothic" panose="020B0502020202020204" pitchFamily="34" charset="0"/>
                          <a:ea typeface="Montserrat"/>
                          <a:cs typeface="Montserrat"/>
                          <a:sym typeface="Montserrat"/>
                        </a:rPr>
                        <a:t>s/he</a:t>
                      </a:r>
                      <a:endParaRPr sz="1400" dirty="0">
                        <a:latin typeface="Century Gothic" panose="020B0502020202020204" pitchFamily="34" charset="0"/>
                        <a:ea typeface="Montserrat"/>
                        <a:cs typeface="Montserrat"/>
                        <a:sym typeface="Montserrat"/>
                      </a:endParaRPr>
                    </a:p>
                  </a:txBody>
                  <a:tcPr marL="91450" marR="91450" marT="45733" marB="45733">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
        <p:nvSpPr>
          <p:cNvPr id="43" name="Google Shape;720;p68">
            <a:extLst>
              <a:ext uri="{FF2B5EF4-FFF2-40B4-BE49-F238E27FC236}">
                <a16:creationId xmlns:a16="http://schemas.microsoft.com/office/drawing/2014/main" id="{56299C02-0BAA-49C2-9305-92FFF1B4F200}"/>
              </a:ext>
            </a:extLst>
          </p:cNvPr>
          <p:cNvSpPr/>
          <p:nvPr/>
        </p:nvSpPr>
        <p:spPr>
          <a:xfrm>
            <a:off x="2224246" y="3270401"/>
            <a:ext cx="1611154" cy="917392"/>
          </a:xfrm>
          <a:prstGeom prst="roundRect">
            <a:avLst>
              <a:gd name="adj" fmla="val 16667"/>
            </a:avLst>
          </a:prstGeom>
          <a:noFill/>
          <a:ln w="76200" cap="flat" cmpd="sng">
            <a:solidFill>
              <a:srgbClr val="FF0066"/>
            </a:solidFill>
            <a:prstDash val="solid"/>
            <a:miter lim="800000"/>
            <a:headEnd type="none" w="sm" len="sm"/>
            <a:tailEnd type="none" w="sm" len="sm"/>
          </a:ln>
        </p:spPr>
        <p:txBody>
          <a:bodyPr spcFirstLastPara="1" wrap="square" lIns="91433" tIns="45700" rIns="91433" bIns="45700" anchor="ctr" anchorCtr="0">
            <a:noAutofit/>
          </a:bodyPr>
          <a:lstStyle/>
          <a:p>
            <a:pPr algn="ctr"/>
            <a:endParaRPr sz="3200" dirty="0">
              <a:solidFill>
                <a:schemeClr val="lt1"/>
              </a:solidFill>
              <a:latin typeface="Century Gothic"/>
              <a:ea typeface="Century Gothic"/>
              <a:cs typeface="Century Gothic"/>
              <a:sym typeface="Century Gothic"/>
            </a:endParaRPr>
          </a:p>
        </p:txBody>
      </p:sp>
      <p:sp>
        <p:nvSpPr>
          <p:cNvPr id="10" name="TextBox 9">
            <a:extLst>
              <a:ext uri="{FF2B5EF4-FFF2-40B4-BE49-F238E27FC236}">
                <a16:creationId xmlns:a16="http://schemas.microsoft.com/office/drawing/2014/main" id="{FB2AA690-81A8-4E4C-86F8-6249E1047CD6}"/>
              </a:ext>
            </a:extLst>
          </p:cNvPr>
          <p:cNvSpPr txBox="1"/>
          <p:nvPr/>
        </p:nvSpPr>
        <p:spPr>
          <a:xfrm>
            <a:off x="3528265" y="2396249"/>
            <a:ext cx="2162772" cy="769441"/>
          </a:xfrm>
          <a:prstGeom prst="rect">
            <a:avLst/>
          </a:prstGeom>
          <a:noFill/>
        </p:spPr>
        <p:txBody>
          <a:bodyPr wrap="none" rtlCol="0">
            <a:spAutoFit/>
          </a:bodyPr>
          <a:lstStyle/>
          <a:p>
            <a:r>
              <a:rPr lang="en-GB" sz="4400" dirty="0">
                <a:solidFill>
                  <a:srgbClr val="92D050"/>
                </a:solidFill>
                <a:latin typeface="Century Gothic" panose="020B0502020202020204" pitchFamily="34" charset="0"/>
              </a:rPr>
              <a:t>ciudad</a:t>
            </a:r>
          </a:p>
        </p:txBody>
      </p:sp>
      <p:sp>
        <p:nvSpPr>
          <p:cNvPr id="19" name="Google Shape;720;p68">
            <a:extLst>
              <a:ext uri="{FF2B5EF4-FFF2-40B4-BE49-F238E27FC236}">
                <a16:creationId xmlns:a16="http://schemas.microsoft.com/office/drawing/2014/main" id="{2827EFF2-F9FD-40BE-BCB3-1550A31E1F27}"/>
              </a:ext>
            </a:extLst>
          </p:cNvPr>
          <p:cNvSpPr/>
          <p:nvPr/>
        </p:nvSpPr>
        <p:spPr>
          <a:xfrm>
            <a:off x="4088720" y="5439646"/>
            <a:ext cx="1372600" cy="584467"/>
          </a:xfrm>
          <a:prstGeom prst="roundRect">
            <a:avLst>
              <a:gd name="adj" fmla="val 16667"/>
            </a:avLst>
          </a:prstGeom>
          <a:noFill/>
          <a:ln w="76200" cap="flat" cmpd="sng">
            <a:solidFill>
              <a:srgbClr val="9CD45E"/>
            </a:solidFill>
            <a:prstDash val="solid"/>
            <a:miter lim="800000"/>
            <a:headEnd type="none" w="sm" len="sm"/>
            <a:tailEnd type="none" w="sm" len="sm"/>
          </a:ln>
        </p:spPr>
        <p:txBody>
          <a:bodyPr spcFirstLastPara="1" wrap="square" lIns="91433" tIns="45700" rIns="91433" bIns="45700" anchor="ctr" anchorCtr="0">
            <a:noAutofit/>
          </a:bodyPr>
          <a:lstStyle/>
          <a:p>
            <a:pPr algn="ctr"/>
            <a:endParaRPr sz="3200" dirty="0">
              <a:solidFill>
                <a:schemeClr val="lt1"/>
              </a:solidFill>
              <a:latin typeface="Century Gothic"/>
              <a:ea typeface="Century Gothic"/>
              <a:cs typeface="Century Gothic"/>
              <a:sym typeface="Century Gothic"/>
            </a:endParaRPr>
          </a:p>
        </p:txBody>
      </p:sp>
      <p:sp>
        <p:nvSpPr>
          <p:cNvPr id="20" name="Google Shape;410;p19">
            <a:extLst>
              <a:ext uri="{FF2B5EF4-FFF2-40B4-BE49-F238E27FC236}">
                <a16:creationId xmlns:a16="http://schemas.microsoft.com/office/drawing/2014/main" id="{2A97A1B9-212C-42E2-A06D-EB3B7CCE056F}"/>
              </a:ext>
            </a:extLst>
          </p:cNvPr>
          <p:cNvSpPr txBox="1"/>
          <p:nvPr/>
        </p:nvSpPr>
        <p:spPr>
          <a:xfrm>
            <a:off x="11689539" y="35599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21" name="Google Shape;387;p19">
            <a:extLst>
              <a:ext uri="{FF2B5EF4-FFF2-40B4-BE49-F238E27FC236}">
                <a16:creationId xmlns:a16="http://schemas.microsoft.com/office/drawing/2014/main" id="{830166E5-3B35-44C0-ABB5-869EA5A99E31}"/>
              </a:ext>
            </a:extLst>
          </p:cNvPr>
          <p:cNvSpPr/>
          <p:nvPr/>
        </p:nvSpPr>
        <p:spPr>
          <a:xfrm>
            <a:off x="11002146" y="20213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2" name="Google Shape;388;p19">
            <a:extLst>
              <a:ext uri="{FF2B5EF4-FFF2-40B4-BE49-F238E27FC236}">
                <a16:creationId xmlns:a16="http://schemas.microsoft.com/office/drawing/2014/main" id="{77D41B0D-DCA4-4794-A66E-819A16BB581D}"/>
              </a:ext>
            </a:extLst>
          </p:cNvPr>
          <p:cNvSpPr/>
          <p:nvPr/>
        </p:nvSpPr>
        <p:spPr>
          <a:xfrm>
            <a:off x="10999779" y="2021315"/>
            <a:ext cx="503528" cy="4156259"/>
          </a:xfrm>
          <a:prstGeom prst="rect">
            <a:avLst/>
          </a:prstGeom>
          <a:solidFill>
            <a:srgbClr val="85CFE1"/>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23" name="Google Shape;389;p19">
            <a:extLst>
              <a:ext uri="{FF2B5EF4-FFF2-40B4-BE49-F238E27FC236}">
                <a16:creationId xmlns:a16="http://schemas.microsoft.com/office/drawing/2014/main" id="{C0F4621A-5133-4A02-98C4-A90835402FBA}"/>
              </a:ext>
            </a:extLst>
          </p:cNvPr>
          <p:cNvCxnSpPr/>
          <p:nvPr/>
        </p:nvCxnSpPr>
        <p:spPr>
          <a:xfrm>
            <a:off x="11685518" y="20098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24" name="Google Shape;390;p19">
            <a:extLst>
              <a:ext uri="{FF2B5EF4-FFF2-40B4-BE49-F238E27FC236}">
                <a16:creationId xmlns:a16="http://schemas.microsoft.com/office/drawing/2014/main" id="{B8A62CA5-E151-4C8D-BFD5-9DF545A4735E}"/>
              </a:ext>
            </a:extLst>
          </p:cNvPr>
          <p:cNvCxnSpPr/>
          <p:nvPr/>
        </p:nvCxnSpPr>
        <p:spPr>
          <a:xfrm>
            <a:off x="11675609" y="20098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25" name="Google Shape;391;p19">
            <a:extLst>
              <a:ext uri="{FF2B5EF4-FFF2-40B4-BE49-F238E27FC236}">
                <a16:creationId xmlns:a16="http://schemas.microsoft.com/office/drawing/2014/main" id="{A9F73E3C-88C4-4663-A08D-CE332ECCE108}"/>
              </a:ext>
            </a:extLst>
          </p:cNvPr>
          <p:cNvCxnSpPr/>
          <p:nvPr/>
        </p:nvCxnSpPr>
        <p:spPr>
          <a:xfrm>
            <a:off x="11685519" y="6166147"/>
            <a:ext cx="216791" cy="0"/>
          </a:xfrm>
          <a:prstGeom prst="straightConnector1">
            <a:avLst/>
          </a:prstGeom>
          <a:noFill/>
          <a:ln w="28575" cap="flat" cmpd="sng">
            <a:solidFill>
              <a:srgbClr val="1E4E79"/>
            </a:solidFill>
            <a:prstDash val="solid"/>
            <a:round/>
            <a:headEnd type="none" w="med" len="med"/>
            <a:tailEnd type="none" w="med" len="med"/>
          </a:ln>
        </p:spPr>
      </p:cxnSp>
      <p:sp>
        <p:nvSpPr>
          <p:cNvPr id="26" name="Google Shape;393;p19">
            <a:extLst>
              <a:ext uri="{FF2B5EF4-FFF2-40B4-BE49-F238E27FC236}">
                <a16:creationId xmlns:a16="http://schemas.microsoft.com/office/drawing/2014/main" id="{7002DCA9-53D2-4625-A9B2-AF7310C43502}"/>
              </a:ext>
            </a:extLst>
          </p:cNvPr>
          <p:cNvSpPr txBox="1"/>
          <p:nvPr/>
        </p:nvSpPr>
        <p:spPr>
          <a:xfrm>
            <a:off x="11793914" y="1789421"/>
            <a:ext cx="957385"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lang="en-GB" b="1" kern="0" dirty="0">
                <a:solidFill>
                  <a:srgbClr val="1E4E79"/>
                </a:solidFill>
                <a:latin typeface="Century Gothic"/>
                <a:ea typeface="Century Gothic"/>
                <a:cs typeface="Century Gothic"/>
                <a:sym typeface="Arial"/>
              </a:rPr>
              <a:t>20</a:t>
            </a:r>
            <a:endParaRPr b="1" kern="0" dirty="0">
              <a:solidFill>
                <a:srgbClr val="1E4E79"/>
              </a:solidFill>
              <a:latin typeface="Century Gothic"/>
              <a:ea typeface="Century Gothic"/>
              <a:cs typeface="Century Gothic"/>
              <a:sym typeface="Arial"/>
            </a:endParaRPr>
          </a:p>
        </p:txBody>
      </p:sp>
      <p:sp>
        <p:nvSpPr>
          <p:cNvPr id="27" name="Google Shape;394;p19">
            <a:extLst>
              <a:ext uri="{FF2B5EF4-FFF2-40B4-BE49-F238E27FC236}">
                <a16:creationId xmlns:a16="http://schemas.microsoft.com/office/drawing/2014/main" id="{C06E95C2-91E1-4F2B-97F3-B91E67AB2613}"/>
              </a:ext>
            </a:extLst>
          </p:cNvPr>
          <p:cNvSpPr txBox="1"/>
          <p:nvPr/>
        </p:nvSpPr>
        <p:spPr>
          <a:xfrm>
            <a:off x="11768483" y="57598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8" name="Google Shape;395;p19">
            <a:extLst>
              <a:ext uri="{FF2B5EF4-FFF2-40B4-BE49-F238E27FC236}">
                <a16:creationId xmlns:a16="http://schemas.microsoft.com/office/drawing/2014/main" id="{9C44E7D9-F742-46F0-AD21-F5260AF71267}"/>
              </a:ext>
            </a:extLst>
          </p:cNvPr>
          <p:cNvSpPr/>
          <p:nvPr/>
        </p:nvSpPr>
        <p:spPr>
          <a:xfrm>
            <a:off x="10859196" y="63965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INICIO</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0" name="TextBox 29">
            <a:extLst>
              <a:ext uri="{FF2B5EF4-FFF2-40B4-BE49-F238E27FC236}">
                <a16:creationId xmlns:a16="http://schemas.microsoft.com/office/drawing/2014/main" id="{B4F6A072-408C-41F4-8C98-3C8A93BC9763}"/>
              </a:ext>
            </a:extLst>
          </p:cNvPr>
          <p:cNvSpPr txBox="1"/>
          <p:nvPr/>
        </p:nvSpPr>
        <p:spPr>
          <a:xfrm>
            <a:off x="123171" y="808117"/>
            <a:ext cx="8490109" cy="954107"/>
          </a:xfrm>
          <a:prstGeom prst="rect">
            <a:avLst/>
          </a:prstGeom>
          <a:noFill/>
        </p:spPr>
        <p:txBody>
          <a:bodyPr wrap="square">
            <a:spAutoFit/>
          </a:bodyPr>
          <a:lstStyle/>
          <a:p>
            <a:r>
              <a:rPr lang="en-GB" sz="2800" b="1" dirty="0">
                <a:solidFill>
                  <a:srgbClr val="002060"/>
                </a:solidFill>
                <a:latin typeface="Century Gothic" panose="020B0502020202020204" pitchFamily="34" charset="0"/>
              </a:rPr>
              <a:t>Lee</a:t>
            </a:r>
            <a:r>
              <a:rPr lang="en-GB" sz="2800" dirty="0">
                <a:solidFill>
                  <a:srgbClr val="002060"/>
                </a:solidFill>
                <a:latin typeface="Century Gothic" panose="020B0502020202020204" pitchFamily="34" charset="0"/>
              </a:rPr>
              <a:t> el </a:t>
            </a:r>
            <a:r>
              <a:rPr lang="en-GB" sz="2800" dirty="0" err="1">
                <a:solidFill>
                  <a:srgbClr val="002060"/>
                </a:solidFill>
                <a:latin typeface="Century Gothic" panose="020B0502020202020204" pitchFamily="34" charset="0"/>
              </a:rPr>
              <a:t>mensaje</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a:t>
            </a:r>
            <a:r>
              <a:rPr lang="en-GB" sz="2800" dirty="0">
                <a:solidFill>
                  <a:srgbClr val="002060"/>
                </a:solidFill>
                <a:latin typeface="Century Gothic" panose="020B0502020202020204" pitchFamily="34" charset="0"/>
              </a:rPr>
              <a:t>5/6</a:t>
            </a:r>
            <a:r>
              <a:rPr lang="en-GB" sz="2800" b="1" dirty="0">
                <a:solidFill>
                  <a:srgbClr val="002060"/>
                </a:solidFill>
                <a:latin typeface="Century Gothic" panose="020B0502020202020204" pitchFamily="34" charset="0"/>
              </a:rPr>
              <a:t>]</a:t>
            </a:r>
            <a:r>
              <a:rPr lang="en-GB" sz="2800" dirty="0">
                <a:solidFill>
                  <a:srgbClr val="002060"/>
                </a:solidFill>
                <a:latin typeface="Century Gothic" panose="020B0502020202020204" pitchFamily="34" charset="0"/>
              </a:rPr>
              <a:t>.</a:t>
            </a:r>
            <a:br>
              <a:rPr lang="en-GB" sz="2800" dirty="0">
                <a:solidFill>
                  <a:srgbClr val="002060"/>
                </a:solidFill>
                <a:latin typeface="Century Gothic" panose="020B0502020202020204" pitchFamily="34" charset="0"/>
              </a:rPr>
            </a:br>
            <a:r>
              <a:rPr lang="en-GB" sz="2800" dirty="0" err="1">
                <a:solidFill>
                  <a:srgbClr val="002060"/>
                </a:solidFill>
                <a:latin typeface="Century Gothic" panose="020B0502020202020204" pitchFamily="34" charset="0"/>
              </a:rPr>
              <a:t>Completa</a:t>
            </a:r>
            <a:r>
              <a:rPr lang="en-GB" sz="2800" dirty="0">
                <a:solidFill>
                  <a:srgbClr val="002060"/>
                </a:solidFill>
                <a:latin typeface="Century Gothic" panose="020B0502020202020204" pitchFamily="34" charset="0"/>
              </a:rPr>
              <a:t> la </a:t>
            </a:r>
            <a:r>
              <a:rPr lang="en-GB" sz="2800" dirty="0" err="1">
                <a:solidFill>
                  <a:srgbClr val="002060"/>
                </a:solidFill>
                <a:latin typeface="Century Gothic" panose="020B0502020202020204" pitchFamily="34" charset="0"/>
              </a:rPr>
              <a:t>frase</a:t>
            </a:r>
            <a:r>
              <a:rPr lang="en-GB" sz="2800" dirty="0">
                <a:solidFill>
                  <a:srgbClr val="002060"/>
                </a:solidFill>
                <a:latin typeface="Century Gothic" panose="020B0502020202020204" pitchFamily="34" charset="0"/>
              </a:rPr>
              <a:t> con las palabras </a:t>
            </a:r>
            <a:r>
              <a:rPr lang="en-GB" sz="2800" dirty="0" err="1">
                <a:solidFill>
                  <a:srgbClr val="002060"/>
                </a:solidFill>
                <a:latin typeface="Century Gothic" panose="020B0502020202020204" pitchFamily="34" charset="0"/>
              </a:rPr>
              <a:t>correctas</a:t>
            </a:r>
            <a:r>
              <a:rPr lang="en-GB" sz="2800" dirty="0">
                <a:solidFill>
                  <a:srgbClr val="002060"/>
                </a:solidFill>
                <a:latin typeface="Century Gothic" panose="020B0502020202020204" pitchFamily="34" charset="0"/>
              </a:rPr>
              <a:t>.</a:t>
            </a:r>
          </a:p>
        </p:txBody>
      </p:sp>
      <p:pic>
        <p:nvPicPr>
          <p:cNvPr id="5" name="Picture 4" descr="A picture containing text, doll, toy&#10;&#10;Description automatically generated">
            <a:extLst>
              <a:ext uri="{FF2B5EF4-FFF2-40B4-BE49-F238E27FC236}">
                <a16:creationId xmlns:a16="http://schemas.microsoft.com/office/drawing/2014/main" id="{842905F2-BA8C-4BE3-869B-01C55F5FF5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91037" y="4486462"/>
            <a:ext cx="772235" cy="2371537"/>
          </a:xfrm>
          <a:prstGeom prst="rect">
            <a:avLst/>
          </a:prstGeom>
        </p:spPr>
      </p:pic>
      <p:sp>
        <p:nvSpPr>
          <p:cNvPr id="32" name="TextBox 31">
            <a:extLst>
              <a:ext uri="{FF2B5EF4-FFF2-40B4-BE49-F238E27FC236}">
                <a16:creationId xmlns:a16="http://schemas.microsoft.com/office/drawing/2014/main" id="{B871856E-6BE2-499B-8F0B-414E56615373}"/>
              </a:ext>
            </a:extLst>
          </p:cNvPr>
          <p:cNvSpPr txBox="1"/>
          <p:nvPr/>
        </p:nvSpPr>
        <p:spPr>
          <a:xfrm>
            <a:off x="4406900" y="3090430"/>
            <a:ext cx="977110" cy="461665"/>
          </a:xfrm>
          <a:prstGeom prst="rect">
            <a:avLst/>
          </a:prstGeom>
          <a:noFill/>
        </p:spPr>
        <p:txBody>
          <a:bodyPr wrap="square">
            <a:spAutoFit/>
          </a:bodyPr>
          <a:lstStyle/>
          <a:p>
            <a:r>
              <a:rPr lang="en-GB" sz="2400" dirty="0">
                <a:solidFill>
                  <a:srgbClr val="002060"/>
                </a:solidFill>
                <a:latin typeface="Century Gothic" panose="020B0502020202020204" pitchFamily="34" charset="0"/>
                <a:ea typeface="Montserrat"/>
                <a:cs typeface="Montserrat"/>
                <a:sym typeface="Montserrat"/>
              </a:rPr>
              <a:t>[city]</a:t>
            </a:r>
          </a:p>
        </p:txBody>
      </p:sp>
      <p:pic>
        <p:nvPicPr>
          <p:cNvPr id="6146" name="Picture 2" descr="Alcazar De Segovia, Segovia, Castillo Medieval, España">
            <a:extLst>
              <a:ext uri="{FF2B5EF4-FFF2-40B4-BE49-F238E27FC236}">
                <a16:creationId xmlns:a16="http://schemas.microsoft.com/office/drawing/2014/main" id="{36ABF972-1D09-493D-AB73-ED9BE9AF751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71220" y="3233180"/>
            <a:ext cx="3060882" cy="20405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9" name="Picture 28" descr="A picture containing text, toy, doll&#10;&#10;Description automatically generated">
            <a:extLst>
              <a:ext uri="{FF2B5EF4-FFF2-40B4-BE49-F238E27FC236}">
                <a16:creationId xmlns:a16="http://schemas.microsoft.com/office/drawing/2014/main" id="{FD4AFDD5-122B-437F-9230-94D29B5558B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2882537" y="3974556"/>
            <a:ext cx="1112280" cy="2930841"/>
          </a:xfrm>
          <a:prstGeom prst="rect">
            <a:avLst/>
          </a:prstGeom>
        </p:spPr>
      </p:pic>
    </p:spTree>
    <p:extLst>
      <p:ext uri="{BB962C8B-B14F-4D97-AF65-F5344CB8AC3E}">
        <p14:creationId xmlns:p14="http://schemas.microsoft.com/office/powerpoint/2010/main" val="2237620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childTnLst>
                                  <p:subTnLst>
                                    <p:audio>
                                      <p:cMediaNode>
                                        <p:cTn display="0" masterRel="sameClick">
                                          <p:stCondLst>
                                            <p:cond evt="begin" delay="0">
                                              <p:tn val="5"/>
                                            </p:cond>
                                          </p:stCondLst>
                                          <p:endCondLst>
                                            <p:cond evt="onStopAudio" delay="0">
                                              <p:tgtEl>
                                                <p:sldTgt/>
                                              </p:tgtEl>
                                            </p:cond>
                                          </p:endCondLst>
                                        </p:cTn>
                                        <p:tgtEl>
                                          <p:sndTgt r:embed="rId3" name="4_5.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500"/>
                                        <p:tgtEl>
                                          <p:spTgt spid="42"/>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28"/>
                    </p:tgtEl>
                  </p:cond>
                </p:stCondLst>
                <p:endSync evt="end" delay="0">
                  <p:rtn val="all"/>
                </p:endSync>
                <p:childTnLst>
                  <p:par>
                    <p:cTn id="23" fill="hold">
                      <p:stCondLst>
                        <p:cond delay="0"/>
                      </p:stCondLst>
                      <p:childTnLst>
                        <p:par>
                          <p:cTn id="24" fill="hold">
                            <p:stCondLst>
                              <p:cond delay="0"/>
                            </p:stCondLst>
                            <p:childTnLst>
                              <p:par>
                                <p:cTn id="25" presetID="12" presetClass="exit" presetSubtype="4" fill="remove" grpId="0" nodeType="clickEffect">
                                  <p:stCondLst>
                                    <p:cond delay="0"/>
                                  </p:stCondLst>
                                  <p:childTnLst>
                                    <p:anim calcmode="lin" valueType="num">
                                      <p:cBhvr additive="base">
                                        <p:cTn id="26" dur="25000"/>
                                        <p:tgtEl>
                                          <p:spTgt spid="22"/>
                                        </p:tgtEl>
                                        <p:attrNameLst>
                                          <p:attrName>ppt_y</p:attrName>
                                        </p:attrNameLst>
                                      </p:cBhvr>
                                      <p:tavLst>
                                        <p:tav tm="0">
                                          <p:val>
                                            <p:strVal val="#ppt_y"/>
                                          </p:val>
                                        </p:tav>
                                        <p:tav tm="100000">
                                          <p:val>
                                            <p:strVal val="#ppt_y+#ppt_h*1.125000"/>
                                          </p:val>
                                        </p:tav>
                                      </p:tavLst>
                                    </p:anim>
                                    <p:animEffect transition="out" filter="wipe(down)">
                                      <p:cBhvr>
                                        <p:cTn id="27" dur="25000"/>
                                        <p:tgtEl>
                                          <p:spTgt spid="22"/>
                                        </p:tgtEl>
                                      </p:cBhvr>
                                    </p:animEffect>
                                    <p:set>
                                      <p:cBhvr>
                                        <p:cTn id="28" dur="1" fill="hold">
                                          <p:stCondLst>
                                            <p:cond delay="24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8"/>
                  </p:tgtEl>
                </p:cond>
              </p:nextCondLst>
            </p:seq>
          </p:childTnLst>
        </p:cTn>
      </p:par>
    </p:tnLst>
    <p:bldLst>
      <p:bldP spid="10" grpId="0"/>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9" name="Title 1">
            <a:extLst>
              <a:ext uri="{FF2B5EF4-FFF2-40B4-BE49-F238E27FC236}">
                <a16:creationId xmlns:a16="http://schemas.microsoft.com/office/drawing/2014/main" id="{DA17765D-52D2-4514-8AF1-5FC43E95D545}"/>
              </a:ext>
            </a:extLst>
          </p:cNvPr>
          <p:cNvSpPr txBox="1">
            <a:spLocks/>
          </p:cNvSpPr>
          <p:nvPr/>
        </p:nvSpPr>
        <p:spPr>
          <a:xfrm>
            <a:off x="10045700" y="959256"/>
            <a:ext cx="2023129" cy="400110"/>
          </a:xfrm>
          <a:prstGeom prst="rect">
            <a:avLst/>
          </a:prstGeom>
          <a:solidFill>
            <a:srgbClr val="9CD45E"/>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rgbClr val="002060"/>
                </a:solidFill>
                <a:latin typeface="Century Gothic" panose="020B0502020202020204" pitchFamily="34" charset="0"/>
              </a:rPr>
              <a:t>Leer y hablar</a:t>
            </a:r>
          </a:p>
        </p:txBody>
      </p:sp>
      <p:pic>
        <p:nvPicPr>
          <p:cNvPr id="68" name="Google Shape;282;p13" descr="Reading, Book, Symbol, Icon, Reader, Man">
            <a:extLst>
              <a:ext uri="{FF2B5EF4-FFF2-40B4-BE49-F238E27FC236}">
                <a16:creationId xmlns:a16="http://schemas.microsoft.com/office/drawing/2014/main" id="{03D76F33-51C4-4971-AD73-D73665726C3D}"/>
              </a:ext>
            </a:extLst>
          </p:cNvPr>
          <p:cNvPicPr preferRelativeResize="0"/>
          <p:nvPr/>
        </p:nvPicPr>
        <p:blipFill rotWithShape="1">
          <a:blip r:embed="rId4">
            <a:alphaModFix/>
            <a:duotone>
              <a:schemeClr val="accent6">
                <a:shade val="45000"/>
                <a:satMod val="135000"/>
              </a:schemeClr>
              <a:prstClr val="white"/>
            </a:duotone>
            <a:extLst>
              <a:ext uri="{BEBA8EAE-BF5A-486C-A8C5-ECC9F3942E4B}">
                <a14:imgProps xmlns:a14="http://schemas.microsoft.com/office/drawing/2010/main">
                  <a14:imgLayer r:embed="rId5">
                    <a14:imgEffect>
                      <a14:artisticPaintStrokes/>
                    </a14:imgEffect>
                  </a14:imgLayer>
                </a14:imgProps>
              </a:ext>
            </a:extLst>
          </a:blip>
          <a:srcRect/>
          <a:stretch/>
        </p:blipFill>
        <p:spPr>
          <a:xfrm>
            <a:off x="10393549" y="82488"/>
            <a:ext cx="782801" cy="782801"/>
          </a:xfrm>
          <a:prstGeom prst="roundRect">
            <a:avLst/>
          </a:prstGeom>
          <a:solidFill>
            <a:srgbClr val="92D050"/>
          </a:solidFill>
          <a:ln>
            <a:noFill/>
          </a:ln>
        </p:spPr>
      </p:pic>
      <p:pic>
        <p:nvPicPr>
          <p:cNvPr id="73" name="Google Shape;319;p15" descr="Speech Icon, Voice, Talking, Audio, Speech">
            <a:extLst>
              <a:ext uri="{FF2B5EF4-FFF2-40B4-BE49-F238E27FC236}">
                <a16:creationId xmlns:a16="http://schemas.microsoft.com/office/drawing/2014/main" id="{9DDAB1E5-A8A7-44EB-A930-65E9A816E613}"/>
              </a:ext>
            </a:extLst>
          </p:cNvPr>
          <p:cNvPicPr preferRelativeResize="0"/>
          <p:nvPr/>
        </p:nvPicPr>
        <p:blipFill rotWithShape="1">
          <a:blip r:embed="rId6">
            <a:alphaModFix/>
          </a:blip>
          <a:srcRect/>
          <a:stretch/>
        </p:blipFill>
        <p:spPr>
          <a:xfrm>
            <a:off x="11286027" y="108284"/>
            <a:ext cx="776168" cy="776168"/>
          </a:xfrm>
          <a:prstGeom prst="rect">
            <a:avLst/>
          </a:prstGeom>
          <a:noFill/>
          <a:ln>
            <a:noFill/>
          </a:ln>
        </p:spPr>
      </p:pic>
      <p:sp>
        <p:nvSpPr>
          <p:cNvPr id="40" name="Google Shape;718;p68">
            <a:extLst>
              <a:ext uri="{FF2B5EF4-FFF2-40B4-BE49-F238E27FC236}">
                <a16:creationId xmlns:a16="http://schemas.microsoft.com/office/drawing/2014/main" id="{B8BE3895-696D-47BB-8534-31D016C8EF87}"/>
              </a:ext>
            </a:extLst>
          </p:cNvPr>
          <p:cNvSpPr txBox="1"/>
          <p:nvPr/>
        </p:nvSpPr>
        <p:spPr>
          <a:xfrm>
            <a:off x="250840" y="2185600"/>
            <a:ext cx="11035187" cy="1446600"/>
          </a:xfrm>
          <a:prstGeom prst="rect">
            <a:avLst/>
          </a:prstGeom>
          <a:noFill/>
          <a:ln>
            <a:noFill/>
          </a:ln>
        </p:spPr>
        <p:txBody>
          <a:bodyPr spcFirstLastPara="1" wrap="square" lIns="91433" tIns="45700" rIns="91433" bIns="45700" anchor="t" anchorCtr="0">
            <a:noAutofit/>
          </a:bodyPr>
          <a:lstStyle/>
          <a:p>
            <a:r>
              <a:rPr lang="en-GB" sz="6000" dirty="0" err="1">
                <a:solidFill>
                  <a:srgbClr val="1F3864"/>
                </a:solidFill>
                <a:latin typeface="Century Gothic" panose="020B0502020202020204" pitchFamily="34" charset="0"/>
                <a:ea typeface="Montserrat"/>
                <a:cs typeface="Montserrat"/>
                <a:sym typeface="Montserrat"/>
              </a:rPr>
              <a:t>Va</a:t>
            </a:r>
            <a:r>
              <a:rPr lang="en-GB" sz="6000" dirty="0">
                <a:solidFill>
                  <a:srgbClr val="1F3864"/>
                </a:solidFill>
                <a:latin typeface="Century Gothic" panose="020B0502020202020204" pitchFamily="34" charset="0"/>
                <a:ea typeface="Montserrat"/>
                <a:cs typeface="Montserrat"/>
                <a:sym typeface="Montserrat"/>
              </a:rPr>
              <a:t>   al    ____  de Iquique. </a:t>
            </a:r>
          </a:p>
          <a:p>
            <a:r>
              <a:rPr lang="en-GB" sz="6000" dirty="0">
                <a:solidFill>
                  <a:srgbClr val="1F3864"/>
                </a:solidFill>
                <a:latin typeface="Century Gothic" panose="020B0502020202020204" pitchFamily="34" charset="0"/>
                <a:ea typeface="Montserrat"/>
                <a:cs typeface="Montserrat"/>
                <a:sym typeface="Montserrat"/>
              </a:rPr>
              <a:t>	  a la</a:t>
            </a:r>
          </a:p>
          <a:p>
            <a:endParaRPr lang="en-GB" sz="6000" dirty="0">
              <a:solidFill>
                <a:srgbClr val="1F3864"/>
              </a:solidFill>
              <a:latin typeface="Century Gothic" panose="020B0502020202020204" pitchFamily="34" charset="0"/>
              <a:ea typeface="Montserrat"/>
              <a:cs typeface="Montserrat"/>
              <a:sym typeface="Montserrat"/>
            </a:endParaRPr>
          </a:p>
        </p:txBody>
      </p:sp>
      <p:graphicFrame>
        <p:nvGraphicFramePr>
          <p:cNvPr id="42" name="Google Shape;719;p68">
            <a:extLst>
              <a:ext uri="{FF2B5EF4-FFF2-40B4-BE49-F238E27FC236}">
                <a16:creationId xmlns:a16="http://schemas.microsoft.com/office/drawing/2014/main" id="{F710CB38-629D-4931-86E4-6F9C1544232D}"/>
              </a:ext>
            </a:extLst>
          </p:cNvPr>
          <p:cNvGraphicFramePr/>
          <p:nvPr>
            <p:extLst>
              <p:ext uri="{D42A27DB-BD31-4B8C-83A1-F6EECF244321}">
                <p14:modId xmlns:p14="http://schemas.microsoft.com/office/powerpoint/2010/main" val="3176295736"/>
              </p:ext>
            </p:extLst>
          </p:nvPr>
        </p:nvGraphicFramePr>
        <p:xfrm>
          <a:off x="2053151" y="5488293"/>
          <a:ext cx="1372350" cy="1158294"/>
        </p:xfrm>
        <a:graphic>
          <a:graphicData uri="http://schemas.openxmlformats.org/drawingml/2006/table">
            <a:tbl>
              <a:tblPr firstRow="1" bandRow="1">
                <a:noFill/>
              </a:tblPr>
              <a:tblGrid>
                <a:gridCol w="1372350">
                  <a:extLst>
                    <a:ext uri="{9D8B030D-6E8A-4147-A177-3AD203B41FA5}">
                      <a16:colId xmlns:a16="http://schemas.microsoft.com/office/drawing/2014/main" val="20000"/>
                    </a:ext>
                  </a:extLst>
                </a:gridCol>
              </a:tblGrid>
              <a:tr h="579147">
                <a:tc>
                  <a:txBody>
                    <a:bodyPr/>
                    <a:lstStyle/>
                    <a:p>
                      <a:pPr marL="0" marR="0" lvl="0" indent="0" algn="ctr" rtl="0">
                        <a:spcBef>
                          <a:spcPts val="0"/>
                        </a:spcBef>
                        <a:spcAft>
                          <a:spcPts val="0"/>
                        </a:spcAft>
                        <a:buNone/>
                      </a:pPr>
                      <a:r>
                        <a:rPr lang="en-GB" sz="3200" dirty="0">
                          <a:solidFill>
                            <a:srgbClr val="1F3864"/>
                          </a:solidFill>
                          <a:latin typeface="Century Gothic" panose="020B0502020202020204" pitchFamily="34" charset="0"/>
                          <a:ea typeface="Montserrat"/>
                          <a:cs typeface="Montserrat"/>
                          <a:sym typeface="Montserrat"/>
                        </a:rPr>
                        <a:t>I</a:t>
                      </a:r>
                      <a:endParaRPr sz="1400" dirty="0">
                        <a:latin typeface="Century Gothic" panose="020B0502020202020204" pitchFamily="34" charset="0"/>
                        <a:ea typeface="Montserrat"/>
                        <a:cs typeface="Montserrat"/>
                        <a:sym typeface="Montserrat"/>
                      </a:endParaRPr>
                    </a:p>
                  </a:txBody>
                  <a:tcPr marL="91450" marR="91450" marT="45733" marB="45733">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579147">
                <a:tc>
                  <a:txBody>
                    <a:bodyPr/>
                    <a:lstStyle/>
                    <a:p>
                      <a:pPr marL="0" marR="0" lvl="0" indent="0" algn="ctr" rtl="0">
                        <a:spcBef>
                          <a:spcPts val="0"/>
                        </a:spcBef>
                        <a:spcAft>
                          <a:spcPts val="0"/>
                        </a:spcAft>
                        <a:buNone/>
                      </a:pPr>
                      <a:r>
                        <a:rPr lang="en-GB" sz="3200" b="1" dirty="0">
                          <a:solidFill>
                            <a:srgbClr val="1F3864"/>
                          </a:solidFill>
                          <a:latin typeface="Century Gothic" panose="020B0502020202020204" pitchFamily="34" charset="0"/>
                          <a:ea typeface="Montserrat"/>
                          <a:cs typeface="Montserrat"/>
                          <a:sym typeface="Montserrat"/>
                        </a:rPr>
                        <a:t>s/he</a:t>
                      </a:r>
                      <a:endParaRPr sz="1400" dirty="0">
                        <a:latin typeface="Century Gothic" panose="020B0502020202020204" pitchFamily="34" charset="0"/>
                        <a:ea typeface="Montserrat"/>
                        <a:cs typeface="Montserrat"/>
                        <a:sym typeface="Montserrat"/>
                      </a:endParaRPr>
                    </a:p>
                  </a:txBody>
                  <a:tcPr marL="91450" marR="91450" marT="45733" marB="45733">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bl>
          </a:graphicData>
        </a:graphic>
      </p:graphicFrame>
      <p:sp>
        <p:nvSpPr>
          <p:cNvPr id="43" name="Google Shape;720;p68">
            <a:extLst>
              <a:ext uri="{FF2B5EF4-FFF2-40B4-BE49-F238E27FC236}">
                <a16:creationId xmlns:a16="http://schemas.microsoft.com/office/drawing/2014/main" id="{56299C02-0BAA-49C2-9305-92FFF1B4F200}"/>
              </a:ext>
            </a:extLst>
          </p:cNvPr>
          <p:cNvSpPr/>
          <p:nvPr/>
        </p:nvSpPr>
        <p:spPr>
          <a:xfrm>
            <a:off x="1544599" y="2254824"/>
            <a:ext cx="1611154" cy="917392"/>
          </a:xfrm>
          <a:prstGeom prst="roundRect">
            <a:avLst>
              <a:gd name="adj" fmla="val 16667"/>
            </a:avLst>
          </a:prstGeom>
          <a:noFill/>
          <a:ln w="76200" cap="flat" cmpd="sng">
            <a:solidFill>
              <a:srgbClr val="FF0066"/>
            </a:solidFill>
            <a:prstDash val="solid"/>
            <a:miter lim="800000"/>
            <a:headEnd type="none" w="sm" len="sm"/>
            <a:tailEnd type="none" w="sm" len="sm"/>
          </a:ln>
        </p:spPr>
        <p:txBody>
          <a:bodyPr spcFirstLastPara="1" wrap="square" lIns="91433" tIns="45700" rIns="91433" bIns="45700" anchor="ctr" anchorCtr="0">
            <a:noAutofit/>
          </a:bodyPr>
          <a:lstStyle/>
          <a:p>
            <a:pPr algn="ctr"/>
            <a:endParaRPr sz="3200" dirty="0">
              <a:solidFill>
                <a:schemeClr val="lt1"/>
              </a:solidFill>
              <a:latin typeface="Century Gothic"/>
              <a:ea typeface="Century Gothic"/>
              <a:cs typeface="Century Gothic"/>
              <a:sym typeface="Century Gothic"/>
            </a:endParaRPr>
          </a:p>
        </p:txBody>
      </p:sp>
      <p:sp>
        <p:nvSpPr>
          <p:cNvPr id="10" name="TextBox 9">
            <a:extLst>
              <a:ext uri="{FF2B5EF4-FFF2-40B4-BE49-F238E27FC236}">
                <a16:creationId xmlns:a16="http://schemas.microsoft.com/office/drawing/2014/main" id="{FB2AA690-81A8-4E4C-86F8-6249E1047CD6}"/>
              </a:ext>
            </a:extLst>
          </p:cNvPr>
          <p:cNvSpPr txBox="1"/>
          <p:nvPr/>
        </p:nvSpPr>
        <p:spPr>
          <a:xfrm>
            <a:off x="3160707" y="2369342"/>
            <a:ext cx="2145139" cy="769441"/>
          </a:xfrm>
          <a:prstGeom prst="rect">
            <a:avLst/>
          </a:prstGeom>
          <a:noFill/>
        </p:spPr>
        <p:txBody>
          <a:bodyPr wrap="none" rtlCol="0">
            <a:spAutoFit/>
          </a:bodyPr>
          <a:lstStyle/>
          <a:p>
            <a:r>
              <a:rPr lang="en-GB" sz="4400" dirty="0">
                <a:solidFill>
                  <a:srgbClr val="92D050"/>
                </a:solidFill>
                <a:latin typeface="Century Gothic" panose="020B0502020202020204" pitchFamily="34" charset="0"/>
              </a:rPr>
              <a:t>pueblo</a:t>
            </a:r>
          </a:p>
        </p:txBody>
      </p:sp>
      <p:sp>
        <p:nvSpPr>
          <p:cNvPr id="19" name="Google Shape;720;p68">
            <a:extLst>
              <a:ext uri="{FF2B5EF4-FFF2-40B4-BE49-F238E27FC236}">
                <a16:creationId xmlns:a16="http://schemas.microsoft.com/office/drawing/2014/main" id="{2827EFF2-F9FD-40BE-BCB3-1550A31E1F27}"/>
              </a:ext>
            </a:extLst>
          </p:cNvPr>
          <p:cNvSpPr/>
          <p:nvPr/>
        </p:nvSpPr>
        <p:spPr>
          <a:xfrm>
            <a:off x="2049131" y="6111935"/>
            <a:ext cx="1372600" cy="584467"/>
          </a:xfrm>
          <a:prstGeom prst="roundRect">
            <a:avLst>
              <a:gd name="adj" fmla="val 16667"/>
            </a:avLst>
          </a:prstGeom>
          <a:noFill/>
          <a:ln w="76200" cap="flat" cmpd="sng">
            <a:solidFill>
              <a:srgbClr val="9CD45E"/>
            </a:solidFill>
            <a:prstDash val="solid"/>
            <a:miter lim="800000"/>
            <a:headEnd type="none" w="sm" len="sm"/>
            <a:tailEnd type="none" w="sm" len="sm"/>
          </a:ln>
        </p:spPr>
        <p:txBody>
          <a:bodyPr spcFirstLastPara="1" wrap="square" lIns="91433" tIns="45700" rIns="91433" bIns="45700" anchor="ctr" anchorCtr="0">
            <a:noAutofit/>
          </a:bodyPr>
          <a:lstStyle/>
          <a:p>
            <a:pPr algn="ctr"/>
            <a:endParaRPr sz="3200" dirty="0">
              <a:solidFill>
                <a:schemeClr val="lt1"/>
              </a:solidFill>
              <a:latin typeface="Century Gothic"/>
              <a:ea typeface="Century Gothic"/>
              <a:cs typeface="Century Gothic"/>
              <a:sym typeface="Century Gothic"/>
            </a:endParaRPr>
          </a:p>
        </p:txBody>
      </p:sp>
      <p:sp>
        <p:nvSpPr>
          <p:cNvPr id="20" name="Google Shape;410;p19">
            <a:extLst>
              <a:ext uri="{FF2B5EF4-FFF2-40B4-BE49-F238E27FC236}">
                <a16:creationId xmlns:a16="http://schemas.microsoft.com/office/drawing/2014/main" id="{2A97A1B9-212C-42E2-A06D-EB3B7CCE056F}"/>
              </a:ext>
            </a:extLst>
          </p:cNvPr>
          <p:cNvSpPr txBox="1"/>
          <p:nvPr/>
        </p:nvSpPr>
        <p:spPr>
          <a:xfrm>
            <a:off x="11689539" y="35599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21" name="Google Shape;387;p19">
            <a:extLst>
              <a:ext uri="{FF2B5EF4-FFF2-40B4-BE49-F238E27FC236}">
                <a16:creationId xmlns:a16="http://schemas.microsoft.com/office/drawing/2014/main" id="{830166E5-3B35-44C0-ABB5-869EA5A99E31}"/>
              </a:ext>
            </a:extLst>
          </p:cNvPr>
          <p:cNvSpPr/>
          <p:nvPr/>
        </p:nvSpPr>
        <p:spPr>
          <a:xfrm>
            <a:off x="11002146" y="20213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2" name="Google Shape;388;p19">
            <a:extLst>
              <a:ext uri="{FF2B5EF4-FFF2-40B4-BE49-F238E27FC236}">
                <a16:creationId xmlns:a16="http://schemas.microsoft.com/office/drawing/2014/main" id="{77D41B0D-DCA4-4794-A66E-819A16BB581D}"/>
              </a:ext>
            </a:extLst>
          </p:cNvPr>
          <p:cNvSpPr/>
          <p:nvPr/>
        </p:nvSpPr>
        <p:spPr>
          <a:xfrm>
            <a:off x="10999779" y="2021315"/>
            <a:ext cx="503528" cy="4156259"/>
          </a:xfrm>
          <a:prstGeom prst="rect">
            <a:avLst/>
          </a:prstGeom>
          <a:solidFill>
            <a:srgbClr val="85CFE1"/>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23" name="Google Shape;389;p19">
            <a:extLst>
              <a:ext uri="{FF2B5EF4-FFF2-40B4-BE49-F238E27FC236}">
                <a16:creationId xmlns:a16="http://schemas.microsoft.com/office/drawing/2014/main" id="{C0F4621A-5133-4A02-98C4-A90835402FBA}"/>
              </a:ext>
            </a:extLst>
          </p:cNvPr>
          <p:cNvCxnSpPr/>
          <p:nvPr/>
        </p:nvCxnSpPr>
        <p:spPr>
          <a:xfrm>
            <a:off x="11685518" y="20098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24" name="Google Shape;390;p19">
            <a:extLst>
              <a:ext uri="{FF2B5EF4-FFF2-40B4-BE49-F238E27FC236}">
                <a16:creationId xmlns:a16="http://schemas.microsoft.com/office/drawing/2014/main" id="{B8A62CA5-E151-4C8D-BFD5-9DF545A4735E}"/>
              </a:ext>
            </a:extLst>
          </p:cNvPr>
          <p:cNvCxnSpPr/>
          <p:nvPr/>
        </p:nvCxnSpPr>
        <p:spPr>
          <a:xfrm>
            <a:off x="11675609" y="20098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25" name="Google Shape;391;p19">
            <a:extLst>
              <a:ext uri="{FF2B5EF4-FFF2-40B4-BE49-F238E27FC236}">
                <a16:creationId xmlns:a16="http://schemas.microsoft.com/office/drawing/2014/main" id="{A9F73E3C-88C4-4663-A08D-CE332ECCE108}"/>
              </a:ext>
            </a:extLst>
          </p:cNvPr>
          <p:cNvCxnSpPr/>
          <p:nvPr/>
        </p:nvCxnSpPr>
        <p:spPr>
          <a:xfrm>
            <a:off x="11685519" y="6166147"/>
            <a:ext cx="216791" cy="0"/>
          </a:xfrm>
          <a:prstGeom prst="straightConnector1">
            <a:avLst/>
          </a:prstGeom>
          <a:noFill/>
          <a:ln w="28575" cap="flat" cmpd="sng">
            <a:solidFill>
              <a:srgbClr val="1E4E79"/>
            </a:solidFill>
            <a:prstDash val="solid"/>
            <a:round/>
            <a:headEnd type="none" w="med" len="med"/>
            <a:tailEnd type="none" w="med" len="med"/>
          </a:ln>
        </p:spPr>
      </p:cxnSp>
      <p:sp>
        <p:nvSpPr>
          <p:cNvPr id="26" name="Google Shape;393;p19">
            <a:extLst>
              <a:ext uri="{FF2B5EF4-FFF2-40B4-BE49-F238E27FC236}">
                <a16:creationId xmlns:a16="http://schemas.microsoft.com/office/drawing/2014/main" id="{7002DCA9-53D2-4625-A9B2-AF7310C43502}"/>
              </a:ext>
            </a:extLst>
          </p:cNvPr>
          <p:cNvSpPr txBox="1"/>
          <p:nvPr/>
        </p:nvSpPr>
        <p:spPr>
          <a:xfrm>
            <a:off x="11793914" y="1789421"/>
            <a:ext cx="957385"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lang="en-GB" b="1" kern="0" dirty="0">
                <a:solidFill>
                  <a:srgbClr val="1E4E79"/>
                </a:solidFill>
                <a:latin typeface="Century Gothic"/>
                <a:ea typeface="Century Gothic"/>
                <a:cs typeface="Century Gothic"/>
                <a:sym typeface="Arial"/>
              </a:rPr>
              <a:t>20</a:t>
            </a:r>
            <a:endParaRPr b="1" kern="0" dirty="0">
              <a:solidFill>
                <a:srgbClr val="1E4E79"/>
              </a:solidFill>
              <a:latin typeface="Century Gothic"/>
              <a:ea typeface="Century Gothic"/>
              <a:cs typeface="Century Gothic"/>
              <a:sym typeface="Arial"/>
            </a:endParaRPr>
          </a:p>
        </p:txBody>
      </p:sp>
      <p:sp>
        <p:nvSpPr>
          <p:cNvPr id="27" name="Google Shape;394;p19">
            <a:extLst>
              <a:ext uri="{FF2B5EF4-FFF2-40B4-BE49-F238E27FC236}">
                <a16:creationId xmlns:a16="http://schemas.microsoft.com/office/drawing/2014/main" id="{C06E95C2-91E1-4F2B-97F3-B91E67AB2613}"/>
              </a:ext>
            </a:extLst>
          </p:cNvPr>
          <p:cNvSpPr txBox="1"/>
          <p:nvPr/>
        </p:nvSpPr>
        <p:spPr>
          <a:xfrm>
            <a:off x="11768483" y="57598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8" name="Google Shape;395;p19">
            <a:extLst>
              <a:ext uri="{FF2B5EF4-FFF2-40B4-BE49-F238E27FC236}">
                <a16:creationId xmlns:a16="http://schemas.microsoft.com/office/drawing/2014/main" id="{9C44E7D9-F742-46F0-AD21-F5260AF71267}"/>
              </a:ext>
            </a:extLst>
          </p:cNvPr>
          <p:cNvSpPr/>
          <p:nvPr/>
        </p:nvSpPr>
        <p:spPr>
          <a:xfrm>
            <a:off x="10859196" y="63965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INICIO</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0" name="TextBox 29">
            <a:extLst>
              <a:ext uri="{FF2B5EF4-FFF2-40B4-BE49-F238E27FC236}">
                <a16:creationId xmlns:a16="http://schemas.microsoft.com/office/drawing/2014/main" id="{B4F6A072-408C-41F4-8C98-3C8A93BC9763}"/>
              </a:ext>
            </a:extLst>
          </p:cNvPr>
          <p:cNvSpPr txBox="1"/>
          <p:nvPr/>
        </p:nvSpPr>
        <p:spPr>
          <a:xfrm>
            <a:off x="123171" y="808117"/>
            <a:ext cx="8490109" cy="954107"/>
          </a:xfrm>
          <a:prstGeom prst="rect">
            <a:avLst/>
          </a:prstGeom>
          <a:noFill/>
        </p:spPr>
        <p:txBody>
          <a:bodyPr wrap="square">
            <a:spAutoFit/>
          </a:bodyPr>
          <a:lstStyle/>
          <a:p>
            <a:r>
              <a:rPr lang="en-GB" sz="2800" b="1" dirty="0">
                <a:solidFill>
                  <a:srgbClr val="002060"/>
                </a:solidFill>
                <a:latin typeface="Century Gothic" panose="020B0502020202020204" pitchFamily="34" charset="0"/>
              </a:rPr>
              <a:t>Lee</a:t>
            </a:r>
            <a:r>
              <a:rPr lang="en-GB" sz="2800" dirty="0">
                <a:solidFill>
                  <a:srgbClr val="002060"/>
                </a:solidFill>
                <a:latin typeface="Century Gothic" panose="020B0502020202020204" pitchFamily="34" charset="0"/>
              </a:rPr>
              <a:t> el </a:t>
            </a:r>
            <a:r>
              <a:rPr lang="en-GB" sz="2800" dirty="0" err="1">
                <a:solidFill>
                  <a:srgbClr val="002060"/>
                </a:solidFill>
                <a:latin typeface="Century Gothic" panose="020B0502020202020204" pitchFamily="34" charset="0"/>
              </a:rPr>
              <a:t>mensaje</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a:t>
            </a:r>
            <a:r>
              <a:rPr lang="en-GB" sz="2800" dirty="0">
                <a:solidFill>
                  <a:srgbClr val="002060"/>
                </a:solidFill>
                <a:latin typeface="Century Gothic" panose="020B0502020202020204" pitchFamily="34" charset="0"/>
              </a:rPr>
              <a:t>6/6</a:t>
            </a:r>
            <a:r>
              <a:rPr lang="en-GB" sz="2800" b="1" dirty="0">
                <a:solidFill>
                  <a:srgbClr val="002060"/>
                </a:solidFill>
                <a:latin typeface="Century Gothic" panose="020B0502020202020204" pitchFamily="34" charset="0"/>
              </a:rPr>
              <a:t>]</a:t>
            </a:r>
            <a:r>
              <a:rPr lang="en-GB" sz="2800" dirty="0">
                <a:solidFill>
                  <a:srgbClr val="002060"/>
                </a:solidFill>
                <a:latin typeface="Century Gothic" panose="020B0502020202020204" pitchFamily="34" charset="0"/>
              </a:rPr>
              <a:t>.</a:t>
            </a:r>
            <a:br>
              <a:rPr lang="en-GB" sz="2800" dirty="0">
                <a:solidFill>
                  <a:srgbClr val="002060"/>
                </a:solidFill>
                <a:latin typeface="Century Gothic" panose="020B0502020202020204" pitchFamily="34" charset="0"/>
              </a:rPr>
            </a:br>
            <a:r>
              <a:rPr lang="en-GB" sz="2800" dirty="0" err="1">
                <a:solidFill>
                  <a:srgbClr val="002060"/>
                </a:solidFill>
                <a:latin typeface="Century Gothic" panose="020B0502020202020204" pitchFamily="34" charset="0"/>
              </a:rPr>
              <a:t>Completa</a:t>
            </a:r>
            <a:r>
              <a:rPr lang="en-GB" sz="2800" dirty="0">
                <a:solidFill>
                  <a:srgbClr val="002060"/>
                </a:solidFill>
                <a:latin typeface="Century Gothic" panose="020B0502020202020204" pitchFamily="34" charset="0"/>
              </a:rPr>
              <a:t> la </a:t>
            </a:r>
            <a:r>
              <a:rPr lang="en-GB" sz="2800" dirty="0" err="1">
                <a:solidFill>
                  <a:srgbClr val="002060"/>
                </a:solidFill>
                <a:latin typeface="Century Gothic" panose="020B0502020202020204" pitchFamily="34" charset="0"/>
              </a:rPr>
              <a:t>frase</a:t>
            </a:r>
            <a:r>
              <a:rPr lang="en-GB" sz="2800" dirty="0">
                <a:solidFill>
                  <a:srgbClr val="002060"/>
                </a:solidFill>
                <a:latin typeface="Century Gothic" panose="020B0502020202020204" pitchFamily="34" charset="0"/>
              </a:rPr>
              <a:t> con las palabras </a:t>
            </a:r>
            <a:r>
              <a:rPr lang="en-GB" sz="2800" dirty="0" err="1">
                <a:solidFill>
                  <a:srgbClr val="002060"/>
                </a:solidFill>
                <a:latin typeface="Century Gothic" panose="020B0502020202020204" pitchFamily="34" charset="0"/>
              </a:rPr>
              <a:t>correctas</a:t>
            </a:r>
            <a:r>
              <a:rPr lang="en-GB" sz="2800" dirty="0">
                <a:solidFill>
                  <a:srgbClr val="002060"/>
                </a:solidFill>
                <a:latin typeface="Century Gothic" panose="020B0502020202020204" pitchFamily="34" charset="0"/>
              </a:rPr>
              <a:t>.</a:t>
            </a:r>
          </a:p>
        </p:txBody>
      </p:sp>
      <p:pic>
        <p:nvPicPr>
          <p:cNvPr id="5" name="Picture 4" descr="A picture containing text, doll, toy&#10;&#10;Description automatically generated">
            <a:extLst>
              <a:ext uri="{FF2B5EF4-FFF2-40B4-BE49-F238E27FC236}">
                <a16:creationId xmlns:a16="http://schemas.microsoft.com/office/drawing/2014/main" id="{842905F2-BA8C-4BE3-869B-01C55F5FF5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65127" y="4504019"/>
            <a:ext cx="772235" cy="2371537"/>
          </a:xfrm>
          <a:prstGeom prst="rect">
            <a:avLst/>
          </a:prstGeom>
        </p:spPr>
      </p:pic>
      <p:sp>
        <p:nvSpPr>
          <p:cNvPr id="32" name="TextBox 31">
            <a:extLst>
              <a:ext uri="{FF2B5EF4-FFF2-40B4-BE49-F238E27FC236}">
                <a16:creationId xmlns:a16="http://schemas.microsoft.com/office/drawing/2014/main" id="{B871856E-6BE2-499B-8F0B-414E56615373}"/>
              </a:ext>
            </a:extLst>
          </p:cNvPr>
          <p:cNvSpPr txBox="1"/>
          <p:nvPr/>
        </p:nvSpPr>
        <p:spPr>
          <a:xfrm>
            <a:off x="3835795" y="3104248"/>
            <a:ext cx="1193010" cy="461665"/>
          </a:xfrm>
          <a:prstGeom prst="rect">
            <a:avLst/>
          </a:prstGeom>
          <a:noFill/>
        </p:spPr>
        <p:txBody>
          <a:bodyPr wrap="square">
            <a:spAutoFit/>
          </a:bodyPr>
          <a:lstStyle/>
          <a:p>
            <a:r>
              <a:rPr lang="en-GB" sz="2400" dirty="0">
                <a:solidFill>
                  <a:srgbClr val="002060"/>
                </a:solidFill>
                <a:latin typeface="Century Gothic" panose="020B0502020202020204" pitchFamily="34" charset="0"/>
                <a:ea typeface="Montserrat"/>
                <a:cs typeface="Montserrat"/>
                <a:sym typeface="Montserrat"/>
              </a:rPr>
              <a:t>[town]</a:t>
            </a:r>
          </a:p>
        </p:txBody>
      </p:sp>
      <p:pic>
        <p:nvPicPr>
          <p:cNvPr id="4" name="Picture 3">
            <a:extLst>
              <a:ext uri="{FF2B5EF4-FFF2-40B4-BE49-F238E27FC236}">
                <a16:creationId xmlns:a16="http://schemas.microsoft.com/office/drawing/2014/main" id="{E76571DF-A80F-4D4E-B02A-31C34B8E3EF6}"/>
              </a:ext>
            </a:extLst>
          </p:cNvPr>
          <p:cNvPicPr>
            <a:picLocks noChangeAspect="1"/>
          </p:cNvPicPr>
          <p:nvPr/>
        </p:nvPicPr>
        <p:blipFill>
          <a:blip r:embed="rId8"/>
          <a:stretch>
            <a:fillRect/>
          </a:stretch>
        </p:blipFill>
        <p:spPr>
          <a:xfrm>
            <a:off x="6441966" y="3298742"/>
            <a:ext cx="3138882" cy="11334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9" name="TextBox 28">
            <a:extLst>
              <a:ext uri="{FF2B5EF4-FFF2-40B4-BE49-F238E27FC236}">
                <a16:creationId xmlns:a16="http://schemas.microsoft.com/office/drawing/2014/main" id="{289D4FB6-4A05-410B-8999-4556A7CBCE29}"/>
              </a:ext>
            </a:extLst>
          </p:cNvPr>
          <p:cNvSpPr txBox="1"/>
          <p:nvPr/>
        </p:nvSpPr>
        <p:spPr>
          <a:xfrm>
            <a:off x="7175066" y="4298636"/>
            <a:ext cx="1438214" cy="523220"/>
          </a:xfrm>
          <a:prstGeom prst="rect">
            <a:avLst/>
          </a:prstGeom>
          <a:solidFill>
            <a:schemeClr val="bg1"/>
          </a:solidFill>
        </p:spPr>
        <p:txBody>
          <a:bodyPr wrap="none" rtlCol="0">
            <a:spAutoFit/>
          </a:bodyPr>
          <a:lstStyle/>
          <a:p>
            <a:r>
              <a:rPr lang="en-GB" sz="2800" dirty="0">
                <a:solidFill>
                  <a:srgbClr val="002060"/>
                </a:solidFill>
                <a:latin typeface="Segoe Print" panose="02000600000000000000" pitchFamily="2" charset="0"/>
              </a:rPr>
              <a:t>Iquique</a:t>
            </a:r>
          </a:p>
        </p:txBody>
      </p:sp>
      <p:pic>
        <p:nvPicPr>
          <p:cNvPr id="31" name="Picture 30" descr="A picture containing text, toy, doll&#10;&#10;Description automatically generated">
            <a:extLst>
              <a:ext uri="{FF2B5EF4-FFF2-40B4-BE49-F238E27FC236}">
                <a16:creationId xmlns:a16="http://schemas.microsoft.com/office/drawing/2014/main" id="{9C391485-005B-4070-BD5A-FCA1CD06AED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75564" y="3927159"/>
            <a:ext cx="1112280" cy="2930841"/>
          </a:xfrm>
          <a:prstGeom prst="rect">
            <a:avLst/>
          </a:prstGeom>
        </p:spPr>
      </p:pic>
    </p:spTree>
    <p:extLst>
      <p:ext uri="{BB962C8B-B14F-4D97-AF65-F5344CB8AC3E}">
        <p14:creationId xmlns:p14="http://schemas.microsoft.com/office/powerpoint/2010/main" val="3758039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childTnLst>
                                  <p:subTnLst>
                                    <p:audio>
                                      <p:cMediaNode>
                                        <p:cTn display="0" masterRel="sameClick">
                                          <p:stCondLst>
                                            <p:cond evt="begin" delay="0">
                                              <p:tn val="5"/>
                                            </p:cond>
                                          </p:stCondLst>
                                          <p:endCondLst>
                                            <p:cond evt="onStopAudio" delay="0">
                                              <p:tgtEl>
                                                <p:sldTgt/>
                                              </p:tgtEl>
                                            </p:cond>
                                          </p:endCondLst>
                                        </p:cTn>
                                        <p:tgtEl>
                                          <p:sndTgt r:embed="rId3" name="4_6.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500"/>
                                        <p:tgtEl>
                                          <p:spTgt spid="42"/>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28"/>
                    </p:tgtEl>
                  </p:cond>
                </p:stCondLst>
                <p:endSync evt="end" delay="0">
                  <p:rtn val="all"/>
                </p:endSync>
                <p:childTnLst>
                  <p:par>
                    <p:cTn id="23" fill="hold">
                      <p:stCondLst>
                        <p:cond delay="0"/>
                      </p:stCondLst>
                      <p:childTnLst>
                        <p:par>
                          <p:cTn id="24" fill="hold">
                            <p:stCondLst>
                              <p:cond delay="0"/>
                            </p:stCondLst>
                            <p:childTnLst>
                              <p:par>
                                <p:cTn id="25" presetID="12" presetClass="exit" presetSubtype="4" fill="remove" grpId="0" nodeType="clickEffect">
                                  <p:stCondLst>
                                    <p:cond delay="0"/>
                                  </p:stCondLst>
                                  <p:childTnLst>
                                    <p:anim calcmode="lin" valueType="num">
                                      <p:cBhvr additive="base">
                                        <p:cTn id="26" dur="25000"/>
                                        <p:tgtEl>
                                          <p:spTgt spid="22"/>
                                        </p:tgtEl>
                                        <p:attrNameLst>
                                          <p:attrName>ppt_y</p:attrName>
                                        </p:attrNameLst>
                                      </p:cBhvr>
                                      <p:tavLst>
                                        <p:tav tm="0">
                                          <p:val>
                                            <p:strVal val="#ppt_y"/>
                                          </p:val>
                                        </p:tav>
                                        <p:tav tm="100000">
                                          <p:val>
                                            <p:strVal val="#ppt_y+#ppt_h*1.125000"/>
                                          </p:val>
                                        </p:tav>
                                      </p:tavLst>
                                    </p:anim>
                                    <p:animEffect transition="out" filter="wipe(down)">
                                      <p:cBhvr>
                                        <p:cTn id="27" dur="25000"/>
                                        <p:tgtEl>
                                          <p:spTgt spid="22"/>
                                        </p:tgtEl>
                                      </p:cBhvr>
                                    </p:animEffect>
                                    <p:set>
                                      <p:cBhvr>
                                        <p:cTn id="28" dur="1" fill="hold">
                                          <p:stCondLst>
                                            <p:cond delay="24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8"/>
                  </p:tgtEl>
                </p:cond>
              </p:nextCondLst>
            </p:seq>
          </p:childTnLst>
        </p:cTn>
      </p:par>
    </p:tnLst>
    <p:bldLst>
      <p:bldP spid="10" grpId="0"/>
      <p:bldP spid="2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988</TotalTime>
  <Words>2438</Words>
  <Application>Microsoft Office PowerPoint</Application>
  <PresentationFormat>Widescreen</PresentationFormat>
  <Paragraphs>482</Paragraphs>
  <Slides>15</Slides>
  <Notes>15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docs-Century Gothic</vt:lpstr>
      <vt:lpstr>Arial</vt:lpstr>
      <vt:lpstr>Calibri</vt:lpstr>
      <vt:lpstr>Calibri Light</vt:lpstr>
      <vt:lpstr>Century Gothic</vt:lpstr>
      <vt:lpstr>Modern Love</vt:lpstr>
      <vt:lpstr>Segoe Print</vt:lpstr>
      <vt:lpstr>Office Theme</vt:lpstr>
      <vt:lpstr>Saying where you are going and what there is there</vt:lpstr>
      <vt:lpstr>Follow up 1: </vt:lpstr>
      <vt:lpstr>Follow up 2: </vt:lpstr>
      <vt:lpstr>Follow up 3 </vt:lpstr>
      <vt:lpstr>Follow up 3</vt:lpstr>
      <vt:lpstr>Follow up 3</vt:lpstr>
      <vt:lpstr>Follow up 3</vt:lpstr>
      <vt:lpstr>Follow up 3</vt:lpstr>
      <vt:lpstr>Follow up 3 </vt:lpstr>
      <vt:lpstr>Follow up 4: </vt:lpstr>
      <vt:lpstr>Follow up 4 </vt:lpstr>
      <vt:lpstr>Follow up: 5</vt:lpstr>
      <vt:lpstr>Follow up: 5</vt:lpstr>
      <vt:lpstr>Follow up: 5</vt:lpstr>
      <vt:lpstr>Follow up: 5</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what me and others do</dc:title>
  <dc:creator>Paula Vázquez-Valero</dc:creator>
  <cp:lastModifiedBy>Rachel Hawkes</cp:lastModifiedBy>
  <cp:revision>24</cp:revision>
  <dcterms:created xsi:type="dcterms:W3CDTF">2022-01-14T14:50:57Z</dcterms:created>
  <dcterms:modified xsi:type="dcterms:W3CDTF">2022-03-05T11:50:51Z</dcterms:modified>
</cp:coreProperties>
</file>